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3" r:id="rId4"/>
  </p:sldMasterIdLst>
  <p:notesMasterIdLst>
    <p:notesMasterId r:id="rId18"/>
  </p:notesMasterIdLst>
  <p:sldIdLst>
    <p:sldId id="947" r:id="rId5"/>
    <p:sldId id="925" r:id="rId6"/>
    <p:sldId id="945" r:id="rId7"/>
    <p:sldId id="936" r:id="rId8"/>
    <p:sldId id="973" r:id="rId9"/>
    <p:sldId id="296" r:id="rId10"/>
    <p:sldId id="300" r:id="rId11"/>
    <p:sldId id="538" r:id="rId12"/>
    <p:sldId id="362" r:id="rId13"/>
    <p:sldId id="970" r:id="rId14"/>
    <p:sldId id="290" r:id="rId15"/>
    <p:sldId id="971" r:id="rId16"/>
    <p:sldId id="9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319"/>
    <a:srgbClr val="29C1FA"/>
    <a:srgbClr val="5FADE4"/>
    <a:srgbClr val="F9D8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0BA5C-368D-7C64-14C7-7928BAC82F22}" v="4" dt="2023-02-14T13:29:14.877"/>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59B0BA5C-368D-7C64-14C7-7928BAC82F22}"/>
    <pc:docChg chg="modSld">
      <pc:chgData name="Heike Krusemann" userId="S::jx903880@reading.ac.uk::22b930c6-ce99-468c-835c-dba6438d8ea3" providerId="AD" clId="Web-{59B0BA5C-368D-7C64-14C7-7928BAC82F22}" dt="2023-02-14T13:29:14.877" v="1" actId="20577"/>
      <pc:docMkLst>
        <pc:docMk/>
      </pc:docMkLst>
      <pc:sldChg chg="modSp">
        <pc:chgData name="Heike Krusemann" userId="S::jx903880@reading.ac.uk::22b930c6-ce99-468c-835c-dba6438d8ea3" providerId="AD" clId="Web-{59B0BA5C-368D-7C64-14C7-7928BAC82F22}" dt="2023-02-14T13:29:14.877" v="1" actId="20577"/>
        <pc:sldMkLst>
          <pc:docMk/>
          <pc:sldMk cId="4218190560" sldId="296"/>
        </pc:sldMkLst>
        <pc:spChg chg="mod">
          <ac:chgData name="Heike Krusemann" userId="S::jx903880@reading.ac.uk::22b930c6-ce99-468c-835c-dba6438d8ea3" providerId="AD" clId="Web-{59B0BA5C-368D-7C64-14C7-7928BAC82F22}" dt="2023-02-14T13:29:14.877" v="1" actId="20577"/>
          <ac:spMkLst>
            <pc:docMk/>
            <pc:sldMk cId="4218190560" sldId="296"/>
            <ac:spMk id="10" creationId="{CC45BB5B-9825-4C69-A85B-49A9112436A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gn="just">
              <a:lnSpc>
                <a:spcPct val="100000"/>
              </a:lnSpc>
            </a:pPr>
            <a:r>
              <a:rPr lang="en-GB" sz="1800" b="0" strike="noStrike" spc="-1">
                <a:solidFill>
                  <a:srgbClr val="000000"/>
                </a:solidFill>
                <a:latin typeface="Calibri"/>
                <a:ea typeface="Calibri"/>
              </a:rPr>
              <a:t>Artwork by Steve Clarke. Pronoun pictures from NCELP (www.ncelp.org). All additional pictures selected from </a:t>
            </a:r>
            <a:r>
              <a:rPr lang="en-GB" sz="1800" b="0" strike="noStrike" spc="-1" err="1">
                <a:solidFill>
                  <a:srgbClr val="000000"/>
                </a:solidFill>
                <a:latin typeface="Calibri"/>
                <a:ea typeface="Calibri"/>
              </a:rPr>
              <a:t>Pixabay</a:t>
            </a:r>
            <a:r>
              <a:rPr lang="en-GB" sz="1800" b="0" strike="noStrike" spc="-1">
                <a:solidFill>
                  <a:srgbClr val="000000"/>
                </a:solidFill>
                <a:latin typeface="Calibri"/>
                <a:ea typeface="Calibri"/>
              </a:rPr>
              <a:t> and are available under a Creative Commons license, no attribution required.</a:t>
            </a:r>
            <a:endParaRPr lang="en-GB" sz="1800" b="0" strike="noStrike" spc="-1">
              <a:latin typeface="Arial"/>
            </a:endParaRPr>
          </a:p>
          <a:p>
            <a:pPr marL="216000" indent="-216000">
              <a:lnSpc>
                <a:spcPct val="100000"/>
              </a:lnSpc>
            </a:pPr>
            <a:endParaRPr lang="en-GB" sz="1800" b="0" strike="noStrike" spc="-1">
              <a:latin typeface="Arial"/>
            </a:endParaRPr>
          </a:p>
          <a:p>
            <a:pPr marL="216000" indent="-216000">
              <a:lnSpc>
                <a:spcPct val="100000"/>
              </a:lnSpc>
            </a:pPr>
            <a:r>
              <a:rPr lang="en-GB" sz="1800" b="1" strike="noStrike" spc="-1">
                <a:solidFill>
                  <a:srgbClr val="002060"/>
                </a:solidFill>
                <a:latin typeface="Century Gothic"/>
                <a:ea typeface="Century Gothic"/>
              </a:rPr>
              <a:t>Phonics:  </a:t>
            </a:r>
          </a:p>
          <a:p>
            <a:pPr marL="216000" indent="-216000">
              <a:lnSpc>
                <a:spcPct val="100000"/>
              </a:lnSpc>
            </a:pPr>
            <a:r>
              <a:rPr lang="en-GB" sz="1800" b="1" i="0" strike="noStrike" spc="-1">
                <a:solidFill>
                  <a:srgbClr val="002060"/>
                </a:solidFill>
                <a:latin typeface="Century Gothic"/>
                <a:ea typeface="Century Gothic"/>
              </a:rPr>
              <a:t>[s-] [-s-] </a:t>
            </a:r>
            <a:r>
              <a:rPr lang="de-DE" sz="1800" b="1" i="0" strike="noStrike" spc="-1">
                <a:solidFill>
                  <a:srgbClr val="002060"/>
                </a:solidFill>
                <a:latin typeface="Century Gothic"/>
                <a:ea typeface="Century Gothic"/>
              </a:rPr>
              <a:t>singen </a:t>
            </a:r>
            <a:r>
              <a:rPr lang="de-DE" sz="1800" b="0" i="0" strike="noStrike" spc="-1">
                <a:solidFill>
                  <a:srgbClr val="002060"/>
                </a:solidFill>
                <a:latin typeface="Century Gothic"/>
                <a:ea typeface="Century Gothic"/>
              </a:rPr>
              <a:t>[1063] </a:t>
            </a:r>
            <a:r>
              <a:rPr lang="de-DE" sz="1800" b="1" i="0" strike="noStrike" spc="-1">
                <a:solidFill>
                  <a:srgbClr val="002060"/>
                </a:solidFill>
                <a:latin typeface="Century Gothic"/>
                <a:ea typeface="Century Gothic"/>
              </a:rPr>
              <a:t>Person </a:t>
            </a:r>
            <a:r>
              <a:rPr lang="de-DE" sz="1800" b="0" i="0" strike="noStrike" spc="-1">
                <a:solidFill>
                  <a:srgbClr val="002060"/>
                </a:solidFill>
                <a:latin typeface="Century Gothic"/>
                <a:ea typeface="Century Gothic"/>
              </a:rPr>
              <a:t>[357] </a:t>
            </a:r>
            <a:r>
              <a:rPr lang="de-DE" sz="1800" b="1" i="0" strike="noStrike" spc="-1">
                <a:solidFill>
                  <a:srgbClr val="002060"/>
                </a:solidFill>
                <a:latin typeface="Century Gothic"/>
                <a:ea typeface="Century Gothic"/>
              </a:rPr>
              <a:t>langsam </a:t>
            </a:r>
            <a:r>
              <a:rPr lang="de-DE" sz="1800" b="0" i="0" strike="noStrike" spc="-1">
                <a:solidFill>
                  <a:srgbClr val="002060"/>
                </a:solidFill>
                <a:latin typeface="Century Gothic"/>
                <a:ea typeface="Century Gothic"/>
              </a:rPr>
              <a:t>[526] </a:t>
            </a:r>
            <a:r>
              <a:rPr lang="de-DE" sz="1800" b="1" i="0" strike="noStrike" spc="-1">
                <a:solidFill>
                  <a:srgbClr val="002060"/>
                </a:solidFill>
                <a:latin typeface="Century Gothic"/>
                <a:ea typeface="Century Gothic"/>
              </a:rPr>
              <a:t>sehr </a:t>
            </a:r>
            <a:r>
              <a:rPr lang="de-DE" sz="1800" b="0" i="0" strike="noStrike" spc="-1">
                <a:solidFill>
                  <a:srgbClr val="002060"/>
                </a:solidFill>
                <a:latin typeface="Century Gothic"/>
                <a:ea typeface="Century Gothic"/>
              </a:rPr>
              <a:t>[81] </a:t>
            </a:r>
            <a:r>
              <a:rPr lang="de-DE" sz="1800" b="1" i="0" strike="noStrike" spc="-1">
                <a:solidFill>
                  <a:srgbClr val="002060"/>
                </a:solidFill>
                <a:latin typeface="Century Gothic"/>
                <a:ea typeface="Century Gothic"/>
              </a:rPr>
              <a:t>besuchen </a:t>
            </a:r>
            <a:r>
              <a:rPr lang="de-DE" sz="1800" b="0" i="0" strike="noStrike" spc="-1">
                <a:solidFill>
                  <a:srgbClr val="002060"/>
                </a:solidFill>
                <a:latin typeface="Century Gothic"/>
                <a:ea typeface="Century Gothic"/>
              </a:rPr>
              <a:t>[820]</a:t>
            </a:r>
            <a:endParaRPr lang="en-GB" sz="1800" b="0" i="0" strike="noStrike" spc="-1">
              <a:solidFill>
                <a:srgbClr val="002060"/>
              </a:solidFill>
              <a:latin typeface="Century Gothic"/>
              <a:ea typeface="Century Gothic"/>
            </a:endParaRPr>
          </a:p>
          <a:p>
            <a:pPr marL="216000" indent="-216000">
              <a:lnSpc>
                <a:spcPct val="100000"/>
              </a:lnSpc>
            </a:pPr>
            <a:r>
              <a:rPr lang="en-GB" sz="1800" b="0" i="0" strike="noStrike" spc="-1">
                <a:solidFill>
                  <a:srgbClr val="002060"/>
                </a:solidFill>
                <a:latin typeface="Century Gothic"/>
                <a:ea typeface="Century Gothic"/>
              </a:rPr>
              <a:t>vs. [z] </a:t>
            </a:r>
            <a:r>
              <a:rPr lang="de-DE" sz="1800" b="0" i="0" strike="noStrike" spc="-1">
                <a:solidFill>
                  <a:srgbClr val="002060"/>
                </a:solidFill>
                <a:latin typeface="Century Gothic"/>
                <a:ea typeface="Century Gothic"/>
              </a:rPr>
              <a:t>Zug [675] sitzen [231] Platz [326] Zimmer [665] zehn [333]</a:t>
            </a:r>
            <a:endParaRPr lang="en-GB" sz="1800" b="0" i="0" strike="noStrike" spc="-1">
              <a:solidFill>
                <a:srgbClr val="002060"/>
              </a:solidFill>
              <a:latin typeface="Century Gothic"/>
              <a:ea typeface="Century Gothic"/>
            </a:endParaRPr>
          </a:p>
          <a:p>
            <a:pPr marL="216000" indent="-216000">
              <a:lnSpc>
                <a:spcPct val="100000"/>
              </a:lnSpc>
            </a:pPr>
            <a:endParaRPr lang="en-GB" sz="1800" b="1" i="0" strike="noStrike" spc="-1">
              <a:solidFill>
                <a:srgbClr val="002060"/>
              </a:solidFill>
              <a:latin typeface="Century Gothic"/>
              <a:ea typeface="Century Gothic"/>
            </a:endParaRPr>
          </a:p>
          <a:p>
            <a:pPr marL="216000" indent="-216000">
              <a:lnSpc>
                <a:spcPct val="100000"/>
              </a:lnSpc>
            </a:pPr>
            <a:r>
              <a:rPr lang="it-IT" sz="1800" b="1" strike="noStrike" spc="-1">
                <a:solidFill>
                  <a:srgbClr val="002060"/>
                </a:solidFill>
                <a:latin typeface="Century Gothic"/>
                <a:ea typeface="Century Gothic"/>
              </a:rPr>
              <a:t>Vocabulary</a:t>
            </a:r>
            <a:r>
              <a:rPr lang="it-IT" sz="1800" b="0" strike="noStrike" spc="-1">
                <a:solidFill>
                  <a:srgbClr val="002060"/>
                </a:solidFill>
                <a:latin typeface="Century Gothic"/>
                <a:ea typeface="Century Gothic"/>
              </a:rPr>
              <a:t>: </a:t>
            </a:r>
            <a:r>
              <a:rPr lang="de-DE" sz="1800" b="1" i="0" strike="noStrike" spc="-1">
                <a:solidFill>
                  <a:srgbClr val="002060"/>
                </a:solidFill>
                <a:latin typeface="Century Gothic"/>
                <a:ea typeface="Century Gothic"/>
              </a:rPr>
              <a:t>gewinnen </a:t>
            </a:r>
            <a:r>
              <a:rPr lang="de-DE" sz="1800" b="0" i="0" strike="noStrike" spc="-1">
                <a:solidFill>
                  <a:srgbClr val="002060"/>
                </a:solidFill>
                <a:latin typeface="Century Gothic"/>
                <a:ea typeface="Century Gothic"/>
              </a:rPr>
              <a:t>[372] </a:t>
            </a:r>
            <a:r>
              <a:rPr lang="de-DE" sz="1800" b="1" i="0" strike="noStrike" spc="-1">
                <a:solidFill>
                  <a:srgbClr val="002060"/>
                </a:solidFill>
                <a:latin typeface="Century Gothic"/>
                <a:ea typeface="Century Gothic"/>
              </a:rPr>
              <a:t>hören </a:t>
            </a:r>
            <a:r>
              <a:rPr lang="de-DE" sz="1800" b="0" i="0" strike="noStrike" spc="-1">
                <a:solidFill>
                  <a:srgbClr val="002060"/>
                </a:solidFill>
                <a:latin typeface="Century Gothic"/>
                <a:ea typeface="Century Gothic"/>
              </a:rPr>
              <a:t>[146] </a:t>
            </a:r>
            <a:r>
              <a:rPr lang="de-DE" sz="1800" b="1" i="0" strike="noStrike" spc="-1">
                <a:solidFill>
                  <a:srgbClr val="002060"/>
                </a:solidFill>
                <a:latin typeface="Century Gothic"/>
                <a:ea typeface="Century Gothic"/>
              </a:rPr>
              <a:t>machen </a:t>
            </a:r>
            <a:r>
              <a:rPr lang="de-DE" sz="1800" b="0" i="0" strike="noStrike" spc="-1">
                <a:solidFill>
                  <a:srgbClr val="002060"/>
                </a:solidFill>
                <a:latin typeface="Century Gothic"/>
                <a:ea typeface="Century Gothic"/>
              </a:rPr>
              <a:t>[58]  </a:t>
            </a:r>
            <a:r>
              <a:rPr lang="de-DE" sz="1800" b="1" i="0" strike="noStrike" spc="-1">
                <a:solidFill>
                  <a:srgbClr val="002060"/>
                </a:solidFill>
                <a:latin typeface="Century Gothic"/>
                <a:ea typeface="Century Gothic"/>
              </a:rPr>
              <a:t>zu Hause </a:t>
            </a:r>
            <a:r>
              <a:rPr lang="de-DE" sz="1800" b="0" i="0" strike="noStrike" spc="-1">
                <a:solidFill>
                  <a:srgbClr val="002060"/>
                </a:solidFill>
                <a:latin typeface="Century Gothic"/>
                <a:ea typeface="Century Gothic"/>
              </a:rPr>
              <a:t>[n/a]</a:t>
            </a:r>
          </a:p>
          <a:p>
            <a:pPr marL="216000" indent="-216000">
              <a:lnSpc>
                <a:spcPct val="100000"/>
              </a:lnSpc>
            </a:pPr>
            <a:r>
              <a:rPr lang="de-DE" sz="1800" b="0" i="0" strike="noStrike" spc="-1">
                <a:solidFill>
                  <a:srgbClr val="002060"/>
                </a:solidFill>
                <a:latin typeface="Century Gothic"/>
                <a:ea typeface="Century Gothic"/>
              </a:rPr>
              <a:t>Revisit 1: </a:t>
            </a:r>
            <a:r>
              <a:rPr lang="de-DE" sz="1800" b="1" i="0" strike="noStrike" spc="-1">
                <a:solidFill>
                  <a:srgbClr val="002060"/>
                </a:solidFill>
                <a:latin typeface="Century Gothic"/>
                <a:ea typeface="Century Gothic"/>
              </a:rPr>
              <a:t>du hast </a:t>
            </a:r>
            <a:r>
              <a:rPr lang="de-DE" sz="1800" b="0" i="0" strike="noStrike" spc="-1">
                <a:solidFill>
                  <a:srgbClr val="002060"/>
                </a:solidFill>
                <a:latin typeface="Century Gothic"/>
                <a:ea typeface="Century Gothic"/>
              </a:rPr>
              <a:t>[7] </a:t>
            </a:r>
          </a:p>
          <a:p>
            <a:pPr marL="216000" indent="-216000">
              <a:lnSpc>
                <a:spcPct val="100000"/>
              </a:lnSpc>
            </a:pPr>
            <a:r>
              <a:rPr lang="de-DE" sz="1800" b="0" i="0" strike="noStrike" spc="-1">
                <a:solidFill>
                  <a:srgbClr val="002060"/>
                </a:solidFill>
                <a:latin typeface="Century Gothic"/>
                <a:ea typeface="Century Gothic"/>
              </a:rPr>
              <a:t>Revisit 2: </a:t>
            </a:r>
            <a:r>
              <a:rPr lang="de-DE" sz="1800" b="1" i="0" strike="noStrike" spc="-1">
                <a:solidFill>
                  <a:srgbClr val="002060"/>
                </a:solidFill>
                <a:latin typeface="Century Gothic"/>
                <a:ea typeface="Century Gothic"/>
              </a:rPr>
              <a:t>Buch </a:t>
            </a:r>
            <a:r>
              <a:rPr lang="de-DE" sz="1800" b="0" i="0" strike="noStrike" spc="-1">
                <a:solidFill>
                  <a:srgbClr val="002060"/>
                </a:solidFill>
                <a:latin typeface="Century Gothic"/>
                <a:ea typeface="Century Gothic"/>
              </a:rPr>
              <a:t>[300] </a:t>
            </a:r>
            <a:r>
              <a:rPr lang="de-DE" sz="1800" b="1" i="0" strike="noStrike" spc="-1">
                <a:solidFill>
                  <a:srgbClr val="002060"/>
                </a:solidFill>
                <a:latin typeface="Century Gothic"/>
                <a:ea typeface="Century Gothic"/>
              </a:rPr>
              <a:t>Haustier </a:t>
            </a:r>
            <a:r>
              <a:rPr lang="de-DE" sz="1800" b="0" i="0" strike="noStrike" spc="-1">
                <a:solidFill>
                  <a:srgbClr val="002060"/>
                </a:solidFill>
                <a:latin typeface="Century Gothic"/>
                <a:ea typeface="Century Gothic"/>
              </a:rPr>
              <a:t>[n/a] </a:t>
            </a:r>
            <a:r>
              <a:rPr lang="de-DE" sz="1800" b="1" i="0" strike="noStrike" spc="-1">
                <a:solidFill>
                  <a:srgbClr val="002060"/>
                </a:solidFill>
                <a:latin typeface="Century Gothic"/>
                <a:ea typeface="Century Gothic"/>
              </a:rPr>
              <a:t>Schule</a:t>
            </a:r>
            <a:r>
              <a:rPr lang="de-DE" sz="1800" b="0" i="0" strike="noStrike" spc="-1">
                <a:solidFill>
                  <a:srgbClr val="002060"/>
                </a:solidFill>
                <a:latin typeface="Century Gothic"/>
                <a:ea typeface="Century Gothic"/>
              </a:rPr>
              <a:t> [359] </a:t>
            </a:r>
            <a:r>
              <a:rPr lang="de-DE" sz="1800" b="1" i="0" strike="noStrike" spc="-1">
                <a:solidFill>
                  <a:srgbClr val="002060"/>
                </a:solidFill>
                <a:latin typeface="Century Gothic"/>
                <a:ea typeface="Century Gothic"/>
              </a:rPr>
              <a:t>Tier </a:t>
            </a:r>
            <a:r>
              <a:rPr lang="de-DE" sz="1800" b="0" i="0" strike="noStrike" spc="-1">
                <a:solidFill>
                  <a:srgbClr val="002060"/>
                </a:solidFill>
                <a:latin typeface="Century Gothic"/>
                <a:ea typeface="Century Gothic"/>
              </a:rPr>
              <a:t>[614] </a:t>
            </a:r>
            <a:r>
              <a:rPr lang="de-DE" sz="1800" b="1" i="0" strike="noStrike" spc="-1">
                <a:solidFill>
                  <a:srgbClr val="002060"/>
                </a:solidFill>
                <a:latin typeface="Century Gothic"/>
                <a:ea typeface="Century Gothic"/>
              </a:rPr>
              <a:t>nicht wahr? </a:t>
            </a:r>
            <a:r>
              <a:rPr lang="de-DE" sz="1800" b="0" i="0" strike="noStrike" spc="-1">
                <a:solidFill>
                  <a:srgbClr val="002060"/>
                </a:solidFill>
                <a:latin typeface="Century Gothic"/>
                <a:ea typeface="Century Gothic"/>
              </a:rPr>
              <a:t>[n/a] </a:t>
            </a:r>
          </a:p>
          <a:p>
            <a:pPr marL="216000" indent="-216000">
              <a:lnSpc>
                <a:spcPct val="100000"/>
              </a:lnSpc>
            </a:pPr>
            <a:r>
              <a:rPr lang="en-GB" sz="1600">
                <a:solidFill>
                  <a:sysClr val="windowText" lastClr="000000"/>
                </a:solidFill>
                <a:effectLst/>
                <a:latin typeface="+mn-lt"/>
                <a:ea typeface="+mn-ea"/>
                <a:cs typeface="+mn-cs"/>
              </a:rPr>
              <a:t>Jones, R.L &amp; </a:t>
            </a:r>
            <a:r>
              <a:rPr lang="en-GB" sz="1600" err="1">
                <a:solidFill>
                  <a:sysClr val="windowText" lastClr="000000"/>
                </a:solidFill>
                <a:effectLst/>
                <a:latin typeface="+mn-lt"/>
                <a:ea typeface="+mn-ea"/>
                <a:cs typeface="+mn-cs"/>
              </a:rPr>
              <a:t>Tschirner</a:t>
            </a:r>
            <a:r>
              <a:rPr lang="en-GB" sz="1600">
                <a:solidFill>
                  <a:sysClr val="windowText" lastClr="000000"/>
                </a:solidFill>
                <a:effectLst/>
                <a:latin typeface="+mn-lt"/>
                <a:ea typeface="+mn-ea"/>
                <a:cs typeface="+mn-cs"/>
              </a:rPr>
              <a:t>, E. (2019). A frequency dictionary of German: Core vocabulary for learners. London: Routledge.</a:t>
            </a:r>
            <a:endParaRPr lang="en-GB" sz="1600" baseline="0">
              <a:solidFill>
                <a:sysClr val="windowText" lastClr="000000"/>
              </a:solidFill>
            </a:endParaRPr>
          </a:p>
          <a:p>
            <a:pPr marL="216000" indent="-216000">
              <a:lnSpc>
                <a:spcPct val="100000"/>
              </a:lnSpc>
            </a:pPr>
            <a:endParaRPr lang="en-GB" sz="1600" b="0" strike="noStrike" spc="-1">
              <a:latin typeface="Arial"/>
            </a:endParaRPr>
          </a:p>
          <a:p>
            <a:pPr marL="216000" indent="-216000" algn="l">
              <a:lnSpc>
                <a:spcPct val="100000"/>
              </a:lnSpc>
            </a:pPr>
            <a:r>
              <a:rPr lang="en-GB" sz="1600" b="0" strike="noStrike" spc="-1">
                <a:solidFill>
                  <a:srgbClr val="000000"/>
                </a:solidFill>
                <a:latin typeface="Calibri"/>
                <a:ea typeface="Calibri"/>
              </a:rPr>
              <a:t>The frequency rankings for words that occur in this PowerPoint which have been</a:t>
            </a:r>
            <a:r>
              <a:rPr lang="en-GB" sz="1600" b="0" i="1" strike="noStrike" spc="-1">
                <a:solidFill>
                  <a:srgbClr val="000000"/>
                </a:solidFill>
                <a:latin typeface="Calibri"/>
                <a:ea typeface="Calibri"/>
              </a:rPr>
              <a:t> previously</a:t>
            </a:r>
            <a:r>
              <a:rPr lang="en-GB" sz="1600" b="0" strike="noStrike" spc="-1">
                <a:solidFill>
                  <a:srgbClr val="000000"/>
                </a:solidFill>
                <a:latin typeface="Calibri"/>
                <a:ea typeface="Calibri"/>
              </a:rPr>
              <a:t> introduced in these resources are given in the SOW and in the resources that first introduced and formally re-visited those words. </a:t>
            </a:r>
            <a:endParaRPr lang="en-GB" sz="1600" b="0" strike="noStrike" spc="-1">
              <a:latin typeface="Arial"/>
            </a:endParaRPr>
          </a:p>
          <a:p>
            <a:pPr marL="216000" indent="-216000" algn="l">
              <a:lnSpc>
                <a:spcPct val="100000"/>
              </a:lnSpc>
            </a:pPr>
            <a:r>
              <a:rPr lang="en-GB" sz="1800" b="0" strike="noStrike" spc="-1">
                <a:solidFill>
                  <a:srgbClr val="000000"/>
                </a:solidFill>
                <a:latin typeface="Calibri"/>
                <a:ea typeface="Calibri"/>
              </a:rPr>
              <a:t>For any </a:t>
            </a:r>
            <a:r>
              <a:rPr lang="en-GB" sz="1800" b="0" i="1" strike="noStrike" spc="-1">
                <a:solidFill>
                  <a:srgbClr val="000000"/>
                </a:solidFill>
                <a:latin typeface="Calibri"/>
                <a:ea typeface="Calibri"/>
              </a:rPr>
              <a:t>other </a:t>
            </a:r>
            <a:r>
              <a:rPr lang="en-GB" sz="1800" b="0" strike="noStrike" spc="-1">
                <a:solidFill>
                  <a:srgbClr val="000000"/>
                </a:solidFill>
                <a:latin typeface="Calibri"/>
                <a:ea typeface="Calibri"/>
              </a:rPr>
              <a:t>words that occur incidentally in this PowerPoint, frequency rankings will be provided in the notes field wherever possible.</a:t>
            </a:r>
            <a:endParaRPr lang="en-GB" sz="1800" b="0" strike="noStrike" spc="-1">
              <a:latin typeface="Arial"/>
            </a:endParaRPr>
          </a:p>
          <a:p>
            <a:pPr marL="0" lvl="0" indent="0" algn="l" rtl="0">
              <a:spcBef>
                <a:spcPts val="0"/>
              </a:spcBef>
              <a:spcAft>
                <a:spcPts val="0"/>
              </a:spcAft>
              <a:buClr>
                <a:schemeClr val="dk1"/>
              </a:buClr>
              <a:buSzPts val="1400"/>
              <a:buFont typeface="Arial"/>
              <a:buNone/>
            </a:pPr>
            <a:endParaRPr lang="en-GB" sz="1800"/>
          </a:p>
          <a:p>
            <a:pPr marL="0" lvl="0" indent="0" algn="l" rtl="0">
              <a:spcBef>
                <a:spcPts val="0"/>
              </a:spcBef>
              <a:spcAft>
                <a:spcPts val="0"/>
              </a:spcAft>
              <a:buClr>
                <a:schemeClr val="dk1"/>
              </a:buClr>
              <a:buSzPts val="1400"/>
              <a:buFont typeface="Arial"/>
              <a:buNone/>
            </a:pPr>
            <a:endParaRPr lang="en-GB" sz="1800"/>
          </a:p>
          <a:p>
            <a:pPr marL="0" lvl="0" indent="0" algn="l" rtl="0">
              <a:spcBef>
                <a:spcPts val="0"/>
              </a:spcBef>
              <a:spcAft>
                <a:spcPts val="0"/>
              </a:spcAft>
              <a:buClr>
                <a:schemeClr val="dk1"/>
              </a:buClr>
              <a:buSzPts val="1400"/>
              <a:buFont typeface="Arial"/>
              <a:buNone/>
            </a:pPr>
            <a:endParaRPr lang="en-GB" sz="1800"/>
          </a:p>
          <a:p>
            <a:pPr marL="0" lvl="0" indent="0" algn="l" rtl="0">
              <a:spcBef>
                <a:spcPts val="0"/>
              </a:spcBef>
              <a:spcAft>
                <a:spcPts val="0"/>
              </a:spcAft>
              <a:buClr>
                <a:schemeClr val="dk1"/>
              </a:buClr>
              <a:buSzPts val="1400"/>
              <a:buFont typeface="Arial"/>
              <a:buNone/>
            </a:pPr>
            <a:endParaRPr lang="en-GB" sz="1800"/>
          </a:p>
          <a:p>
            <a:pPr marL="0" lvl="0" indent="0" algn="l" rtl="0">
              <a:spcBef>
                <a:spcPts val="0"/>
              </a:spcBef>
              <a:spcAft>
                <a:spcPts val="0"/>
              </a:spcAft>
              <a:buClr>
                <a:schemeClr val="dk1"/>
              </a:buClr>
              <a:buSzPts val="1400"/>
              <a:buFont typeface="Arial"/>
              <a:buNone/>
            </a:pPr>
            <a:endParaRPr lang="en-GB" sz="1800"/>
          </a:p>
          <a:p>
            <a:pPr marL="0" lvl="0" indent="0" algn="l" rtl="0">
              <a:spcBef>
                <a:spcPts val="0"/>
              </a:spcBef>
              <a:spcAft>
                <a:spcPts val="0"/>
              </a:spcAft>
              <a:buClr>
                <a:schemeClr val="dk1"/>
              </a:buClr>
              <a:buSzPts val="1400"/>
              <a:buFont typeface="Arial"/>
              <a:buNone/>
            </a:pPr>
            <a:endParaRPr lang="en-GB" sz="1800"/>
          </a:p>
          <a:p>
            <a:pPr marL="216000" indent="-216000">
              <a:lnSpc>
                <a:spcPct val="100000"/>
              </a:lnSpc>
            </a:pPr>
            <a:endParaRPr lang="en-GB" sz="1800" b="0" strike="noStrike" spc="-1">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5 minutes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Give pupils a blank grid. They fill in the </a:t>
            </a:r>
            <a:r>
              <a:rPr lang="en-GB" b="1"/>
              <a:t>German </a:t>
            </a:r>
            <a:r>
              <a:rPr lang="en-GB" b="0"/>
              <a:t>meanings of any of the words they know, trying to reach 15 points in total.</a:t>
            </a:r>
            <a:br>
              <a:rPr lang="en-GB" b="0"/>
            </a:b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1"/>
              <a:t>Note:</a:t>
            </a:r>
            <a:br>
              <a:rPr lang="en-GB"/>
            </a:br>
            <a:r>
              <a:rPr lang="en-GB"/>
              <a:t>The most recently learnt and practised words are </a:t>
            </a:r>
            <a:r>
              <a:rPr lang="en-GB">
                <a:solidFill>
                  <a:srgbClr val="FF0066"/>
                </a:solidFill>
              </a:rPr>
              <a:t>pink and revisited words are green. </a:t>
            </a:r>
            <a:endParaRPr lang="en-GB"/>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216822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2758769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13</a:t>
            </a:fld>
            <a:endParaRPr lang="en-GB"/>
          </a:p>
        </p:txBody>
      </p:sp>
    </p:spTree>
    <p:extLst>
      <p:ext uri="{BB962C8B-B14F-4D97-AF65-F5344CB8AC3E}">
        <p14:creationId xmlns:p14="http://schemas.microsoft.com/office/powerpoint/2010/main" val="2985121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present the SSC </a:t>
            </a:r>
            <a:r>
              <a:rPr lang="en-GB" sz="1200" b="1" strike="noStrike" spc="-1">
                <a:solidFill>
                  <a:srgbClr val="000000"/>
                </a:solidFill>
                <a:latin typeface="+mn-lt"/>
                <a:ea typeface="Calibri"/>
              </a:rPr>
              <a:t>[s] </a:t>
            </a:r>
            <a:r>
              <a:rPr lang="en-GB" sz="1200" b="0" strike="noStrike" spc="-1">
                <a:solidFill>
                  <a:srgbClr val="000000"/>
                </a:solidFill>
                <a:latin typeface="+mn-lt"/>
                <a:ea typeface="Calibri"/>
              </a:rPr>
              <a:t>before a vowel.</a:t>
            </a:r>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Present the SSC and the </a:t>
            </a:r>
            <a:r>
              <a:rPr lang="en-GB" sz="1200" b="1" strike="noStrike" spc="-1">
                <a:solidFill>
                  <a:srgbClr val="000000"/>
                </a:solidFill>
                <a:latin typeface="+mn-lt"/>
                <a:ea typeface="Calibri"/>
              </a:rPr>
              <a:t>source</a:t>
            </a:r>
            <a:r>
              <a:rPr lang="en-GB" sz="1200" b="0" strike="noStrike" spc="-1">
                <a:solidFill>
                  <a:srgbClr val="000000"/>
                </a:solidFill>
                <a:latin typeface="+mn-lt"/>
                <a:ea typeface="Calibri"/>
              </a:rPr>
              <a:t> word ‘</a:t>
            </a:r>
            <a:r>
              <a:rPr lang="en-GB" sz="1200" b="1" strike="noStrike" spc="-1" err="1">
                <a:solidFill>
                  <a:srgbClr val="000000"/>
                </a:solidFill>
                <a:latin typeface="+mn-lt"/>
                <a:ea typeface="Calibri"/>
              </a:rPr>
              <a:t>singen</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Click to bring on the picture and get pupils to repeat the word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singen</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(a gesture might be to sing ‘</a:t>
            </a:r>
            <a:r>
              <a:rPr lang="en-GB" sz="1200" b="0" strike="noStrike" spc="-1" err="1">
                <a:solidFill>
                  <a:srgbClr val="000000"/>
                </a:solidFill>
                <a:latin typeface="+mn-lt"/>
                <a:ea typeface="Calibri"/>
              </a:rPr>
              <a:t>lalala</a:t>
            </a:r>
            <a:r>
              <a:rPr lang="en-GB" sz="1200" b="0" strike="noStrike" spc="-1">
                <a:solidFill>
                  <a:srgbClr val="000000"/>
                </a:solidFill>
                <a:latin typeface="+mn-lt"/>
                <a:ea typeface="Calibri"/>
              </a:rPr>
              <a:t>’) if using).</a:t>
            </a:r>
          </a:p>
          <a:p>
            <a:pPr>
              <a:lnSpc>
                <a:spcPct val="100000"/>
              </a:lnSpc>
            </a:pPr>
            <a:endParaRPr lang="en-GB" sz="1200" b="0" strike="noStrike" spc="-1">
              <a:latin typeface="Arial"/>
            </a:endParaRPr>
          </a:p>
          <a:p>
            <a:r>
              <a:rPr lang="en-GB" b="1"/>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a:solidFill>
                  <a:srgbClr val="002060"/>
                </a:solidFill>
                <a:latin typeface="Century Gothic"/>
                <a:ea typeface="Century Gothic"/>
              </a:rPr>
              <a:t>singen </a:t>
            </a:r>
            <a:r>
              <a:rPr lang="de-DE" sz="1200" b="0" i="0" strike="noStrike" spc="-1">
                <a:solidFill>
                  <a:srgbClr val="002060"/>
                </a:solidFill>
                <a:latin typeface="Century Gothic"/>
                <a:ea typeface="Century Gothic"/>
              </a:rPr>
              <a:t>[1063]</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consolidate the SSC </a:t>
            </a:r>
            <a:r>
              <a:rPr lang="en-GB" sz="1200" b="1" strike="noStrike" spc="-1">
                <a:solidFill>
                  <a:srgbClr val="000000"/>
                </a:solidFill>
                <a:latin typeface="+mn-lt"/>
                <a:ea typeface="Calibri"/>
              </a:rPr>
              <a:t>[s] </a:t>
            </a:r>
            <a:r>
              <a:rPr lang="en-GB" sz="1200" b="0" strike="noStrike" spc="-1">
                <a:solidFill>
                  <a:srgbClr val="000000"/>
                </a:solidFill>
                <a:latin typeface="+mn-lt"/>
                <a:ea typeface="Calibri"/>
              </a:rPr>
              <a:t>before a vowel.</a:t>
            </a:r>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Re-present</a:t>
            </a:r>
            <a:r>
              <a:rPr lang="en-GB" sz="1200" b="0" strike="noStrike" spc="-1" baseline="0">
                <a:solidFill>
                  <a:srgbClr val="000000"/>
                </a:solidFill>
                <a:latin typeface="+mn-lt"/>
                <a:ea typeface="Calibri"/>
              </a:rPr>
              <a:t> </a:t>
            </a:r>
            <a:r>
              <a:rPr lang="en-GB" sz="1200" b="0" strike="noStrike" spc="-1">
                <a:solidFill>
                  <a:srgbClr val="000000"/>
                </a:solidFill>
                <a:latin typeface="+mn-lt"/>
                <a:ea typeface="Calibri"/>
              </a:rPr>
              <a:t>the SSC and the </a:t>
            </a:r>
            <a:r>
              <a:rPr lang="en-GB" sz="1200" b="1" strike="noStrike" spc="-1">
                <a:solidFill>
                  <a:srgbClr val="000000"/>
                </a:solidFill>
                <a:latin typeface="+mn-lt"/>
                <a:ea typeface="Calibri"/>
              </a:rPr>
              <a:t>source</a:t>
            </a:r>
            <a:r>
              <a:rPr lang="en-GB" sz="1200" b="0" strike="noStrike" spc="-1">
                <a:solidFill>
                  <a:srgbClr val="000000"/>
                </a:solidFill>
                <a:latin typeface="+mn-lt"/>
                <a:ea typeface="Calibri"/>
              </a:rPr>
              <a:t> word ‘</a:t>
            </a:r>
            <a:r>
              <a:rPr lang="en-GB" sz="1200" b="1" strike="noStrike" spc="-1" err="1">
                <a:solidFill>
                  <a:srgbClr val="000000"/>
                </a:solidFill>
                <a:latin typeface="+mn-lt"/>
                <a:ea typeface="Calibri"/>
              </a:rPr>
              <a:t>singen</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Click to bring on the picture and get pupils to repeat the word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singen</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a:solidFill>
                  <a:srgbClr val="000000"/>
                </a:solidFill>
                <a:latin typeface="+mn-lt"/>
              </a:rPr>
              <a:t>Present the </a:t>
            </a:r>
            <a:r>
              <a:rPr lang="en-GB" sz="1200" b="1" strike="noStrike" spc="-1">
                <a:solidFill>
                  <a:srgbClr val="000000"/>
                </a:solidFill>
                <a:latin typeface="+mn-lt"/>
              </a:rPr>
              <a:t>cluster </a:t>
            </a:r>
            <a:r>
              <a:rPr lang="en-GB" sz="1200" b="0" strike="noStrike" spc="-1">
                <a:solidFill>
                  <a:srgbClr val="000000"/>
                </a:solidFill>
                <a:latin typeface="+mn-lt"/>
              </a:rPr>
              <a:t>words in the same</a:t>
            </a:r>
            <a:r>
              <a:rPr lang="en-GB" sz="1200" b="0" strike="noStrike" spc="-1" baseline="0">
                <a:solidFill>
                  <a:srgbClr val="000000"/>
                </a:solidFill>
                <a:latin typeface="+mn-lt"/>
              </a:rPr>
              <a:t> way, bringing on the picture and getting pupils to pronounce the words.</a:t>
            </a:r>
            <a:endParaRPr lang="en-GB" sz="1200" b="0" strike="noStrike" spc="-1">
              <a:latin typeface="Arial"/>
            </a:endParaRPr>
          </a:p>
          <a:p>
            <a:pPr>
              <a:lnSpc>
                <a:spcPct val="100000"/>
              </a:lnSpc>
            </a:pPr>
            <a:endParaRPr lang="en-GB" sz="1200" b="0" strike="noStrike" spc="-1">
              <a:latin typeface="Arial"/>
            </a:endParaRPr>
          </a:p>
          <a:p>
            <a:r>
              <a:rPr lang="en-GB" b="1"/>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a:solidFill>
                  <a:srgbClr val="002060"/>
                </a:solidFill>
                <a:latin typeface="Century Gothic"/>
                <a:ea typeface="Century Gothic"/>
              </a:rPr>
              <a:t>singen </a:t>
            </a:r>
            <a:r>
              <a:rPr lang="de-DE" sz="1200" b="0" i="0" strike="noStrike" spc="-1">
                <a:solidFill>
                  <a:srgbClr val="002060"/>
                </a:solidFill>
                <a:latin typeface="Century Gothic"/>
                <a:ea typeface="Century Gothic"/>
              </a:rPr>
              <a:t>[1063] </a:t>
            </a:r>
            <a:r>
              <a:rPr lang="de-DE" sz="1200" b="1" i="0" strike="noStrike" spc="-1">
                <a:solidFill>
                  <a:srgbClr val="002060"/>
                </a:solidFill>
                <a:latin typeface="Century Gothic"/>
                <a:ea typeface="Century Gothic"/>
              </a:rPr>
              <a:t>Person </a:t>
            </a:r>
            <a:r>
              <a:rPr lang="de-DE" sz="1200" b="0" i="0" strike="noStrike" spc="-1">
                <a:solidFill>
                  <a:srgbClr val="002060"/>
                </a:solidFill>
                <a:latin typeface="Century Gothic"/>
                <a:ea typeface="Century Gothic"/>
              </a:rPr>
              <a:t>[357] </a:t>
            </a:r>
            <a:r>
              <a:rPr lang="de-DE" sz="1200" b="1" i="0" strike="noStrike" spc="-1">
                <a:solidFill>
                  <a:srgbClr val="002060"/>
                </a:solidFill>
                <a:latin typeface="Century Gothic"/>
                <a:ea typeface="Century Gothic"/>
              </a:rPr>
              <a:t>langsam </a:t>
            </a:r>
            <a:r>
              <a:rPr lang="de-DE" sz="1200" b="0" i="0" strike="noStrike" spc="-1">
                <a:solidFill>
                  <a:srgbClr val="002060"/>
                </a:solidFill>
                <a:latin typeface="Century Gothic"/>
                <a:ea typeface="Century Gothic"/>
              </a:rPr>
              <a:t>[526] </a:t>
            </a:r>
            <a:r>
              <a:rPr lang="de-DE" sz="1200" b="1" i="0" strike="noStrike" spc="-1">
                <a:solidFill>
                  <a:srgbClr val="002060"/>
                </a:solidFill>
                <a:latin typeface="Century Gothic"/>
                <a:ea typeface="Century Gothic"/>
              </a:rPr>
              <a:t>sehr </a:t>
            </a:r>
            <a:r>
              <a:rPr lang="de-DE" sz="1200" b="0" i="0" strike="noStrike" spc="-1">
                <a:solidFill>
                  <a:srgbClr val="002060"/>
                </a:solidFill>
                <a:latin typeface="Century Gothic"/>
                <a:ea typeface="Century Gothic"/>
              </a:rPr>
              <a:t>[81] </a:t>
            </a:r>
            <a:r>
              <a:rPr lang="de-DE" sz="1200" b="1" i="0" strike="noStrike" spc="-1">
                <a:solidFill>
                  <a:srgbClr val="002060"/>
                </a:solidFill>
                <a:latin typeface="Century Gothic"/>
                <a:ea typeface="Century Gothic"/>
              </a:rPr>
              <a:t>besuchen </a:t>
            </a:r>
            <a:r>
              <a:rPr lang="de-DE" sz="1200" b="0" i="0" strike="noStrike" spc="-1">
                <a:solidFill>
                  <a:srgbClr val="002060"/>
                </a:solidFill>
                <a:latin typeface="Century Gothic"/>
                <a:ea typeface="Century Gothic"/>
              </a:rPr>
              <a:t>[820]</a:t>
            </a:r>
            <a:endParaRPr lang="en-GB" sz="1200" b="0" i="0" strike="noStrike" spc="-1">
              <a:solidFill>
                <a:srgbClr val="002060"/>
              </a:solidFill>
              <a:latin typeface="Century Gothic"/>
              <a:ea typeface="Century Gothic"/>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6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consolidate the SSC </a:t>
            </a:r>
            <a:r>
              <a:rPr lang="en-GB" sz="1200" b="1" strike="noStrike" spc="-1">
                <a:solidFill>
                  <a:srgbClr val="000000"/>
                </a:solidFill>
                <a:latin typeface="+mn-lt"/>
                <a:ea typeface="Calibri"/>
              </a:rPr>
              <a:t>[z].</a:t>
            </a:r>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Re-present</a:t>
            </a:r>
            <a:r>
              <a:rPr lang="en-GB" sz="1200" b="0" strike="noStrike" spc="-1" baseline="0">
                <a:solidFill>
                  <a:srgbClr val="000000"/>
                </a:solidFill>
                <a:latin typeface="+mn-lt"/>
                <a:ea typeface="Calibri"/>
              </a:rPr>
              <a:t> </a:t>
            </a:r>
            <a:r>
              <a:rPr lang="en-GB" sz="1200" b="0" strike="noStrike" spc="-1">
                <a:solidFill>
                  <a:srgbClr val="000000"/>
                </a:solidFill>
                <a:latin typeface="+mn-lt"/>
                <a:ea typeface="Calibri"/>
              </a:rPr>
              <a:t>the SSC and the </a:t>
            </a:r>
            <a:r>
              <a:rPr lang="en-GB" sz="1200" b="1" strike="noStrike" spc="-1">
                <a:solidFill>
                  <a:srgbClr val="000000"/>
                </a:solidFill>
                <a:latin typeface="+mn-lt"/>
                <a:ea typeface="Calibri"/>
              </a:rPr>
              <a:t>source</a:t>
            </a:r>
            <a:r>
              <a:rPr lang="en-GB" sz="1200" b="0" strike="noStrike" spc="-1">
                <a:solidFill>
                  <a:srgbClr val="000000"/>
                </a:solidFill>
                <a:latin typeface="+mn-lt"/>
                <a:ea typeface="Calibri"/>
              </a:rPr>
              <a:t> word ‘</a:t>
            </a:r>
            <a:r>
              <a:rPr lang="en-GB" sz="1200" b="1" strike="noStrike" spc="-1">
                <a:solidFill>
                  <a:srgbClr val="000000"/>
                </a:solidFill>
                <a:latin typeface="+mn-lt"/>
                <a:ea typeface="Calibri"/>
              </a:rPr>
              <a:t>Zug’ </a:t>
            </a:r>
            <a:r>
              <a:rPr lang="en-GB" sz="1200" b="0" strike="noStrike" spc="-1">
                <a:solidFill>
                  <a:srgbClr val="000000"/>
                </a:solidFill>
                <a:latin typeface="+mn-lt"/>
                <a:ea typeface="Calibri"/>
              </a:rPr>
              <a:t>(with gesture, if using).</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Click to bring on the picture and get pupils to repeat the word </a:t>
            </a:r>
            <a:r>
              <a:rPr lang="en-GB" sz="1200" b="1" strike="noStrike" spc="-1">
                <a:solidFill>
                  <a:srgbClr val="000000"/>
                </a:solidFill>
                <a:latin typeface="+mn-lt"/>
                <a:ea typeface="Calibri"/>
              </a:rPr>
              <a:t>‘Zug’ </a:t>
            </a:r>
            <a:r>
              <a:rPr lang="en-GB" sz="1200" b="0" strike="noStrike" spc="-1">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a:solidFill>
                  <a:srgbClr val="000000"/>
                </a:solidFill>
                <a:latin typeface="+mn-lt"/>
              </a:rPr>
              <a:t>Present the </a:t>
            </a:r>
            <a:r>
              <a:rPr lang="en-GB" sz="1200" b="1" strike="noStrike" spc="-1">
                <a:solidFill>
                  <a:srgbClr val="000000"/>
                </a:solidFill>
                <a:latin typeface="+mn-lt"/>
              </a:rPr>
              <a:t>cluster </a:t>
            </a:r>
            <a:r>
              <a:rPr lang="en-GB" sz="1200" b="0" strike="noStrike" spc="-1">
                <a:solidFill>
                  <a:srgbClr val="000000"/>
                </a:solidFill>
                <a:latin typeface="+mn-lt"/>
              </a:rPr>
              <a:t>words in the same</a:t>
            </a:r>
            <a:r>
              <a:rPr lang="en-GB" sz="1200" b="0" strike="noStrike" spc="-1" baseline="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a:latin typeface="Arial"/>
            </a:endParaRPr>
          </a:p>
          <a:p>
            <a:pPr>
              <a:lnSpc>
                <a:spcPct val="100000"/>
              </a:lnSpc>
            </a:pPr>
            <a:r>
              <a:rPr kumimoji="0" lang="de-DE" sz="1800" b="1" i="0" u="none" strike="noStrike" kern="1200" cap="none" spc="0" normalizeH="0" baseline="0" noProof="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a:ln>
                  <a:noFill/>
                </a:ln>
                <a:solidFill>
                  <a:prstClr val="black"/>
                </a:solidFill>
                <a:effectLst/>
                <a:uLnTx/>
                <a:uFillTx/>
                <a:latin typeface="Century Gothic"/>
                <a:ea typeface="+mn-ea"/>
                <a:cs typeface="+mn-cs"/>
              </a:rPr>
              <a:t>[333] </a:t>
            </a:r>
            <a:r>
              <a:rPr kumimoji="0" lang="de-DE" sz="1800" b="1" i="0" u="none" strike="noStrike" kern="1200" cap="none" spc="0" normalizeH="0" baseline="0" noProof="0">
                <a:ln>
                  <a:noFill/>
                </a:ln>
                <a:solidFill>
                  <a:prstClr val="black"/>
                </a:solidFill>
                <a:effectLst/>
                <a:uLnTx/>
                <a:uFillTx/>
                <a:latin typeface="Century Gothic"/>
                <a:ea typeface="+mn-ea"/>
                <a:cs typeface="+mn-cs"/>
              </a:rPr>
              <a:t>Zug</a:t>
            </a:r>
            <a:r>
              <a:rPr kumimoji="0" lang="de-DE" sz="1800" b="0" i="0" u="none" strike="noStrike" kern="1200" cap="none" spc="0" normalizeH="0" baseline="0" noProof="0">
                <a:ln>
                  <a:noFill/>
                </a:ln>
                <a:solidFill>
                  <a:prstClr val="black"/>
                </a:solidFill>
                <a:effectLst/>
                <a:uLnTx/>
                <a:uFillTx/>
                <a:latin typeface="Century Gothic"/>
                <a:ea typeface="+mn-ea"/>
                <a:cs typeface="+mn-cs"/>
              </a:rPr>
              <a:t> [675]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a:ln>
                  <a:noFill/>
                </a:ln>
                <a:solidFill>
                  <a:prstClr val="black"/>
                </a:solidFill>
                <a:effectLst/>
                <a:uLnTx/>
                <a:uFillTx/>
                <a:latin typeface="Century Gothic"/>
                <a:ea typeface="+mn-ea"/>
                <a:cs typeface="+mn-cs"/>
              </a:rPr>
            </a:br>
            <a:endParaRPr lang="en-GB" sz="1200" b="0" strike="noStrike" spc="-1">
              <a:latin typeface="Aria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distinguishing between [s], pronounced like an English ‘z’, and [z], pronounced like English ‘</a:t>
            </a:r>
            <a:r>
              <a:rPr lang="en-GB" b="0" baseline="0" err="1"/>
              <a:t>ts</a:t>
            </a:r>
            <a:r>
              <a:rPr lang="en-GB" b="0" baseline="0"/>
              <a:t>’</a:t>
            </a: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Point out that the words are all red, blue, yellow, big or small, and that there is a key to help them with the German for these words. They are going to play a speaking game like eye spy with the words. Explain that </a:t>
            </a:r>
            <a:r>
              <a:rPr lang="en-GB" b="0" i="1"/>
              <a:t>Ich </a:t>
            </a:r>
            <a:r>
              <a:rPr lang="en-GB" b="0" i="1" err="1"/>
              <a:t>sehe</a:t>
            </a:r>
            <a:r>
              <a:rPr lang="en-GB" b="0" i="1"/>
              <a:t> </a:t>
            </a:r>
            <a:r>
              <a:rPr lang="en-GB" b="0" i="0"/>
              <a:t>means ‘I see’ or here, ‘I spy’. </a:t>
            </a:r>
            <a:br>
              <a:rPr lang="en-GB"/>
            </a:br>
            <a:r>
              <a:rPr lang="en-GB"/>
              <a:t>2. Click to bring up the example conversation between the teacher and Moritz. Explain that the pupils will take on Moritz’ role first of all, and you will be the teacher. </a:t>
            </a:r>
            <a:br>
              <a:rPr lang="en-GB" baseline="0"/>
            </a:br>
            <a:r>
              <a:rPr lang="en-GB" baseline="0"/>
              <a:t>3. Play the game as a class, with you saying the teacher role and the pupils guessing the word, based on whether you say rot/</a:t>
            </a:r>
            <a:r>
              <a:rPr lang="en-GB" baseline="0" err="1"/>
              <a:t>gelb</a:t>
            </a:r>
            <a:r>
              <a:rPr lang="en-GB" baseline="0"/>
              <a:t>/</a:t>
            </a:r>
            <a:r>
              <a:rPr lang="en-GB" baseline="0" err="1"/>
              <a:t>blau</a:t>
            </a:r>
            <a:r>
              <a:rPr lang="en-GB" baseline="0"/>
              <a:t>/</a:t>
            </a:r>
            <a:r>
              <a:rPr lang="en-GB" baseline="0" err="1"/>
              <a:t>groß</a:t>
            </a:r>
            <a:r>
              <a:rPr lang="en-GB" baseline="0"/>
              <a:t>/</a:t>
            </a:r>
            <a:r>
              <a:rPr lang="en-GB" baseline="0" err="1"/>
              <a:t>klein</a:t>
            </a:r>
            <a:r>
              <a:rPr lang="en-GB" baseline="0"/>
              <a:t>. Check that pupils are applying the pronunciation rules for [s] and [z] in each word. Repeat a few times with different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4. Pupils can then play in pairs, with one pupil taking on the teacher role and choosing a word and the other guessing the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(1 is the most frequent word in German):</a:t>
            </a:r>
            <a:br>
              <a:rPr lang="en-GB" baseline="0"/>
            </a:br>
            <a:r>
              <a:rPr lang="en-GB" sz="1200" b="0" baseline="0" err="1"/>
              <a:t>Sonne</a:t>
            </a:r>
            <a:r>
              <a:rPr lang="en-GB" sz="1200" b="0" baseline="0"/>
              <a:t> [864] Zebra [N/A] </a:t>
            </a:r>
            <a:r>
              <a:rPr lang="en-GB" sz="1200" b="0" baseline="0" err="1"/>
              <a:t>Zitrone</a:t>
            </a:r>
            <a:r>
              <a:rPr lang="en-GB" sz="1200" b="0" baseline="0"/>
              <a:t> [N/A] </a:t>
            </a:r>
            <a:r>
              <a:rPr lang="en-GB" sz="1200" b="0" baseline="0" err="1"/>
              <a:t>Zwiebel</a:t>
            </a:r>
            <a:r>
              <a:rPr lang="en-GB" sz="1200" b="0" baseline="0"/>
              <a:t> [N/A] Platz [326] </a:t>
            </a:r>
            <a:r>
              <a:rPr lang="en-GB" sz="1200" b="0" baseline="0" err="1"/>
              <a:t>Suppe</a:t>
            </a:r>
            <a:r>
              <a:rPr lang="en-GB" sz="1200" b="0" baseline="0"/>
              <a:t> [N/A] </a:t>
            </a:r>
            <a:r>
              <a:rPr lang="en-GB" sz="1200" b="0" baseline="0" err="1"/>
              <a:t>Sänger</a:t>
            </a:r>
            <a:r>
              <a:rPr lang="en-GB" sz="1200" b="0" baseline="0"/>
              <a:t> [3029] </a:t>
            </a:r>
            <a:r>
              <a:rPr lang="en-GB" sz="1200" b="0" baseline="0" err="1"/>
              <a:t>Zaun</a:t>
            </a:r>
            <a:r>
              <a:rPr lang="en-GB" sz="1200" b="0" baseline="0"/>
              <a:t> [3279] Person [357] Zug [675]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a:t>
            </a:r>
            <a:r>
              <a:rPr lang="en-GB" i="1" err="1"/>
              <a:t>Tschirner</a:t>
            </a:r>
            <a:r>
              <a:rPr lang="en-GB" i="1"/>
              <a:t>, E. (2006). A frequency dictionary of German: core vocabulary for learners. Routledge</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780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5 minutes </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recognition of verbs and vocabulary from this and previous weeks. </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a:t>Explain to pupils that they need to decide which verbs could be correct starters to each of the 5 sentences, based on their meaning. Sometimes all verbs might make sense.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a:t>Pupils discuss in pairs and write down 1-5 and the verbs they think work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a:t>Elicit answers and click for ticks to appear next to correct verbs. Discuss meanings of each question/statement as you correct. </a:t>
            </a:r>
          </a:p>
          <a:p>
            <a:pPr marL="0" marR="0" lvl="0" indent="0" algn="l" rtl="0">
              <a:lnSpc>
                <a:spcPct val="100000"/>
              </a:lnSpc>
              <a:spcBef>
                <a:spcPts val="0"/>
              </a:spcBef>
              <a:spcAft>
                <a:spcPts val="0"/>
              </a:spcAft>
              <a:buClr>
                <a:schemeClr val="dk1"/>
              </a:buClr>
              <a:buSzPts val="1200"/>
              <a:buFont typeface="Calibri"/>
              <a:buNone/>
            </a:pP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1"/>
              <a:t>Note: </a:t>
            </a:r>
            <a:r>
              <a:rPr lang="en-GB" sz="1200" b="0"/>
              <a:t>Ensure pupils know the meanings of the 5 words in red boxes, as without this knowledge they will struggle to access the task. Also point out the questions and statements. </a:t>
            </a:r>
            <a:br>
              <a:rPr lang="en-GB"/>
            </a:br>
            <a:br>
              <a:rPr lang="en-GB"/>
            </a:br>
            <a:r>
              <a:rPr lang="en-GB" b="1"/>
              <a:t>Additional task suggestions:</a:t>
            </a:r>
            <a:br>
              <a:rPr lang="en-GB"/>
            </a:br>
            <a:r>
              <a:rPr lang="en-GB"/>
              <a:t>1.  Pupils make up their own sense and nonsense sentences and questions, and their partner or the class must decide whether or not they make sense.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5 minutes </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understanding of 1</a:t>
            </a:r>
            <a:r>
              <a:rPr lang="en-GB" b="0" baseline="30000"/>
              <a:t>st</a:t>
            </a:r>
            <a:r>
              <a:rPr lang="en-GB" b="0"/>
              <a:t>, 2</a:t>
            </a:r>
            <a:r>
              <a:rPr lang="en-GB" b="0" baseline="30000"/>
              <a:t>nd</a:t>
            </a:r>
            <a:r>
              <a:rPr lang="en-GB" b="0"/>
              <a:t> and 3</a:t>
            </a:r>
            <a:r>
              <a:rPr lang="en-GB" b="0" baseline="30000"/>
              <a:t>rd</a:t>
            </a:r>
            <a:r>
              <a:rPr lang="en-GB" b="0"/>
              <a:t> person singular verb endings.  </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a:t>Explain that pupils will hear 10 verb forms and need to decide if they belong in the I, you or he/she category, based on the endings.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a:t>Pupils write down 1-10.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a:t>Play the first audio and discuss as a class why the verb belongs in the ‘you’ circle.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a:t>Repeat for items 2-10.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a:t>Click for answers to appear in the correct circle.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a:t>Ensure pupils know what each verb is in the infinitive and how they have been changed for the different persons of the verb. </a:t>
            </a:r>
          </a:p>
          <a:p>
            <a:pPr marL="0" marR="0" lvl="0" indent="0" algn="l" rtl="0">
              <a:lnSpc>
                <a:spcPct val="100000"/>
              </a:lnSpc>
              <a:spcBef>
                <a:spcPts val="0"/>
              </a:spcBef>
              <a:spcAft>
                <a:spcPts val="0"/>
              </a:spcAft>
              <a:buClr>
                <a:schemeClr val="dk1"/>
              </a:buClr>
              <a:buSzPts val="1200"/>
              <a:buFont typeface="Calibri"/>
              <a:buNone/>
            </a:pP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1"/>
              <a:t>Note: </a:t>
            </a:r>
            <a:r>
              <a:rPr lang="en-GB" sz="1200" b="0" i="1" err="1"/>
              <a:t>haben</a:t>
            </a:r>
            <a:r>
              <a:rPr lang="en-GB" sz="1200" b="0" i="1"/>
              <a:t> is included here in the ‘ich’ form as it follows the regular pattern, but not in the ‘du’ and ‘er/</a:t>
            </a:r>
            <a:r>
              <a:rPr lang="en-GB" sz="1200" b="0" i="1" err="1"/>
              <a:t>sie</a:t>
            </a:r>
            <a:r>
              <a:rPr lang="en-GB" sz="1200" b="0" i="1"/>
              <a:t>’ forms. </a:t>
            </a:r>
          </a:p>
          <a:p>
            <a:pPr marL="0" marR="0" lvl="0" indent="0" algn="l" rtl="0">
              <a:lnSpc>
                <a:spcPct val="100000"/>
              </a:lnSpc>
              <a:spcBef>
                <a:spcPts val="0"/>
              </a:spcBef>
              <a:spcAft>
                <a:spcPts val="0"/>
              </a:spcAft>
              <a:buClr>
                <a:schemeClr val="dk1"/>
              </a:buClr>
              <a:buSzPts val="1200"/>
              <a:buFont typeface="Calibri"/>
              <a:buNone/>
            </a:pP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1"/>
              <a:t>Transcript:</a:t>
            </a:r>
          </a:p>
          <a:p>
            <a:pPr marL="0" marR="0" lvl="0" indent="0" algn="l" rtl="0">
              <a:lnSpc>
                <a:spcPct val="100000"/>
              </a:lnSpc>
              <a:spcBef>
                <a:spcPts val="0"/>
              </a:spcBef>
              <a:spcAft>
                <a:spcPts val="0"/>
              </a:spcAft>
              <a:buClr>
                <a:schemeClr val="dk1"/>
              </a:buClr>
              <a:buSzPts val="1200"/>
              <a:buFont typeface="Calibri"/>
              <a:buNone/>
            </a:pPr>
            <a:r>
              <a:rPr lang="en-GB" sz="1200" b="0">
                <a:latin typeface="Century Gothic" panose="020B0502020202020204" pitchFamily="34" charset="0"/>
              </a:rPr>
              <a:t>[du] </a:t>
            </a:r>
            <a:r>
              <a:rPr lang="en-GB" sz="1200" b="0" err="1">
                <a:latin typeface="Century Gothic" panose="020B0502020202020204" pitchFamily="34" charset="0"/>
              </a:rPr>
              <a:t>singst</a:t>
            </a:r>
            <a:endParaRPr lang="en-GB" sz="1200" b="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a:latin typeface="Century Gothic" panose="020B0502020202020204" pitchFamily="34" charset="0"/>
              </a:rPr>
              <a:t>[er] </a:t>
            </a:r>
            <a:r>
              <a:rPr lang="en-GB" sz="1200" b="0" err="1">
                <a:latin typeface="Century Gothic" panose="020B0502020202020204" pitchFamily="34" charset="0"/>
              </a:rPr>
              <a:t>macht</a:t>
            </a:r>
            <a:endParaRPr lang="en-GB" sz="1200" b="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a:latin typeface="Century Gothic" panose="020B0502020202020204" pitchFamily="34" charset="0"/>
              </a:rPr>
              <a:t>[ich] </a:t>
            </a:r>
            <a:r>
              <a:rPr lang="en-GB" sz="1200" b="0" err="1">
                <a:latin typeface="Century Gothic" panose="020B0502020202020204" pitchFamily="34" charset="0"/>
              </a:rPr>
              <a:t>spiele</a:t>
            </a:r>
            <a:endParaRPr lang="en-GB" sz="1200" b="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a:latin typeface="Century Gothic" panose="020B0502020202020204" pitchFamily="34" charset="0"/>
              </a:rPr>
              <a:t>[</a:t>
            </a:r>
            <a:r>
              <a:rPr lang="en-GB" sz="1200" b="0" err="1">
                <a:latin typeface="Century Gothic" panose="020B0502020202020204" pitchFamily="34" charset="0"/>
              </a:rPr>
              <a:t>sie</a:t>
            </a:r>
            <a:r>
              <a:rPr lang="en-GB" sz="1200" b="0">
                <a:latin typeface="Century Gothic" panose="020B0502020202020204" pitchFamily="34" charset="0"/>
              </a:rPr>
              <a:t>] </a:t>
            </a:r>
            <a:r>
              <a:rPr lang="en-GB" sz="1200" b="0" err="1">
                <a:latin typeface="Century Gothic" panose="020B0502020202020204" pitchFamily="34" charset="0"/>
              </a:rPr>
              <a:t>gewinnt</a:t>
            </a:r>
            <a:endParaRPr lang="en-GB" sz="1200" b="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a:latin typeface="Century Gothic" panose="020B0502020202020204" pitchFamily="34" charset="0"/>
              </a:rPr>
              <a:t>[ich] </a:t>
            </a:r>
            <a:r>
              <a:rPr lang="en-GB" sz="1200" b="0" err="1">
                <a:latin typeface="Century Gothic" panose="020B0502020202020204" pitchFamily="34" charset="0"/>
              </a:rPr>
              <a:t>denke</a:t>
            </a:r>
            <a:endParaRPr lang="en-GB" sz="1200" b="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a:latin typeface="Century Gothic" panose="020B0502020202020204" pitchFamily="34" charset="0"/>
              </a:rPr>
              <a:t>[du] </a:t>
            </a:r>
            <a:r>
              <a:rPr lang="en-GB" sz="1200" b="0" err="1">
                <a:latin typeface="Century Gothic" panose="020B0502020202020204" pitchFamily="34" charset="0"/>
              </a:rPr>
              <a:t>hörst</a:t>
            </a:r>
            <a:endParaRPr lang="en-GB" sz="1200" b="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a:latin typeface="Century Gothic" panose="020B0502020202020204" pitchFamily="34" charset="0"/>
              </a:rPr>
              <a:t>[du] </a:t>
            </a:r>
            <a:r>
              <a:rPr lang="en-GB" sz="1200" b="0" err="1">
                <a:latin typeface="Century Gothic" panose="020B0502020202020204" pitchFamily="34" charset="0"/>
              </a:rPr>
              <a:t>machst</a:t>
            </a:r>
            <a:endParaRPr lang="en-GB" sz="1200" b="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a:latin typeface="Century Gothic" panose="020B0502020202020204" pitchFamily="34" charset="0"/>
              </a:rPr>
              <a:t>[er] </a:t>
            </a:r>
            <a:r>
              <a:rPr lang="en-GB" sz="1200" b="0" err="1">
                <a:latin typeface="Century Gothic" panose="020B0502020202020204" pitchFamily="34" charset="0"/>
              </a:rPr>
              <a:t>lernt</a:t>
            </a:r>
            <a:endParaRPr lang="en-GB" sz="1200" b="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a:latin typeface="Century Gothic" panose="020B0502020202020204" pitchFamily="34" charset="0"/>
              </a:rPr>
              <a:t>[ich] </a:t>
            </a:r>
            <a:r>
              <a:rPr lang="en-GB" sz="1200" b="0" err="1">
                <a:latin typeface="Century Gothic" panose="020B0502020202020204" pitchFamily="34" charset="0"/>
              </a:rPr>
              <a:t>verstehe</a:t>
            </a:r>
            <a:endParaRPr lang="en-GB" sz="1200" b="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a:latin typeface="Century Gothic" panose="020B0502020202020204" pitchFamily="34" charset="0"/>
              </a:rPr>
              <a:t>[ich] </a:t>
            </a:r>
            <a:r>
              <a:rPr lang="en-GB" sz="1200" b="0" err="1">
                <a:latin typeface="Century Gothic" panose="020B0502020202020204" pitchFamily="34" charset="0"/>
              </a:rPr>
              <a:t>habe</a:t>
            </a:r>
            <a:br>
              <a:rPr lang="en-GB"/>
            </a:br>
            <a:br>
              <a:rPr lang="en-GB"/>
            </a:br>
            <a:r>
              <a:rPr lang="en-GB" b="1"/>
              <a:t>Additional task suggestions:</a:t>
            </a:r>
            <a:br>
              <a:rPr lang="en-GB"/>
            </a:br>
            <a:r>
              <a:rPr lang="en-GB"/>
              <a:t>1.  Pupils rewrite each verb, with the ich/du/er/</a:t>
            </a:r>
            <a:r>
              <a:rPr lang="en-GB" err="1"/>
              <a:t>sie</a:t>
            </a:r>
            <a:r>
              <a:rPr lang="en-GB"/>
              <a:t> added back in, and their English translations e.g. du </a:t>
            </a:r>
            <a:r>
              <a:rPr lang="en-GB" err="1"/>
              <a:t>singst</a:t>
            </a:r>
            <a:r>
              <a:rPr lang="en-GB"/>
              <a:t>= you sing/are singing. </a:t>
            </a:r>
          </a:p>
          <a:p>
            <a:pPr marL="0" marR="0" lvl="0" indent="0" algn="l" rtl="0">
              <a:lnSpc>
                <a:spcPct val="100000"/>
              </a:lnSpc>
              <a:spcBef>
                <a:spcPts val="0"/>
              </a:spcBef>
              <a:spcAft>
                <a:spcPts val="0"/>
              </a:spcAft>
              <a:buClr>
                <a:schemeClr val="dk1"/>
              </a:buClr>
              <a:buSzPts val="1200"/>
              <a:buFont typeface="Calibri"/>
              <a:buNone/>
            </a:pPr>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solidFill>
                  <a:schemeClr val="accent5">
                    <a:lumMod val="50000"/>
                  </a:schemeClr>
                </a:solidFill>
              </a:rPr>
              <a:t>Timing:</a:t>
            </a:r>
            <a:r>
              <a:rPr lang="en-GB" sz="1200" b="1" baseline="0">
                <a:solidFill>
                  <a:schemeClr val="accent5">
                    <a:lumMod val="50000"/>
                  </a:schemeClr>
                </a:solidFill>
              </a:rPr>
              <a:t> </a:t>
            </a:r>
            <a:r>
              <a:rPr lang="en-GB" sz="1200" b="0" baseline="0">
                <a:solidFill>
                  <a:schemeClr val="accent5">
                    <a:lumMod val="50000"/>
                  </a:schemeClr>
                </a:solidFill>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a:br>
            <a:r>
              <a:rPr lang="en-GB" b="1"/>
              <a:t>Aim: </a:t>
            </a:r>
            <a:r>
              <a:rPr lang="en-GB" b="0"/>
              <a:t>to practise oral production of singular person forms of a regular verb in statements and questions.</a:t>
            </a:r>
            <a:br>
              <a:rPr lang="en-GB"/>
            </a:b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Remind pupils how verbs change their ending depending who is ‘doing’ the verb and how the syntax changes for a question.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Click to ‘roll’ the 2 dice.</a:t>
            </a:r>
          </a:p>
          <a:p>
            <a:r>
              <a:rPr lang="en-GB"/>
              <a:t>3. Pupils translate the pronouns and verbs into German according to the numbers on the 2 dice</a:t>
            </a:r>
            <a:r>
              <a:rPr lang="en-GB" baseline="0"/>
              <a:t>. </a:t>
            </a:r>
          </a:p>
          <a:p>
            <a:r>
              <a:rPr lang="en-GB"/>
              <a:t>4. Click</a:t>
            </a:r>
            <a:r>
              <a:rPr lang="en-GB" baseline="0"/>
              <a:t> to reveal the correct verb phrase/question. </a:t>
            </a:r>
          </a:p>
          <a:p>
            <a:r>
              <a:rPr lang="en-GB" baseline="0"/>
              <a:t>5. Pupils then choose any word from the orange list which would make sense to complete the sentence. Hear various options e.g. 1) </a:t>
            </a:r>
            <a:r>
              <a:rPr lang="en-GB" baseline="0" err="1"/>
              <a:t>Spiele</a:t>
            </a:r>
            <a:r>
              <a:rPr lang="en-GB" baseline="0"/>
              <a:t> ich </a:t>
            </a:r>
            <a:r>
              <a:rPr lang="en-GB" baseline="0" err="1"/>
              <a:t>Fußball</a:t>
            </a:r>
            <a:r>
              <a:rPr lang="en-GB" baseline="0"/>
              <a:t>? </a:t>
            </a:r>
            <a:r>
              <a:rPr lang="en-GB" baseline="0" err="1"/>
              <a:t>Spiele</a:t>
            </a:r>
            <a:r>
              <a:rPr lang="en-GB" baseline="0"/>
              <a:t> ich </a:t>
            </a:r>
            <a:r>
              <a:rPr lang="en-GB" baseline="0" err="1"/>
              <a:t>ein</a:t>
            </a:r>
            <a:r>
              <a:rPr lang="en-GB" baseline="0"/>
              <a:t> Spiel? </a:t>
            </a:r>
            <a:r>
              <a:rPr lang="en-GB" baseline="0" err="1"/>
              <a:t>Spiele</a:t>
            </a:r>
            <a:r>
              <a:rPr lang="en-GB" baseline="0"/>
              <a:t> ich </a:t>
            </a:r>
            <a:r>
              <a:rPr lang="en-GB" baseline="0" err="1"/>
              <a:t>Musik</a:t>
            </a:r>
            <a:r>
              <a:rPr lang="en-GB" baseline="0"/>
              <a:t>?</a:t>
            </a:r>
          </a:p>
          <a:p>
            <a:r>
              <a:rPr lang="en-GB"/>
              <a:t>6. Repeat</a:t>
            </a:r>
            <a:r>
              <a:rPr lang="en-GB" baseline="0"/>
              <a:t> until all six dice combinations have been used.</a:t>
            </a:r>
          </a:p>
          <a:p>
            <a:endParaRPr lang="en-GB" baseline="0"/>
          </a:p>
          <a:p>
            <a:r>
              <a:rPr lang="en-GB" b="1" baseline="0"/>
              <a:t>Additional task suggestions:</a:t>
            </a:r>
          </a:p>
          <a:p>
            <a:pPr marL="228600" indent="-228600">
              <a:buAutoNum type="arabicPeriod"/>
            </a:pPr>
            <a:r>
              <a:rPr lang="en-GB" baseline="0"/>
              <a:t>If pupils have their own dice, they could continue in pairs, rolling the dice and making sentences. If they don’t have dice, their partner could give them two numbers and they have to make a sentence. </a:t>
            </a:r>
          </a:p>
          <a:p>
            <a:pPr marL="228600" indent="-228600">
              <a:buAutoNum type="arabicPeriod"/>
            </a:pPr>
            <a:r>
              <a:rPr lang="en-GB" baseline="0"/>
              <a:t>Pupils could write sentences using the combinations on the board and their partner must a) check the verb ending is correct and b) decide if the sentence is sense or nonsense. E.g. Du </a:t>
            </a:r>
            <a:r>
              <a:rPr lang="en-GB" baseline="0" err="1"/>
              <a:t>hörst</a:t>
            </a:r>
            <a:r>
              <a:rPr lang="en-GB" baseline="0"/>
              <a:t> </a:t>
            </a:r>
            <a:r>
              <a:rPr lang="en-GB" baseline="0" err="1"/>
              <a:t>ein</a:t>
            </a:r>
            <a:r>
              <a:rPr lang="en-GB" baseline="0"/>
              <a:t> Lied= sense; Du </a:t>
            </a:r>
            <a:r>
              <a:rPr lang="en-GB" baseline="0" err="1"/>
              <a:t>hörst</a:t>
            </a:r>
            <a:r>
              <a:rPr lang="en-GB" baseline="0"/>
              <a:t> </a:t>
            </a:r>
            <a:r>
              <a:rPr lang="en-GB" baseline="0" err="1"/>
              <a:t>ein</a:t>
            </a:r>
            <a:r>
              <a:rPr lang="en-GB" baseline="0"/>
              <a:t> Bild= nonsense</a:t>
            </a:r>
            <a:endParaRPr lang="en-GB"/>
          </a:p>
          <a:p>
            <a:pPr marL="0" marR="0" lvl="0" indent="0" algn="l" rtl="0">
              <a:lnSpc>
                <a:spcPct val="100000"/>
              </a:lnSpc>
              <a:spcBef>
                <a:spcPts val="0"/>
              </a:spcBef>
              <a:spcAft>
                <a:spcPts val="0"/>
              </a:spcAft>
              <a:buClr>
                <a:schemeClr val="dk1"/>
              </a:buClr>
              <a:buSzPts val="1200"/>
              <a:buFont typeface="Calibri"/>
              <a:buNone/>
            </a:pPr>
            <a:endParaRPr lang="en-GB"/>
          </a:p>
          <a:p>
            <a:pPr marL="0" marR="0" lvl="0" indent="0" algn="l" rtl="0">
              <a:lnSpc>
                <a:spcPct val="100000"/>
              </a:lnSpc>
              <a:spcBef>
                <a:spcPts val="0"/>
              </a:spcBef>
              <a:spcAft>
                <a:spcPts val="0"/>
              </a:spcAft>
              <a:buClr>
                <a:schemeClr val="dk1"/>
              </a:buClr>
              <a:buSzPts val="1200"/>
              <a:buFont typeface="Calibri"/>
              <a:buNone/>
            </a:pPr>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a:t>Timing: 5 minutes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Aim:</a:t>
            </a:r>
            <a:r>
              <a:rPr lang="en-GB" b="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a:p>
          <a:p>
            <a:pPr marL="0" marR="0" lvl="0" indent="0" algn="l" rtl="0">
              <a:lnSpc>
                <a:spcPct val="100000"/>
              </a:lnSpc>
              <a:spcBef>
                <a:spcPts val="0"/>
              </a:spcBef>
              <a:spcAft>
                <a:spcPts val="0"/>
              </a:spcAft>
              <a:buClr>
                <a:schemeClr val="dk1"/>
              </a:buClr>
              <a:buSzPts val="1200"/>
              <a:buFont typeface="Calibri"/>
              <a:buNone/>
            </a:pPr>
            <a:r>
              <a:rPr lang="en-GB" b="1"/>
              <a:t>Procedure:</a:t>
            </a:r>
            <a:br>
              <a:rPr lang="en-GB" b="1"/>
            </a:br>
            <a:r>
              <a:rPr lang="en-GB" b="0"/>
              <a:t>1. Give pupils a blank grid.  They fill in the </a:t>
            </a:r>
            <a:r>
              <a:rPr lang="en-GB" b="1"/>
              <a:t>English </a:t>
            </a:r>
            <a:r>
              <a:rPr lang="en-GB" b="0"/>
              <a:t>meanings of any of the words they know, trying to reach 15 points in total.</a:t>
            </a:r>
            <a:br>
              <a:rPr lang="en-GB" b="0"/>
            </a:br>
            <a:endParaRPr lang="en-GB" sz="1200" b="1"/>
          </a:p>
          <a:p>
            <a:pPr marL="0" marR="0" lvl="0" indent="0" algn="l" rtl="0">
              <a:lnSpc>
                <a:spcPct val="100000"/>
              </a:lnSpc>
              <a:spcBef>
                <a:spcPts val="0"/>
              </a:spcBef>
              <a:spcAft>
                <a:spcPts val="0"/>
              </a:spcAft>
              <a:buClr>
                <a:schemeClr val="dk1"/>
              </a:buClr>
              <a:buSzPts val="1200"/>
              <a:buFont typeface="Calibri"/>
              <a:buNone/>
            </a:pPr>
            <a:r>
              <a:rPr lang="en-GB" sz="1200" b="1"/>
              <a:t>Note:</a:t>
            </a:r>
            <a:br>
              <a:rPr lang="en-GB"/>
            </a:br>
            <a:r>
              <a:rPr lang="en-GB"/>
              <a:t>The most recently learnt and practised words are </a:t>
            </a:r>
            <a:r>
              <a:rPr lang="en-GB">
                <a:solidFill>
                  <a:srgbClr val="FF0066"/>
                </a:solidFill>
              </a:rPr>
              <a:t>pink and revisited words are green. </a:t>
            </a:r>
            <a:endParaRPr lang="en-GB"/>
          </a:p>
        </p:txBody>
      </p:sp>
      <p:sp>
        <p:nvSpPr>
          <p:cNvPr id="4" name="Slide Number Placeholder 3"/>
          <p:cNvSpPr>
            <a:spLocks noGrp="1"/>
          </p:cNvSpPr>
          <p:nvPr>
            <p:ph type="sldNum" sz="quarter" idx="5"/>
          </p:nvPr>
        </p:nvSpPr>
        <p:spPr/>
        <p:txBody>
          <a:bodyPr/>
          <a:lstStyle/>
          <a:p>
            <a:fld id="{532D0CC9-DEA3-4A63-A921-D94C06607CC8}" type="slidenum">
              <a:rPr lang="en-GB" smtClean="0"/>
              <a:t>9</a:t>
            </a:fld>
            <a:endParaRPr lang="en-GB"/>
          </a:p>
        </p:txBody>
      </p:sp>
    </p:spTree>
    <p:extLst>
      <p:ext uri="{BB962C8B-B14F-4D97-AF65-F5344CB8AC3E}">
        <p14:creationId xmlns:p14="http://schemas.microsoft.com/office/powerpoint/2010/main" val="375990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442900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872B-A637-4205-B51C-76BF531539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D05653-0B9A-4EE7-8716-242EED9EA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81047B-92F5-421D-82BE-0CDC8FE4F245}"/>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5" name="Footer Placeholder 4">
            <a:extLst>
              <a:ext uri="{FF2B5EF4-FFF2-40B4-BE49-F238E27FC236}">
                <a16:creationId xmlns:a16="http://schemas.microsoft.com/office/drawing/2014/main" id="{C6779D8B-4BEF-4FE0-B717-E93EA6FAE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7F3BB7-6708-4D0E-B791-DF1C983CD370}"/>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238477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AE97-FDE2-4FCE-9C4F-EA92CBD93A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74CDC2-8B77-48F3-80EC-7A2743E05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1BAF43-2231-4E5A-B6EE-85EB88E41C29}"/>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5" name="Footer Placeholder 4">
            <a:extLst>
              <a:ext uri="{FF2B5EF4-FFF2-40B4-BE49-F238E27FC236}">
                <a16:creationId xmlns:a16="http://schemas.microsoft.com/office/drawing/2014/main" id="{3D96F12E-6B7A-456F-AC93-19ED55A9D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60B91B-5C32-40C9-A539-BF3F85920ECD}"/>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855585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2EF1-10E1-4A99-90A5-6D3001B22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7E22C7-F760-4EDC-A35E-5575DBD9C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3B1854-494A-4353-982E-B78A34AEC2B8}"/>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5" name="Footer Placeholder 4">
            <a:extLst>
              <a:ext uri="{FF2B5EF4-FFF2-40B4-BE49-F238E27FC236}">
                <a16:creationId xmlns:a16="http://schemas.microsoft.com/office/drawing/2014/main" id="{B7ED7B71-730D-4AAC-9B2C-4195B2D5E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972D72-61A5-4A73-A25F-FE8B40C6B447}"/>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1285712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BEE7-15A5-412A-805F-3D8C3B0DD4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922A37-8E8A-4EBE-AC25-A115030F1F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B3C126-E20E-4935-A9E3-89D31DE97B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11E8E0-6AC3-4ECF-B5EF-77C8AD2107EE}"/>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6" name="Footer Placeholder 5">
            <a:extLst>
              <a:ext uri="{FF2B5EF4-FFF2-40B4-BE49-F238E27FC236}">
                <a16:creationId xmlns:a16="http://schemas.microsoft.com/office/drawing/2014/main" id="{8D373D52-C3B4-436F-A457-712EE655B2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CA34A1-02DB-491F-AAA9-7DAB4D801E42}"/>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576147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B342-5117-4672-A196-040A424458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004C96-5672-4ECE-8C05-D9825362B5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D02E67-6B01-4B84-9EC0-E82A42A01E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2A210D-5FB1-48FD-9CBA-7247776F0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765F0D-ABF8-490D-80C0-E363988BC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DE305A-99FE-4621-8216-A18AC9637E12}"/>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8" name="Footer Placeholder 7">
            <a:extLst>
              <a:ext uri="{FF2B5EF4-FFF2-40B4-BE49-F238E27FC236}">
                <a16:creationId xmlns:a16="http://schemas.microsoft.com/office/drawing/2014/main" id="{91C121B2-8461-4765-AAED-255015F0D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7B8201-021B-4225-92C9-9CD337C20948}"/>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56753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5139-4FCC-4BFC-9659-5AF5D4C6D5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6B0015-0BF7-4914-A0D5-2F94FECF40C0}"/>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4" name="Footer Placeholder 3">
            <a:extLst>
              <a:ext uri="{FF2B5EF4-FFF2-40B4-BE49-F238E27FC236}">
                <a16:creationId xmlns:a16="http://schemas.microsoft.com/office/drawing/2014/main" id="{4130304B-D1D9-4E6C-9846-80173F5C88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A652F9-15F3-4C22-AB07-7C5699E71E63}"/>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361697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4A50-097A-412B-80D6-7735AA367E7F}"/>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3" name="Footer Placeholder 2">
            <a:extLst>
              <a:ext uri="{FF2B5EF4-FFF2-40B4-BE49-F238E27FC236}">
                <a16:creationId xmlns:a16="http://schemas.microsoft.com/office/drawing/2014/main" id="{2D74BB8B-09BC-45E3-B13E-1765CF750A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31AEB1-F6B8-42F1-8D1C-C0C4B3C49D1A}"/>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631824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1F60-EDD0-4804-B396-833084416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08754E-0FB1-4279-9E23-5B9A24052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24B1DA-A446-4107-A05A-21FE84E05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05534-7BE1-4A8B-94ED-B4666E2FA415}"/>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6" name="Footer Placeholder 5">
            <a:extLst>
              <a:ext uri="{FF2B5EF4-FFF2-40B4-BE49-F238E27FC236}">
                <a16:creationId xmlns:a16="http://schemas.microsoft.com/office/drawing/2014/main" id="{97440A61-A971-48A3-99D6-E21C0231F4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5D141-AE4F-48E3-8247-9D1106427B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641722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E853-5CFD-4BB9-A861-587E36D3E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714EB9-F2B0-4212-BFA3-8E830CCAA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A7CEA4-4C49-4880-BBCE-D45B2DD5D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B4EA-97C5-4731-A0B4-9DAB1C2E748A}"/>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6" name="Footer Placeholder 5">
            <a:extLst>
              <a:ext uri="{FF2B5EF4-FFF2-40B4-BE49-F238E27FC236}">
                <a16:creationId xmlns:a16="http://schemas.microsoft.com/office/drawing/2014/main" id="{1E6B22EF-6D7F-431A-BFFC-0B20033205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3AA941-15EB-4249-8C64-746AC080CA55}"/>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4065134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A083-C56B-43C4-BA7C-90A70F7B2E3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A991E3-77F7-4256-8BC9-19F64E7C9C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137859-3F60-4E83-A877-EEC8FC8965EC}"/>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5" name="Footer Placeholder 4">
            <a:extLst>
              <a:ext uri="{FF2B5EF4-FFF2-40B4-BE49-F238E27FC236}">
                <a16:creationId xmlns:a16="http://schemas.microsoft.com/office/drawing/2014/main" id="{409E48B1-C02C-4431-8031-299C39B50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54872-F556-4520-BAD9-8CDB8F00B32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4089763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19D16-5F62-4DCD-A19F-06EB7B5D48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975301-30D1-4A0F-8397-B45B476A6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8C8BD9-75DB-451E-97EF-077072017DA7}"/>
              </a:ext>
            </a:extLst>
          </p:cNvPr>
          <p:cNvSpPr>
            <a:spLocks noGrp="1"/>
          </p:cNvSpPr>
          <p:nvPr>
            <p:ph type="dt" sz="half" idx="10"/>
          </p:nvPr>
        </p:nvSpPr>
        <p:spPr/>
        <p:txBody>
          <a:bodyPr/>
          <a:lstStyle/>
          <a:p>
            <a:fld id="{9C9ED8A3-106E-4B06-8CD1-A3278DB6FB8E}" type="datetimeFigureOut">
              <a:rPr lang="en-GB" smtClean="0"/>
              <a:t>14/02/2023</a:t>
            </a:fld>
            <a:endParaRPr lang="en-GB"/>
          </a:p>
        </p:txBody>
      </p:sp>
      <p:sp>
        <p:nvSpPr>
          <p:cNvPr id="5" name="Footer Placeholder 4">
            <a:extLst>
              <a:ext uri="{FF2B5EF4-FFF2-40B4-BE49-F238E27FC236}">
                <a16:creationId xmlns:a16="http://schemas.microsoft.com/office/drawing/2014/main" id="{D175FA64-264C-4520-8091-390EE9F50F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043B5A-6F14-4977-A603-BA6577BD26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591528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72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2843C-0444-4985-A590-53E5DF0C6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7EF407-33EC-4A38-B239-BD55672F6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3C0DA1-CBF8-4AB5-A21B-79936D6FB4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ED8A3-106E-4B06-8CD1-A3278DB6FB8E}" type="datetimeFigureOut">
              <a:rPr lang="en-GB" smtClean="0"/>
              <a:t>14/02/2023</a:t>
            </a:fld>
            <a:endParaRPr lang="en-GB"/>
          </a:p>
        </p:txBody>
      </p:sp>
      <p:sp>
        <p:nvSpPr>
          <p:cNvPr id="5" name="Footer Placeholder 4">
            <a:extLst>
              <a:ext uri="{FF2B5EF4-FFF2-40B4-BE49-F238E27FC236}">
                <a16:creationId xmlns:a16="http://schemas.microsoft.com/office/drawing/2014/main" id="{8619BFAB-D39A-443D-AC46-F6F579D0F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1B87B03-82D9-4C9E-B24D-5F24BA978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99100-0101-4928-A9F0-D81020461900}" type="slidenum">
              <a:rPr lang="en-GB" smtClean="0"/>
              <a:t>‹#›</a:t>
            </a:fld>
            <a:endParaRPr lang="en-GB"/>
          </a:p>
        </p:txBody>
      </p:sp>
    </p:spTree>
    <p:extLst>
      <p:ext uri="{BB962C8B-B14F-4D97-AF65-F5344CB8AC3E}">
        <p14:creationId xmlns:p14="http://schemas.microsoft.com/office/powerpoint/2010/main" val="281279468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78.wav"/><Relationship Id="rId13" Type="http://schemas.openxmlformats.org/officeDocument/2006/relationships/audio" Target="../media/audio83.wav"/><Relationship Id="rId3" Type="http://schemas.openxmlformats.org/officeDocument/2006/relationships/audio" Target="../media/audio75.wav"/><Relationship Id="rId7" Type="http://schemas.openxmlformats.org/officeDocument/2006/relationships/audio" Target="../media/audio77.wav"/><Relationship Id="rId12" Type="http://schemas.openxmlformats.org/officeDocument/2006/relationships/audio" Target="../media/audio82.wav"/><Relationship Id="rId17" Type="http://schemas.openxmlformats.org/officeDocument/2006/relationships/audio" Target="../media/audio87.wav"/><Relationship Id="rId2" Type="http://schemas.openxmlformats.org/officeDocument/2006/relationships/notesSlide" Target="../notesSlides/notesSlide10.xml"/><Relationship Id="rId16" Type="http://schemas.openxmlformats.org/officeDocument/2006/relationships/audio" Target="../media/audio86.wav"/><Relationship Id="rId1" Type="http://schemas.openxmlformats.org/officeDocument/2006/relationships/slideLayout" Target="../slideLayouts/slideLayout16.xml"/><Relationship Id="rId6" Type="http://schemas.openxmlformats.org/officeDocument/2006/relationships/audio" Target="../media/audio76.wav"/><Relationship Id="rId11" Type="http://schemas.openxmlformats.org/officeDocument/2006/relationships/audio" Target="../media/audio81.wav"/><Relationship Id="rId5" Type="http://schemas.openxmlformats.org/officeDocument/2006/relationships/image" Target="../media/image44.png"/><Relationship Id="rId15" Type="http://schemas.openxmlformats.org/officeDocument/2006/relationships/audio" Target="../media/audio85.wav"/><Relationship Id="rId10" Type="http://schemas.openxmlformats.org/officeDocument/2006/relationships/audio" Target="../media/audio80.wav"/><Relationship Id="rId4" Type="http://schemas.openxmlformats.org/officeDocument/2006/relationships/image" Target="../media/image43.png"/><Relationship Id="rId9" Type="http://schemas.openxmlformats.org/officeDocument/2006/relationships/audio" Target="../media/audio79.wav"/><Relationship Id="rId14" Type="http://schemas.openxmlformats.org/officeDocument/2006/relationships/audio" Target="../media/audio84.wav"/></Relationships>
</file>

<file path=ppt/slides/_rels/slide11.xml.rels><?xml version="1.0" encoding="UTF-8" standalone="yes"?>
<Relationships xmlns="http://schemas.openxmlformats.org/package/2006/relationships"><Relationship Id="rId3" Type="http://schemas.openxmlformats.org/officeDocument/2006/relationships/audio" Target="../media/audio88.wav"/><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audio" Target="../media/audio5.wav"/><Relationship Id="rId11" Type="http://schemas.openxmlformats.org/officeDocument/2006/relationships/image" Target="../media/image5.png"/><Relationship Id="rId5" Type="http://schemas.openxmlformats.org/officeDocument/2006/relationships/audio" Target="../media/audio4.wav"/><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audio" Target="../media/audio3.wav"/><Relationship Id="rId9" Type="http://schemas.openxmlformats.org/officeDocument/2006/relationships/image" Target="../media/image3.pn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3.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audio" Target="../media/audio10.wav"/><Relationship Id="rId11" Type="http://schemas.openxmlformats.org/officeDocument/2006/relationships/image" Target="../media/image11.png"/><Relationship Id="rId5" Type="http://schemas.openxmlformats.org/officeDocument/2006/relationships/audio" Target="../media/audio9.wav"/><Relationship Id="rId10" Type="http://schemas.openxmlformats.org/officeDocument/2006/relationships/image" Target="../media/image10.png"/><Relationship Id="rId4" Type="http://schemas.openxmlformats.org/officeDocument/2006/relationships/audio" Target="../media/audio8.wav"/><Relationship Id="rId9" Type="http://schemas.openxmlformats.org/officeDocument/2006/relationships/image" Target="../media/image3.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13" Type="http://schemas.openxmlformats.org/officeDocument/2006/relationships/audio" Target="../media/audio20.wav"/><Relationship Id="rId18" Type="http://schemas.openxmlformats.org/officeDocument/2006/relationships/audio" Target="../media/audio25.wav"/><Relationship Id="rId26" Type="http://schemas.openxmlformats.org/officeDocument/2006/relationships/image" Target="../media/image22.png"/><Relationship Id="rId21" Type="http://schemas.openxmlformats.org/officeDocument/2006/relationships/image" Target="../media/image18.png"/><Relationship Id="rId34" Type="http://schemas.openxmlformats.org/officeDocument/2006/relationships/image" Target="../media/image10.png"/><Relationship Id="rId7" Type="http://schemas.openxmlformats.org/officeDocument/2006/relationships/image" Target="../media/image17.svg"/><Relationship Id="rId12" Type="http://schemas.openxmlformats.org/officeDocument/2006/relationships/audio" Target="../media/audio19.wav"/><Relationship Id="rId17" Type="http://schemas.openxmlformats.org/officeDocument/2006/relationships/audio" Target="../media/audio24.wav"/><Relationship Id="rId25" Type="http://schemas.openxmlformats.org/officeDocument/2006/relationships/image" Target="../media/image21.png"/><Relationship Id="rId33"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audio" Target="../media/audio23.wav"/><Relationship Id="rId20" Type="http://schemas.openxmlformats.org/officeDocument/2006/relationships/audio" Target="../media/audio27.wav"/><Relationship Id="rId29"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audio" Target="../media/audio18.wav"/><Relationship Id="rId24" Type="http://schemas.openxmlformats.org/officeDocument/2006/relationships/image" Target="../media/image20.png"/><Relationship Id="rId32" Type="http://schemas.openxmlformats.org/officeDocument/2006/relationships/image" Target="../media/image26.png"/><Relationship Id="rId37" Type="http://schemas.openxmlformats.org/officeDocument/2006/relationships/image" Target="../media/image30.png"/><Relationship Id="rId5" Type="http://schemas.openxmlformats.org/officeDocument/2006/relationships/image" Target="../media/image15.png"/><Relationship Id="rId15" Type="http://schemas.openxmlformats.org/officeDocument/2006/relationships/audio" Target="../media/audio22.wav"/><Relationship Id="rId23" Type="http://schemas.openxmlformats.org/officeDocument/2006/relationships/audio" Target="../media/audio28.wav"/><Relationship Id="rId28" Type="http://schemas.openxmlformats.org/officeDocument/2006/relationships/audio" Target="../media/audio30.wav"/><Relationship Id="rId36" Type="http://schemas.openxmlformats.org/officeDocument/2006/relationships/image" Target="../media/image29.png"/><Relationship Id="rId10" Type="http://schemas.openxmlformats.org/officeDocument/2006/relationships/audio" Target="../media/audio17.wav"/><Relationship Id="rId19" Type="http://schemas.openxmlformats.org/officeDocument/2006/relationships/audio" Target="../media/audio26.wav"/><Relationship Id="rId31" Type="http://schemas.openxmlformats.org/officeDocument/2006/relationships/image" Target="../media/image25.png"/><Relationship Id="rId4" Type="http://schemas.openxmlformats.org/officeDocument/2006/relationships/audio" Target="../media/audio14.wav"/><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image" Target="../media/image19.png"/><Relationship Id="rId27" Type="http://schemas.openxmlformats.org/officeDocument/2006/relationships/audio" Target="../media/audio29.wav"/><Relationship Id="rId30" Type="http://schemas.openxmlformats.org/officeDocument/2006/relationships/image" Target="../media/image24.png"/><Relationship Id="rId35" Type="http://schemas.openxmlformats.org/officeDocument/2006/relationships/image" Target="../media/image28.png"/><Relationship Id="rId8" Type="http://schemas.openxmlformats.org/officeDocument/2006/relationships/audio" Target="../media/audio15.wav"/><Relationship Id="rId3" Type="http://schemas.openxmlformats.org/officeDocument/2006/relationships/audio" Target="../media/audio13.wav"/></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audio" Target="../media/audio37.wav"/><Relationship Id="rId18" Type="http://schemas.openxmlformats.org/officeDocument/2006/relationships/audio" Target="../media/audio42.wav"/><Relationship Id="rId3" Type="http://schemas.openxmlformats.org/officeDocument/2006/relationships/image" Target="../media/image31.png"/><Relationship Id="rId21" Type="http://schemas.openxmlformats.org/officeDocument/2006/relationships/audio" Target="../media/audio45.wav"/><Relationship Id="rId7" Type="http://schemas.openxmlformats.org/officeDocument/2006/relationships/audio" Target="../media/audio32.wav"/><Relationship Id="rId12" Type="http://schemas.openxmlformats.org/officeDocument/2006/relationships/audio" Target="../media/audio36.wav"/><Relationship Id="rId17" Type="http://schemas.openxmlformats.org/officeDocument/2006/relationships/audio" Target="../media/audio41.wav"/><Relationship Id="rId2" Type="http://schemas.openxmlformats.org/officeDocument/2006/relationships/notesSlide" Target="../notesSlides/notesSlide6.xml"/><Relationship Id="rId16" Type="http://schemas.openxmlformats.org/officeDocument/2006/relationships/audio" Target="../media/audio40.wav"/><Relationship Id="rId20" Type="http://schemas.openxmlformats.org/officeDocument/2006/relationships/audio" Target="../media/audio44.wav"/><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audio" Target="../media/audio35.wav"/><Relationship Id="rId5" Type="http://schemas.openxmlformats.org/officeDocument/2006/relationships/image" Target="../media/image16.png"/><Relationship Id="rId15" Type="http://schemas.openxmlformats.org/officeDocument/2006/relationships/audio" Target="../media/audio39.wav"/><Relationship Id="rId10" Type="http://schemas.openxmlformats.org/officeDocument/2006/relationships/audio" Target="../media/audio34.wav"/><Relationship Id="rId19" Type="http://schemas.openxmlformats.org/officeDocument/2006/relationships/audio" Target="../media/audio43.wav"/><Relationship Id="rId4" Type="http://schemas.openxmlformats.org/officeDocument/2006/relationships/audio" Target="../media/audio31.wav"/><Relationship Id="rId9" Type="http://schemas.openxmlformats.org/officeDocument/2006/relationships/audio" Target="../media/audio33.wav"/><Relationship Id="rId14" Type="http://schemas.openxmlformats.org/officeDocument/2006/relationships/audio" Target="../media/audio38.wav"/></Relationships>
</file>

<file path=ppt/slides/_rels/slide7.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33.png"/><Relationship Id="rId18" Type="http://schemas.openxmlformats.org/officeDocument/2006/relationships/audio" Target="../media/audio58.wav"/><Relationship Id="rId26" Type="http://schemas.openxmlformats.org/officeDocument/2006/relationships/audio" Target="../media/audio66.wav"/><Relationship Id="rId3" Type="http://schemas.openxmlformats.org/officeDocument/2006/relationships/audio" Target="../media/audio46.wav"/><Relationship Id="rId21" Type="http://schemas.openxmlformats.org/officeDocument/2006/relationships/audio" Target="../media/audio61.wav"/><Relationship Id="rId7" Type="http://schemas.openxmlformats.org/officeDocument/2006/relationships/audio" Target="../media/audio50.wav"/><Relationship Id="rId12" Type="http://schemas.openxmlformats.org/officeDocument/2006/relationships/audio" Target="../media/audio55.wav"/><Relationship Id="rId17" Type="http://schemas.openxmlformats.org/officeDocument/2006/relationships/audio" Target="../media/audio57.wav"/><Relationship Id="rId25" Type="http://schemas.openxmlformats.org/officeDocument/2006/relationships/audio" Target="../media/audio65.wav"/><Relationship Id="rId2" Type="http://schemas.openxmlformats.org/officeDocument/2006/relationships/notesSlide" Target="../notesSlides/notesSlide7.xml"/><Relationship Id="rId16" Type="http://schemas.openxmlformats.org/officeDocument/2006/relationships/image" Target="../media/image17.svg"/><Relationship Id="rId20" Type="http://schemas.openxmlformats.org/officeDocument/2006/relationships/audio" Target="../media/audio60.wav"/><Relationship Id="rId1" Type="http://schemas.openxmlformats.org/officeDocument/2006/relationships/slideLayout" Target="../slideLayouts/slideLayout6.xml"/><Relationship Id="rId6" Type="http://schemas.openxmlformats.org/officeDocument/2006/relationships/audio" Target="../media/audio49.wav"/><Relationship Id="rId11" Type="http://schemas.openxmlformats.org/officeDocument/2006/relationships/audio" Target="../media/audio54.wav"/><Relationship Id="rId24" Type="http://schemas.openxmlformats.org/officeDocument/2006/relationships/audio" Target="../media/audio64.wav"/><Relationship Id="rId5" Type="http://schemas.openxmlformats.org/officeDocument/2006/relationships/audio" Target="../media/audio48.wav"/><Relationship Id="rId15" Type="http://schemas.openxmlformats.org/officeDocument/2006/relationships/image" Target="../media/image16.png"/><Relationship Id="rId23" Type="http://schemas.openxmlformats.org/officeDocument/2006/relationships/audio" Target="../media/audio63.wav"/><Relationship Id="rId10" Type="http://schemas.openxmlformats.org/officeDocument/2006/relationships/audio" Target="../media/audio53.wav"/><Relationship Id="rId19" Type="http://schemas.openxmlformats.org/officeDocument/2006/relationships/audio" Target="../media/audio59.wav"/><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audio" Target="../media/audio56.wav"/><Relationship Id="rId22" Type="http://schemas.openxmlformats.org/officeDocument/2006/relationships/audio" Target="../media/audio62.wav"/></Relationships>
</file>

<file path=ppt/slides/_rels/slide8.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image" Target="../media/image38.png"/><Relationship Id="rId18" Type="http://schemas.openxmlformats.org/officeDocument/2006/relationships/image" Target="../media/image40.png"/><Relationship Id="rId3" Type="http://schemas.openxmlformats.org/officeDocument/2006/relationships/audio" Target="../media/audio67.wav"/><Relationship Id="rId7" Type="http://schemas.openxmlformats.org/officeDocument/2006/relationships/audio" Target="../media/audio71.wav"/><Relationship Id="rId12" Type="http://schemas.openxmlformats.org/officeDocument/2006/relationships/image" Target="../media/image37.png"/><Relationship Id="rId17" Type="http://schemas.openxmlformats.org/officeDocument/2006/relationships/audio" Target="../media/audio73.wav"/><Relationship Id="rId2" Type="http://schemas.openxmlformats.org/officeDocument/2006/relationships/notesSlide" Target="../notesSlides/notesSlide8.xml"/><Relationship Id="rId16" Type="http://schemas.openxmlformats.org/officeDocument/2006/relationships/image" Target="../media/image17.svg"/><Relationship Id="rId20" Type="http://schemas.openxmlformats.org/officeDocument/2006/relationships/image" Target="../media/image42.png"/><Relationship Id="rId1" Type="http://schemas.openxmlformats.org/officeDocument/2006/relationships/slideLayout" Target="../slideLayouts/slideLayout39.xml"/><Relationship Id="rId6" Type="http://schemas.openxmlformats.org/officeDocument/2006/relationships/audio" Target="../media/audio70.wav"/><Relationship Id="rId11" Type="http://schemas.openxmlformats.org/officeDocument/2006/relationships/image" Target="../media/image36.png"/><Relationship Id="rId5" Type="http://schemas.openxmlformats.org/officeDocument/2006/relationships/audio" Target="../media/audio69.wav"/><Relationship Id="rId15" Type="http://schemas.openxmlformats.org/officeDocument/2006/relationships/image" Target="../media/image16.png"/><Relationship Id="rId10" Type="http://schemas.openxmlformats.org/officeDocument/2006/relationships/image" Target="../media/image35.png"/><Relationship Id="rId19" Type="http://schemas.openxmlformats.org/officeDocument/2006/relationships/image" Target="../media/image41.png"/><Relationship Id="rId4" Type="http://schemas.openxmlformats.org/officeDocument/2006/relationships/audio" Target="../media/audio68.wav"/><Relationship Id="rId9" Type="http://schemas.openxmlformats.org/officeDocument/2006/relationships/image" Target="../media/image34.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spc="-1">
                <a:solidFill>
                  <a:schemeClr val="bg1"/>
                </a:solidFill>
                <a:latin typeface="Century Gothic" panose="020B0502020202020204" pitchFamily="34" charset="0"/>
                <a:ea typeface="Century Gothic"/>
              </a:rPr>
              <a:t>Talking about things and things you do</a:t>
            </a:r>
            <a:endParaRPr lang="en-GB" sz="360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2 Week 7</a:t>
            </a:r>
          </a:p>
        </p:txBody>
      </p:sp>
      <p:pic>
        <p:nvPicPr>
          <p:cNvPr id="3" name="Picture 2">
            <a:extLst>
              <a:ext uri="{FF2B5EF4-FFF2-40B4-BE49-F238E27FC236}">
                <a16:creationId xmlns:a16="http://schemas.microsoft.com/office/drawing/2014/main" id="{66063645-A8CE-483D-BA0A-0EED60BC93C6}"/>
              </a:ext>
            </a:extLst>
          </p:cNvPr>
          <p:cNvPicPr>
            <a:picLocks noChangeAspect="1"/>
          </p:cNvPicPr>
          <p:nvPr/>
        </p:nvPicPr>
        <p:blipFill>
          <a:blip r:embed="rId4"/>
          <a:stretch>
            <a:fillRect/>
          </a:stretch>
        </p:blipFill>
        <p:spPr>
          <a:xfrm>
            <a:off x="591235" y="2555853"/>
            <a:ext cx="2964413" cy="2964413"/>
          </a:xfrm>
          <a:prstGeom prst="rect">
            <a:avLst/>
          </a:prstGeom>
        </p:spPr>
      </p:pic>
      <p:sp>
        <p:nvSpPr>
          <p:cNvPr id="10" name="TextBox 9">
            <a:extLst>
              <a:ext uri="{FF2B5EF4-FFF2-40B4-BE49-F238E27FC236}">
                <a16:creationId xmlns:a16="http://schemas.microsoft.com/office/drawing/2014/main" id="{159BCE4A-D46A-4FB2-8CB2-128A2FE15436}"/>
              </a:ext>
            </a:extLst>
          </p:cNvPr>
          <p:cNvSpPr txBox="1"/>
          <p:nvPr/>
        </p:nvSpPr>
        <p:spPr>
          <a:xfrm>
            <a:off x="182744" y="2013249"/>
            <a:ext cx="3811412" cy="769441"/>
          </a:xfrm>
          <a:prstGeom prst="rect">
            <a:avLst/>
          </a:prstGeom>
          <a:noFill/>
        </p:spPr>
        <p:txBody>
          <a:bodyPr wrap="square" rtlCol="0">
            <a:spAutoFit/>
          </a:bodyPr>
          <a:lstStyle/>
          <a:p>
            <a:pPr algn="ctr"/>
            <a:r>
              <a:rPr lang="en-GB" sz="4400" b="1" err="1">
                <a:solidFill>
                  <a:schemeClr val="bg1"/>
                </a:solidFill>
                <a:latin typeface="Segoe Print" panose="02000600000000000000" pitchFamily="2" charset="0"/>
              </a:rPr>
              <a:t>zu</a:t>
            </a:r>
            <a:r>
              <a:rPr lang="en-GB" sz="4400" b="1">
                <a:solidFill>
                  <a:schemeClr val="bg1"/>
                </a:solidFill>
                <a:latin typeface="Segoe Print" panose="02000600000000000000" pitchFamily="2" charset="0"/>
              </a:rPr>
              <a:t> </a:t>
            </a:r>
            <a:r>
              <a:rPr lang="en-GB" sz="4400" b="1" err="1">
                <a:solidFill>
                  <a:schemeClr val="bg1"/>
                </a:solidFill>
                <a:latin typeface="Segoe Print" panose="02000600000000000000" pitchFamily="2" charset="0"/>
              </a:rPr>
              <a:t>Hause</a:t>
            </a:r>
            <a:endParaRPr lang="en-GB" sz="4400" b="1">
              <a:solidFill>
                <a:schemeClr val="bg1"/>
              </a:solidFill>
              <a:latin typeface="Segoe Print" panose="020006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899340446"/>
              </p:ext>
            </p:extLst>
          </p:nvPr>
        </p:nvGraphicFramePr>
        <p:xfrm>
          <a:off x="627695" y="1313648"/>
          <a:ext cx="9962638" cy="466344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(the) animal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a:solidFill>
                            <a:srgbClr val="92D050"/>
                          </a:solidFill>
                          <a:latin typeface="Century Gothic" panose="020B0502020202020204" pitchFamily="34" charset="0"/>
                        </a:rPr>
                        <a:t>Isn’t it? Isn’t that right?</a:t>
                      </a:r>
                    </a:p>
                    <a:p>
                      <a:endParaRPr lang="en-GB" sz="22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(the) book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a:solidFill>
                            <a:srgbClr val="92D050"/>
                          </a:solidFill>
                          <a:latin typeface="Century Gothic" panose="020B0502020202020204" pitchFamily="34" charset="0"/>
                        </a:rPr>
                        <a:t>(the) pet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(the) school</a:t>
                      </a:r>
                    </a:p>
                    <a:p>
                      <a:endParaRPr lang="en-GB" sz="2400" b="1">
                        <a:solidFill>
                          <a:srgbClr val="92D050"/>
                        </a:solidFill>
                        <a:latin typeface="Century Gothic" panose="020B0502020202020204" pitchFamily="34" charset="0"/>
                      </a:endParaRPr>
                    </a:p>
                    <a:p>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0066"/>
                          </a:solidFill>
                          <a:latin typeface="Century Gothic" panose="020B0502020202020204" pitchFamily="34" charset="0"/>
                        </a:rPr>
                        <a:t>at home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0066"/>
                          </a:solidFill>
                          <a:latin typeface="Century Gothic" panose="020B0502020202020204" pitchFamily="34" charset="0"/>
                        </a:rPr>
                        <a:t>you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0066"/>
                          </a:solidFill>
                          <a:latin typeface="Century Gothic" panose="020B0502020202020204" pitchFamily="34" charset="0"/>
                        </a:rPr>
                        <a:t>you have</a:t>
                      </a:r>
                    </a:p>
                    <a:p>
                      <a:endParaRPr lang="en-GB" sz="2400" b="1">
                        <a:solidFill>
                          <a:srgbClr val="FF0066"/>
                        </a:solidFill>
                        <a:latin typeface="Century Gothic" panose="020B0502020202020204" pitchFamily="34" charset="0"/>
                      </a:endParaRPr>
                    </a:p>
                    <a:p>
                      <a:endParaRPr lang="en-GB" sz="2400" b="1">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0066"/>
                          </a:solidFill>
                          <a:latin typeface="Century Gothic" panose="020B0502020202020204" pitchFamily="34" charset="0"/>
                        </a:rPr>
                        <a:t>to win, winning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0066"/>
                          </a:solidFill>
                          <a:latin typeface="Century Gothic" panose="020B0502020202020204" pitchFamily="34" charset="0"/>
                        </a:rPr>
                        <a:t>to listen, listening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0066"/>
                          </a:solidFill>
                          <a:latin typeface="Century Gothic" panose="020B0502020202020204" pitchFamily="34" charset="0"/>
                        </a:rPr>
                        <a:t>to do, make</a:t>
                      </a:r>
                    </a:p>
                    <a:p>
                      <a:endParaRPr lang="en-GB" sz="2400" b="1">
                        <a:solidFill>
                          <a:srgbClr val="FF0066"/>
                        </a:solidFill>
                        <a:latin typeface="Century Gothic" panose="020B0502020202020204" pitchFamily="34" charset="0"/>
                      </a:endParaRPr>
                    </a:p>
                    <a:p>
                      <a:endParaRPr lang="en-GB" sz="2400" b="1">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7F_9.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785566" y="2093689"/>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737565" y="3900390"/>
            <a:ext cx="1351445" cy="1280316"/>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13469" y="5242897"/>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x1</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x2</a:t>
            </a:r>
          </a:p>
        </p:txBody>
      </p:sp>
      <p:sp>
        <p:nvSpPr>
          <p:cNvPr id="55" name="TextBox 54">
            <a:hlinkClick r:id="" action="ppaction://noaction">
              <a:snd r:embed="rId6" name="T2_W7F_9.3.wav"/>
            </a:hlinkClick>
            <a:extLst>
              <a:ext uri="{FF2B5EF4-FFF2-40B4-BE49-F238E27FC236}">
                <a16:creationId xmlns:a16="http://schemas.microsoft.com/office/drawing/2014/main" id="{BDF82653-B951-4AAC-B1A2-20FD4CFE7478}"/>
              </a:ext>
            </a:extLst>
          </p:cNvPr>
          <p:cNvSpPr txBox="1"/>
          <p:nvPr/>
        </p:nvSpPr>
        <p:spPr>
          <a:xfrm>
            <a:off x="2430419" y="5467596"/>
            <a:ext cx="2319596" cy="461665"/>
          </a:xfrm>
          <a:prstGeom prst="rect">
            <a:avLst/>
          </a:prstGeom>
          <a:noFill/>
        </p:spPr>
        <p:txBody>
          <a:bodyPr wrap="square" rtlCol="0">
            <a:spAutoFit/>
          </a:bodyPr>
          <a:lstStyle/>
          <a:p>
            <a:pPr>
              <a:buClr>
                <a:srgbClr val="000000"/>
              </a:buClr>
              <a:buFont typeface="Arial"/>
              <a:buNone/>
              <a:defRPr/>
            </a:pPr>
            <a:r>
              <a:rPr lang="en-GB" sz="2400" kern="0" err="1">
                <a:solidFill>
                  <a:srgbClr val="002060"/>
                </a:solidFill>
                <a:latin typeface="Century Gothic" panose="020B0502020202020204" pitchFamily="34" charset="0"/>
                <a:cs typeface="Arial"/>
                <a:sym typeface="Arial"/>
              </a:rPr>
              <a:t>gewinnen</a:t>
            </a:r>
            <a:endParaRPr lang="en-GB" sz="2400" kern="0">
              <a:solidFill>
                <a:srgbClr val="002060"/>
              </a:solidFill>
              <a:latin typeface="Century Gothic" panose="020B0502020202020204" pitchFamily="34" charset="0"/>
              <a:cs typeface="Arial"/>
              <a:sym typeface="Arial"/>
            </a:endParaRPr>
          </a:p>
        </p:txBody>
      </p:sp>
      <p:sp>
        <p:nvSpPr>
          <p:cNvPr id="56" name="TextBox 55">
            <a:hlinkClick r:id="" action="ppaction://noaction">
              <a:snd r:embed="rId7" name="T2_W7F_9.4.wav"/>
            </a:hlinkClick>
            <a:extLst>
              <a:ext uri="{FF2B5EF4-FFF2-40B4-BE49-F238E27FC236}">
                <a16:creationId xmlns:a16="http://schemas.microsoft.com/office/drawing/2014/main" id="{862CFA1C-E682-4099-8294-19B044354D55}"/>
              </a:ext>
            </a:extLst>
          </p:cNvPr>
          <p:cNvSpPr txBox="1"/>
          <p:nvPr/>
        </p:nvSpPr>
        <p:spPr>
          <a:xfrm>
            <a:off x="4951397" y="5467596"/>
            <a:ext cx="1899579" cy="461665"/>
          </a:xfrm>
          <a:prstGeom prst="rect">
            <a:avLst/>
          </a:prstGeom>
          <a:noFill/>
        </p:spPr>
        <p:txBody>
          <a:bodyPr wrap="square" rtlCol="0">
            <a:spAutoFit/>
          </a:bodyPr>
          <a:lstStyle/>
          <a:p>
            <a:pPr>
              <a:buClr>
                <a:srgbClr val="000000"/>
              </a:buClr>
              <a:buFont typeface="Arial"/>
              <a:buNone/>
              <a:defRPr/>
            </a:pPr>
            <a:r>
              <a:rPr lang="en-GB" sz="2400" kern="0" err="1">
                <a:solidFill>
                  <a:srgbClr val="002060"/>
                </a:solidFill>
                <a:latin typeface="Century Gothic" panose="020B0502020202020204" pitchFamily="34" charset="0"/>
                <a:cs typeface="Arial"/>
                <a:sym typeface="Arial"/>
              </a:rPr>
              <a:t>hören</a:t>
            </a:r>
            <a:endParaRPr lang="en-GB" sz="2400" kern="0">
              <a:solidFill>
                <a:srgbClr val="002060"/>
              </a:solidFill>
              <a:latin typeface="Century Gothic" panose="020B0502020202020204" pitchFamily="34" charset="0"/>
              <a:cs typeface="Arial"/>
              <a:sym typeface="Arial"/>
            </a:endParaRPr>
          </a:p>
        </p:txBody>
      </p:sp>
      <p:sp>
        <p:nvSpPr>
          <p:cNvPr id="57" name="TextBox 56">
            <a:hlinkClick r:id="" action="ppaction://noaction">
              <a:snd r:embed="rId8" name="T2_W7F_9.5.wav"/>
            </a:hlinkClick>
            <a:extLst>
              <a:ext uri="{FF2B5EF4-FFF2-40B4-BE49-F238E27FC236}">
                <a16:creationId xmlns:a16="http://schemas.microsoft.com/office/drawing/2014/main" id="{DF64A05B-A2E8-4E6A-AE16-0B9A2F39F702}"/>
              </a:ext>
            </a:extLst>
          </p:cNvPr>
          <p:cNvSpPr txBox="1"/>
          <p:nvPr/>
        </p:nvSpPr>
        <p:spPr>
          <a:xfrm>
            <a:off x="7704754" y="5458645"/>
            <a:ext cx="1899579"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a:t>
            </a:r>
            <a:r>
              <a:rPr lang="en-GB" sz="2400" kern="0" err="1">
                <a:solidFill>
                  <a:srgbClr val="002060"/>
                </a:solidFill>
                <a:latin typeface="Century Gothic" panose="020B0502020202020204" pitchFamily="34" charset="0"/>
                <a:cs typeface="Arial"/>
                <a:sym typeface="Arial"/>
              </a:rPr>
              <a:t>machen</a:t>
            </a:r>
            <a:endParaRPr lang="en-GB" sz="2400" kern="0">
              <a:solidFill>
                <a:srgbClr val="002060"/>
              </a:solidFill>
              <a:latin typeface="Century Gothic" panose="020B0502020202020204" pitchFamily="34" charset="0"/>
              <a:cs typeface="Arial"/>
              <a:sym typeface="Arial"/>
            </a:endParaRPr>
          </a:p>
        </p:txBody>
      </p:sp>
      <p:sp>
        <p:nvSpPr>
          <p:cNvPr id="58" name="TextBox 57">
            <a:hlinkClick r:id="" action="ppaction://noaction">
              <a:snd r:embed="rId9" name="T2_W7F_9.6.wav"/>
            </a:hlinkClick>
            <a:extLst>
              <a:ext uri="{FF2B5EF4-FFF2-40B4-BE49-F238E27FC236}">
                <a16:creationId xmlns:a16="http://schemas.microsoft.com/office/drawing/2014/main" id="{EF239C35-C144-491F-AEA8-CD145B46436E}"/>
              </a:ext>
            </a:extLst>
          </p:cNvPr>
          <p:cNvSpPr txBox="1"/>
          <p:nvPr/>
        </p:nvSpPr>
        <p:spPr>
          <a:xfrm>
            <a:off x="2368892" y="4248094"/>
            <a:ext cx="1899579" cy="430887"/>
          </a:xfrm>
          <a:prstGeom prst="rect">
            <a:avLst/>
          </a:prstGeom>
          <a:noFill/>
        </p:spPr>
        <p:txBody>
          <a:bodyPr wrap="square" rtlCol="0">
            <a:spAutoFit/>
          </a:bodyPr>
          <a:lstStyle/>
          <a:p>
            <a:pPr>
              <a:buClr>
                <a:srgbClr val="000000"/>
              </a:buClr>
              <a:buFont typeface="Arial"/>
              <a:buNone/>
              <a:defRPr/>
            </a:pPr>
            <a:r>
              <a:rPr lang="en-GB" sz="2200" kern="0">
                <a:solidFill>
                  <a:srgbClr val="002060"/>
                </a:solidFill>
                <a:latin typeface="Century Gothic" panose="020B0502020202020204" pitchFamily="34" charset="0"/>
                <a:cs typeface="Arial"/>
                <a:sym typeface="Arial"/>
              </a:rPr>
              <a:t> </a:t>
            </a:r>
            <a:r>
              <a:rPr lang="en-GB" sz="2200" kern="0" err="1">
                <a:solidFill>
                  <a:srgbClr val="002060"/>
                </a:solidFill>
                <a:latin typeface="Century Gothic" panose="020B0502020202020204" pitchFamily="34" charset="0"/>
                <a:cs typeface="Arial"/>
                <a:sym typeface="Arial"/>
              </a:rPr>
              <a:t>zu</a:t>
            </a:r>
            <a:r>
              <a:rPr lang="en-GB" sz="2200" kern="0">
                <a:solidFill>
                  <a:srgbClr val="002060"/>
                </a:solidFill>
                <a:latin typeface="Century Gothic" panose="020B0502020202020204" pitchFamily="34" charset="0"/>
                <a:cs typeface="Arial"/>
                <a:sym typeface="Arial"/>
              </a:rPr>
              <a:t> </a:t>
            </a:r>
            <a:r>
              <a:rPr lang="en-GB" sz="2200" kern="0" err="1">
                <a:solidFill>
                  <a:srgbClr val="002060"/>
                </a:solidFill>
                <a:latin typeface="Century Gothic" panose="020B0502020202020204" pitchFamily="34" charset="0"/>
                <a:cs typeface="Arial"/>
                <a:sym typeface="Arial"/>
              </a:rPr>
              <a:t>Hause</a:t>
            </a:r>
            <a:endParaRPr lang="en-GB" sz="2200" kern="0">
              <a:solidFill>
                <a:srgbClr val="002060"/>
              </a:solidFill>
              <a:latin typeface="Century Gothic" panose="020B0502020202020204" pitchFamily="34" charset="0"/>
              <a:cs typeface="Arial"/>
              <a:sym typeface="Arial"/>
            </a:endParaRPr>
          </a:p>
        </p:txBody>
      </p:sp>
      <p:sp>
        <p:nvSpPr>
          <p:cNvPr id="59" name="TextBox 58">
            <a:hlinkClick r:id="" action="ppaction://noaction">
              <a:snd r:embed="rId10" name="T2_W7F_9.7.wav"/>
            </a:hlinkClick>
            <a:extLst>
              <a:ext uri="{FF2B5EF4-FFF2-40B4-BE49-F238E27FC236}">
                <a16:creationId xmlns:a16="http://schemas.microsoft.com/office/drawing/2014/main" id="{5EAB8AEE-2EFB-4FCD-B290-9EBB073016C9}"/>
              </a:ext>
            </a:extLst>
          </p:cNvPr>
          <p:cNvSpPr txBox="1"/>
          <p:nvPr/>
        </p:nvSpPr>
        <p:spPr>
          <a:xfrm>
            <a:off x="4693854" y="4217316"/>
            <a:ext cx="2414666"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du	</a:t>
            </a:r>
          </a:p>
        </p:txBody>
      </p:sp>
      <p:sp>
        <p:nvSpPr>
          <p:cNvPr id="60" name="TextBox 59">
            <a:hlinkClick r:id="" action="ppaction://noaction">
              <a:snd r:embed="rId11" name="T2_W7F_9.8.wav"/>
            </a:hlinkClick>
            <a:extLst>
              <a:ext uri="{FF2B5EF4-FFF2-40B4-BE49-F238E27FC236}">
                <a16:creationId xmlns:a16="http://schemas.microsoft.com/office/drawing/2014/main" id="{D18B8898-B477-43E3-BE8C-9D0576976DA9}"/>
              </a:ext>
            </a:extLst>
          </p:cNvPr>
          <p:cNvSpPr txBox="1"/>
          <p:nvPr/>
        </p:nvSpPr>
        <p:spPr>
          <a:xfrm>
            <a:off x="7704754" y="4248094"/>
            <a:ext cx="1899579"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du hast</a:t>
            </a:r>
          </a:p>
        </p:txBody>
      </p:sp>
      <p:sp>
        <p:nvSpPr>
          <p:cNvPr id="61" name="TextBox 60">
            <a:hlinkClick r:id="" action="ppaction://noaction">
              <a:snd r:embed="rId12" name="T2_W7F_9.9.wav"/>
            </a:hlinkClick>
            <a:extLst>
              <a:ext uri="{FF2B5EF4-FFF2-40B4-BE49-F238E27FC236}">
                <a16:creationId xmlns:a16="http://schemas.microsoft.com/office/drawing/2014/main" id="{6A8195D3-7F81-44C0-B3C4-7AA5F73FDFE2}"/>
              </a:ext>
            </a:extLst>
          </p:cNvPr>
          <p:cNvSpPr txBox="1"/>
          <p:nvPr/>
        </p:nvSpPr>
        <p:spPr>
          <a:xfrm>
            <a:off x="2210499" y="3066269"/>
            <a:ext cx="2386815"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das Buch</a:t>
            </a:r>
          </a:p>
        </p:txBody>
      </p:sp>
      <p:sp>
        <p:nvSpPr>
          <p:cNvPr id="62" name="TextBox 61">
            <a:hlinkClick r:id="" action="ppaction://noaction">
              <a:snd r:embed="rId13" name="T2_W7F_9.10.wav"/>
            </a:hlinkClick>
            <a:extLst>
              <a:ext uri="{FF2B5EF4-FFF2-40B4-BE49-F238E27FC236}">
                <a16:creationId xmlns:a16="http://schemas.microsoft.com/office/drawing/2014/main" id="{E34A5B3A-1E1D-4D72-9D2C-CEF166467DEF}"/>
              </a:ext>
            </a:extLst>
          </p:cNvPr>
          <p:cNvSpPr txBox="1"/>
          <p:nvPr/>
        </p:nvSpPr>
        <p:spPr>
          <a:xfrm>
            <a:off x="4542849" y="3074604"/>
            <a:ext cx="2837305"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das </a:t>
            </a:r>
            <a:r>
              <a:rPr lang="en-GB" sz="2400" kern="0" err="1">
                <a:solidFill>
                  <a:srgbClr val="002060"/>
                </a:solidFill>
                <a:latin typeface="Century Gothic" panose="020B0502020202020204" pitchFamily="34" charset="0"/>
                <a:cs typeface="Arial"/>
                <a:sym typeface="Arial"/>
              </a:rPr>
              <a:t>Haustier</a:t>
            </a:r>
            <a:endParaRPr lang="en-GB" sz="2400" kern="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4" name="T2_W7F_9.11.wav"/>
            </a:hlinkClick>
            <a:extLst>
              <a:ext uri="{FF2B5EF4-FFF2-40B4-BE49-F238E27FC236}">
                <a16:creationId xmlns:a16="http://schemas.microsoft.com/office/drawing/2014/main" id="{4288424B-C932-4547-A012-B49F40F7D00B}"/>
              </a:ext>
            </a:extLst>
          </p:cNvPr>
          <p:cNvSpPr txBox="1"/>
          <p:nvPr/>
        </p:nvSpPr>
        <p:spPr>
          <a:xfrm>
            <a:off x="7637298" y="3074603"/>
            <a:ext cx="2161760"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die Schule</a:t>
            </a:r>
          </a:p>
        </p:txBody>
      </p:sp>
      <p:sp>
        <p:nvSpPr>
          <p:cNvPr id="64" name="TextBox 63">
            <a:hlinkClick r:id="" action="ppaction://noaction">
              <a:snd r:embed="rId15" name="T2_W7F_9.12.wav"/>
            </a:hlinkClick>
            <a:extLst>
              <a:ext uri="{FF2B5EF4-FFF2-40B4-BE49-F238E27FC236}">
                <a16:creationId xmlns:a16="http://schemas.microsoft.com/office/drawing/2014/main" id="{24EF90E7-D847-4795-BDB5-8402724F776D}"/>
              </a:ext>
            </a:extLst>
          </p:cNvPr>
          <p:cNvSpPr txBox="1"/>
          <p:nvPr/>
        </p:nvSpPr>
        <p:spPr>
          <a:xfrm>
            <a:off x="2222931" y="1940408"/>
            <a:ext cx="2121798"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das Tier	</a:t>
            </a:r>
          </a:p>
        </p:txBody>
      </p:sp>
      <p:sp>
        <p:nvSpPr>
          <p:cNvPr id="65" name="TextBox 64">
            <a:hlinkClick r:id="" action="ppaction://noaction">
              <a:snd r:embed="rId16" name="T2_W7F_9.13.wav"/>
            </a:hlinkClick>
            <a:extLst>
              <a:ext uri="{FF2B5EF4-FFF2-40B4-BE49-F238E27FC236}">
                <a16:creationId xmlns:a16="http://schemas.microsoft.com/office/drawing/2014/main" id="{14BEB3B8-B887-4DEB-A486-6CD05DC01D9A}"/>
              </a:ext>
            </a:extLst>
          </p:cNvPr>
          <p:cNvSpPr txBox="1"/>
          <p:nvPr/>
        </p:nvSpPr>
        <p:spPr>
          <a:xfrm>
            <a:off x="4750015" y="1940407"/>
            <a:ext cx="2795871"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a:t>
            </a:r>
            <a:r>
              <a:rPr lang="en-GB" sz="2400" kern="0" err="1">
                <a:solidFill>
                  <a:srgbClr val="002060"/>
                </a:solidFill>
                <a:latin typeface="Century Gothic" panose="020B0502020202020204" pitchFamily="34" charset="0"/>
                <a:cs typeface="Arial"/>
                <a:sym typeface="Arial"/>
              </a:rPr>
              <a:t>nicht</a:t>
            </a:r>
            <a:r>
              <a:rPr lang="en-GB" sz="2400" kern="0">
                <a:solidFill>
                  <a:srgbClr val="002060"/>
                </a:solidFill>
                <a:latin typeface="Century Gothic" panose="020B0502020202020204" pitchFamily="34" charset="0"/>
                <a:cs typeface="Arial"/>
                <a:sym typeface="Arial"/>
              </a:rPr>
              <a:t> </a:t>
            </a:r>
            <a:r>
              <a:rPr lang="en-GB" sz="2400" kern="0" err="1">
                <a:solidFill>
                  <a:srgbClr val="002060"/>
                </a:solidFill>
                <a:latin typeface="Century Gothic" panose="020B0502020202020204" pitchFamily="34" charset="0"/>
                <a:cs typeface="Arial"/>
                <a:sym typeface="Arial"/>
              </a:rPr>
              <a:t>wahr</a:t>
            </a:r>
            <a:r>
              <a:rPr lang="en-GB" sz="2400" kern="0">
                <a:solidFill>
                  <a:srgbClr val="002060"/>
                </a:solidFill>
                <a:latin typeface="Century Gothic" panose="020B0502020202020204" pitchFamily="34" charset="0"/>
                <a:cs typeface="Arial"/>
                <a:sym typeface="Arial"/>
              </a:rPr>
              <a:t>?</a:t>
            </a:r>
          </a:p>
        </p:txBody>
      </p:sp>
      <p:sp>
        <p:nvSpPr>
          <p:cNvPr id="66" name="TextBox 65">
            <a:hlinkClick r:id="" action="ppaction://noaction">
              <a:snd r:embed="rId17" name="T2_W7F_9.14.wav"/>
            </a:hlinkClick>
            <a:extLst>
              <a:ext uri="{FF2B5EF4-FFF2-40B4-BE49-F238E27FC236}">
                <a16:creationId xmlns:a16="http://schemas.microsoft.com/office/drawing/2014/main" id="{9A77445A-237C-48F8-B46C-8170B7D37559}"/>
              </a:ext>
            </a:extLst>
          </p:cNvPr>
          <p:cNvSpPr txBox="1"/>
          <p:nvPr/>
        </p:nvSpPr>
        <p:spPr>
          <a:xfrm>
            <a:off x="7694077" y="1940406"/>
            <a:ext cx="1899579"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a:t>
            </a:r>
            <a:r>
              <a:rPr lang="en-GB" sz="2400" kern="0" err="1">
                <a:solidFill>
                  <a:srgbClr val="002060"/>
                </a:solidFill>
                <a:latin typeface="Century Gothic" panose="020B0502020202020204" pitchFamily="34" charset="0"/>
                <a:cs typeface="Arial"/>
                <a:sym typeface="Arial"/>
              </a:rPr>
              <a:t>nicht</a:t>
            </a:r>
            <a:endParaRPr lang="en-GB" sz="2400" kern="0">
              <a:solidFill>
                <a:srgbClr val="002060"/>
              </a:solidFill>
              <a:latin typeface="Century Gothic" panose="020B0502020202020204" pitchFamily="34" charset="0"/>
              <a:cs typeface="Arial"/>
              <a:sym typeface="Arial"/>
            </a:endParaRPr>
          </a:p>
        </p:txBody>
      </p:sp>
    </p:spTree>
    <p:extLst>
      <p:ext uri="{BB962C8B-B14F-4D97-AF65-F5344CB8AC3E}">
        <p14:creationId xmlns:p14="http://schemas.microsoft.com/office/powerpoint/2010/main" val="15360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a:ln>
                <a:noFill/>
              </a:ln>
              <a:solidFill>
                <a:srgbClr val="FF0000"/>
              </a:solidFill>
              <a:effectLst/>
              <a:uLnTx/>
              <a:uFillTx/>
              <a:latin typeface="Modern Love" panose="04090805081005020601" pitchFamily="82" charset="0"/>
              <a:ea typeface="+mn-ea"/>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FF7DA767-B821-404C-86CE-B1CF956A728F}"/>
              </a:ext>
            </a:extLst>
          </p:cNvPr>
          <p:cNvGraphicFramePr>
            <a:graphicFrameLocks noGrp="1"/>
          </p:cNvGraphicFramePr>
          <p:nvPr>
            <p:extLst>
              <p:ext uri="{D42A27DB-BD31-4B8C-83A1-F6EECF244321}">
                <p14:modId xmlns:p14="http://schemas.microsoft.com/office/powerpoint/2010/main" val="334471252"/>
              </p:ext>
            </p:extLst>
          </p:nvPr>
        </p:nvGraphicFramePr>
        <p:xfrm>
          <a:off x="383856" y="1434395"/>
          <a:ext cx="9962638" cy="475488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das Buch</a:t>
                      </a:r>
                    </a:p>
                    <a:p>
                      <a:endParaRPr lang="en-GB" sz="2400" b="1">
                        <a:solidFill>
                          <a:srgbClr val="002060"/>
                        </a:solidFill>
                        <a:latin typeface="Century Gothic" panose="020B0502020202020204" pitchFamily="34" charset="0"/>
                      </a:endParaRPr>
                    </a:p>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das </a:t>
                      </a:r>
                      <a:r>
                        <a:rPr lang="en-GB" sz="2400" b="1" err="1">
                          <a:solidFill>
                            <a:srgbClr val="002060"/>
                          </a:solidFill>
                          <a:latin typeface="Century Gothic" panose="020B0502020202020204" pitchFamily="34" charset="0"/>
                        </a:rPr>
                        <a:t>Haustier</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nicht</a:t>
                      </a:r>
                      <a:r>
                        <a:rPr lang="en-GB" sz="2400" b="1">
                          <a:solidFill>
                            <a:srgbClr val="002060"/>
                          </a:solidFill>
                          <a:latin typeface="Century Gothic" panose="020B0502020202020204" pitchFamily="34" charset="0"/>
                        </a:rPr>
                        <a:t> </a:t>
                      </a:r>
                      <a:r>
                        <a:rPr lang="en-GB" sz="2400" b="1" err="1">
                          <a:solidFill>
                            <a:srgbClr val="002060"/>
                          </a:solidFill>
                          <a:latin typeface="Century Gothic" panose="020B0502020202020204" pitchFamily="34" charset="0"/>
                        </a:rPr>
                        <a:t>wahr</a:t>
                      </a:r>
                      <a:r>
                        <a:rPr lang="en-GB" sz="2400" b="1">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die Schule</a:t>
                      </a:r>
                    </a:p>
                    <a:p>
                      <a:endParaRPr lang="en-GB" sz="2400" b="1">
                        <a:solidFill>
                          <a:srgbClr val="002060"/>
                        </a:solidFill>
                        <a:latin typeface="Century Gothic" panose="020B0502020202020204" pitchFamily="34" charset="0"/>
                      </a:endParaRPr>
                    </a:p>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das Tier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nicht</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sz="2400">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zu</a:t>
                      </a:r>
                      <a:r>
                        <a:rPr lang="en-GB" sz="2400" b="1">
                          <a:solidFill>
                            <a:srgbClr val="002060"/>
                          </a:solidFill>
                          <a:latin typeface="Century Gothic" panose="020B0502020202020204" pitchFamily="34" charset="0"/>
                        </a:rPr>
                        <a:t> </a:t>
                      </a:r>
                      <a:r>
                        <a:rPr lang="en-GB" sz="2400" b="1" err="1">
                          <a:solidFill>
                            <a:srgbClr val="002060"/>
                          </a:solidFill>
                          <a:latin typeface="Century Gothic" panose="020B0502020202020204" pitchFamily="34" charset="0"/>
                        </a:rPr>
                        <a:t>Hause</a:t>
                      </a:r>
                      <a:endParaRPr lang="en-GB" sz="2400" b="1">
                        <a:solidFill>
                          <a:srgbClr val="002060"/>
                        </a:solidFill>
                        <a:latin typeface="Century Gothic" panose="020B0502020202020204" pitchFamily="34" charset="0"/>
                      </a:endParaRPr>
                    </a:p>
                    <a:p>
                      <a:endParaRPr lang="en-GB" sz="2400" b="1">
                        <a:solidFill>
                          <a:srgbClr val="002060"/>
                        </a:solidFill>
                        <a:latin typeface="Century Gothic" panose="020B0502020202020204" pitchFamily="34" charset="0"/>
                      </a:endParaRPr>
                    </a:p>
                    <a:p>
                      <a:endParaRPr lang="en-GB" sz="2400" b="1">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gewinnen</a:t>
                      </a:r>
                      <a:endParaRPr lang="en-GB" sz="2400" b="1">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hören</a:t>
                      </a:r>
                      <a:endParaRPr lang="en-GB" sz="2400" b="1">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du</a:t>
                      </a:r>
                    </a:p>
                    <a:p>
                      <a:endParaRPr lang="en-GB" sz="2400" b="1">
                        <a:solidFill>
                          <a:srgbClr val="002060"/>
                        </a:solidFill>
                        <a:latin typeface="Century Gothic" panose="020B0502020202020204" pitchFamily="34" charset="0"/>
                      </a:endParaRPr>
                    </a:p>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002060"/>
                          </a:solidFill>
                          <a:latin typeface="Century Gothic" panose="020B0502020202020204" pitchFamily="34" charset="0"/>
                        </a:rPr>
                        <a:t>machen</a:t>
                      </a:r>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72191" y="1855836"/>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557973" y="446921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494254" y="5131217"/>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453530" y="2694768"/>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x2</a:t>
            </a:r>
          </a:p>
        </p:txBody>
      </p:sp>
    </p:spTree>
    <p:extLst>
      <p:ext uri="{BB962C8B-B14F-4D97-AF65-F5344CB8AC3E}">
        <p14:creationId xmlns:p14="http://schemas.microsoft.com/office/powerpoint/2010/main" val="2399158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021609809"/>
              </p:ext>
            </p:extLst>
          </p:nvPr>
        </p:nvGraphicFramePr>
        <p:xfrm>
          <a:off x="627695" y="1313648"/>
          <a:ext cx="9962638" cy="475488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animal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Isn’t it? Isn’t that right?</a:t>
                      </a:r>
                    </a:p>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book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pet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(the) school</a:t>
                      </a:r>
                    </a:p>
                    <a:p>
                      <a:endParaRPr lang="en-GB" sz="2400" b="1">
                        <a:solidFill>
                          <a:srgbClr val="002060"/>
                        </a:solidFill>
                        <a:latin typeface="Century Gothic" panose="020B0502020202020204" pitchFamily="34" charset="0"/>
                      </a:endParaRPr>
                    </a:p>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at home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you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you have</a:t>
                      </a:r>
                    </a:p>
                    <a:p>
                      <a:endParaRPr lang="en-GB" sz="2400" b="1">
                        <a:solidFill>
                          <a:srgbClr val="002060"/>
                        </a:solidFill>
                        <a:latin typeface="Century Gothic" panose="020B0502020202020204" pitchFamily="34" charset="0"/>
                      </a:endParaRPr>
                    </a:p>
                    <a:p>
                      <a:endParaRPr lang="en-GB" sz="2400" b="1">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win, winning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listen, listening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panose="020B0502020202020204" pitchFamily="34" charset="0"/>
                        </a:rPr>
                        <a:t>to do, make</a:t>
                      </a:r>
                    </a:p>
                    <a:p>
                      <a:endParaRPr lang="en-GB" sz="2400" b="1">
                        <a:solidFill>
                          <a:srgbClr val="002060"/>
                        </a:solidFill>
                        <a:latin typeface="Century Gothic" panose="020B0502020202020204" pitchFamily="34" charset="0"/>
                      </a:endParaRPr>
                    </a:p>
                    <a:p>
                      <a:endParaRPr lang="en-GB" sz="2400" b="1">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85566" y="2093689"/>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737565" y="3900390"/>
            <a:ext cx="1351445" cy="1280316"/>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13469" y="5242897"/>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x1</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x2</a:t>
            </a:r>
          </a:p>
        </p:txBody>
      </p:sp>
    </p:spTree>
    <p:extLst>
      <p:ext uri="{BB962C8B-B14F-4D97-AF65-F5344CB8AC3E}">
        <p14:creationId xmlns:p14="http://schemas.microsoft.com/office/powerpoint/2010/main" val="1637744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7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a:ln>
                  <a:noFill/>
                </a:ln>
                <a:solidFill>
                  <a:srgbClr val="002060"/>
                </a:solidFill>
                <a:effectLst/>
                <a:uLnTx/>
                <a:uFillTx/>
                <a:latin typeface="Century Gothic"/>
                <a:ea typeface="+mn-ea"/>
                <a:cs typeface="+mn-cs"/>
              </a:rPr>
              <a:t>[</a:t>
            </a:r>
            <a:r>
              <a:rPr kumimoji="0" lang="en-GB" sz="11500" b="0" i="0" u="none" strike="noStrike" kern="1200" cap="none" spc="0" normalizeH="0" baseline="0" noProof="0">
                <a:ln>
                  <a:noFill/>
                </a:ln>
                <a:solidFill>
                  <a:srgbClr val="FF0066"/>
                </a:solidFill>
                <a:effectLst/>
                <a:uLnTx/>
                <a:uFillTx/>
                <a:latin typeface="Century Gothic"/>
                <a:ea typeface="+mn-ea"/>
                <a:cs typeface="+mn-cs"/>
              </a:rPr>
              <a:t>s</a:t>
            </a:r>
            <a:r>
              <a:rPr kumimoji="0" lang="en-GB" sz="115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992149" y="143479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6">
            <a:extLst>
              <a:ext uri="{28A0092B-C50C-407E-A947-70E740481C1C}">
                <a14:useLocalDpi xmlns:a14="http://schemas.microsoft.com/office/drawing/2010/main" val="0"/>
              </a:ext>
            </a:extLst>
          </a:blip>
          <a:srcRect t="28992"/>
          <a:stretch/>
        </p:blipFill>
        <p:spPr>
          <a:xfrm>
            <a:off x="3327021" y="2317984"/>
            <a:ext cx="5537957" cy="2222032"/>
          </a:xfrm>
          <a:prstGeom prst="rect">
            <a:avLst/>
          </a:prstGeom>
        </p:spPr>
      </p:pic>
    </p:spTree>
    <p:extLst>
      <p:ext uri="{BB962C8B-B14F-4D97-AF65-F5344CB8AC3E}">
        <p14:creationId xmlns:p14="http://schemas.microsoft.com/office/powerpoint/2010/main" val="111528052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a:ln>
                  <a:noFill/>
                </a:ln>
                <a:solidFill>
                  <a:srgbClr val="002060"/>
                </a:solidFill>
                <a:effectLst/>
                <a:uLnTx/>
                <a:uFillTx/>
                <a:latin typeface="Century Gothic"/>
                <a:ea typeface="+mn-ea"/>
                <a:cs typeface="+mn-cs"/>
              </a:rPr>
              <a:t>[</a:t>
            </a:r>
            <a:r>
              <a:rPr kumimoji="0" lang="en-GB" sz="11500" b="0" i="0" u="none" strike="noStrike" kern="1200" cap="none" spc="0" normalizeH="0" baseline="0" noProof="0">
                <a:ln>
                  <a:noFill/>
                </a:ln>
                <a:solidFill>
                  <a:srgbClr val="FF0066"/>
                </a:solidFill>
                <a:effectLst/>
                <a:uLnTx/>
                <a:uFillTx/>
                <a:latin typeface="Century Gothic"/>
                <a:ea typeface="+mn-ea"/>
                <a:cs typeface="+mn-cs"/>
              </a:rPr>
              <a:t>s</a:t>
            </a:r>
            <a:r>
              <a:rPr kumimoji="0" lang="en-GB" sz="115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678533" y="139596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10">
            <a:extLst>
              <a:ext uri="{28A0092B-C50C-407E-A947-70E740481C1C}">
                <a14:useLocalDpi xmlns:a14="http://schemas.microsoft.com/office/drawing/2010/main" val="0"/>
              </a:ext>
            </a:extLst>
          </a:blip>
          <a:srcRect t="28992"/>
          <a:stretch/>
        </p:blipFill>
        <p:spPr>
          <a:xfrm>
            <a:off x="3072981" y="1878478"/>
            <a:ext cx="5537957" cy="2222032"/>
          </a:xfrm>
          <a:prstGeom prst="rect">
            <a:avLst/>
          </a:prstGeom>
        </p:spPr>
      </p:pic>
      <p:sp>
        <p:nvSpPr>
          <p:cNvPr id="16" name="TextBox 15">
            <a:extLst>
              <a:ext uri="{FF2B5EF4-FFF2-40B4-BE49-F238E27FC236}">
                <a16:creationId xmlns:a16="http://schemas.microsoft.com/office/drawing/2014/main" id="{A89751EB-1A7A-48E4-AAE7-451FF19B0B75}"/>
              </a:ext>
            </a:extLst>
          </p:cNvPr>
          <p:cNvSpPr txBox="1"/>
          <p:nvPr/>
        </p:nvSpPr>
        <p:spPr>
          <a:xfrm>
            <a:off x="1607610" y="6820815"/>
            <a:ext cx="26493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other words:</a:t>
            </a:r>
            <a:b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a:t>
            </a:r>
            <a:b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langsam</a:t>
            </a:r>
            <a:b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sehr</a:t>
            </a:r>
            <a:endPar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(we then have all the vowels represented)</a:t>
            </a: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CustomShape 2">
            <a:extLst>
              <a:ext uri="{FF2B5EF4-FFF2-40B4-BE49-F238E27FC236}">
                <a16:creationId xmlns:a16="http://schemas.microsoft.com/office/drawing/2014/main" id="{DE3C9971-0BB1-D252-3ADE-C26D28725156}"/>
              </a:ext>
            </a:extLst>
          </p:cNvPr>
          <p:cNvSpPr/>
          <p:nvPr/>
        </p:nvSpPr>
        <p:spPr>
          <a:xfrm>
            <a:off x="384772" y="537277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Per</a:t>
            </a:r>
            <a:r>
              <a:rPr lang="en-GB" sz="6600" b="1">
                <a:solidFill>
                  <a:srgbClr val="FF0066"/>
                </a:solidFill>
                <a:latin typeface="Century Gothic" panose="020B0502020202020204" pitchFamily="34" charset="0"/>
              </a:rPr>
              <a:t>s</a:t>
            </a:r>
            <a:r>
              <a:rPr lang="en-GB" sz="6600" spc="-1">
                <a:solidFill>
                  <a:srgbClr val="002060"/>
                </a:solidFill>
                <a:latin typeface="Century Gothic" panose="020B0502020202020204" pitchFamily="34" charset="0"/>
              </a:rPr>
              <a:t>on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AE36352-43FA-F246-9CE1-312BF333B12E}"/>
              </a:ext>
            </a:extLst>
          </p:cNvPr>
          <p:cNvPicPr>
            <a:picLocks noChangeAspect="1"/>
          </p:cNvPicPr>
          <p:nvPr/>
        </p:nvPicPr>
        <p:blipFill>
          <a:blip r:embed="rId11"/>
          <a:stretch>
            <a:fillRect/>
          </a:stretch>
        </p:blipFill>
        <p:spPr>
          <a:xfrm>
            <a:off x="1339450" y="4314445"/>
            <a:ext cx="1184997" cy="1234729"/>
          </a:xfrm>
          <a:prstGeom prst="rect">
            <a:avLst/>
          </a:prstGeom>
        </p:spPr>
      </p:pic>
      <p:sp>
        <p:nvSpPr>
          <p:cNvPr id="9" name="CustomShape 2">
            <a:extLst>
              <a:ext uri="{FF2B5EF4-FFF2-40B4-BE49-F238E27FC236}">
                <a16:creationId xmlns:a16="http://schemas.microsoft.com/office/drawing/2014/main" id="{33B32B43-0BB4-6E94-7F29-0D15295AFB80}"/>
              </a:ext>
            </a:extLst>
          </p:cNvPr>
          <p:cNvSpPr/>
          <p:nvPr/>
        </p:nvSpPr>
        <p:spPr>
          <a:xfrm>
            <a:off x="0" y="3052798"/>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lang</a:t>
            </a:r>
            <a:r>
              <a:rPr lang="en-GB" sz="6600" b="1">
                <a:solidFill>
                  <a:srgbClr val="FF0066"/>
                </a:solidFill>
                <a:latin typeface="Century Gothic" panose="020B0502020202020204" pitchFamily="34" charset="0"/>
              </a:rPr>
              <a:t>s</a:t>
            </a:r>
            <a:r>
              <a:rPr lang="en-GB" sz="6600" spc="-1">
                <a:solidFill>
                  <a:srgbClr val="002060"/>
                </a:solidFill>
                <a:latin typeface="Century Gothic" panose="020B0502020202020204" pitchFamily="34" charset="0"/>
              </a:rPr>
              <a:t>am</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BED6143B-2C6F-2292-6F6B-9585F838BD7E}"/>
              </a:ext>
            </a:extLst>
          </p:cNvPr>
          <p:cNvPicPr>
            <a:picLocks noChangeAspect="1"/>
          </p:cNvPicPr>
          <p:nvPr/>
        </p:nvPicPr>
        <p:blipFill>
          <a:blip r:embed="rId12"/>
          <a:stretch>
            <a:fillRect/>
          </a:stretch>
        </p:blipFill>
        <p:spPr>
          <a:xfrm>
            <a:off x="1001805" y="1905498"/>
            <a:ext cx="1625346" cy="1298834"/>
          </a:xfrm>
          <a:prstGeom prst="rect">
            <a:avLst/>
          </a:prstGeom>
        </p:spPr>
      </p:pic>
      <p:sp>
        <p:nvSpPr>
          <p:cNvPr id="11" name="CustomShape 2">
            <a:extLst>
              <a:ext uri="{FF2B5EF4-FFF2-40B4-BE49-F238E27FC236}">
                <a16:creationId xmlns:a16="http://schemas.microsoft.com/office/drawing/2014/main" id="{3589A320-B320-DD18-AF06-DCB2FA27FCCA}"/>
              </a:ext>
            </a:extLst>
          </p:cNvPr>
          <p:cNvSpPr/>
          <p:nvPr/>
        </p:nvSpPr>
        <p:spPr>
          <a:xfrm>
            <a:off x="8016345" y="5156676"/>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err="1">
                <a:solidFill>
                  <a:srgbClr val="FF0066"/>
                </a:solidFill>
                <a:latin typeface="Century Gothic" panose="020B0502020202020204" pitchFamily="34" charset="0"/>
              </a:rPr>
              <a:t>s</a:t>
            </a:r>
            <a:r>
              <a:rPr lang="en-GB" sz="6600" spc="-1" err="1">
                <a:solidFill>
                  <a:srgbClr val="002060"/>
                </a:solidFill>
                <a:latin typeface="Century Gothic" panose="020B0502020202020204" pitchFamily="34" charset="0"/>
              </a:rPr>
              <a:t>ehr</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59E06D3-1EB1-1D83-C503-E319D6E13DD2}"/>
              </a:ext>
            </a:extLst>
          </p:cNvPr>
          <p:cNvPicPr>
            <a:picLocks noChangeAspect="1"/>
          </p:cNvPicPr>
          <p:nvPr/>
        </p:nvPicPr>
        <p:blipFill>
          <a:blip r:embed="rId13"/>
          <a:stretch>
            <a:fillRect/>
          </a:stretch>
        </p:blipFill>
        <p:spPr>
          <a:xfrm>
            <a:off x="8995175" y="4628733"/>
            <a:ext cx="1632257" cy="703126"/>
          </a:xfrm>
          <a:prstGeom prst="rect">
            <a:avLst/>
          </a:prstGeom>
        </p:spPr>
      </p:pic>
      <p:sp>
        <p:nvSpPr>
          <p:cNvPr id="17" name="CustomShape 2">
            <a:extLst>
              <a:ext uri="{FF2B5EF4-FFF2-40B4-BE49-F238E27FC236}">
                <a16:creationId xmlns:a16="http://schemas.microsoft.com/office/drawing/2014/main" id="{0A960E09-3E28-4D8C-712D-9CAD4132E50C}"/>
              </a:ext>
            </a:extLst>
          </p:cNvPr>
          <p:cNvSpPr/>
          <p:nvPr/>
        </p:nvSpPr>
        <p:spPr>
          <a:xfrm>
            <a:off x="7509302" y="3062359"/>
            <a:ext cx="468269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err="1">
                <a:solidFill>
                  <a:srgbClr val="002060"/>
                </a:solidFill>
                <a:latin typeface="Century Gothic" panose="020B0502020202020204" pitchFamily="34" charset="0"/>
              </a:rPr>
              <a:t>be</a:t>
            </a:r>
            <a:r>
              <a:rPr lang="en-GB" sz="6600" b="1" err="1">
                <a:solidFill>
                  <a:srgbClr val="FF0066"/>
                </a:solidFill>
                <a:latin typeface="Century Gothic" panose="020B0502020202020204" pitchFamily="34" charset="0"/>
              </a:rPr>
              <a:t>s</a:t>
            </a:r>
            <a:r>
              <a:rPr lang="en-GB" sz="6600" spc="-1" err="1">
                <a:solidFill>
                  <a:srgbClr val="002060"/>
                </a:solidFill>
                <a:latin typeface="Century Gothic" panose="020B0502020202020204" pitchFamily="34" charset="0"/>
              </a:rPr>
              <a:t>uchen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Greeting">
            <a:extLst>
              <a:ext uri="{FF2B5EF4-FFF2-40B4-BE49-F238E27FC236}">
                <a16:creationId xmlns:a16="http://schemas.microsoft.com/office/drawing/2014/main" id="{D3458674-FA77-E7C3-72A0-DA8EE74D70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96729" y="2410690"/>
            <a:ext cx="1578935" cy="81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417088C-8CB4-C97A-BCC7-7C5DAFA8C164}"/>
              </a:ext>
            </a:extLst>
          </p:cNvPr>
          <p:cNvPicPr>
            <a:picLocks noChangeAspect="1"/>
          </p:cNvPicPr>
          <p:nvPr/>
        </p:nvPicPr>
        <p:blipFill>
          <a:blip r:embed="rId15"/>
          <a:stretch>
            <a:fillRect/>
          </a:stretch>
        </p:blipFill>
        <p:spPr>
          <a:xfrm>
            <a:off x="9890123" y="2400925"/>
            <a:ext cx="2107378" cy="604163"/>
          </a:xfrm>
          <a:prstGeom prst="rect">
            <a:avLst/>
          </a:prstGeom>
        </p:spPr>
      </p:pic>
    </p:spTree>
    <p:extLst>
      <p:ext uri="{BB962C8B-B14F-4D97-AF65-F5344CB8AC3E}">
        <p14:creationId xmlns:p14="http://schemas.microsoft.com/office/powerpoint/2010/main" val="15853557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2_W7_2.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2_W7_2.6.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2.7.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a:ln>
                  <a:noFill/>
                </a:ln>
                <a:solidFill>
                  <a:srgbClr val="002060"/>
                </a:solidFill>
                <a:effectLst/>
                <a:uLnTx/>
                <a:uFillTx/>
                <a:latin typeface="Century Gothic"/>
                <a:ea typeface="+mn-ea"/>
                <a:cs typeface="+mn-cs"/>
              </a:rPr>
              <a:t>[</a:t>
            </a:r>
            <a:r>
              <a:rPr kumimoji="0" lang="en-GB" sz="8000" b="1" i="0" u="none" strike="noStrike" kern="1200" cap="none" spc="0" normalizeH="0" baseline="0" noProof="0">
                <a:ln>
                  <a:noFill/>
                </a:ln>
                <a:solidFill>
                  <a:srgbClr val="FF0066"/>
                </a:solidFill>
                <a:effectLst/>
                <a:uLnTx/>
                <a:uFillTx/>
                <a:latin typeface="Century Gothic"/>
                <a:ea typeface="+mn-ea"/>
                <a:cs typeface="+mn-cs"/>
              </a:rPr>
              <a:t>z</a:t>
            </a:r>
            <a:r>
              <a:rPr kumimoji="0" lang="en-GB" sz="80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7616863" y="5252644"/>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24105" y="3968982"/>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Remember:</a:t>
            </a:r>
            <a:r>
              <a:rPr kumimoji="0" lang="en-GB" sz="2400" b="0" i="0" u="none" strike="noStrike" kern="1200" cap="none" spc="0" normalizeH="0" noProof="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noProof="0">
                <a:ln>
                  <a:noFill/>
                </a:ln>
                <a:solidFill>
                  <a:prstClr val="white"/>
                </a:solidFill>
                <a:effectLst/>
                <a:uLnTx/>
                <a:uFillTx/>
                <a:latin typeface="Century Gothic" panose="020B0502020202020204" pitchFamily="34" charset="0"/>
                <a:ea typeface="+mn-ea"/>
                <a:cs typeface="+mn-cs"/>
              </a:rPr>
              <a:t>z</a:t>
            </a:r>
            <a:r>
              <a:rPr kumimoji="0" lang="en-GB" sz="2400" b="0" i="0" u="none" strike="noStrike" kern="1200" cap="none" spc="0" normalizeH="0" noProof="0">
                <a:ln>
                  <a:noFill/>
                </a:ln>
                <a:solidFill>
                  <a:prstClr val="white"/>
                </a:solidFill>
                <a:effectLst/>
                <a:uLnTx/>
                <a:uFillTx/>
                <a:latin typeface="Century Gothic" panose="020B0502020202020204" pitchFamily="34" charset="0"/>
                <a:ea typeface="+mn-ea"/>
                <a:cs typeface="+mn-cs"/>
              </a:rPr>
              <a:t>’ sounds like English ‘</a:t>
            </a:r>
            <a:r>
              <a:rPr kumimoji="0" lang="en-GB" sz="2400" b="0" i="0" u="none" strike="noStrike" kern="1200" cap="none" spc="0" normalizeH="0" noProof="0" err="1">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noProof="0">
                <a:ln>
                  <a:noFill/>
                </a:ln>
                <a:solidFill>
                  <a:prstClr val="white"/>
                </a:solidFill>
                <a:effectLst/>
                <a:uLnTx/>
                <a:uFillTx/>
                <a:latin typeface="Century Gothic" panose="020B0502020202020204" pitchFamily="34" charset="0"/>
                <a:ea typeface="+mn-ea"/>
                <a:cs typeface="+mn-cs"/>
              </a:rPr>
              <a:t>’, like at the end of boo</a:t>
            </a:r>
            <a:r>
              <a:rPr kumimoji="0" lang="en-GB" sz="2400" b="1" i="0" u="none" strike="noStrike" kern="1200" cap="none" spc="0" normalizeH="0" noProof="0">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noProof="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219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2.1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2.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7_2.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7_2.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6C8A0B-EA54-4922-9B31-2DD690C4886C}"/>
              </a:ext>
            </a:extLst>
          </p:cNvPr>
          <p:cNvSpPr txBox="1"/>
          <p:nvPr/>
        </p:nvSpPr>
        <p:spPr>
          <a:xfrm>
            <a:off x="89290" y="2885069"/>
            <a:ext cx="1622016" cy="646331"/>
          </a:xfrm>
          <a:prstGeom prst="rect">
            <a:avLst/>
          </a:prstGeom>
          <a:solidFill>
            <a:schemeClr val="accent2">
              <a:lumMod val="40000"/>
              <a:lumOff val="60000"/>
            </a:schemeClr>
          </a:solidFill>
        </p:spPr>
        <p:txBody>
          <a:bodyPr wrap="square" rtlCol="0">
            <a:spAutoFit/>
          </a:bodyPr>
          <a:lstStyle/>
          <a:p>
            <a:pPr algn="ctr"/>
            <a:r>
              <a:rPr lang="en-GB">
                <a:latin typeface="Century Gothic" panose="020B0502020202020204" pitchFamily="34" charset="0"/>
              </a:rPr>
              <a:t>was – what?, something</a:t>
            </a:r>
          </a:p>
        </p:txBody>
      </p:sp>
      <p:sp>
        <p:nvSpPr>
          <p:cNvPr id="9" name="TextBox 8">
            <a:extLst>
              <a:ext uri="{FF2B5EF4-FFF2-40B4-BE49-F238E27FC236}">
                <a16:creationId xmlns:a16="http://schemas.microsoft.com/office/drawing/2014/main" id="{B0ECCA57-79E0-4575-A2E2-2BE261B948ED}"/>
              </a:ext>
            </a:extLst>
          </p:cNvPr>
          <p:cNvSpPr txBox="1"/>
          <p:nvPr/>
        </p:nvSpPr>
        <p:spPr>
          <a:xfrm>
            <a:off x="255300" y="3681243"/>
            <a:ext cx="11759109" cy="3094304"/>
          </a:xfrm>
          <a:prstGeom prst="rect">
            <a:avLst/>
          </a:prstGeom>
          <a:solidFill>
            <a:srgbClr val="002060"/>
          </a:solidFill>
          <a:ln>
            <a:solidFill>
              <a:srgbClr val="002060"/>
            </a:solidFill>
          </a:ln>
        </p:spPr>
        <p:txBody>
          <a:bodyPr wrap="square" rtlCol="0">
            <a:spAutoFit/>
          </a:bodyPr>
          <a:lstStyle/>
          <a:p>
            <a:endParaRPr lang="en-GB"/>
          </a:p>
        </p:txBody>
      </p:sp>
      <p:sp>
        <p:nvSpPr>
          <p:cNvPr id="18" name="Rectangle 17">
            <a:hlinkClick r:id="" action="ppaction://noaction">
              <a:snd r:embed="rId3" name="T2_W7F_5.12.wav"/>
            </a:hlinkClick>
            <a:extLst>
              <a:ext uri="{FF2B5EF4-FFF2-40B4-BE49-F238E27FC236}">
                <a16:creationId xmlns:a16="http://schemas.microsoft.com/office/drawing/2014/main" id="{084C9D57-A08B-472D-BA09-393938162BBA}"/>
              </a:ext>
            </a:extLst>
          </p:cNvPr>
          <p:cNvSpPr/>
          <p:nvPr/>
        </p:nvSpPr>
        <p:spPr>
          <a:xfrm>
            <a:off x="6799833" y="3680837"/>
            <a:ext cx="2281394"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err="1">
                <a:solidFill>
                  <a:srgbClr val="FFFF00"/>
                </a:solidFill>
                <a:latin typeface="Century Gothic" panose="020B0502020202020204" pitchFamily="34" charset="0"/>
              </a:rPr>
              <a:t>Zwiebel</a:t>
            </a:r>
            <a:endParaRPr kumimoji="0" lang="en-GB" sz="4400" b="1" i="0" u="none" strike="noStrike" kern="1200" cap="none" spc="0" normalizeH="0" baseline="0" noProof="0">
              <a:ln>
                <a:noFill/>
              </a:ln>
              <a:solidFill>
                <a:srgbClr val="FFFF00"/>
              </a:solidFill>
              <a:effectLst/>
              <a:uLnTx/>
              <a:uFillTx/>
              <a:latin typeface="Century Gothic" panose="020B0502020202020204" pitchFamily="34" charset="0"/>
            </a:endParaRPr>
          </a:p>
        </p:txBody>
      </p:sp>
      <p:sp>
        <p:nvSpPr>
          <p:cNvPr id="20" name="Rectangle 19">
            <a:hlinkClick r:id="" action="ppaction://noaction">
              <a:snd r:embed="rId4" name="T2_W7F_5.14.wav"/>
            </a:hlinkClick>
            <a:extLst>
              <a:ext uri="{FF2B5EF4-FFF2-40B4-BE49-F238E27FC236}">
                <a16:creationId xmlns:a16="http://schemas.microsoft.com/office/drawing/2014/main" id="{3FAE5D11-1745-47D9-B2AF-9B3AF4436481}"/>
              </a:ext>
            </a:extLst>
          </p:cNvPr>
          <p:cNvSpPr/>
          <p:nvPr/>
        </p:nvSpPr>
        <p:spPr>
          <a:xfrm>
            <a:off x="279418" y="4984859"/>
            <a:ext cx="1606530" cy="1138773"/>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err="1">
                <a:solidFill>
                  <a:srgbClr val="00B0F0"/>
                </a:solidFill>
                <a:latin typeface="Century Gothic" panose="020B0502020202020204" pitchFamily="34" charset="0"/>
              </a:rPr>
              <a:t>Suppe</a:t>
            </a:r>
            <a:endParaRPr lang="en-GB" sz="3600" b="1">
              <a:solidFill>
                <a:srgbClr val="00B0F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Century Gothic" panose="020B0502020202020204" pitchFamily="34" charset="0"/>
              </a:rPr>
              <a:t>]</a:t>
            </a:r>
          </a:p>
        </p:txBody>
      </p:sp>
      <p:sp>
        <p:nvSpPr>
          <p:cNvPr id="22" name="Google Shape;167;p2">
            <a:extLst>
              <a:ext uri="{FF2B5EF4-FFF2-40B4-BE49-F238E27FC236}">
                <a16:creationId xmlns:a16="http://schemas.microsoft.com/office/drawing/2014/main" id="{7F6E2BDB-7AE0-4271-A819-3CFCE32F601D}"/>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Title 1">
            <a:extLst>
              <a:ext uri="{FF2B5EF4-FFF2-40B4-BE49-F238E27FC236}">
                <a16:creationId xmlns:a16="http://schemas.microsoft.com/office/drawing/2014/main" id="{22BFBAD7-BE4A-46B9-A956-4451C747C51F}"/>
              </a:ext>
            </a:extLst>
          </p:cNvPr>
          <p:cNvSpPr txBox="1">
            <a:spLocks/>
          </p:cNvSpPr>
          <p:nvPr/>
        </p:nvSpPr>
        <p:spPr>
          <a:xfrm>
            <a:off x="618935" y="46137"/>
            <a:ext cx="2810719"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1 </a:t>
            </a:r>
            <a:endParaRPr lang="en-GB" sz="3200"/>
          </a:p>
        </p:txBody>
      </p:sp>
      <p:pic>
        <p:nvPicPr>
          <p:cNvPr id="25" name="Picture 24" descr="Icon&#10;&#10;Description automatically generated">
            <a:extLst>
              <a:ext uri="{FF2B5EF4-FFF2-40B4-BE49-F238E27FC236}">
                <a16:creationId xmlns:a16="http://schemas.microsoft.com/office/drawing/2014/main" id="{FCDE3D12-2DBB-4793-846A-5EA41D88C4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154" y="19747"/>
            <a:ext cx="1579001" cy="963251"/>
          </a:xfrm>
          <a:prstGeom prst="rect">
            <a:avLst/>
          </a:prstGeom>
        </p:spPr>
      </p:pic>
      <p:pic>
        <p:nvPicPr>
          <p:cNvPr id="28" name="Graphic 27" descr="Teacher">
            <a:extLst>
              <a:ext uri="{FF2B5EF4-FFF2-40B4-BE49-F238E27FC236}">
                <a16:creationId xmlns:a16="http://schemas.microsoft.com/office/drawing/2014/main" id="{9A3B6716-62D4-4ED2-AE67-1B440DA02D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53353" y="-15724"/>
            <a:ext cx="914400" cy="914400"/>
          </a:xfrm>
          <a:prstGeom prst="rect">
            <a:avLst/>
          </a:prstGeom>
        </p:spPr>
      </p:pic>
      <p:sp>
        <p:nvSpPr>
          <p:cNvPr id="29" name="Speech Bubble: Rectangle with Corners Rounded 28">
            <a:hlinkClick r:id="" action="ppaction://noaction">
              <a:snd r:embed="rId8" name="T2_W7F_5.1.wav"/>
            </a:hlinkClick>
            <a:extLst>
              <a:ext uri="{FF2B5EF4-FFF2-40B4-BE49-F238E27FC236}">
                <a16:creationId xmlns:a16="http://schemas.microsoft.com/office/drawing/2014/main" id="{1BB8C7F6-B375-4708-98C2-C20971052A5A}"/>
              </a:ext>
            </a:extLst>
          </p:cNvPr>
          <p:cNvSpPr/>
          <p:nvPr/>
        </p:nvSpPr>
        <p:spPr>
          <a:xfrm>
            <a:off x="5185512" y="144681"/>
            <a:ext cx="3122823" cy="46229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TextBox 23">
            <a:hlinkClick r:id="" action="ppaction://noaction">
              <a:snd r:embed="rId8" name="T2_W7F_5.1.wav"/>
            </a:hlinkClick>
            <a:extLst>
              <a:ext uri="{FF2B5EF4-FFF2-40B4-BE49-F238E27FC236}">
                <a16:creationId xmlns:a16="http://schemas.microsoft.com/office/drawing/2014/main" id="{8FEFE758-1C77-42FE-AE31-908A4CFBFACA}"/>
              </a:ext>
            </a:extLst>
          </p:cNvPr>
          <p:cNvSpPr txBox="1"/>
          <p:nvPr/>
        </p:nvSpPr>
        <p:spPr>
          <a:xfrm>
            <a:off x="5161949" y="66413"/>
            <a:ext cx="27045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3200" b="1" kern="0" err="1">
                <a:solidFill>
                  <a:schemeClr val="bg1"/>
                </a:solidFill>
                <a:latin typeface="Century Gothic" panose="020B0502020202020204" pitchFamily="34" charset="0"/>
                <a:cs typeface="Arial"/>
                <a:sym typeface="Arial"/>
              </a:rPr>
              <a:t>Was</a:t>
            </a:r>
            <a:r>
              <a:rPr lang="es-AR" sz="3200" b="1" kern="0">
                <a:solidFill>
                  <a:schemeClr val="bg1"/>
                </a:solidFill>
                <a:latin typeface="Century Gothic" panose="020B0502020202020204" pitchFamily="34" charset="0"/>
                <a:cs typeface="Arial"/>
                <a:sym typeface="Arial"/>
              </a:rPr>
              <a:t> </a:t>
            </a:r>
            <a:r>
              <a:rPr lang="es-AR" sz="3200" b="1" kern="0" err="1">
                <a:solidFill>
                  <a:schemeClr val="bg1"/>
                </a:solidFill>
                <a:latin typeface="Century Gothic" panose="020B0502020202020204" pitchFamily="34" charset="0"/>
                <a:cs typeface="Arial"/>
                <a:sym typeface="Arial"/>
              </a:rPr>
              <a:t>ist</a:t>
            </a:r>
            <a:r>
              <a:rPr lang="es-AR" sz="3200" b="1" kern="0">
                <a:solidFill>
                  <a:schemeClr val="bg1"/>
                </a:solidFill>
                <a:latin typeface="Century Gothic" panose="020B0502020202020204" pitchFamily="34" charset="0"/>
                <a:cs typeface="Arial"/>
                <a:sym typeface="Arial"/>
              </a:rPr>
              <a:t> das?</a:t>
            </a:r>
            <a:r>
              <a:rPr kumimoji="0" lang="es-AR" sz="3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a:t>
            </a:r>
          </a:p>
        </p:txBody>
      </p:sp>
      <p:sp>
        <p:nvSpPr>
          <p:cNvPr id="27" name="Rounded Rectangular Callout 21">
            <a:hlinkClick r:id="" action="ppaction://noaction">
              <a:snd r:embed="rId9" name="T2_W7F_5.2.wav"/>
            </a:hlinkClick>
            <a:extLst>
              <a:ext uri="{FF2B5EF4-FFF2-40B4-BE49-F238E27FC236}">
                <a16:creationId xmlns:a16="http://schemas.microsoft.com/office/drawing/2014/main" id="{29666EBD-0934-4061-8D04-83EC26B44888}"/>
              </a:ext>
            </a:extLst>
          </p:cNvPr>
          <p:cNvSpPr>
            <a:spLocks noChangeAspect="1"/>
          </p:cNvSpPr>
          <p:nvPr/>
        </p:nvSpPr>
        <p:spPr>
          <a:xfrm>
            <a:off x="2077331" y="873361"/>
            <a:ext cx="2690422" cy="831773"/>
          </a:xfrm>
          <a:prstGeom prst="wedgeRoundRectCallout">
            <a:avLst>
              <a:gd name="adj1" fmla="val -75350"/>
              <a:gd name="adj2" fmla="val 39613"/>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sehe</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was*…</a:t>
            </a:r>
          </a:p>
        </p:txBody>
      </p:sp>
      <p:sp>
        <p:nvSpPr>
          <p:cNvPr id="30" name="Rounded Rectangular Callout 21">
            <a:hlinkClick r:id="" action="ppaction://noaction">
              <a:snd r:embed="rId10" name="T2_W7F_5.3.wav"/>
            </a:hlinkClick>
            <a:extLst>
              <a:ext uri="{FF2B5EF4-FFF2-40B4-BE49-F238E27FC236}">
                <a16:creationId xmlns:a16="http://schemas.microsoft.com/office/drawing/2014/main" id="{A2EF6D58-CBD9-4660-80C7-8FE7EE539CFA}"/>
              </a:ext>
            </a:extLst>
          </p:cNvPr>
          <p:cNvSpPr>
            <a:spLocks noChangeAspect="1"/>
          </p:cNvSpPr>
          <p:nvPr/>
        </p:nvSpPr>
        <p:spPr>
          <a:xfrm>
            <a:off x="8286271" y="864572"/>
            <a:ext cx="2260218" cy="770453"/>
          </a:xfrm>
          <a:prstGeom prst="wedgeRoundRectCallout">
            <a:avLst>
              <a:gd name="adj1" fmla="val 62386"/>
              <a:gd name="adj2" fmla="val 4477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das?</a:t>
            </a:r>
          </a:p>
        </p:txBody>
      </p:sp>
      <p:sp>
        <p:nvSpPr>
          <p:cNvPr id="31" name="Rounded Rectangular Callout 21">
            <a:hlinkClick r:id="" action="ppaction://noaction">
              <a:snd r:embed="rId11" name="T2_W7F_5.4.wav"/>
            </a:hlinkClick>
            <a:extLst>
              <a:ext uri="{FF2B5EF4-FFF2-40B4-BE49-F238E27FC236}">
                <a16:creationId xmlns:a16="http://schemas.microsoft.com/office/drawing/2014/main" id="{25EE5432-E85A-4F78-A7F2-4DD2432109F7}"/>
              </a:ext>
            </a:extLst>
          </p:cNvPr>
          <p:cNvSpPr>
            <a:spLocks noChangeAspect="1"/>
          </p:cNvSpPr>
          <p:nvPr/>
        </p:nvSpPr>
        <p:spPr>
          <a:xfrm>
            <a:off x="1994978" y="1856596"/>
            <a:ext cx="2214286" cy="831773"/>
          </a:xfrm>
          <a:prstGeom prst="wedgeRoundRectCallout">
            <a:avLst>
              <a:gd name="adj1" fmla="val -78119"/>
              <a:gd name="adj2" fmla="val -3882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prstClr val="white"/>
                </a:solidFill>
                <a:latin typeface="Century Gothic" panose="020B0502020202020204" pitchFamily="34" charset="0"/>
              </a:rPr>
              <a:t>Das </a:t>
            </a:r>
            <a:r>
              <a:rPr lang="en-GB" sz="2400" b="1" err="1">
                <a:solidFill>
                  <a:prstClr val="white"/>
                </a:solidFill>
                <a:latin typeface="Century Gothic" panose="020B0502020202020204" pitchFamily="34" charset="0"/>
              </a:rPr>
              <a:t>ist</a:t>
            </a:r>
            <a:r>
              <a:rPr lang="en-GB" sz="2400" b="1">
                <a:solidFill>
                  <a:prstClr val="white"/>
                </a:solidFill>
                <a:latin typeface="Century Gothic" panose="020B0502020202020204" pitchFamily="34" charset="0"/>
              </a:rPr>
              <a:t> </a:t>
            </a:r>
            <a:r>
              <a:rPr lang="en-GB" sz="2400" b="1">
                <a:solidFill>
                  <a:srgbClr val="FF0000"/>
                </a:solidFill>
                <a:latin typeface="Century Gothic" panose="020B0502020202020204" pitchFamily="34" charset="0"/>
              </a:rPr>
              <a:t>rot</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t>
            </a:r>
          </a:p>
        </p:txBody>
      </p:sp>
      <p:sp>
        <p:nvSpPr>
          <p:cNvPr id="32" name="Rounded Rectangular Callout 21">
            <a:hlinkClick r:id="" action="ppaction://noaction">
              <a:snd r:embed="rId12" name="T2_W7F_5.5.wav"/>
            </a:hlinkClick>
            <a:extLst>
              <a:ext uri="{FF2B5EF4-FFF2-40B4-BE49-F238E27FC236}">
                <a16:creationId xmlns:a16="http://schemas.microsoft.com/office/drawing/2014/main" id="{BAD5EFC2-BA9E-4899-BDF9-3BAB95D05F02}"/>
              </a:ext>
            </a:extLst>
          </p:cNvPr>
          <p:cNvSpPr>
            <a:spLocks noChangeAspect="1"/>
          </p:cNvSpPr>
          <p:nvPr/>
        </p:nvSpPr>
        <p:spPr>
          <a:xfrm>
            <a:off x="8683674" y="1715715"/>
            <a:ext cx="1816884" cy="680155"/>
          </a:xfrm>
          <a:prstGeom prst="wedgeRoundRectCallout">
            <a:avLst>
              <a:gd name="adj1" fmla="val 61193"/>
              <a:gd name="adj2" fmla="val -25212"/>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FF0000"/>
                </a:solidFill>
                <a:latin typeface="Century Gothic" panose="020B0502020202020204" pitchFamily="34" charset="0"/>
              </a:rPr>
              <a:t>Person?</a:t>
            </a:r>
            <a:endParaRPr kumimoji="0" lang="en-GB" sz="2400" b="1" i="0" u="none" strike="noStrike" kern="1200" cap="none" spc="0" normalizeH="0" baseline="0" noProof="0">
              <a:ln>
                <a:noFill/>
              </a:ln>
              <a:solidFill>
                <a:srgbClr val="FF0000"/>
              </a:solidFill>
              <a:effectLst/>
              <a:uLnTx/>
              <a:uFillTx/>
              <a:latin typeface="Century Gothic" panose="020B0502020202020204" pitchFamily="34" charset="0"/>
            </a:endParaRPr>
          </a:p>
        </p:txBody>
      </p:sp>
      <p:sp>
        <p:nvSpPr>
          <p:cNvPr id="33" name="Rectangle 32">
            <a:hlinkClick r:id="" action="ppaction://noaction">
              <a:snd r:embed="rId13" name="T2_W7F_5.17.wav"/>
            </a:hlinkClick>
            <a:extLst>
              <a:ext uri="{FF2B5EF4-FFF2-40B4-BE49-F238E27FC236}">
                <a16:creationId xmlns:a16="http://schemas.microsoft.com/office/drawing/2014/main" id="{6C980390-F8D1-4B04-A1D2-EC501B26A23E}"/>
              </a:ext>
            </a:extLst>
          </p:cNvPr>
          <p:cNvSpPr/>
          <p:nvPr/>
        </p:nvSpPr>
        <p:spPr>
          <a:xfrm>
            <a:off x="7034536" y="5242676"/>
            <a:ext cx="1989647"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a:solidFill>
                  <a:srgbClr val="FF0000"/>
                </a:solidFill>
                <a:latin typeface="Century Gothic" panose="020B0502020202020204" pitchFamily="34" charset="0"/>
              </a:rPr>
              <a:t>Person</a:t>
            </a:r>
            <a:endParaRPr kumimoji="0" lang="en-GB" sz="4400" b="1" i="0" u="none" strike="noStrike" kern="1200" cap="none" spc="0" normalizeH="0" baseline="0" noProof="0">
              <a:ln>
                <a:noFill/>
              </a:ln>
              <a:solidFill>
                <a:srgbClr val="FF0000"/>
              </a:solidFill>
              <a:effectLst/>
              <a:uLnTx/>
              <a:uFillTx/>
              <a:latin typeface="Century Gothic" panose="020B0502020202020204" pitchFamily="34" charset="0"/>
            </a:endParaRPr>
          </a:p>
        </p:txBody>
      </p:sp>
      <p:sp>
        <p:nvSpPr>
          <p:cNvPr id="34" name="Rectangle 33">
            <a:hlinkClick r:id="" action="ppaction://noaction">
              <a:snd r:embed="rId14" name="T2_W7F_5.10.wav"/>
            </a:hlinkClick>
            <a:extLst>
              <a:ext uri="{FF2B5EF4-FFF2-40B4-BE49-F238E27FC236}">
                <a16:creationId xmlns:a16="http://schemas.microsoft.com/office/drawing/2014/main" id="{7E67B6EB-B741-4893-AD41-7654095D79C7}"/>
              </a:ext>
            </a:extLst>
          </p:cNvPr>
          <p:cNvSpPr/>
          <p:nvPr/>
        </p:nvSpPr>
        <p:spPr>
          <a:xfrm>
            <a:off x="2018744" y="3668735"/>
            <a:ext cx="1752403"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a:solidFill>
                  <a:srgbClr val="FF0000"/>
                </a:solidFill>
                <a:latin typeface="Century Gothic" panose="020B0502020202020204" pitchFamily="34" charset="0"/>
              </a:rPr>
              <a:t>Zebra</a:t>
            </a:r>
            <a:endParaRPr kumimoji="0" lang="en-GB" sz="4400" b="1" i="0" u="none" strike="noStrike" kern="1200" cap="none" spc="0" normalizeH="0" baseline="0" noProof="0">
              <a:ln>
                <a:noFill/>
              </a:ln>
              <a:solidFill>
                <a:srgbClr val="FF0000"/>
              </a:solidFill>
              <a:effectLst/>
              <a:uLnTx/>
              <a:uFillTx/>
              <a:latin typeface="Century Gothic" panose="020B0502020202020204" pitchFamily="34" charset="0"/>
            </a:endParaRPr>
          </a:p>
        </p:txBody>
      </p:sp>
      <p:sp>
        <p:nvSpPr>
          <p:cNvPr id="35" name="Rectangle 34">
            <a:hlinkClick r:id="" action="ppaction://noaction">
              <a:snd r:embed="rId15" name="T2_W7F_5.15.wav"/>
            </a:hlinkClick>
            <a:extLst>
              <a:ext uri="{FF2B5EF4-FFF2-40B4-BE49-F238E27FC236}">
                <a16:creationId xmlns:a16="http://schemas.microsoft.com/office/drawing/2014/main" id="{08E9D584-5775-4E8D-9E10-834EBE165794}"/>
              </a:ext>
            </a:extLst>
          </p:cNvPr>
          <p:cNvSpPr/>
          <p:nvPr/>
        </p:nvSpPr>
        <p:spPr>
          <a:xfrm>
            <a:off x="1897839" y="5081266"/>
            <a:ext cx="2101857"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err="1">
                <a:solidFill>
                  <a:srgbClr val="FFFF00"/>
                </a:solidFill>
                <a:latin typeface="Century Gothic" panose="020B0502020202020204" pitchFamily="34" charset="0"/>
              </a:rPr>
              <a:t>Sänger</a:t>
            </a:r>
            <a:endParaRPr kumimoji="0" lang="en-GB" sz="4400" b="1" i="0" u="none" strike="noStrike" kern="1200" cap="none" spc="0" normalizeH="0" baseline="0" noProof="0">
              <a:ln>
                <a:noFill/>
              </a:ln>
              <a:solidFill>
                <a:srgbClr val="FFFF00"/>
              </a:solidFill>
              <a:effectLst/>
              <a:uLnTx/>
              <a:uFillTx/>
              <a:latin typeface="Century Gothic" panose="020B0502020202020204" pitchFamily="34" charset="0"/>
            </a:endParaRPr>
          </a:p>
        </p:txBody>
      </p:sp>
      <p:sp>
        <p:nvSpPr>
          <p:cNvPr id="37" name="Rectangle 36">
            <a:hlinkClick r:id="" action="ppaction://noaction">
              <a:snd r:embed="rId16" name="T2_W7F_5.11.wav"/>
            </a:hlinkClick>
            <a:extLst>
              <a:ext uri="{FF2B5EF4-FFF2-40B4-BE49-F238E27FC236}">
                <a16:creationId xmlns:a16="http://schemas.microsoft.com/office/drawing/2014/main" id="{88E6E0DF-6B57-47C2-A9F7-AD400502D8E6}"/>
              </a:ext>
            </a:extLst>
          </p:cNvPr>
          <p:cNvSpPr/>
          <p:nvPr/>
        </p:nvSpPr>
        <p:spPr>
          <a:xfrm>
            <a:off x="4387850" y="3766551"/>
            <a:ext cx="2012089"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noProof="0" err="1">
                <a:solidFill>
                  <a:srgbClr val="00B0F0"/>
                </a:solidFill>
                <a:latin typeface="Century Gothic" panose="020B0502020202020204" pitchFamily="34" charset="0"/>
              </a:rPr>
              <a:t>Zitrone</a:t>
            </a:r>
            <a:endParaRPr kumimoji="0" lang="en-GB" sz="4400" b="1" i="0" u="none" strike="noStrike" kern="1200" cap="none" spc="0" normalizeH="0" baseline="0" noProof="0">
              <a:ln>
                <a:noFill/>
              </a:ln>
              <a:solidFill>
                <a:srgbClr val="00B0F0"/>
              </a:solidFill>
              <a:effectLst/>
              <a:uLnTx/>
              <a:uFillTx/>
              <a:latin typeface="Century Gothic" panose="020B0502020202020204" pitchFamily="34" charset="0"/>
            </a:endParaRPr>
          </a:p>
        </p:txBody>
      </p:sp>
      <p:sp>
        <p:nvSpPr>
          <p:cNvPr id="38" name="Rectangle 37">
            <a:hlinkClick r:id="" action="ppaction://noaction">
              <a:snd r:embed="rId17" name="T2_W7F_5.9.wav"/>
            </a:hlinkClick>
            <a:extLst>
              <a:ext uri="{FF2B5EF4-FFF2-40B4-BE49-F238E27FC236}">
                <a16:creationId xmlns:a16="http://schemas.microsoft.com/office/drawing/2014/main" id="{453F0905-4F16-41BC-9D98-249ED3814A14}"/>
              </a:ext>
            </a:extLst>
          </p:cNvPr>
          <p:cNvSpPr/>
          <p:nvPr/>
        </p:nvSpPr>
        <p:spPr>
          <a:xfrm>
            <a:off x="549702" y="3811385"/>
            <a:ext cx="965328" cy="400110"/>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err="1">
                <a:solidFill>
                  <a:schemeClr val="bg1"/>
                </a:solidFill>
                <a:latin typeface="Segoe Print" panose="02000600000000000000" pitchFamily="2" charset="0"/>
              </a:rPr>
              <a:t>Sonne</a:t>
            </a:r>
            <a:endParaRPr kumimoji="0" lang="en-GB" sz="2000" b="1" i="0" u="none" strike="noStrike" kern="1200" cap="none" spc="0" normalizeH="0" baseline="0" noProof="0">
              <a:ln>
                <a:noFill/>
              </a:ln>
              <a:solidFill>
                <a:schemeClr val="bg1"/>
              </a:solidFill>
              <a:effectLst/>
              <a:uLnTx/>
              <a:uFillTx/>
              <a:latin typeface="Segoe Print" panose="02000600000000000000" pitchFamily="2" charset="0"/>
            </a:endParaRPr>
          </a:p>
        </p:txBody>
      </p:sp>
      <p:sp>
        <p:nvSpPr>
          <p:cNvPr id="39" name="Rectangle 38">
            <a:hlinkClick r:id="" action="ppaction://noaction">
              <a:snd r:embed="rId18" name="T2_W7F_5.13.wav"/>
            </a:hlinkClick>
            <a:extLst>
              <a:ext uri="{FF2B5EF4-FFF2-40B4-BE49-F238E27FC236}">
                <a16:creationId xmlns:a16="http://schemas.microsoft.com/office/drawing/2014/main" id="{9634BD9B-2116-4532-B609-C5C992635072}"/>
              </a:ext>
            </a:extLst>
          </p:cNvPr>
          <p:cNvSpPr/>
          <p:nvPr/>
        </p:nvSpPr>
        <p:spPr>
          <a:xfrm>
            <a:off x="9313481" y="3727003"/>
            <a:ext cx="2531462" cy="1200329"/>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b="1">
                <a:solidFill>
                  <a:schemeClr val="bg1"/>
                </a:solidFill>
                <a:latin typeface="Segoe Print" panose="02000600000000000000" pitchFamily="2" charset="0"/>
              </a:rPr>
              <a:t>Platz</a:t>
            </a:r>
            <a:endParaRPr kumimoji="0" lang="en-GB" sz="7200" b="1" i="0" u="none" strike="noStrike" kern="1200" cap="none" spc="0" normalizeH="0" baseline="0" noProof="0">
              <a:ln>
                <a:noFill/>
              </a:ln>
              <a:solidFill>
                <a:schemeClr val="bg1"/>
              </a:solidFill>
              <a:effectLst/>
              <a:uLnTx/>
              <a:uFillTx/>
              <a:latin typeface="Segoe Print" panose="02000600000000000000" pitchFamily="2" charset="0"/>
            </a:endParaRPr>
          </a:p>
        </p:txBody>
      </p:sp>
      <p:sp>
        <p:nvSpPr>
          <p:cNvPr id="40" name="Rectangle 39">
            <a:hlinkClick r:id="" action="ppaction://noaction">
              <a:snd r:embed="rId19" name="T2_W7F_5.16.wav"/>
            </a:hlinkClick>
            <a:extLst>
              <a:ext uri="{FF2B5EF4-FFF2-40B4-BE49-F238E27FC236}">
                <a16:creationId xmlns:a16="http://schemas.microsoft.com/office/drawing/2014/main" id="{63989FA4-F209-4670-9343-3EF55EDB2296}"/>
              </a:ext>
            </a:extLst>
          </p:cNvPr>
          <p:cNvSpPr/>
          <p:nvPr/>
        </p:nvSpPr>
        <p:spPr>
          <a:xfrm>
            <a:off x="4358560" y="5162733"/>
            <a:ext cx="2619628" cy="1200329"/>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b="1" err="1">
                <a:solidFill>
                  <a:schemeClr val="bg1"/>
                </a:solidFill>
                <a:latin typeface="Segoe Print" panose="02000600000000000000" pitchFamily="2" charset="0"/>
              </a:rPr>
              <a:t>Zaun</a:t>
            </a:r>
            <a:endParaRPr kumimoji="0" lang="en-GB" sz="7200" b="1" i="0" u="none" strike="noStrike" kern="1200" cap="none" spc="0" normalizeH="0" baseline="0" noProof="0">
              <a:ln>
                <a:noFill/>
              </a:ln>
              <a:solidFill>
                <a:schemeClr val="bg1"/>
              </a:solidFill>
              <a:effectLst/>
              <a:uLnTx/>
              <a:uFillTx/>
              <a:latin typeface="Segoe Print" panose="02000600000000000000" pitchFamily="2" charset="0"/>
            </a:endParaRPr>
          </a:p>
        </p:txBody>
      </p:sp>
      <p:sp>
        <p:nvSpPr>
          <p:cNvPr id="41" name="Rectangle 40">
            <a:hlinkClick r:id="" action="ppaction://noaction">
              <a:snd r:embed="rId20" name="T2_W7F_5.18.wav"/>
            </a:hlinkClick>
            <a:extLst>
              <a:ext uri="{FF2B5EF4-FFF2-40B4-BE49-F238E27FC236}">
                <a16:creationId xmlns:a16="http://schemas.microsoft.com/office/drawing/2014/main" id="{DC336976-CD79-429D-A125-E94E98E587B9}"/>
              </a:ext>
            </a:extLst>
          </p:cNvPr>
          <p:cNvSpPr/>
          <p:nvPr/>
        </p:nvSpPr>
        <p:spPr>
          <a:xfrm>
            <a:off x="10245211" y="5755283"/>
            <a:ext cx="688009" cy="769441"/>
          </a:xfrm>
          <a:prstGeom prst="rect">
            <a:avLst/>
          </a:prstGeom>
          <a:solidFill>
            <a:srgbClr val="00206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chemeClr val="bg1"/>
                </a:solidFill>
                <a:latin typeface="Segoe Print" panose="02000600000000000000" pitchFamily="2" charset="0"/>
              </a:rPr>
              <a:t>Zug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chemeClr val="bg1"/>
              </a:solidFill>
              <a:effectLst/>
              <a:uLnTx/>
              <a:uFillTx/>
              <a:latin typeface="Century Gothic" panose="020B0502020202020204" pitchFamily="34" charset="0"/>
            </a:endParaRPr>
          </a:p>
        </p:txBody>
      </p:sp>
      <p:pic>
        <p:nvPicPr>
          <p:cNvPr id="3" name="Picture 2">
            <a:extLst>
              <a:ext uri="{FF2B5EF4-FFF2-40B4-BE49-F238E27FC236}">
                <a16:creationId xmlns:a16="http://schemas.microsoft.com/office/drawing/2014/main" id="{1BF1A434-CD68-42B4-8AD9-B8243AF7A727}"/>
              </a:ext>
            </a:extLst>
          </p:cNvPr>
          <p:cNvPicPr>
            <a:picLocks noChangeAspect="1"/>
          </p:cNvPicPr>
          <p:nvPr/>
        </p:nvPicPr>
        <p:blipFill>
          <a:blip r:embed="rId21"/>
          <a:stretch>
            <a:fillRect/>
          </a:stretch>
        </p:blipFill>
        <p:spPr>
          <a:xfrm>
            <a:off x="10276898" y="1135802"/>
            <a:ext cx="1737511" cy="1792379"/>
          </a:xfrm>
          <a:prstGeom prst="rect">
            <a:avLst/>
          </a:prstGeom>
        </p:spPr>
      </p:pic>
      <p:pic>
        <p:nvPicPr>
          <p:cNvPr id="8" name="Picture 7">
            <a:extLst>
              <a:ext uri="{FF2B5EF4-FFF2-40B4-BE49-F238E27FC236}">
                <a16:creationId xmlns:a16="http://schemas.microsoft.com/office/drawing/2014/main" id="{94C8EC09-8394-4DC3-8B45-C6FF797701A9}"/>
              </a:ext>
            </a:extLst>
          </p:cNvPr>
          <p:cNvPicPr>
            <a:picLocks noChangeAspect="1"/>
          </p:cNvPicPr>
          <p:nvPr/>
        </p:nvPicPr>
        <p:blipFill>
          <a:blip r:embed="rId22"/>
          <a:stretch>
            <a:fillRect/>
          </a:stretch>
        </p:blipFill>
        <p:spPr>
          <a:xfrm>
            <a:off x="-229926" y="901353"/>
            <a:ext cx="1737510" cy="1730360"/>
          </a:xfrm>
          <a:prstGeom prst="rect">
            <a:avLst/>
          </a:prstGeom>
        </p:spPr>
      </p:pic>
      <p:sp>
        <p:nvSpPr>
          <p:cNvPr id="42" name="Rounded Rectangular Callout 21">
            <a:hlinkClick r:id="" action="ppaction://noaction">
              <a:snd r:embed="rId23" name="T2_W7F_5.6.wav"/>
            </a:hlinkClick>
            <a:extLst>
              <a:ext uri="{FF2B5EF4-FFF2-40B4-BE49-F238E27FC236}">
                <a16:creationId xmlns:a16="http://schemas.microsoft.com/office/drawing/2014/main" id="{64F2927F-F05B-4BFF-9CE5-479659BA8CB4}"/>
              </a:ext>
            </a:extLst>
          </p:cNvPr>
          <p:cNvSpPr>
            <a:spLocks noChangeAspect="1"/>
          </p:cNvSpPr>
          <p:nvPr/>
        </p:nvSpPr>
        <p:spPr>
          <a:xfrm>
            <a:off x="1791181" y="2741087"/>
            <a:ext cx="1638473" cy="756675"/>
          </a:xfrm>
          <a:prstGeom prst="wedgeRoundRectCallout">
            <a:avLst>
              <a:gd name="adj1" fmla="val -82273"/>
              <a:gd name="adj2" fmla="val -75174"/>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Falsch</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t>
            </a:r>
          </a:p>
        </p:txBody>
      </p:sp>
      <p:pic>
        <p:nvPicPr>
          <p:cNvPr id="11" name="Picture 10">
            <a:extLst>
              <a:ext uri="{FF2B5EF4-FFF2-40B4-BE49-F238E27FC236}">
                <a16:creationId xmlns:a16="http://schemas.microsoft.com/office/drawing/2014/main" id="{133CBFBF-B467-49AE-8D98-760D3EC5565F}"/>
              </a:ext>
            </a:extLst>
          </p:cNvPr>
          <p:cNvPicPr>
            <a:picLocks noChangeAspect="1"/>
          </p:cNvPicPr>
          <p:nvPr/>
        </p:nvPicPr>
        <p:blipFill>
          <a:blip r:embed="rId24"/>
          <a:stretch>
            <a:fillRect/>
          </a:stretch>
        </p:blipFill>
        <p:spPr>
          <a:xfrm>
            <a:off x="2407335" y="4326991"/>
            <a:ext cx="874431" cy="965281"/>
          </a:xfrm>
          <a:prstGeom prst="rect">
            <a:avLst/>
          </a:prstGeom>
        </p:spPr>
      </p:pic>
      <p:pic>
        <p:nvPicPr>
          <p:cNvPr id="43" name="Picture 42">
            <a:extLst>
              <a:ext uri="{FF2B5EF4-FFF2-40B4-BE49-F238E27FC236}">
                <a16:creationId xmlns:a16="http://schemas.microsoft.com/office/drawing/2014/main" id="{BA205C90-2C57-4CD4-9245-BA4476DC30B6}"/>
              </a:ext>
            </a:extLst>
          </p:cNvPr>
          <p:cNvPicPr>
            <a:picLocks noChangeAspect="1"/>
          </p:cNvPicPr>
          <p:nvPr/>
        </p:nvPicPr>
        <p:blipFill>
          <a:blip r:embed="rId25"/>
          <a:stretch>
            <a:fillRect/>
          </a:stretch>
        </p:blipFill>
        <p:spPr>
          <a:xfrm>
            <a:off x="4666498" y="4345891"/>
            <a:ext cx="960954" cy="960954"/>
          </a:xfrm>
          <a:prstGeom prst="rect">
            <a:avLst/>
          </a:prstGeom>
        </p:spPr>
      </p:pic>
      <p:pic>
        <p:nvPicPr>
          <p:cNvPr id="44" name="Picture 43">
            <a:extLst>
              <a:ext uri="{FF2B5EF4-FFF2-40B4-BE49-F238E27FC236}">
                <a16:creationId xmlns:a16="http://schemas.microsoft.com/office/drawing/2014/main" id="{FA19960B-6A29-423B-AD5C-0C924B4FD128}"/>
              </a:ext>
            </a:extLst>
          </p:cNvPr>
          <p:cNvPicPr>
            <a:picLocks noChangeAspect="1"/>
          </p:cNvPicPr>
          <p:nvPr/>
        </p:nvPicPr>
        <p:blipFill>
          <a:blip r:embed="rId26"/>
          <a:stretch>
            <a:fillRect/>
          </a:stretch>
        </p:blipFill>
        <p:spPr>
          <a:xfrm>
            <a:off x="7359887" y="4370421"/>
            <a:ext cx="747153" cy="806451"/>
          </a:xfrm>
          <a:prstGeom prst="rect">
            <a:avLst/>
          </a:prstGeom>
        </p:spPr>
      </p:pic>
      <p:sp>
        <p:nvSpPr>
          <p:cNvPr id="50" name="Rounded Rectangular Callout 21">
            <a:hlinkClick r:id="" action="ppaction://noaction">
              <a:snd r:embed="rId27" name="T2_W7F_5.7.wav"/>
            </a:hlinkClick>
            <a:extLst>
              <a:ext uri="{FF2B5EF4-FFF2-40B4-BE49-F238E27FC236}">
                <a16:creationId xmlns:a16="http://schemas.microsoft.com/office/drawing/2014/main" id="{3AAED9C2-459C-4AE3-A57E-4B99AE5ABC52}"/>
              </a:ext>
            </a:extLst>
          </p:cNvPr>
          <p:cNvSpPr>
            <a:spLocks noChangeAspect="1"/>
          </p:cNvSpPr>
          <p:nvPr/>
        </p:nvSpPr>
        <p:spPr>
          <a:xfrm>
            <a:off x="8683674" y="2571497"/>
            <a:ext cx="1513348" cy="593213"/>
          </a:xfrm>
          <a:prstGeom prst="wedgeRoundRectCallout">
            <a:avLst>
              <a:gd name="adj1" fmla="val 71088"/>
              <a:gd name="adj2" fmla="val -6667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FF0000"/>
                </a:solidFill>
                <a:latin typeface="Century Gothic" panose="020B0502020202020204" pitchFamily="34" charset="0"/>
              </a:rPr>
              <a:t>Zebra?</a:t>
            </a:r>
            <a:endParaRPr kumimoji="0" lang="en-GB" sz="2400" b="1" i="0" u="none" strike="noStrike" kern="1200" cap="none" spc="0" normalizeH="0" baseline="0" noProof="0">
              <a:ln>
                <a:noFill/>
              </a:ln>
              <a:solidFill>
                <a:srgbClr val="FF0000"/>
              </a:solidFill>
              <a:effectLst/>
              <a:uLnTx/>
              <a:uFillTx/>
              <a:latin typeface="Century Gothic" panose="020B0502020202020204" pitchFamily="34" charset="0"/>
            </a:endParaRPr>
          </a:p>
        </p:txBody>
      </p:sp>
      <p:sp>
        <p:nvSpPr>
          <p:cNvPr id="51" name="Rounded Rectangular Callout 21">
            <a:hlinkClick r:id="" action="ppaction://noaction">
              <a:snd r:embed="rId28" name="T2_W7F_5.8.wav"/>
            </a:hlinkClick>
            <a:extLst>
              <a:ext uri="{FF2B5EF4-FFF2-40B4-BE49-F238E27FC236}">
                <a16:creationId xmlns:a16="http://schemas.microsoft.com/office/drawing/2014/main" id="{82EDF363-4DE2-4EA9-9332-62D16F39484C}"/>
              </a:ext>
            </a:extLst>
          </p:cNvPr>
          <p:cNvSpPr>
            <a:spLocks noChangeAspect="1"/>
          </p:cNvSpPr>
          <p:nvPr/>
        </p:nvSpPr>
        <p:spPr>
          <a:xfrm>
            <a:off x="3632619" y="2730778"/>
            <a:ext cx="1816884" cy="756675"/>
          </a:xfrm>
          <a:prstGeom prst="wedgeRoundRectCallout">
            <a:avLst>
              <a:gd name="adj1" fmla="val -60387"/>
              <a:gd name="adj2" fmla="val -42001"/>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err="1">
                <a:solidFill>
                  <a:prstClr val="white"/>
                </a:solidFill>
                <a:latin typeface="Century Gothic" panose="020B0502020202020204" pitchFamily="34" charset="0"/>
              </a:rPr>
              <a:t>Richtig</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t>
            </a:r>
          </a:p>
        </p:txBody>
      </p:sp>
      <p:sp>
        <p:nvSpPr>
          <p:cNvPr id="48" name="TextBox 47">
            <a:extLst>
              <a:ext uri="{FF2B5EF4-FFF2-40B4-BE49-F238E27FC236}">
                <a16:creationId xmlns:a16="http://schemas.microsoft.com/office/drawing/2014/main" id="{62424890-D6C8-4020-92CC-17E1D3D8ED35}"/>
              </a:ext>
            </a:extLst>
          </p:cNvPr>
          <p:cNvSpPr txBox="1"/>
          <p:nvPr/>
        </p:nvSpPr>
        <p:spPr>
          <a:xfrm>
            <a:off x="5719916" y="1005538"/>
            <a:ext cx="2260218" cy="1938992"/>
          </a:xfrm>
          <a:prstGeom prst="rect">
            <a:avLst/>
          </a:prstGeom>
          <a:noFill/>
          <a:ln>
            <a:solidFill>
              <a:srgbClr val="002060"/>
            </a:solidFill>
          </a:ln>
        </p:spPr>
        <p:txBody>
          <a:bodyPr wrap="square" rtlCol="0">
            <a:spAutoFit/>
          </a:bodyPr>
          <a:lstStyle/>
          <a:p>
            <a:r>
              <a:rPr lang="en-GB" sz="2400">
                <a:solidFill>
                  <a:srgbClr val="002060"/>
                </a:solidFill>
                <a:latin typeface="Century Gothic" panose="020B0502020202020204" pitchFamily="34" charset="0"/>
              </a:rPr>
              <a:t>rot</a:t>
            </a:r>
          </a:p>
          <a:p>
            <a:r>
              <a:rPr lang="en-GB" sz="2400" err="1">
                <a:solidFill>
                  <a:srgbClr val="002060"/>
                </a:solidFill>
                <a:latin typeface="Century Gothic" panose="020B0502020202020204" pitchFamily="34" charset="0"/>
              </a:rPr>
              <a:t>blau</a:t>
            </a:r>
            <a:endParaRPr lang="en-GB" sz="2400">
              <a:solidFill>
                <a:srgbClr val="002060"/>
              </a:solidFill>
              <a:latin typeface="Century Gothic" panose="020B0502020202020204" pitchFamily="34" charset="0"/>
            </a:endParaRPr>
          </a:p>
          <a:p>
            <a:r>
              <a:rPr lang="en-GB" sz="2400" err="1">
                <a:solidFill>
                  <a:srgbClr val="002060"/>
                </a:solidFill>
                <a:latin typeface="Century Gothic" panose="020B0502020202020204" pitchFamily="34" charset="0"/>
              </a:rPr>
              <a:t>gelb</a:t>
            </a:r>
            <a:endParaRPr lang="en-GB" sz="2400">
              <a:solidFill>
                <a:srgbClr val="002060"/>
              </a:solidFill>
              <a:latin typeface="Century Gothic" panose="020B0502020202020204" pitchFamily="34" charset="0"/>
            </a:endParaRPr>
          </a:p>
          <a:p>
            <a:r>
              <a:rPr lang="en-GB" sz="2400" err="1">
                <a:solidFill>
                  <a:srgbClr val="002060"/>
                </a:solidFill>
                <a:latin typeface="Century Gothic" panose="020B0502020202020204" pitchFamily="34" charset="0"/>
              </a:rPr>
              <a:t>groß</a:t>
            </a:r>
            <a:r>
              <a:rPr lang="en-GB" sz="2400">
                <a:solidFill>
                  <a:srgbClr val="002060"/>
                </a:solidFill>
                <a:latin typeface="Century Gothic" panose="020B0502020202020204" pitchFamily="34" charset="0"/>
              </a:rPr>
              <a:t>    [big]</a:t>
            </a:r>
          </a:p>
          <a:p>
            <a:r>
              <a:rPr lang="en-GB" sz="2400" err="1">
                <a:solidFill>
                  <a:srgbClr val="002060"/>
                </a:solidFill>
                <a:latin typeface="Century Gothic" panose="020B0502020202020204" pitchFamily="34" charset="0"/>
              </a:rPr>
              <a:t>klein</a:t>
            </a:r>
            <a:r>
              <a:rPr lang="en-GB" sz="2400">
                <a:solidFill>
                  <a:srgbClr val="002060"/>
                </a:solidFill>
                <a:latin typeface="Century Gothic" panose="020B0502020202020204" pitchFamily="34" charset="0"/>
              </a:rPr>
              <a:t>	[small]</a:t>
            </a:r>
          </a:p>
        </p:txBody>
      </p:sp>
      <p:sp>
        <p:nvSpPr>
          <p:cNvPr id="49" name="Cloud 48">
            <a:extLst>
              <a:ext uri="{FF2B5EF4-FFF2-40B4-BE49-F238E27FC236}">
                <a16:creationId xmlns:a16="http://schemas.microsoft.com/office/drawing/2014/main" id="{89AA0887-7F89-4237-A7E6-F94657487E69}"/>
              </a:ext>
            </a:extLst>
          </p:cNvPr>
          <p:cNvSpPr/>
          <p:nvPr/>
        </p:nvSpPr>
        <p:spPr>
          <a:xfrm>
            <a:off x="6897605" y="1075780"/>
            <a:ext cx="544229" cy="306250"/>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Cloud 53">
            <a:extLst>
              <a:ext uri="{FF2B5EF4-FFF2-40B4-BE49-F238E27FC236}">
                <a16:creationId xmlns:a16="http://schemas.microsoft.com/office/drawing/2014/main" id="{BF6BAB68-B7A6-4030-ACA6-A5FBA3C2560B}"/>
              </a:ext>
            </a:extLst>
          </p:cNvPr>
          <p:cNvSpPr/>
          <p:nvPr/>
        </p:nvSpPr>
        <p:spPr>
          <a:xfrm>
            <a:off x="6897605" y="1445402"/>
            <a:ext cx="544229" cy="306250"/>
          </a:xfrm>
          <a:prstGeom prst="cloud">
            <a:avLst/>
          </a:prstGeom>
          <a:solidFill>
            <a:srgbClr val="29C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Cloud 54">
            <a:extLst>
              <a:ext uri="{FF2B5EF4-FFF2-40B4-BE49-F238E27FC236}">
                <a16:creationId xmlns:a16="http://schemas.microsoft.com/office/drawing/2014/main" id="{BB2B4EE8-9A93-40EE-9A86-F8230C684FD8}"/>
              </a:ext>
            </a:extLst>
          </p:cNvPr>
          <p:cNvSpPr/>
          <p:nvPr/>
        </p:nvSpPr>
        <p:spPr>
          <a:xfrm>
            <a:off x="6903231" y="1848461"/>
            <a:ext cx="544229" cy="306250"/>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a:extLst>
              <a:ext uri="{FF2B5EF4-FFF2-40B4-BE49-F238E27FC236}">
                <a16:creationId xmlns:a16="http://schemas.microsoft.com/office/drawing/2014/main" id="{0AB25CBE-E4B6-4435-A9E3-4E9F07231C48}"/>
              </a:ext>
            </a:extLst>
          </p:cNvPr>
          <p:cNvPicPr>
            <a:picLocks noChangeAspect="1"/>
          </p:cNvPicPr>
          <p:nvPr/>
        </p:nvPicPr>
        <p:blipFill>
          <a:blip r:embed="rId29"/>
          <a:stretch>
            <a:fillRect/>
          </a:stretch>
        </p:blipFill>
        <p:spPr>
          <a:xfrm>
            <a:off x="4949556" y="6052754"/>
            <a:ext cx="1031296" cy="644560"/>
          </a:xfrm>
          <a:prstGeom prst="rect">
            <a:avLst/>
          </a:prstGeom>
        </p:spPr>
      </p:pic>
      <p:pic>
        <p:nvPicPr>
          <p:cNvPr id="59" name="Picture 58">
            <a:extLst>
              <a:ext uri="{FF2B5EF4-FFF2-40B4-BE49-F238E27FC236}">
                <a16:creationId xmlns:a16="http://schemas.microsoft.com/office/drawing/2014/main" id="{8AD4127B-C54C-4552-8133-A46C2CAB82B5}"/>
              </a:ext>
            </a:extLst>
          </p:cNvPr>
          <p:cNvPicPr>
            <a:picLocks noChangeAspect="1"/>
          </p:cNvPicPr>
          <p:nvPr/>
        </p:nvPicPr>
        <p:blipFill>
          <a:blip r:embed="rId30"/>
          <a:stretch>
            <a:fillRect/>
          </a:stretch>
        </p:blipFill>
        <p:spPr>
          <a:xfrm>
            <a:off x="7914561" y="5924948"/>
            <a:ext cx="477432" cy="876229"/>
          </a:xfrm>
          <a:prstGeom prst="rect">
            <a:avLst/>
          </a:prstGeom>
        </p:spPr>
      </p:pic>
      <p:pic>
        <p:nvPicPr>
          <p:cNvPr id="61" name="Picture 60">
            <a:extLst>
              <a:ext uri="{FF2B5EF4-FFF2-40B4-BE49-F238E27FC236}">
                <a16:creationId xmlns:a16="http://schemas.microsoft.com/office/drawing/2014/main" id="{5EFB01EE-3980-48FF-B656-80E15050DEFE}"/>
              </a:ext>
            </a:extLst>
          </p:cNvPr>
          <p:cNvPicPr>
            <a:picLocks noChangeAspect="1"/>
          </p:cNvPicPr>
          <p:nvPr/>
        </p:nvPicPr>
        <p:blipFill>
          <a:blip r:embed="rId31"/>
          <a:stretch>
            <a:fillRect/>
          </a:stretch>
        </p:blipFill>
        <p:spPr>
          <a:xfrm>
            <a:off x="2497726" y="5739570"/>
            <a:ext cx="874431" cy="981210"/>
          </a:xfrm>
          <a:prstGeom prst="rect">
            <a:avLst/>
          </a:prstGeom>
        </p:spPr>
      </p:pic>
      <p:pic>
        <p:nvPicPr>
          <p:cNvPr id="62" name="Picture 61">
            <a:extLst>
              <a:ext uri="{FF2B5EF4-FFF2-40B4-BE49-F238E27FC236}">
                <a16:creationId xmlns:a16="http://schemas.microsoft.com/office/drawing/2014/main" id="{A0679205-7F0F-4A82-A8B6-04CCC6A3FF04}"/>
              </a:ext>
            </a:extLst>
          </p:cNvPr>
          <p:cNvPicPr>
            <a:picLocks noChangeAspect="1"/>
          </p:cNvPicPr>
          <p:nvPr/>
        </p:nvPicPr>
        <p:blipFill>
          <a:blip r:embed="rId32"/>
          <a:stretch>
            <a:fillRect/>
          </a:stretch>
        </p:blipFill>
        <p:spPr>
          <a:xfrm>
            <a:off x="611854" y="5698592"/>
            <a:ext cx="983264" cy="944378"/>
          </a:xfrm>
          <a:prstGeom prst="rect">
            <a:avLst/>
          </a:prstGeom>
        </p:spPr>
      </p:pic>
      <p:pic>
        <p:nvPicPr>
          <p:cNvPr id="63" name="Picture 62">
            <a:extLst>
              <a:ext uri="{FF2B5EF4-FFF2-40B4-BE49-F238E27FC236}">
                <a16:creationId xmlns:a16="http://schemas.microsoft.com/office/drawing/2014/main" id="{BFC798B5-4865-41DC-83DA-6A8BD1622C1D}"/>
              </a:ext>
            </a:extLst>
          </p:cNvPr>
          <p:cNvPicPr>
            <a:picLocks noChangeAspect="1"/>
          </p:cNvPicPr>
          <p:nvPr/>
        </p:nvPicPr>
        <p:blipFill>
          <a:blip r:embed="rId33"/>
          <a:stretch>
            <a:fillRect/>
          </a:stretch>
        </p:blipFill>
        <p:spPr>
          <a:xfrm>
            <a:off x="10113765" y="4596133"/>
            <a:ext cx="686414" cy="847196"/>
          </a:xfrm>
          <a:prstGeom prst="rect">
            <a:avLst/>
          </a:prstGeom>
        </p:spPr>
      </p:pic>
      <p:pic>
        <p:nvPicPr>
          <p:cNvPr id="66" name="Picture 2" descr="Free vector graphics of High speed train">
            <a:extLst>
              <a:ext uri="{FF2B5EF4-FFF2-40B4-BE49-F238E27FC236}">
                <a16:creationId xmlns:a16="http://schemas.microsoft.com/office/drawing/2014/main" id="{AA64D095-18FA-417B-99CF-21DE0FD76212}"/>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0077791" y="6204174"/>
            <a:ext cx="1067862" cy="53393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E1DCCDAE-8852-4644-BB70-D992DD79C77E}"/>
              </a:ext>
            </a:extLst>
          </p:cNvPr>
          <p:cNvPicPr>
            <a:picLocks noChangeAspect="1"/>
          </p:cNvPicPr>
          <p:nvPr/>
        </p:nvPicPr>
        <p:blipFill>
          <a:blip r:embed="rId35"/>
          <a:stretch>
            <a:fillRect/>
          </a:stretch>
        </p:blipFill>
        <p:spPr>
          <a:xfrm>
            <a:off x="611854" y="4273050"/>
            <a:ext cx="847499" cy="727795"/>
          </a:xfrm>
          <a:prstGeom prst="rect">
            <a:avLst/>
          </a:prstGeom>
        </p:spPr>
      </p:pic>
      <p:pic>
        <p:nvPicPr>
          <p:cNvPr id="65" name="Picture 64">
            <a:extLst>
              <a:ext uri="{FF2B5EF4-FFF2-40B4-BE49-F238E27FC236}">
                <a16:creationId xmlns:a16="http://schemas.microsoft.com/office/drawing/2014/main" id="{489444EB-DB0A-4737-99A2-3A601481D130}"/>
              </a:ext>
            </a:extLst>
          </p:cNvPr>
          <p:cNvPicPr>
            <a:picLocks noChangeAspect="1"/>
          </p:cNvPicPr>
          <p:nvPr/>
        </p:nvPicPr>
        <p:blipFill>
          <a:blip r:embed="rId36"/>
          <a:stretch>
            <a:fillRect/>
          </a:stretch>
        </p:blipFill>
        <p:spPr>
          <a:xfrm>
            <a:off x="4906285" y="2887140"/>
            <a:ext cx="534133" cy="526610"/>
          </a:xfrm>
          <a:prstGeom prst="rect">
            <a:avLst/>
          </a:prstGeom>
        </p:spPr>
      </p:pic>
      <p:pic>
        <p:nvPicPr>
          <p:cNvPr id="69" name="Picture 12" descr="X, Mark, Multiply, Times, Symbol, Red, Incorrect, Wrong">
            <a:extLst>
              <a:ext uri="{FF2B5EF4-FFF2-40B4-BE49-F238E27FC236}">
                <a16:creationId xmlns:a16="http://schemas.microsoft.com/office/drawing/2014/main" id="{88968DDA-EB96-421E-9C34-1D2DC2135EAB}"/>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993803" y="3052861"/>
            <a:ext cx="392678" cy="392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5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2" grpId="0" animBg="1"/>
      <p:bldP spid="42" grpId="0" animBg="1"/>
      <p:bldP spid="50" grpId="0" animBg="1"/>
      <p:bldP spid="51" grpId="0" animBg="1"/>
      <p:bldP spid="48" grpId="0" animBg="1"/>
      <p:bldP spid="49" grpId="0" animBg="1"/>
      <p:bldP spid="54" grpId="0" animBg="1"/>
      <p:bldP spid="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80D81A86-3976-4E38-A6B8-9FD87B70CA4B}"/>
              </a:ext>
            </a:extLst>
          </p:cNvPr>
          <p:cNvSpPr/>
          <p:nvPr/>
        </p:nvSpPr>
        <p:spPr>
          <a:xfrm>
            <a:off x="4700355" y="1868847"/>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prstClr val="white"/>
                </a:solidFill>
                <a:latin typeface="Century Gothic" panose="020B0502020202020204" pitchFamily="34" charset="0"/>
              </a:rPr>
              <a:t>Spielst</a:t>
            </a:r>
            <a:r>
              <a:rPr lang="en-GB" sz="2400" b="1">
                <a:solidFill>
                  <a:prstClr val="white"/>
                </a:solidFill>
                <a:latin typeface="Century Gothic" panose="020B0502020202020204" pitchFamily="34" charset="0"/>
              </a:rPr>
              <a:t> du</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9" name="Rectangle: Rounded Corners 48">
            <a:extLst>
              <a:ext uri="{FF2B5EF4-FFF2-40B4-BE49-F238E27FC236}">
                <a16:creationId xmlns:a16="http://schemas.microsoft.com/office/drawing/2014/main" id="{75E5E0C4-7E77-4C7D-AC65-9A4B85EC58AC}"/>
              </a:ext>
            </a:extLst>
          </p:cNvPr>
          <p:cNvSpPr/>
          <p:nvPr/>
        </p:nvSpPr>
        <p:spPr>
          <a:xfrm>
            <a:off x="4700355" y="1297078"/>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prstClr val="white"/>
                </a:solidFill>
                <a:latin typeface="Century Gothic" panose="020B0502020202020204" pitchFamily="34" charset="0"/>
              </a:rPr>
              <a:t>Hörst</a:t>
            </a:r>
            <a:r>
              <a:rPr lang="en-GB" sz="2400" b="1">
                <a:solidFill>
                  <a:prstClr val="white"/>
                </a:solidFill>
                <a:latin typeface="Century Gothic" panose="020B0502020202020204" pitchFamily="34" charset="0"/>
              </a:rPr>
              <a:t> du</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err="1">
                <a:solidFill>
                  <a:srgbClr val="002060"/>
                </a:solidFill>
                <a:latin typeface="Century Gothic" panose="020B0502020202020204" pitchFamily="34" charset="0"/>
                <a:cs typeface="Arial"/>
                <a:sym typeface="Arial"/>
              </a:rPr>
              <a:t>Follow</a:t>
            </a:r>
            <a:r>
              <a:rPr lang="es-AR" sz="3200" b="1">
                <a:solidFill>
                  <a:srgbClr val="002060"/>
                </a:solidFill>
                <a:latin typeface="Century Gothic" panose="020B0502020202020204" pitchFamily="34" charset="0"/>
                <a:cs typeface="Arial"/>
                <a:sym typeface="Arial"/>
              </a:rPr>
              <a:t> up 2</a:t>
            </a:r>
            <a:endParaRPr lang="en-GB" sz="320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 name="Speech Bubble: Rectangle with Corners Rounded 7">
            <a:hlinkClick r:id="" action="ppaction://noaction">
              <a:snd r:embed="rId4" name="T2_W7F_6.1.wav"/>
            </a:hlinkClick>
            <a:extLst>
              <a:ext uri="{FF2B5EF4-FFF2-40B4-BE49-F238E27FC236}">
                <a16:creationId xmlns:a16="http://schemas.microsoft.com/office/drawing/2014/main" id="{02E42610-FE93-4B80-830E-A06E023B531F}"/>
              </a:ext>
            </a:extLst>
          </p:cNvPr>
          <p:cNvSpPr/>
          <p:nvPr/>
        </p:nvSpPr>
        <p:spPr>
          <a:xfrm>
            <a:off x="4217198" y="144150"/>
            <a:ext cx="5929325" cy="533693"/>
          </a:xfrm>
          <a:prstGeom prst="wedgeRoundRectCallout">
            <a:avLst>
              <a:gd name="adj1" fmla="val -54882"/>
              <a:gd name="adj2" fmla="val 1401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95EB4B8D-8497-4B69-9343-098AACDEAD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3162" y="-26897"/>
            <a:ext cx="914400" cy="914400"/>
          </a:xfrm>
          <a:prstGeom prst="rect">
            <a:avLst/>
          </a:prstGeom>
        </p:spPr>
      </p:pic>
      <p:sp>
        <p:nvSpPr>
          <p:cNvPr id="10" name="Google Shape;108;p3">
            <a:hlinkClick r:id="" action="ppaction://noaction">
              <a:snd r:embed="rId4" name="T2_W7F_6.1.wav"/>
            </a:hlinkClick>
            <a:extLst>
              <a:ext uri="{FF2B5EF4-FFF2-40B4-BE49-F238E27FC236}">
                <a16:creationId xmlns:a16="http://schemas.microsoft.com/office/drawing/2014/main" id="{CC45BB5B-9825-4C69-A85B-49A9112436A3}"/>
              </a:ext>
            </a:extLst>
          </p:cNvPr>
          <p:cNvSpPr txBox="1"/>
          <p:nvPr/>
        </p:nvSpPr>
        <p:spPr>
          <a:xfrm>
            <a:off x="4282492" y="128500"/>
            <a:ext cx="552434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a:solidFill>
                  <a:srgbClr val="FFFFFF"/>
                </a:solidFill>
                <a:latin typeface="Century Gothic"/>
                <a:ea typeface="Century Gothic"/>
              </a:rPr>
              <a:t>Was </a:t>
            </a:r>
            <a:r>
              <a:rPr lang="en-GB" sz="2800" b="1" spc="-1" err="1">
                <a:solidFill>
                  <a:srgbClr val="FFFFFF"/>
                </a:solidFill>
                <a:latin typeface="Century Gothic"/>
                <a:ea typeface="Century Gothic"/>
              </a:rPr>
              <a:t>ist</a:t>
            </a:r>
            <a:r>
              <a:rPr lang="en-GB" sz="2800" b="1" spc="-1">
                <a:solidFill>
                  <a:srgbClr val="FFFFFF"/>
                </a:solidFill>
                <a:latin typeface="Century Gothic"/>
                <a:ea typeface="Century Gothic"/>
              </a:rPr>
              <a:t> </a:t>
            </a:r>
            <a:r>
              <a:rPr lang="en-GB" sz="2800" b="1" spc="-1" err="1">
                <a:solidFill>
                  <a:srgbClr val="FFFFFF"/>
                </a:solidFill>
                <a:latin typeface="Century Gothic"/>
                <a:ea typeface="Century Gothic"/>
              </a:rPr>
              <a:t>richtig</a:t>
            </a:r>
            <a:r>
              <a:rPr lang="en-GB" sz="2800" b="1" spc="-1">
                <a:solidFill>
                  <a:srgbClr val="FFFFFF"/>
                </a:solidFill>
                <a:latin typeface="Century Gothic"/>
                <a:ea typeface="Century Gothic"/>
              </a:rPr>
              <a:t>? Was </a:t>
            </a:r>
            <a:r>
              <a:rPr lang="en-GB" sz="2800" b="1" spc="-1" err="1">
                <a:solidFill>
                  <a:srgbClr val="FFFFFF"/>
                </a:solidFill>
                <a:latin typeface="Century Gothic"/>
                <a:ea typeface="Century Gothic"/>
              </a:rPr>
              <a:t>ist</a:t>
            </a:r>
            <a:r>
              <a:rPr lang="en-GB" sz="2800" b="1" spc="-1">
                <a:solidFill>
                  <a:srgbClr val="FFFFFF"/>
                </a:solidFill>
                <a:latin typeface="Century Gothic"/>
                <a:ea typeface="Century Gothic"/>
              </a:rPr>
              <a:t> falsch?</a:t>
            </a:r>
            <a:endParaRPr kumimoji="0" sz="2800" b="1" i="0" u="none" strike="noStrike" kern="1200" cap="none" spc="0" normalizeH="0" baseline="0" noProof="0">
              <a:ln>
                <a:noFill/>
              </a:ln>
              <a:solidFill>
                <a:srgbClr val="FFFFFF"/>
              </a:solidFill>
              <a:effectLst/>
              <a:uLnTx/>
              <a:uFillTx/>
              <a:latin typeface="Century Gothic"/>
              <a:ea typeface="Calibri"/>
              <a:cs typeface="Calibri"/>
              <a:sym typeface="Calibri"/>
            </a:endParaRPr>
          </a:p>
        </p:txBody>
      </p:sp>
      <p:sp>
        <p:nvSpPr>
          <p:cNvPr id="14" name="Rectangle: Rounded Corners 13">
            <a:extLst>
              <a:ext uri="{FF2B5EF4-FFF2-40B4-BE49-F238E27FC236}">
                <a16:creationId xmlns:a16="http://schemas.microsoft.com/office/drawing/2014/main" id="{D1B82AE4-E58C-48A7-93F0-E9C5572073F8}"/>
              </a:ext>
            </a:extLst>
          </p:cNvPr>
          <p:cNvSpPr/>
          <p:nvPr/>
        </p:nvSpPr>
        <p:spPr>
          <a:xfrm>
            <a:off x="503587" y="1274817"/>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white"/>
                </a:solidFill>
                <a:latin typeface="Century Gothic" panose="020B0502020202020204" pitchFamily="34" charset="0"/>
              </a:rPr>
              <a:t>Hast du</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5" name="Rectangle: Rounded Corners 14">
            <a:extLst>
              <a:ext uri="{FF2B5EF4-FFF2-40B4-BE49-F238E27FC236}">
                <a16:creationId xmlns:a16="http://schemas.microsoft.com/office/drawing/2014/main" id="{846DB5F0-80E4-4513-B6D0-8EEAEDE7247A}"/>
              </a:ext>
            </a:extLst>
          </p:cNvPr>
          <p:cNvSpPr/>
          <p:nvPr/>
        </p:nvSpPr>
        <p:spPr>
          <a:xfrm>
            <a:off x="503587" y="1882264"/>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prstClr val="white"/>
                </a:solidFill>
                <a:latin typeface="Century Gothic" panose="020B0502020202020204" pitchFamily="34" charset="0"/>
              </a:rPr>
              <a:t>Spielst</a:t>
            </a:r>
            <a:r>
              <a:rPr lang="en-GB" sz="2400" b="1">
                <a:solidFill>
                  <a:prstClr val="white"/>
                </a:solidFill>
                <a:latin typeface="Century Gothic" panose="020B0502020202020204" pitchFamily="34" charset="0"/>
              </a:rPr>
              <a:t> du</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6" name="Rectangle: Rounded Corners 15">
            <a:extLst>
              <a:ext uri="{FF2B5EF4-FFF2-40B4-BE49-F238E27FC236}">
                <a16:creationId xmlns:a16="http://schemas.microsoft.com/office/drawing/2014/main" id="{578BE7AD-2DCF-4532-AF68-A943109F20FA}"/>
              </a:ext>
            </a:extLst>
          </p:cNvPr>
          <p:cNvSpPr/>
          <p:nvPr/>
        </p:nvSpPr>
        <p:spPr>
          <a:xfrm>
            <a:off x="489867" y="2489711"/>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prstClr val="white"/>
                </a:solidFill>
                <a:latin typeface="Century Gothic" panose="020B0502020202020204" pitchFamily="34" charset="0"/>
              </a:rPr>
              <a:t>Lernst</a:t>
            </a:r>
            <a:r>
              <a:rPr lang="en-GB" sz="2400" b="1">
                <a:solidFill>
                  <a:prstClr val="white"/>
                </a:solidFill>
                <a:latin typeface="Century Gothic" panose="020B0502020202020204" pitchFamily="34" charset="0"/>
              </a:rPr>
              <a:t> du</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E8F4EA12-9328-4D3B-A1D6-D6EB220A4903}"/>
              </a:ext>
            </a:extLst>
          </p:cNvPr>
          <p:cNvSpPr/>
          <p:nvPr/>
        </p:nvSpPr>
        <p:spPr>
          <a:xfrm>
            <a:off x="489867" y="3097158"/>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prstClr val="white"/>
                </a:solidFill>
                <a:latin typeface="Century Gothic" panose="020B0502020202020204" pitchFamily="34" charset="0"/>
              </a:rPr>
              <a:t>Verstehst</a:t>
            </a:r>
            <a:r>
              <a:rPr lang="en-GB" sz="2400" b="1">
                <a:solidFill>
                  <a:prstClr val="white"/>
                </a:solidFill>
                <a:latin typeface="Century Gothic" panose="020B0502020202020204" pitchFamily="34" charset="0"/>
              </a:rPr>
              <a:t> du</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Rectangle: Rounded Corners 17">
            <a:extLst>
              <a:ext uri="{FF2B5EF4-FFF2-40B4-BE49-F238E27FC236}">
                <a16:creationId xmlns:a16="http://schemas.microsoft.com/office/drawing/2014/main" id="{3D18180C-C3B9-44EC-AD3D-806537F78B69}"/>
              </a:ext>
            </a:extLst>
          </p:cNvPr>
          <p:cNvSpPr/>
          <p:nvPr/>
        </p:nvSpPr>
        <p:spPr>
          <a:xfrm>
            <a:off x="2668359" y="2095764"/>
            <a:ext cx="1231757"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white"/>
                </a:solidFill>
                <a:latin typeface="Century Gothic" panose="020B0502020202020204" pitchFamily="34" charset="0"/>
              </a:rPr>
              <a:t>d</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rPr>
              <a:t>as Spiel?</a:t>
            </a:r>
          </a:p>
        </p:txBody>
      </p:sp>
      <p:pic>
        <p:nvPicPr>
          <p:cNvPr id="19" name="Picture 18">
            <a:hlinkClick r:id="" action="ppaction://noaction">
              <a:snd r:embed="rId7" name="T2_W7F_6.2.wav"/>
            </a:hlinkClick>
            <a:extLst>
              <a:ext uri="{FF2B5EF4-FFF2-40B4-BE49-F238E27FC236}">
                <a16:creationId xmlns:a16="http://schemas.microsoft.com/office/drawing/2014/main" id="{6D6684CF-592A-42B9-8C97-BDA342399D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699" y="1279203"/>
            <a:ext cx="449001" cy="467709"/>
          </a:xfrm>
          <a:prstGeom prst="rect">
            <a:avLst/>
          </a:prstGeom>
        </p:spPr>
      </p:pic>
      <p:pic>
        <p:nvPicPr>
          <p:cNvPr id="20" name="Picture 19">
            <a:hlinkClick r:id="" action="ppaction://noaction">
              <a:snd r:embed="rId9" name="T2_W7F_6.3.wav"/>
            </a:hlinkClick>
            <a:extLst>
              <a:ext uri="{FF2B5EF4-FFF2-40B4-BE49-F238E27FC236}">
                <a16:creationId xmlns:a16="http://schemas.microsoft.com/office/drawing/2014/main" id="{624ADCCF-8F73-407F-B6CF-F39B2D7CFD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4084" y="1870413"/>
            <a:ext cx="449001" cy="467709"/>
          </a:xfrm>
          <a:prstGeom prst="rect">
            <a:avLst/>
          </a:prstGeom>
        </p:spPr>
      </p:pic>
      <p:pic>
        <p:nvPicPr>
          <p:cNvPr id="21" name="Picture 20">
            <a:hlinkClick r:id="" action="ppaction://noaction">
              <a:snd r:embed="rId10" name="T2_W7F_6.4.wav"/>
            </a:hlinkClick>
            <a:extLst>
              <a:ext uri="{FF2B5EF4-FFF2-40B4-BE49-F238E27FC236}">
                <a16:creationId xmlns:a16="http://schemas.microsoft.com/office/drawing/2014/main" id="{2DE1D65C-C733-4CD9-80CC-38ABEB4A4C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865" y="2461906"/>
            <a:ext cx="449001" cy="467709"/>
          </a:xfrm>
          <a:prstGeom prst="rect">
            <a:avLst/>
          </a:prstGeom>
        </p:spPr>
      </p:pic>
      <p:pic>
        <p:nvPicPr>
          <p:cNvPr id="22" name="Picture 21">
            <a:hlinkClick r:id="" action="ppaction://noaction">
              <a:snd r:embed="rId11" name="T2_W7F_6.5.wav"/>
            </a:hlinkClick>
            <a:extLst>
              <a:ext uri="{FF2B5EF4-FFF2-40B4-BE49-F238E27FC236}">
                <a16:creationId xmlns:a16="http://schemas.microsoft.com/office/drawing/2014/main" id="{C3BFDC48-F8B0-449D-B2AF-EED03D3682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879" y="3093153"/>
            <a:ext cx="449001" cy="467709"/>
          </a:xfrm>
          <a:prstGeom prst="rect">
            <a:avLst/>
          </a:prstGeom>
        </p:spPr>
      </p:pic>
      <p:sp>
        <p:nvSpPr>
          <p:cNvPr id="23" name="Rectangle: Rounded Corners 22">
            <a:extLst>
              <a:ext uri="{FF2B5EF4-FFF2-40B4-BE49-F238E27FC236}">
                <a16:creationId xmlns:a16="http://schemas.microsoft.com/office/drawing/2014/main" id="{887D0A40-2DE8-4556-B62A-98DF868B3464}"/>
              </a:ext>
            </a:extLst>
          </p:cNvPr>
          <p:cNvSpPr/>
          <p:nvPr/>
        </p:nvSpPr>
        <p:spPr>
          <a:xfrm>
            <a:off x="532619" y="3976682"/>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mache</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Rectangle: Rounded Corners 23">
            <a:extLst>
              <a:ext uri="{FF2B5EF4-FFF2-40B4-BE49-F238E27FC236}">
                <a16:creationId xmlns:a16="http://schemas.microsoft.com/office/drawing/2014/main" id="{3234991C-D630-47E5-BF43-A7057AB882ED}"/>
              </a:ext>
            </a:extLst>
          </p:cNvPr>
          <p:cNvSpPr/>
          <p:nvPr/>
        </p:nvSpPr>
        <p:spPr>
          <a:xfrm>
            <a:off x="510447" y="4512224"/>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denke</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6041BB38-F599-4CB3-9C30-606B354A09AC}"/>
              </a:ext>
            </a:extLst>
          </p:cNvPr>
          <p:cNvSpPr/>
          <p:nvPr/>
        </p:nvSpPr>
        <p:spPr>
          <a:xfrm>
            <a:off x="487804" y="5097292"/>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white"/>
                </a:solidFill>
                <a:latin typeface="Century Gothic" panose="020B0502020202020204" pitchFamily="34" charset="0"/>
              </a:rPr>
              <a:t>Ich singe</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F8D79D8A-4BB3-4FE7-9F98-F25F899E6896}"/>
              </a:ext>
            </a:extLst>
          </p:cNvPr>
          <p:cNvSpPr/>
          <p:nvPr/>
        </p:nvSpPr>
        <p:spPr>
          <a:xfrm>
            <a:off x="474084" y="5669156"/>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habe</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FB67E777-BC6E-4DA2-815A-40580A12B5EE}"/>
              </a:ext>
            </a:extLst>
          </p:cNvPr>
          <p:cNvSpPr/>
          <p:nvPr/>
        </p:nvSpPr>
        <p:spPr>
          <a:xfrm>
            <a:off x="2613124" y="4448641"/>
            <a:ext cx="1896893" cy="104282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prstClr val="white"/>
                </a:solidFill>
                <a:latin typeface="Century Gothic" panose="020B0502020202020204" pitchFamily="34" charset="0"/>
              </a:rPr>
              <a:t>ei</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rPr>
              <a:t>n </a:t>
            </a:r>
            <a:r>
              <a:rPr kumimoji="0" lang="en-GB" sz="2400" b="1" i="0" u="none" strike="noStrike" kern="1200" cap="none" spc="0" normalizeH="0" baseline="0" noProof="0" err="1">
                <a:ln>
                  <a:noFill/>
                </a:ln>
                <a:solidFill>
                  <a:prstClr val="white"/>
                </a:solidFill>
                <a:effectLst/>
                <a:uLnTx/>
                <a:uFillTx/>
                <a:latin typeface="Century Gothic" panose="020B0502020202020204" pitchFamily="34" charset="0"/>
              </a:rPr>
              <a:t>Geschenk</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rPr>
              <a:t>.</a:t>
            </a:r>
          </a:p>
        </p:txBody>
      </p:sp>
      <p:pic>
        <p:nvPicPr>
          <p:cNvPr id="28" name="Picture 27">
            <a:hlinkClick r:id="" action="ppaction://noaction">
              <a:snd r:embed="rId12" name="T2_W7F_6.6.wav"/>
            </a:hlinkClick>
            <a:extLst>
              <a:ext uri="{FF2B5EF4-FFF2-40B4-BE49-F238E27FC236}">
                <a16:creationId xmlns:a16="http://schemas.microsoft.com/office/drawing/2014/main" id="{5E5DA1F2-A438-491E-9D54-7E43165B95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379" y="3935768"/>
            <a:ext cx="449001" cy="467709"/>
          </a:xfrm>
          <a:prstGeom prst="rect">
            <a:avLst/>
          </a:prstGeom>
        </p:spPr>
      </p:pic>
      <p:pic>
        <p:nvPicPr>
          <p:cNvPr id="29" name="Picture 28">
            <a:hlinkClick r:id="" action="ppaction://noaction">
              <a:snd r:embed="rId13" name="T2_W7F_6.7.wav"/>
            </a:hlinkClick>
            <a:extLst>
              <a:ext uri="{FF2B5EF4-FFF2-40B4-BE49-F238E27FC236}">
                <a16:creationId xmlns:a16="http://schemas.microsoft.com/office/drawing/2014/main" id="{4BA6D1A1-FAC8-4BD7-88B4-FB8CD61A3F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040" y="5690878"/>
            <a:ext cx="449001" cy="467709"/>
          </a:xfrm>
          <a:prstGeom prst="rect">
            <a:avLst/>
          </a:prstGeom>
        </p:spPr>
      </p:pic>
      <p:sp>
        <p:nvSpPr>
          <p:cNvPr id="33" name="Rectangle: Rounded Corners 32">
            <a:extLst>
              <a:ext uri="{FF2B5EF4-FFF2-40B4-BE49-F238E27FC236}">
                <a16:creationId xmlns:a16="http://schemas.microsoft.com/office/drawing/2014/main" id="{14ED8F8D-F8BE-40FB-AED1-26BE9F938DE9}"/>
              </a:ext>
            </a:extLst>
          </p:cNvPr>
          <p:cNvSpPr/>
          <p:nvPr/>
        </p:nvSpPr>
        <p:spPr>
          <a:xfrm>
            <a:off x="4683700" y="2410549"/>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Singst</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du</a:t>
            </a:r>
          </a:p>
        </p:txBody>
      </p:sp>
      <p:sp>
        <p:nvSpPr>
          <p:cNvPr id="34" name="Rectangle: Rounded Corners 33">
            <a:extLst>
              <a:ext uri="{FF2B5EF4-FFF2-40B4-BE49-F238E27FC236}">
                <a16:creationId xmlns:a16="http://schemas.microsoft.com/office/drawing/2014/main" id="{4A2C460B-FA71-4E58-8081-F3717C591C66}"/>
              </a:ext>
            </a:extLst>
          </p:cNvPr>
          <p:cNvSpPr/>
          <p:nvPr/>
        </p:nvSpPr>
        <p:spPr>
          <a:xfrm>
            <a:off x="4675707" y="2936754"/>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prstClr val="white"/>
                </a:solidFill>
                <a:latin typeface="Century Gothic" panose="020B0502020202020204" pitchFamily="34" charset="0"/>
              </a:rPr>
              <a:t>Machst</a:t>
            </a:r>
            <a:r>
              <a:rPr lang="en-GB" sz="2400" b="1">
                <a:solidFill>
                  <a:prstClr val="white"/>
                </a:solidFill>
                <a:latin typeface="Century Gothic" panose="020B0502020202020204" pitchFamily="34" charset="0"/>
              </a:rPr>
              <a:t> du</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C8427555-F456-4B72-9D14-A9D276F2B2D8}"/>
              </a:ext>
            </a:extLst>
          </p:cNvPr>
          <p:cNvSpPr/>
          <p:nvPr/>
        </p:nvSpPr>
        <p:spPr>
          <a:xfrm>
            <a:off x="6809126" y="1965610"/>
            <a:ext cx="1475149"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white"/>
                </a:solidFill>
                <a:latin typeface="Century Gothic" panose="020B0502020202020204" pitchFamily="34" charset="0"/>
              </a:rPr>
              <a:t>e</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rPr>
              <a:t>in Lied?</a:t>
            </a:r>
          </a:p>
        </p:txBody>
      </p:sp>
      <p:pic>
        <p:nvPicPr>
          <p:cNvPr id="36" name="Picture 35">
            <a:hlinkClick r:id="" action="ppaction://noaction">
              <a:snd r:embed="rId14" name="T2_W7F_6.8.wav"/>
            </a:hlinkClick>
            <a:extLst>
              <a:ext uri="{FF2B5EF4-FFF2-40B4-BE49-F238E27FC236}">
                <a16:creationId xmlns:a16="http://schemas.microsoft.com/office/drawing/2014/main" id="{E87E1A64-7CD1-4232-9A90-B3F3FACEB4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5707" y="1309971"/>
            <a:ext cx="449001" cy="467709"/>
          </a:xfrm>
          <a:prstGeom prst="rect">
            <a:avLst/>
          </a:prstGeom>
        </p:spPr>
      </p:pic>
      <p:pic>
        <p:nvPicPr>
          <p:cNvPr id="37" name="Picture 36">
            <a:hlinkClick r:id="" action="ppaction://noaction">
              <a:snd r:embed="rId15" name="T2_W7F_6.9.wav"/>
            </a:hlinkClick>
            <a:extLst>
              <a:ext uri="{FF2B5EF4-FFF2-40B4-BE49-F238E27FC236}">
                <a16:creationId xmlns:a16="http://schemas.microsoft.com/office/drawing/2014/main" id="{2ABAE2E2-7A5A-4A5E-8B20-8E05848E79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22883" y="1861910"/>
            <a:ext cx="449001" cy="467709"/>
          </a:xfrm>
          <a:prstGeom prst="rect">
            <a:avLst/>
          </a:prstGeom>
        </p:spPr>
      </p:pic>
      <p:pic>
        <p:nvPicPr>
          <p:cNvPr id="38" name="Picture 37">
            <a:hlinkClick r:id="" action="ppaction://noaction">
              <a:snd r:embed="rId16" name="T2_W7F_6.10.wav"/>
            </a:hlinkClick>
            <a:extLst>
              <a:ext uri="{FF2B5EF4-FFF2-40B4-BE49-F238E27FC236}">
                <a16:creationId xmlns:a16="http://schemas.microsoft.com/office/drawing/2014/main" id="{AADD201A-F798-4F47-8E2C-D5C91F7C17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0355" y="2437747"/>
            <a:ext cx="449001" cy="467709"/>
          </a:xfrm>
          <a:prstGeom prst="rect">
            <a:avLst/>
          </a:prstGeom>
        </p:spPr>
      </p:pic>
      <p:pic>
        <p:nvPicPr>
          <p:cNvPr id="39" name="Picture 38">
            <a:hlinkClick r:id="" action="ppaction://noaction">
              <a:snd r:embed="rId17" name="T2_W7F_6.11.wav"/>
            </a:hlinkClick>
            <a:extLst>
              <a:ext uri="{FF2B5EF4-FFF2-40B4-BE49-F238E27FC236}">
                <a16:creationId xmlns:a16="http://schemas.microsoft.com/office/drawing/2014/main" id="{3AF14171-31EC-4C6C-8653-79F3DD0CB6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3140" y="2929615"/>
            <a:ext cx="449001" cy="467709"/>
          </a:xfrm>
          <a:prstGeom prst="rect">
            <a:avLst/>
          </a:prstGeom>
        </p:spPr>
      </p:pic>
      <p:sp>
        <p:nvSpPr>
          <p:cNvPr id="40" name="Rectangle: Rounded Corners 39">
            <a:extLst>
              <a:ext uri="{FF2B5EF4-FFF2-40B4-BE49-F238E27FC236}">
                <a16:creationId xmlns:a16="http://schemas.microsoft.com/office/drawing/2014/main" id="{B4A9F1BF-463F-4FD6-B809-E310BACE8794}"/>
              </a:ext>
            </a:extLst>
          </p:cNvPr>
          <p:cNvSpPr/>
          <p:nvPr/>
        </p:nvSpPr>
        <p:spPr>
          <a:xfrm>
            <a:off x="4655381" y="3925006"/>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a:solidFill>
                  <a:prstClr val="white"/>
                </a:solidFill>
                <a:latin typeface="Century Gothic" panose="020B0502020202020204" pitchFamily="34" charset="0"/>
              </a:rPr>
              <a:t>Ich </a:t>
            </a:r>
            <a:r>
              <a:rPr lang="en-GB" sz="2400" b="1" noProof="0" err="1">
                <a:solidFill>
                  <a:prstClr val="white"/>
                </a:solidFill>
                <a:latin typeface="Century Gothic" panose="020B0502020202020204" pitchFamily="34" charset="0"/>
              </a:rPr>
              <a:t>höre</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1" name="Rectangle: Rounded Corners 40">
            <a:extLst>
              <a:ext uri="{FF2B5EF4-FFF2-40B4-BE49-F238E27FC236}">
                <a16:creationId xmlns:a16="http://schemas.microsoft.com/office/drawing/2014/main" id="{4CE936FB-5C31-495B-B924-2C138F57E35F}"/>
              </a:ext>
            </a:extLst>
          </p:cNvPr>
          <p:cNvSpPr/>
          <p:nvPr/>
        </p:nvSpPr>
        <p:spPr>
          <a:xfrm>
            <a:off x="4647911" y="4491581"/>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a:solidFill>
                  <a:prstClr val="white"/>
                </a:solidFill>
                <a:latin typeface="Century Gothic" panose="020B0502020202020204" pitchFamily="34" charset="0"/>
              </a:rPr>
              <a:t>Ich </a:t>
            </a:r>
            <a:r>
              <a:rPr lang="en-GB" sz="2400" b="1" noProof="0" err="1">
                <a:solidFill>
                  <a:prstClr val="white"/>
                </a:solidFill>
                <a:latin typeface="Century Gothic" panose="020B0502020202020204" pitchFamily="34" charset="0"/>
              </a:rPr>
              <a:t>mache</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B53E974A-BBBF-406D-9F13-9AABC7E690BB}"/>
              </a:ext>
            </a:extLst>
          </p:cNvPr>
          <p:cNvSpPr/>
          <p:nvPr/>
        </p:nvSpPr>
        <p:spPr>
          <a:xfrm>
            <a:off x="4633883" y="5031579"/>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a:solidFill>
                  <a:prstClr val="white"/>
                </a:solidFill>
                <a:latin typeface="Century Gothic" panose="020B0502020202020204" pitchFamily="34" charset="0"/>
              </a:rPr>
              <a:t>Ich </a:t>
            </a:r>
            <a:r>
              <a:rPr lang="en-GB" sz="2400" b="1" noProof="0" err="1">
                <a:solidFill>
                  <a:prstClr val="white"/>
                </a:solidFill>
                <a:latin typeface="Century Gothic" panose="020B0502020202020204" pitchFamily="34" charset="0"/>
              </a:rPr>
              <a:t>spiele</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962533B8-C6E0-48DE-BAE2-7817B8C9D1E2}"/>
              </a:ext>
            </a:extLst>
          </p:cNvPr>
          <p:cNvSpPr/>
          <p:nvPr/>
        </p:nvSpPr>
        <p:spPr>
          <a:xfrm>
            <a:off x="4675707" y="5608729"/>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white"/>
                </a:solidFill>
                <a:latin typeface="Century Gothic" panose="020B0502020202020204" pitchFamily="34" charset="0"/>
              </a:rPr>
              <a:t>Ich </a:t>
            </a:r>
            <a:r>
              <a:rPr lang="en-GB" sz="2400" b="1" err="1">
                <a:solidFill>
                  <a:prstClr val="white"/>
                </a:solidFill>
                <a:latin typeface="Century Gothic" panose="020B0502020202020204" pitchFamily="34" charset="0"/>
              </a:rPr>
              <a:t>habe</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4" name="Rectangle: Rounded Corners 43">
            <a:extLst>
              <a:ext uri="{FF2B5EF4-FFF2-40B4-BE49-F238E27FC236}">
                <a16:creationId xmlns:a16="http://schemas.microsoft.com/office/drawing/2014/main" id="{DC46AC9B-A63A-4375-95EA-C054BEDD537C}"/>
              </a:ext>
            </a:extLst>
          </p:cNvPr>
          <p:cNvSpPr/>
          <p:nvPr/>
        </p:nvSpPr>
        <p:spPr>
          <a:xfrm>
            <a:off x="6771658" y="4607134"/>
            <a:ext cx="1475149"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white"/>
                </a:solidFill>
                <a:latin typeface="Century Gothic" panose="020B0502020202020204" pitchFamily="34" charset="0"/>
              </a:rPr>
              <a:t>e</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rPr>
              <a:t>in </a:t>
            </a:r>
            <a:r>
              <a:rPr kumimoji="0" lang="en-GB" sz="2400" b="1" i="0" u="none" strike="noStrike" kern="1200" cap="none" spc="0" normalizeH="0" baseline="0" noProof="0" err="1">
                <a:ln>
                  <a:noFill/>
                </a:ln>
                <a:solidFill>
                  <a:prstClr val="white"/>
                </a:solidFill>
                <a:effectLst/>
                <a:uLnTx/>
                <a:uFillTx/>
                <a:latin typeface="Century Gothic" panose="020B0502020202020204" pitchFamily="34" charset="0"/>
              </a:rPr>
              <a:t>Foto</a:t>
            </a:r>
            <a:r>
              <a:rPr lang="en-GB" sz="2000" b="1">
                <a:solidFill>
                  <a:prstClr val="white"/>
                </a:solidFill>
                <a:latin typeface="Century Gothic" panose="020B0502020202020204" pitchFamily="34" charset="0"/>
              </a:rPr>
              <a:t>.</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45" name="Picture 44">
            <a:hlinkClick r:id="" action="ppaction://noaction">
              <a:snd r:embed="rId18" name="T2_W7F_6.12.wav"/>
            </a:hlinkClick>
            <a:extLst>
              <a:ext uri="{FF2B5EF4-FFF2-40B4-BE49-F238E27FC236}">
                <a16:creationId xmlns:a16="http://schemas.microsoft.com/office/drawing/2014/main" id="{7A93B4AF-F0ED-430E-B935-3D701CE8C6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3238" y="4455153"/>
            <a:ext cx="449001" cy="467709"/>
          </a:xfrm>
          <a:prstGeom prst="rect">
            <a:avLst/>
          </a:prstGeom>
        </p:spPr>
      </p:pic>
      <p:pic>
        <p:nvPicPr>
          <p:cNvPr id="46" name="Picture 45">
            <a:hlinkClick r:id="" action="ppaction://noaction">
              <a:snd r:embed="rId19" name="T2_W7F_6.13.wav"/>
            </a:hlinkClick>
            <a:extLst>
              <a:ext uri="{FF2B5EF4-FFF2-40B4-BE49-F238E27FC236}">
                <a16:creationId xmlns:a16="http://schemas.microsoft.com/office/drawing/2014/main" id="{C8500E47-3474-4B19-8CE1-485DF55E87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0011" y="5571577"/>
            <a:ext cx="449001" cy="467709"/>
          </a:xfrm>
          <a:prstGeom prst="rect">
            <a:avLst/>
          </a:prstGeom>
        </p:spPr>
      </p:pic>
      <p:sp>
        <p:nvSpPr>
          <p:cNvPr id="50" name="Rectangle: Rounded Corners 49">
            <a:extLst>
              <a:ext uri="{FF2B5EF4-FFF2-40B4-BE49-F238E27FC236}">
                <a16:creationId xmlns:a16="http://schemas.microsoft.com/office/drawing/2014/main" id="{C3B8AB91-718F-4834-BAC3-560AC25C9573}"/>
              </a:ext>
            </a:extLst>
          </p:cNvPr>
          <p:cNvSpPr/>
          <p:nvPr/>
        </p:nvSpPr>
        <p:spPr>
          <a:xfrm>
            <a:off x="8648702" y="3014156"/>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prstClr val="white"/>
                </a:solidFill>
                <a:latin typeface="Century Gothic" panose="020B0502020202020204" pitchFamily="34" charset="0"/>
              </a:rPr>
              <a:t>Gewinnst</a:t>
            </a:r>
            <a:r>
              <a:rPr lang="en-GB" sz="2400" b="1">
                <a:solidFill>
                  <a:prstClr val="white"/>
                </a:solidFill>
                <a:latin typeface="Century Gothic" panose="020B0502020202020204" pitchFamily="34" charset="0"/>
              </a:rPr>
              <a:t> du</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1" name="Rectangle: Rounded Corners 50">
            <a:extLst>
              <a:ext uri="{FF2B5EF4-FFF2-40B4-BE49-F238E27FC236}">
                <a16:creationId xmlns:a16="http://schemas.microsoft.com/office/drawing/2014/main" id="{C892FC05-D45F-452F-BC90-F34BED676C74}"/>
              </a:ext>
            </a:extLst>
          </p:cNvPr>
          <p:cNvSpPr/>
          <p:nvPr/>
        </p:nvSpPr>
        <p:spPr>
          <a:xfrm>
            <a:off x="8648702" y="3567880"/>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prstClr val="white"/>
                </a:solidFill>
                <a:latin typeface="Century Gothic" panose="020B0502020202020204" pitchFamily="34" charset="0"/>
              </a:rPr>
              <a:t>Singst</a:t>
            </a:r>
            <a:r>
              <a:rPr lang="en-GB" sz="2400" b="1">
                <a:solidFill>
                  <a:prstClr val="white"/>
                </a:solidFill>
                <a:latin typeface="Century Gothic" panose="020B0502020202020204" pitchFamily="34" charset="0"/>
              </a:rPr>
              <a:t> du</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6F4996CE-EA01-42A1-B2AB-733D09609AE6}"/>
              </a:ext>
            </a:extLst>
          </p:cNvPr>
          <p:cNvSpPr/>
          <p:nvPr/>
        </p:nvSpPr>
        <p:spPr>
          <a:xfrm>
            <a:off x="8648702" y="4143428"/>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prstClr val="white"/>
                </a:solidFill>
                <a:latin typeface="Century Gothic" panose="020B0502020202020204" pitchFamily="34" charset="0"/>
              </a:rPr>
              <a:t>Spielst</a:t>
            </a:r>
            <a:r>
              <a:rPr lang="en-GB" sz="2400" b="1">
                <a:solidFill>
                  <a:prstClr val="white"/>
                </a:solidFill>
                <a:latin typeface="Century Gothic" panose="020B0502020202020204" pitchFamily="34" charset="0"/>
              </a:rPr>
              <a:t> du</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5989E95C-D09E-4477-98C4-F82EF2E4F094}"/>
              </a:ext>
            </a:extLst>
          </p:cNvPr>
          <p:cNvSpPr/>
          <p:nvPr/>
        </p:nvSpPr>
        <p:spPr>
          <a:xfrm>
            <a:off x="8646452" y="4718976"/>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err="1">
                <a:solidFill>
                  <a:prstClr val="white"/>
                </a:solidFill>
                <a:latin typeface="Century Gothic" panose="020B0502020202020204" pitchFamily="34" charset="0"/>
              </a:rPr>
              <a:t>Verstehst</a:t>
            </a:r>
            <a:r>
              <a:rPr lang="en-GB" sz="2400" b="1">
                <a:solidFill>
                  <a:prstClr val="white"/>
                </a:solidFill>
                <a:latin typeface="Century Gothic" panose="020B0502020202020204" pitchFamily="34" charset="0"/>
              </a:rPr>
              <a:t> du</a:t>
            </a:r>
            <a:endPar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5532C4FF-22A4-43B7-AEC2-7C7A8B87E295}"/>
              </a:ext>
            </a:extLst>
          </p:cNvPr>
          <p:cNvSpPr/>
          <p:nvPr/>
        </p:nvSpPr>
        <p:spPr>
          <a:xfrm>
            <a:off x="10744849" y="3718983"/>
            <a:ext cx="1429038"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das Buch</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t>
            </a:r>
          </a:p>
        </p:txBody>
      </p:sp>
      <p:sp>
        <p:nvSpPr>
          <p:cNvPr id="55" name="CustomShape 23">
            <a:extLst>
              <a:ext uri="{FF2B5EF4-FFF2-40B4-BE49-F238E27FC236}">
                <a16:creationId xmlns:a16="http://schemas.microsoft.com/office/drawing/2014/main" id="{BBEE65DF-89EC-4388-A6FB-21E0FC9F417D}"/>
              </a:ext>
            </a:extLst>
          </p:cNvPr>
          <p:cNvSpPr/>
          <p:nvPr/>
        </p:nvSpPr>
        <p:spPr>
          <a:xfrm>
            <a:off x="39547" y="1291357"/>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56" name="CustomShape 23">
            <a:extLst>
              <a:ext uri="{FF2B5EF4-FFF2-40B4-BE49-F238E27FC236}">
                <a16:creationId xmlns:a16="http://schemas.microsoft.com/office/drawing/2014/main" id="{0AD4123B-600B-48E7-9D02-AF262D419834}"/>
              </a:ext>
            </a:extLst>
          </p:cNvPr>
          <p:cNvSpPr/>
          <p:nvPr/>
        </p:nvSpPr>
        <p:spPr>
          <a:xfrm>
            <a:off x="32510" y="3971443"/>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a:solidFill>
                  <a:srgbClr val="002060"/>
                </a:solidFill>
                <a:latin typeface="Century Gothic" panose="020B0502020202020204" pitchFamily="34" charset="0"/>
                <a:ea typeface="DejaVu Sans"/>
              </a:rPr>
              <a:t>2</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57" name="CustomShape 23">
            <a:extLst>
              <a:ext uri="{FF2B5EF4-FFF2-40B4-BE49-F238E27FC236}">
                <a16:creationId xmlns:a16="http://schemas.microsoft.com/office/drawing/2014/main" id="{4CD9733E-D38D-46D1-B9BF-4AD23EE68E4A}"/>
              </a:ext>
            </a:extLst>
          </p:cNvPr>
          <p:cNvSpPr/>
          <p:nvPr/>
        </p:nvSpPr>
        <p:spPr>
          <a:xfrm>
            <a:off x="4044910" y="1291357"/>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a:solidFill>
                  <a:srgbClr val="002060"/>
                </a:solidFill>
                <a:latin typeface="Century Gothic" panose="020B0502020202020204" pitchFamily="34" charset="0"/>
                <a:ea typeface="DejaVu Sans"/>
              </a:rPr>
              <a:t>3</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58" name="CustomShape 23">
            <a:extLst>
              <a:ext uri="{FF2B5EF4-FFF2-40B4-BE49-F238E27FC236}">
                <a16:creationId xmlns:a16="http://schemas.microsoft.com/office/drawing/2014/main" id="{D91AE3A9-B02C-4930-8D29-1CABE384F53B}"/>
              </a:ext>
            </a:extLst>
          </p:cNvPr>
          <p:cNvSpPr/>
          <p:nvPr/>
        </p:nvSpPr>
        <p:spPr>
          <a:xfrm>
            <a:off x="4044910" y="3935768"/>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a:solidFill>
                  <a:srgbClr val="002060"/>
                </a:solidFill>
                <a:latin typeface="Century Gothic" panose="020B0502020202020204" pitchFamily="34" charset="0"/>
                <a:ea typeface="DejaVu Sans"/>
              </a:rPr>
              <a:t>4</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59" name="CustomShape 23">
            <a:extLst>
              <a:ext uri="{FF2B5EF4-FFF2-40B4-BE49-F238E27FC236}">
                <a16:creationId xmlns:a16="http://schemas.microsoft.com/office/drawing/2014/main" id="{F2C4EE49-BA69-4F8C-AF68-1CD3F37A749C}"/>
              </a:ext>
            </a:extLst>
          </p:cNvPr>
          <p:cNvSpPr/>
          <p:nvPr/>
        </p:nvSpPr>
        <p:spPr>
          <a:xfrm>
            <a:off x="7988757" y="3018865"/>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a:solidFill>
                  <a:srgbClr val="002060"/>
                </a:solidFill>
                <a:latin typeface="Century Gothic" panose="020B0502020202020204" pitchFamily="34" charset="0"/>
                <a:ea typeface="DejaVu Sans"/>
              </a:rPr>
              <a:t>5</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pic>
        <p:nvPicPr>
          <p:cNvPr id="60" name="Picture 59">
            <a:hlinkClick r:id="" action="ppaction://noaction">
              <a:snd r:embed="rId20" name="T2_W7F_6.14.wav"/>
            </a:hlinkClick>
            <a:extLst>
              <a:ext uri="{FF2B5EF4-FFF2-40B4-BE49-F238E27FC236}">
                <a16:creationId xmlns:a16="http://schemas.microsoft.com/office/drawing/2014/main" id="{48A9CFFB-2B3A-4121-82B3-12FDB434C9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797" y="3003094"/>
            <a:ext cx="449001" cy="467709"/>
          </a:xfrm>
          <a:prstGeom prst="rect">
            <a:avLst/>
          </a:prstGeom>
        </p:spPr>
      </p:pic>
      <p:pic>
        <p:nvPicPr>
          <p:cNvPr id="61" name="Picture 60">
            <a:hlinkClick r:id="" action="ppaction://noaction">
              <a:snd r:embed="rId21" name="T2_W7F_6.15.wav"/>
            </a:hlinkClick>
            <a:extLst>
              <a:ext uri="{FF2B5EF4-FFF2-40B4-BE49-F238E27FC236}">
                <a16:creationId xmlns:a16="http://schemas.microsoft.com/office/drawing/2014/main" id="{AA60F330-476D-4306-A7AD-1BAE2E293B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80902" y="4689007"/>
            <a:ext cx="449001" cy="467709"/>
          </a:xfrm>
          <a:prstGeom prst="rect">
            <a:avLst/>
          </a:prstGeom>
        </p:spPr>
      </p:pic>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err="1">
                <a:solidFill>
                  <a:srgbClr val="002060"/>
                </a:solidFill>
                <a:latin typeface="Century Gothic" panose="020B0502020202020204" pitchFamily="34" charset="0"/>
                <a:cs typeface="Arial"/>
                <a:sym typeface="Arial"/>
              </a:rPr>
              <a:t>Follow</a:t>
            </a:r>
            <a:r>
              <a:rPr lang="es-AR" sz="3200" b="1">
                <a:solidFill>
                  <a:srgbClr val="002060"/>
                </a:solidFill>
                <a:latin typeface="Century Gothic" panose="020B0502020202020204" pitchFamily="34" charset="0"/>
                <a:cs typeface="Arial"/>
                <a:sym typeface="Arial"/>
              </a:rPr>
              <a:t> up 3</a:t>
            </a:r>
            <a:endParaRPr lang="en-GB" sz="320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14" name="T2_W7F_7.1.wav"/>
            </a:hlinkClick>
            <a:extLst>
              <a:ext uri="{FF2B5EF4-FFF2-40B4-BE49-F238E27FC236}">
                <a16:creationId xmlns:a16="http://schemas.microsoft.com/office/drawing/2014/main" id="{94B4CB56-EF9F-4AEF-B7BF-2923058BCD20}"/>
              </a:ext>
            </a:extLst>
          </p:cNvPr>
          <p:cNvSpPr/>
          <p:nvPr/>
        </p:nvSpPr>
        <p:spPr>
          <a:xfrm>
            <a:off x="4227971" y="266713"/>
            <a:ext cx="6667440" cy="533693"/>
          </a:xfrm>
          <a:prstGeom prst="wedgeRoundRectCallout">
            <a:avLst>
              <a:gd name="adj1" fmla="val -57817"/>
              <a:gd name="adj2" fmla="val 2862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921669" y="54888"/>
            <a:ext cx="914400" cy="914400"/>
          </a:xfrm>
          <a:prstGeom prst="rect">
            <a:avLst/>
          </a:prstGeom>
        </p:spPr>
      </p:pic>
      <p:sp>
        <p:nvSpPr>
          <p:cNvPr id="13" name="Google Shape;108;p3">
            <a:hlinkClick r:id="" action="ppaction://noaction">
              <a:snd r:embed="rId14" name="T2_W7F_7.1.wav"/>
            </a:hlinkClick>
            <a:extLst>
              <a:ext uri="{FF2B5EF4-FFF2-40B4-BE49-F238E27FC236}">
                <a16:creationId xmlns:a16="http://schemas.microsoft.com/office/drawing/2014/main" id="{39D3A182-FBA6-4321-AA9A-48BA16223793}"/>
              </a:ext>
            </a:extLst>
          </p:cNvPr>
          <p:cNvSpPr txBox="1"/>
          <p:nvPr/>
        </p:nvSpPr>
        <p:spPr>
          <a:xfrm>
            <a:off x="4450243" y="323545"/>
            <a:ext cx="657181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err="1">
                <a:ln>
                  <a:noFill/>
                </a:ln>
                <a:solidFill>
                  <a:srgbClr val="FFFFFF"/>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err="1">
                <a:ln>
                  <a:noFill/>
                </a:ln>
                <a:solidFill>
                  <a:srgbClr val="FFFFFF"/>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err="1">
                <a:ln>
                  <a:noFill/>
                </a:ln>
                <a:solidFill>
                  <a:srgbClr val="FFFFFF"/>
                </a:solidFill>
                <a:effectLst/>
                <a:uLnTx/>
                <a:uFillTx/>
                <a:latin typeface="Century Gothic" panose="020B0502020202020204" pitchFamily="34" charset="0"/>
                <a:ea typeface="Century Gothic"/>
                <a:cs typeface="+mn-cs"/>
              </a:rPr>
              <a:t>Wer</a:t>
            </a:r>
            <a:r>
              <a:rPr kumimoji="0" lang="en-GB" sz="2400" b="1" i="0" u="none" strike="noStrike" kern="1200" cap="none" spc="-1" normalizeH="0" baseline="0" noProof="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err="1">
                <a:ln>
                  <a:noFill/>
                </a:ln>
                <a:solidFill>
                  <a:srgbClr val="FFFFFF"/>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a:ln>
                  <a:noFill/>
                </a:ln>
                <a:solidFill>
                  <a:srgbClr val="FFFFFF"/>
                </a:solidFill>
                <a:effectLst/>
                <a:uLnTx/>
                <a:uFillTx/>
                <a:latin typeface="Century Gothic" panose="020B0502020202020204" pitchFamily="34" charset="0"/>
                <a:ea typeface="Century Gothic"/>
                <a:cs typeface="+mn-cs"/>
              </a:rPr>
              <a:t> das? </a:t>
            </a:r>
            <a:r>
              <a:rPr kumimoji="0" lang="en-GB" sz="2400" b="1" i="1" u="none" strike="noStrike" kern="1200" cap="none" spc="-1" normalizeH="0" baseline="0" noProof="0">
                <a:ln>
                  <a:noFill/>
                </a:ln>
                <a:solidFill>
                  <a:srgbClr val="FFFFFF"/>
                </a:solidFill>
                <a:effectLst/>
                <a:uLnTx/>
                <a:uFillTx/>
                <a:latin typeface="Century Gothic" panose="020B0502020202020204" pitchFamily="34" charset="0"/>
                <a:ea typeface="Century Gothic"/>
                <a:cs typeface="+mn-cs"/>
              </a:rPr>
              <a:t>I, you </a:t>
            </a:r>
            <a:r>
              <a:rPr kumimoji="0" lang="en-GB" sz="2400" b="1" i="0" u="none" strike="noStrike" kern="1200" cap="none" spc="-1" normalizeH="0" baseline="0" noProof="0" err="1">
                <a:ln>
                  <a:noFill/>
                </a:ln>
                <a:solidFill>
                  <a:srgbClr val="FFFFFF"/>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a:ln>
                  <a:noFill/>
                </a:ln>
                <a:solidFill>
                  <a:srgbClr val="FFFFFF"/>
                </a:solidFill>
                <a:effectLst/>
                <a:uLnTx/>
                <a:uFillTx/>
                <a:latin typeface="Century Gothic" panose="020B0502020202020204" pitchFamily="34" charset="0"/>
                <a:ea typeface="Century Gothic"/>
                <a:cs typeface="+mn-cs"/>
              </a:rPr>
              <a:t> </a:t>
            </a:r>
            <a:r>
              <a:rPr kumimoji="0" lang="en-GB" sz="2400" b="1" i="1" u="none" strike="noStrike" kern="1200" cap="none" spc="-1" normalizeH="0" baseline="0" noProof="0">
                <a:ln>
                  <a:noFill/>
                </a:ln>
                <a:solidFill>
                  <a:srgbClr val="FFFFFF"/>
                </a:solidFill>
                <a:effectLst/>
                <a:uLnTx/>
                <a:uFillTx/>
                <a:latin typeface="Century Gothic" panose="020B0502020202020204" pitchFamily="34" charset="0"/>
                <a:ea typeface="Century Gothic"/>
                <a:cs typeface="+mn-cs"/>
              </a:rPr>
              <a:t>he/she</a:t>
            </a:r>
            <a:r>
              <a:rPr kumimoji="0" lang="en-GB" sz="2400" b="1" i="0" u="none" strike="noStrike" kern="1200" cap="none" spc="-1" normalizeH="0" baseline="0" noProof="0">
                <a:ln>
                  <a:noFill/>
                </a:ln>
                <a:solidFill>
                  <a:srgbClr val="FFFFFF"/>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a:ln>
                <a:noFill/>
              </a:ln>
              <a:solidFill>
                <a:srgbClr val="FFFFFF"/>
              </a:solidFill>
              <a:effectLst/>
              <a:uLnTx/>
              <a:uFillTx/>
              <a:latin typeface="Century Gothic" panose="020B0502020202020204" pitchFamily="34" charset="0"/>
              <a:ea typeface="Calibri"/>
              <a:cs typeface="Calibri"/>
              <a:sym typeface="Calibri"/>
            </a:endParaRPr>
          </a:p>
        </p:txBody>
      </p:sp>
      <p:sp>
        <p:nvSpPr>
          <p:cNvPr id="12" name="Oval 11">
            <a:extLst>
              <a:ext uri="{FF2B5EF4-FFF2-40B4-BE49-F238E27FC236}">
                <a16:creationId xmlns:a16="http://schemas.microsoft.com/office/drawing/2014/main" id="{1187C216-8DD0-435A-B823-5B64805AB306}"/>
              </a:ext>
            </a:extLst>
          </p:cNvPr>
          <p:cNvSpPr/>
          <p:nvPr/>
        </p:nvSpPr>
        <p:spPr>
          <a:xfrm>
            <a:off x="263569" y="2232212"/>
            <a:ext cx="3588217" cy="3406588"/>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CE664D0-C128-4419-8C8C-F55C3CA974F8}"/>
              </a:ext>
            </a:extLst>
          </p:cNvPr>
          <p:cNvSpPr/>
          <p:nvPr/>
        </p:nvSpPr>
        <p:spPr>
          <a:xfrm>
            <a:off x="8325877" y="2232212"/>
            <a:ext cx="3588217" cy="3406588"/>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5144CD4-241A-488B-821F-63D0F5518822}"/>
              </a:ext>
            </a:extLst>
          </p:cNvPr>
          <p:cNvSpPr/>
          <p:nvPr/>
        </p:nvSpPr>
        <p:spPr>
          <a:xfrm>
            <a:off x="4300724" y="2232212"/>
            <a:ext cx="3588217" cy="3406588"/>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0544643-E82D-450B-B687-F78D3661F4C2}"/>
              </a:ext>
            </a:extLst>
          </p:cNvPr>
          <p:cNvSpPr txBox="1"/>
          <p:nvPr/>
        </p:nvSpPr>
        <p:spPr>
          <a:xfrm>
            <a:off x="1884602" y="3429000"/>
            <a:ext cx="410908" cy="646331"/>
          </a:xfrm>
          <a:prstGeom prst="rect">
            <a:avLst/>
          </a:prstGeom>
          <a:noFill/>
          <a:ln>
            <a:solidFill>
              <a:srgbClr val="002060"/>
            </a:solidFill>
          </a:ln>
        </p:spPr>
        <p:txBody>
          <a:bodyPr wrap="square" rtlCol="0">
            <a:spAutoFit/>
          </a:bodyPr>
          <a:lstStyle/>
          <a:p>
            <a:r>
              <a:rPr lang="en-GB" sz="3600" b="1">
                <a:solidFill>
                  <a:srgbClr val="002060"/>
                </a:solidFill>
                <a:latin typeface="Century Gothic" panose="020B0502020202020204" pitchFamily="34" charset="0"/>
              </a:rPr>
              <a:t>I</a:t>
            </a:r>
          </a:p>
        </p:txBody>
      </p:sp>
      <p:sp>
        <p:nvSpPr>
          <p:cNvPr id="16" name="TextBox 15">
            <a:extLst>
              <a:ext uri="{FF2B5EF4-FFF2-40B4-BE49-F238E27FC236}">
                <a16:creationId xmlns:a16="http://schemas.microsoft.com/office/drawing/2014/main" id="{CBF0899A-D8F7-4FCC-94D9-89EBF41C589D}"/>
              </a:ext>
            </a:extLst>
          </p:cNvPr>
          <p:cNvSpPr txBox="1"/>
          <p:nvPr/>
        </p:nvSpPr>
        <p:spPr>
          <a:xfrm>
            <a:off x="5440440" y="3429000"/>
            <a:ext cx="1045027" cy="646331"/>
          </a:xfrm>
          <a:prstGeom prst="rect">
            <a:avLst/>
          </a:prstGeom>
          <a:noFill/>
          <a:ln>
            <a:solidFill>
              <a:srgbClr val="00B050"/>
            </a:solidFill>
          </a:ln>
        </p:spPr>
        <p:txBody>
          <a:bodyPr wrap="square" rtlCol="0">
            <a:spAutoFit/>
          </a:bodyPr>
          <a:lstStyle/>
          <a:p>
            <a:r>
              <a:rPr lang="en-GB" sz="3600" b="1">
                <a:solidFill>
                  <a:srgbClr val="00B050"/>
                </a:solidFill>
                <a:latin typeface="Century Gothic" panose="020B0502020202020204" pitchFamily="34" charset="0"/>
              </a:rPr>
              <a:t>you</a:t>
            </a:r>
          </a:p>
        </p:txBody>
      </p:sp>
      <p:sp>
        <p:nvSpPr>
          <p:cNvPr id="17" name="TextBox 16">
            <a:extLst>
              <a:ext uri="{FF2B5EF4-FFF2-40B4-BE49-F238E27FC236}">
                <a16:creationId xmlns:a16="http://schemas.microsoft.com/office/drawing/2014/main" id="{5429BABA-840A-4889-903A-09CEA55BE801}"/>
              </a:ext>
            </a:extLst>
          </p:cNvPr>
          <p:cNvSpPr txBox="1"/>
          <p:nvPr/>
        </p:nvSpPr>
        <p:spPr>
          <a:xfrm>
            <a:off x="9291620" y="3471333"/>
            <a:ext cx="1803006" cy="646331"/>
          </a:xfrm>
          <a:prstGeom prst="rect">
            <a:avLst/>
          </a:prstGeom>
          <a:noFill/>
          <a:ln>
            <a:solidFill>
              <a:srgbClr val="FF0066"/>
            </a:solidFill>
          </a:ln>
        </p:spPr>
        <p:txBody>
          <a:bodyPr wrap="square" rtlCol="0">
            <a:spAutoFit/>
          </a:bodyPr>
          <a:lstStyle/>
          <a:p>
            <a:r>
              <a:rPr lang="en-GB" sz="3600" b="1">
                <a:solidFill>
                  <a:srgbClr val="FF0066"/>
                </a:solidFill>
                <a:latin typeface="Century Gothic" panose="020B0502020202020204" pitchFamily="34" charset="0"/>
              </a:rPr>
              <a:t>he/she</a:t>
            </a:r>
          </a:p>
        </p:txBody>
      </p:sp>
      <p:sp>
        <p:nvSpPr>
          <p:cNvPr id="3" name="TextBox 2">
            <a:extLst>
              <a:ext uri="{FF2B5EF4-FFF2-40B4-BE49-F238E27FC236}">
                <a16:creationId xmlns:a16="http://schemas.microsoft.com/office/drawing/2014/main" id="{72646EA7-58C0-4048-A144-ADEE9D30E800}"/>
              </a:ext>
            </a:extLst>
          </p:cNvPr>
          <p:cNvSpPr txBox="1"/>
          <p:nvPr/>
        </p:nvSpPr>
        <p:spPr>
          <a:xfrm>
            <a:off x="4906194" y="4681607"/>
            <a:ext cx="1642534" cy="523220"/>
          </a:xfrm>
          <a:prstGeom prst="rect">
            <a:avLst/>
          </a:prstGeom>
          <a:noFill/>
        </p:spPr>
        <p:txBody>
          <a:bodyPr wrap="square" rtlCol="0">
            <a:spAutoFit/>
          </a:bodyPr>
          <a:lstStyle/>
          <a:p>
            <a:r>
              <a:rPr lang="en-GB" sz="2800" b="1">
                <a:solidFill>
                  <a:srgbClr val="00B050"/>
                </a:solidFill>
                <a:latin typeface="Century Gothic" panose="020B0502020202020204" pitchFamily="34" charset="0"/>
              </a:rPr>
              <a:t>1. </a:t>
            </a:r>
            <a:r>
              <a:rPr lang="en-GB" sz="2800" b="1" err="1">
                <a:solidFill>
                  <a:srgbClr val="00B050"/>
                </a:solidFill>
                <a:latin typeface="Century Gothic" panose="020B0502020202020204" pitchFamily="34" charset="0"/>
              </a:rPr>
              <a:t>singst</a:t>
            </a:r>
            <a:endParaRPr lang="en-GB" sz="2800" b="1">
              <a:solidFill>
                <a:srgbClr val="00B050"/>
              </a:solidFill>
              <a:latin typeface="Century Gothic" panose="020B0502020202020204" pitchFamily="34" charset="0"/>
            </a:endParaRPr>
          </a:p>
        </p:txBody>
      </p:sp>
      <p:sp>
        <p:nvSpPr>
          <p:cNvPr id="18" name="TextBox 17">
            <a:extLst>
              <a:ext uri="{FF2B5EF4-FFF2-40B4-BE49-F238E27FC236}">
                <a16:creationId xmlns:a16="http://schemas.microsoft.com/office/drawing/2014/main" id="{1AC46D2E-DA6F-4F22-8648-B4971FE06700}"/>
              </a:ext>
            </a:extLst>
          </p:cNvPr>
          <p:cNvSpPr txBox="1"/>
          <p:nvPr/>
        </p:nvSpPr>
        <p:spPr>
          <a:xfrm>
            <a:off x="9460029" y="4792133"/>
            <a:ext cx="1846314" cy="523220"/>
          </a:xfrm>
          <a:prstGeom prst="rect">
            <a:avLst/>
          </a:prstGeom>
          <a:noFill/>
        </p:spPr>
        <p:txBody>
          <a:bodyPr wrap="square" rtlCol="0">
            <a:spAutoFit/>
          </a:bodyPr>
          <a:lstStyle/>
          <a:p>
            <a:r>
              <a:rPr lang="en-GB" sz="2800" b="1">
                <a:solidFill>
                  <a:srgbClr val="FF0066"/>
                </a:solidFill>
                <a:latin typeface="Century Gothic" panose="020B0502020202020204" pitchFamily="34" charset="0"/>
              </a:rPr>
              <a:t>2. </a:t>
            </a:r>
            <a:r>
              <a:rPr lang="en-GB" sz="2800" b="1" err="1">
                <a:solidFill>
                  <a:srgbClr val="FF0066"/>
                </a:solidFill>
                <a:latin typeface="Century Gothic" panose="020B0502020202020204" pitchFamily="34" charset="0"/>
              </a:rPr>
              <a:t>macht</a:t>
            </a:r>
            <a:endParaRPr lang="en-GB" sz="2800" b="1">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C760E1D1-AFC6-4B0D-A861-7D09E934CD47}"/>
              </a:ext>
            </a:extLst>
          </p:cNvPr>
          <p:cNvSpPr txBox="1"/>
          <p:nvPr/>
        </p:nvSpPr>
        <p:spPr>
          <a:xfrm>
            <a:off x="253064" y="3492818"/>
            <a:ext cx="1642534" cy="523220"/>
          </a:xfrm>
          <a:prstGeom prst="rect">
            <a:avLst/>
          </a:prstGeom>
          <a:noFill/>
        </p:spPr>
        <p:txBody>
          <a:bodyPr wrap="square" rtlCol="0">
            <a:spAutoFit/>
          </a:bodyPr>
          <a:lstStyle/>
          <a:p>
            <a:r>
              <a:rPr lang="en-GB" sz="2800" b="1">
                <a:solidFill>
                  <a:srgbClr val="002060"/>
                </a:solidFill>
                <a:latin typeface="Century Gothic" panose="020B0502020202020204" pitchFamily="34" charset="0"/>
              </a:rPr>
              <a:t>3. </a:t>
            </a:r>
            <a:r>
              <a:rPr lang="en-GB" sz="2800" b="1" err="1">
                <a:solidFill>
                  <a:srgbClr val="002060"/>
                </a:solidFill>
                <a:latin typeface="Century Gothic" panose="020B0502020202020204" pitchFamily="34" charset="0"/>
              </a:rPr>
              <a:t>spiele</a:t>
            </a:r>
            <a:endParaRPr lang="en-GB" sz="2800" b="1">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9393F921-CF3E-4D28-A3FA-DCF989C3FB83}"/>
              </a:ext>
            </a:extLst>
          </p:cNvPr>
          <p:cNvSpPr txBox="1"/>
          <p:nvPr/>
        </p:nvSpPr>
        <p:spPr>
          <a:xfrm>
            <a:off x="9291619" y="2624666"/>
            <a:ext cx="2056738" cy="523220"/>
          </a:xfrm>
          <a:prstGeom prst="rect">
            <a:avLst/>
          </a:prstGeom>
          <a:noFill/>
        </p:spPr>
        <p:txBody>
          <a:bodyPr wrap="square" rtlCol="0">
            <a:spAutoFit/>
          </a:bodyPr>
          <a:lstStyle/>
          <a:p>
            <a:r>
              <a:rPr lang="en-GB" sz="2800" b="1">
                <a:solidFill>
                  <a:srgbClr val="FF0066"/>
                </a:solidFill>
                <a:latin typeface="Century Gothic" panose="020B0502020202020204" pitchFamily="34" charset="0"/>
              </a:rPr>
              <a:t>4. </a:t>
            </a:r>
            <a:r>
              <a:rPr lang="en-GB" sz="2800" b="1" err="1">
                <a:solidFill>
                  <a:srgbClr val="FF0066"/>
                </a:solidFill>
                <a:latin typeface="Century Gothic" panose="020B0502020202020204" pitchFamily="34" charset="0"/>
              </a:rPr>
              <a:t>gewinnt</a:t>
            </a:r>
            <a:endParaRPr lang="en-GB" sz="2800" b="1">
              <a:solidFill>
                <a:srgbClr val="FF0066"/>
              </a:solidFill>
              <a:latin typeface="Century Gothic" panose="020B0502020202020204" pitchFamily="34" charset="0"/>
            </a:endParaRPr>
          </a:p>
        </p:txBody>
      </p:sp>
      <p:sp>
        <p:nvSpPr>
          <p:cNvPr id="21" name="TextBox 20">
            <a:extLst>
              <a:ext uri="{FF2B5EF4-FFF2-40B4-BE49-F238E27FC236}">
                <a16:creationId xmlns:a16="http://schemas.microsoft.com/office/drawing/2014/main" id="{58E0BCDE-E906-42BD-9A70-2B1AF365B83F}"/>
              </a:ext>
            </a:extLst>
          </p:cNvPr>
          <p:cNvSpPr txBox="1"/>
          <p:nvPr/>
        </p:nvSpPr>
        <p:spPr>
          <a:xfrm>
            <a:off x="843643" y="2688616"/>
            <a:ext cx="2056738" cy="523220"/>
          </a:xfrm>
          <a:prstGeom prst="rect">
            <a:avLst/>
          </a:prstGeom>
          <a:noFill/>
        </p:spPr>
        <p:txBody>
          <a:bodyPr wrap="square" rtlCol="0">
            <a:spAutoFit/>
          </a:bodyPr>
          <a:lstStyle/>
          <a:p>
            <a:r>
              <a:rPr lang="en-GB" sz="2800" b="1">
                <a:solidFill>
                  <a:srgbClr val="002060"/>
                </a:solidFill>
                <a:latin typeface="Century Gothic" panose="020B0502020202020204" pitchFamily="34" charset="0"/>
              </a:rPr>
              <a:t>5. </a:t>
            </a:r>
            <a:r>
              <a:rPr lang="en-GB" sz="2800" b="1" err="1">
                <a:solidFill>
                  <a:srgbClr val="002060"/>
                </a:solidFill>
                <a:latin typeface="Century Gothic" panose="020B0502020202020204" pitchFamily="34" charset="0"/>
              </a:rPr>
              <a:t>denke</a:t>
            </a:r>
            <a:endParaRPr lang="en-GB" sz="2800" b="1">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C1BE8D07-71CD-4BFE-9347-662CD0151FFB}"/>
              </a:ext>
            </a:extLst>
          </p:cNvPr>
          <p:cNvSpPr txBox="1"/>
          <p:nvPr/>
        </p:nvSpPr>
        <p:spPr>
          <a:xfrm>
            <a:off x="5103074" y="2735430"/>
            <a:ext cx="1642534" cy="523220"/>
          </a:xfrm>
          <a:prstGeom prst="rect">
            <a:avLst/>
          </a:prstGeom>
          <a:noFill/>
        </p:spPr>
        <p:txBody>
          <a:bodyPr wrap="square" rtlCol="0">
            <a:spAutoFit/>
          </a:bodyPr>
          <a:lstStyle/>
          <a:p>
            <a:r>
              <a:rPr lang="en-GB" sz="2800" b="1">
                <a:solidFill>
                  <a:srgbClr val="00B050"/>
                </a:solidFill>
                <a:latin typeface="Century Gothic" panose="020B0502020202020204" pitchFamily="34" charset="0"/>
              </a:rPr>
              <a:t>6. </a:t>
            </a:r>
            <a:r>
              <a:rPr lang="en-GB" sz="2800" b="1" err="1">
                <a:solidFill>
                  <a:srgbClr val="00B050"/>
                </a:solidFill>
                <a:latin typeface="Century Gothic" panose="020B0502020202020204" pitchFamily="34" charset="0"/>
              </a:rPr>
              <a:t>hörst</a:t>
            </a:r>
            <a:endParaRPr lang="en-GB" sz="2800" b="1">
              <a:solidFill>
                <a:srgbClr val="00B050"/>
              </a:solidFill>
              <a:latin typeface="Century Gothic" panose="020B0502020202020204" pitchFamily="34" charset="0"/>
            </a:endParaRPr>
          </a:p>
        </p:txBody>
      </p:sp>
      <p:sp>
        <p:nvSpPr>
          <p:cNvPr id="23" name="TextBox 22">
            <a:extLst>
              <a:ext uri="{FF2B5EF4-FFF2-40B4-BE49-F238E27FC236}">
                <a16:creationId xmlns:a16="http://schemas.microsoft.com/office/drawing/2014/main" id="{5D41A90E-39B6-4510-949E-61B02577636D}"/>
              </a:ext>
            </a:extLst>
          </p:cNvPr>
          <p:cNvSpPr txBox="1"/>
          <p:nvPr/>
        </p:nvSpPr>
        <p:spPr>
          <a:xfrm>
            <a:off x="5849472" y="4178389"/>
            <a:ext cx="2077545" cy="523220"/>
          </a:xfrm>
          <a:prstGeom prst="rect">
            <a:avLst/>
          </a:prstGeom>
          <a:noFill/>
        </p:spPr>
        <p:txBody>
          <a:bodyPr wrap="square" rtlCol="0">
            <a:spAutoFit/>
          </a:bodyPr>
          <a:lstStyle/>
          <a:p>
            <a:r>
              <a:rPr lang="en-GB" sz="2800" b="1">
                <a:solidFill>
                  <a:srgbClr val="00B050"/>
                </a:solidFill>
                <a:latin typeface="Century Gothic" panose="020B0502020202020204" pitchFamily="34" charset="0"/>
              </a:rPr>
              <a:t>7. </a:t>
            </a:r>
            <a:r>
              <a:rPr lang="en-GB" sz="2800" b="1" err="1">
                <a:solidFill>
                  <a:srgbClr val="00B050"/>
                </a:solidFill>
                <a:latin typeface="Century Gothic" panose="020B0502020202020204" pitchFamily="34" charset="0"/>
              </a:rPr>
              <a:t>machst</a:t>
            </a:r>
            <a:endParaRPr lang="en-GB" sz="2800" b="1">
              <a:solidFill>
                <a:srgbClr val="00B050"/>
              </a:solidFill>
              <a:latin typeface="Century Gothic" panose="020B0502020202020204" pitchFamily="34" charset="0"/>
            </a:endParaRPr>
          </a:p>
        </p:txBody>
      </p:sp>
      <p:sp>
        <p:nvSpPr>
          <p:cNvPr id="24" name="TextBox 23">
            <a:extLst>
              <a:ext uri="{FF2B5EF4-FFF2-40B4-BE49-F238E27FC236}">
                <a16:creationId xmlns:a16="http://schemas.microsoft.com/office/drawing/2014/main" id="{83C0CC9B-03DE-4D3B-8F9A-FF91AC7E95DE}"/>
              </a:ext>
            </a:extLst>
          </p:cNvPr>
          <p:cNvSpPr txBox="1"/>
          <p:nvPr/>
        </p:nvSpPr>
        <p:spPr>
          <a:xfrm>
            <a:off x="8959806" y="4227098"/>
            <a:ext cx="1846314" cy="523220"/>
          </a:xfrm>
          <a:prstGeom prst="rect">
            <a:avLst/>
          </a:prstGeom>
          <a:noFill/>
        </p:spPr>
        <p:txBody>
          <a:bodyPr wrap="square" rtlCol="0">
            <a:spAutoFit/>
          </a:bodyPr>
          <a:lstStyle/>
          <a:p>
            <a:r>
              <a:rPr lang="en-GB" sz="2800" b="1">
                <a:solidFill>
                  <a:srgbClr val="FF0066"/>
                </a:solidFill>
                <a:latin typeface="Century Gothic" panose="020B0502020202020204" pitchFamily="34" charset="0"/>
              </a:rPr>
              <a:t>8. </a:t>
            </a:r>
            <a:r>
              <a:rPr lang="en-GB" sz="2800" b="1" err="1">
                <a:solidFill>
                  <a:srgbClr val="FF0066"/>
                </a:solidFill>
                <a:latin typeface="Century Gothic" panose="020B0502020202020204" pitchFamily="34" charset="0"/>
              </a:rPr>
              <a:t>lernt</a:t>
            </a:r>
            <a:endParaRPr lang="en-GB" sz="2800" b="1">
              <a:solidFill>
                <a:srgbClr val="FF0066"/>
              </a:solidFill>
              <a:latin typeface="Century Gothic" panose="020B0502020202020204" pitchFamily="34" charset="0"/>
            </a:endParaRPr>
          </a:p>
        </p:txBody>
      </p:sp>
      <p:sp>
        <p:nvSpPr>
          <p:cNvPr id="25" name="TextBox 24">
            <a:extLst>
              <a:ext uri="{FF2B5EF4-FFF2-40B4-BE49-F238E27FC236}">
                <a16:creationId xmlns:a16="http://schemas.microsoft.com/office/drawing/2014/main" id="{CE98E018-31BF-45AD-BB4A-2866985C0E3E}"/>
              </a:ext>
            </a:extLst>
          </p:cNvPr>
          <p:cNvSpPr txBox="1"/>
          <p:nvPr/>
        </p:nvSpPr>
        <p:spPr>
          <a:xfrm>
            <a:off x="1701769" y="4117984"/>
            <a:ext cx="2546458" cy="523220"/>
          </a:xfrm>
          <a:prstGeom prst="rect">
            <a:avLst/>
          </a:prstGeom>
          <a:noFill/>
        </p:spPr>
        <p:txBody>
          <a:bodyPr wrap="square" rtlCol="0">
            <a:spAutoFit/>
          </a:bodyPr>
          <a:lstStyle/>
          <a:p>
            <a:r>
              <a:rPr lang="en-GB" sz="2800" b="1">
                <a:solidFill>
                  <a:srgbClr val="002060"/>
                </a:solidFill>
                <a:latin typeface="Century Gothic" panose="020B0502020202020204" pitchFamily="34" charset="0"/>
              </a:rPr>
              <a:t>9. </a:t>
            </a:r>
            <a:r>
              <a:rPr lang="en-GB" sz="2800" b="1" err="1">
                <a:solidFill>
                  <a:srgbClr val="002060"/>
                </a:solidFill>
                <a:latin typeface="Century Gothic" panose="020B0502020202020204" pitchFamily="34" charset="0"/>
              </a:rPr>
              <a:t>verstehe</a:t>
            </a:r>
            <a:endParaRPr lang="en-GB" sz="2800" b="1">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23C01ADC-4EEB-49C8-A72B-E59D8A4864AA}"/>
              </a:ext>
            </a:extLst>
          </p:cNvPr>
          <p:cNvSpPr txBox="1"/>
          <p:nvPr/>
        </p:nvSpPr>
        <p:spPr>
          <a:xfrm>
            <a:off x="1152450" y="4792133"/>
            <a:ext cx="1865507" cy="523220"/>
          </a:xfrm>
          <a:prstGeom prst="rect">
            <a:avLst/>
          </a:prstGeom>
          <a:noFill/>
        </p:spPr>
        <p:txBody>
          <a:bodyPr wrap="square" rtlCol="0">
            <a:spAutoFit/>
          </a:bodyPr>
          <a:lstStyle/>
          <a:p>
            <a:r>
              <a:rPr lang="en-GB" sz="2800" b="1">
                <a:solidFill>
                  <a:srgbClr val="002060"/>
                </a:solidFill>
                <a:latin typeface="Century Gothic" panose="020B0502020202020204" pitchFamily="34" charset="0"/>
              </a:rPr>
              <a:t>10. </a:t>
            </a:r>
            <a:r>
              <a:rPr lang="en-GB" sz="2800" b="1" err="1">
                <a:solidFill>
                  <a:srgbClr val="002060"/>
                </a:solidFill>
                <a:latin typeface="Century Gothic" panose="020B0502020202020204" pitchFamily="34" charset="0"/>
              </a:rPr>
              <a:t>habe</a:t>
            </a:r>
            <a:endParaRPr lang="en-GB" sz="2800" b="1">
              <a:solidFill>
                <a:srgbClr val="002060"/>
              </a:solidFill>
              <a:latin typeface="Century Gothic" panose="020B0502020202020204" pitchFamily="34" charset="0"/>
            </a:endParaRPr>
          </a:p>
        </p:txBody>
      </p:sp>
      <p:sp>
        <p:nvSpPr>
          <p:cNvPr id="27" name="CustomShape 23">
            <a:hlinkClick r:id="" action="ppaction://noaction">
              <a:snd r:embed="rId17" name="T2_W7F_7.2.wav"/>
            </a:hlinkClick>
            <a:extLst>
              <a:ext uri="{FF2B5EF4-FFF2-40B4-BE49-F238E27FC236}">
                <a16:creationId xmlns:a16="http://schemas.microsoft.com/office/drawing/2014/main" id="{E7D1A879-4BE9-47AC-82DB-1EDED4372FC0}"/>
              </a:ext>
            </a:extLst>
          </p:cNvPr>
          <p:cNvSpPr/>
          <p:nvPr/>
        </p:nvSpPr>
        <p:spPr>
          <a:xfrm>
            <a:off x="281295" y="119300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8" name="CustomShape 23">
            <a:hlinkClick r:id="" action="ppaction://noaction">
              <a:snd r:embed="rId18" name="T2_W7F_7.3.wav"/>
            </a:hlinkClick>
            <a:extLst>
              <a:ext uri="{FF2B5EF4-FFF2-40B4-BE49-F238E27FC236}">
                <a16:creationId xmlns:a16="http://schemas.microsoft.com/office/drawing/2014/main" id="{A51B6CDC-0BCF-4D30-9559-2638B89860EB}"/>
              </a:ext>
            </a:extLst>
          </p:cNvPr>
          <p:cNvSpPr/>
          <p:nvPr/>
        </p:nvSpPr>
        <p:spPr>
          <a:xfrm>
            <a:off x="1241327"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a:solidFill>
                  <a:prstClr val="white"/>
                </a:solidFill>
                <a:latin typeface="Century Gothic" panose="020B0502020202020204" pitchFamily="34" charset="0"/>
                <a:ea typeface="DejaVu San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9" name="CustomShape 23">
            <a:hlinkClick r:id="" action="ppaction://noaction">
              <a:snd r:embed="rId19" name="T2_W7F_7.4.wav"/>
            </a:hlinkClick>
            <a:extLst>
              <a:ext uri="{FF2B5EF4-FFF2-40B4-BE49-F238E27FC236}">
                <a16:creationId xmlns:a16="http://schemas.microsoft.com/office/drawing/2014/main" id="{A097EF42-8387-473B-BBC5-70C9FA82D353}"/>
              </a:ext>
            </a:extLst>
          </p:cNvPr>
          <p:cNvSpPr/>
          <p:nvPr/>
        </p:nvSpPr>
        <p:spPr>
          <a:xfrm>
            <a:off x="2278016"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a:solidFill>
                  <a:prstClr val="white"/>
                </a:solidFill>
                <a:latin typeface="Century Gothic" panose="020B0502020202020204" pitchFamily="34" charset="0"/>
                <a:ea typeface="DejaVu San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31" name="CustomShape 23">
            <a:hlinkClick r:id="" action="ppaction://noaction">
              <a:snd r:embed="rId20" name="T2_W7F_7.5.wav"/>
            </a:hlinkClick>
            <a:extLst>
              <a:ext uri="{FF2B5EF4-FFF2-40B4-BE49-F238E27FC236}">
                <a16:creationId xmlns:a16="http://schemas.microsoft.com/office/drawing/2014/main" id="{C1AD6FAC-FB03-42D2-92DB-280A8602C7D6}"/>
              </a:ext>
            </a:extLst>
          </p:cNvPr>
          <p:cNvSpPr/>
          <p:nvPr/>
        </p:nvSpPr>
        <p:spPr>
          <a:xfrm>
            <a:off x="3292539"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a:solidFill>
                  <a:prstClr val="white"/>
                </a:solidFill>
                <a:latin typeface="Century Gothic" panose="020B0502020202020204" pitchFamily="34" charset="0"/>
                <a:ea typeface="DejaVu San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32" name="CustomShape 23">
            <a:hlinkClick r:id="" action="ppaction://noaction">
              <a:snd r:embed="rId21" name="T2_W7F_7.6.wav"/>
            </a:hlinkClick>
            <a:extLst>
              <a:ext uri="{FF2B5EF4-FFF2-40B4-BE49-F238E27FC236}">
                <a16:creationId xmlns:a16="http://schemas.microsoft.com/office/drawing/2014/main" id="{4652827B-4BA6-4E66-8DF7-7A94A7475081}"/>
              </a:ext>
            </a:extLst>
          </p:cNvPr>
          <p:cNvSpPr/>
          <p:nvPr/>
        </p:nvSpPr>
        <p:spPr>
          <a:xfrm>
            <a:off x="4312274"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a:solidFill>
                  <a:prstClr val="white"/>
                </a:solidFill>
                <a:latin typeface="Century Gothic" panose="020B0502020202020204" pitchFamily="34" charset="0"/>
                <a:ea typeface="DejaVu San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33" name="CustomShape 23">
            <a:hlinkClick r:id="" action="ppaction://noaction">
              <a:snd r:embed="rId22" name="T2_W7F_7.7.wav"/>
            </a:hlinkClick>
            <a:extLst>
              <a:ext uri="{FF2B5EF4-FFF2-40B4-BE49-F238E27FC236}">
                <a16:creationId xmlns:a16="http://schemas.microsoft.com/office/drawing/2014/main" id="{AB8720C3-3D63-43B3-933B-04C10BEC4233}"/>
              </a:ext>
            </a:extLst>
          </p:cNvPr>
          <p:cNvSpPr/>
          <p:nvPr/>
        </p:nvSpPr>
        <p:spPr>
          <a:xfrm>
            <a:off x="5495441"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a:solidFill>
                  <a:prstClr val="white"/>
                </a:solidFill>
                <a:latin typeface="Century Gothic" panose="020B0502020202020204" pitchFamily="34" charset="0"/>
                <a:ea typeface="DejaVu San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34" name="CustomShape 23">
            <a:hlinkClick r:id="" action="ppaction://noaction">
              <a:snd r:embed="rId23" name="T2_W7F_7.8.wav"/>
            </a:hlinkClick>
            <a:extLst>
              <a:ext uri="{FF2B5EF4-FFF2-40B4-BE49-F238E27FC236}">
                <a16:creationId xmlns:a16="http://schemas.microsoft.com/office/drawing/2014/main" id="{220640FE-38D7-4FC2-8221-0481AA06C4A9}"/>
              </a:ext>
            </a:extLst>
          </p:cNvPr>
          <p:cNvSpPr/>
          <p:nvPr/>
        </p:nvSpPr>
        <p:spPr>
          <a:xfrm>
            <a:off x="6677821"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35" name="CustomShape 23">
            <a:hlinkClick r:id="" action="ppaction://noaction">
              <a:snd r:embed="rId24" name="T2_W7F_7.9.wav"/>
            </a:hlinkClick>
            <a:extLst>
              <a:ext uri="{FF2B5EF4-FFF2-40B4-BE49-F238E27FC236}">
                <a16:creationId xmlns:a16="http://schemas.microsoft.com/office/drawing/2014/main" id="{E893AEBA-2847-461C-9427-EBBDB8DF3802}"/>
              </a:ext>
            </a:extLst>
          </p:cNvPr>
          <p:cNvSpPr/>
          <p:nvPr/>
        </p:nvSpPr>
        <p:spPr>
          <a:xfrm>
            <a:off x="7752505"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36" name="CustomShape 23">
            <a:hlinkClick r:id="" action="ppaction://noaction">
              <a:snd r:embed="rId25" name="T2_W7F_7.10.wav"/>
            </a:hlinkClick>
            <a:extLst>
              <a:ext uri="{FF2B5EF4-FFF2-40B4-BE49-F238E27FC236}">
                <a16:creationId xmlns:a16="http://schemas.microsoft.com/office/drawing/2014/main" id="{DEB4ABCE-FB76-4435-A87A-4C199510A986}"/>
              </a:ext>
            </a:extLst>
          </p:cNvPr>
          <p:cNvSpPr/>
          <p:nvPr/>
        </p:nvSpPr>
        <p:spPr>
          <a:xfrm>
            <a:off x="8839917" y="118990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37" name="CustomShape 23">
            <a:hlinkClick r:id="" action="ppaction://noaction">
              <a:snd r:embed="rId26" name="T2_W7F_7.11.wav"/>
            </a:hlinkClick>
            <a:extLst>
              <a:ext uri="{FF2B5EF4-FFF2-40B4-BE49-F238E27FC236}">
                <a16:creationId xmlns:a16="http://schemas.microsoft.com/office/drawing/2014/main" id="{C1C2BC01-1893-4E87-9BE1-928246DE271A}"/>
              </a:ext>
            </a:extLst>
          </p:cNvPr>
          <p:cNvSpPr/>
          <p:nvPr/>
        </p:nvSpPr>
        <p:spPr>
          <a:xfrm>
            <a:off x="9895246"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10</a:t>
            </a:r>
            <a:endParaRPr kumimoji="0" lang="en-GB"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2_W7F_7.12.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T2_W7F_7.13.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 calcmode="lin" valueType="num">
                                      <p:cBhvr additive="base">
                                        <p:cTn id="1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T2_W7F_7.14.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 calcmode="lin" valueType="num">
                                      <p:cBhvr additive="base">
                                        <p:cTn id="2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T2_W7F_7.15.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 calcmode="lin" valueType="num">
                                      <p:cBhvr additive="base">
                                        <p:cTn id="3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7" name="T2_W7F_7.16.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 calcmode="lin" valueType="num">
                                      <p:cBhvr additive="base">
                                        <p:cTn id="3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8" name="T2_W7F_7.17.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anim calcmode="lin" valueType="num">
                                      <p:cBhvr additive="base">
                                        <p:cTn id="4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9" name="T2_W7F_7.18.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anim calcmode="lin" valueType="num">
                                      <p:cBhvr additive="base">
                                        <p:cTn id="4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4">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10" name="T2_W7F_7.19.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5">
                                            <p:txEl>
                                              <p:pRg st="0" end="0"/>
                                            </p:txEl>
                                          </p:spTgt>
                                        </p:tgtEl>
                                        <p:attrNameLst>
                                          <p:attrName>style.visibility</p:attrName>
                                        </p:attrNameLst>
                                      </p:cBhvr>
                                      <p:to>
                                        <p:strVal val="visible"/>
                                      </p:to>
                                    </p:set>
                                    <p:anim calcmode="lin" valueType="num">
                                      <p:cBhvr additive="base">
                                        <p:cTn id="55"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11" name="T2_W7F_7.20.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6">
                                            <p:txEl>
                                              <p:pRg st="0" end="0"/>
                                            </p:txEl>
                                          </p:spTgt>
                                        </p:tgtEl>
                                        <p:attrNameLst>
                                          <p:attrName>style.visibility</p:attrName>
                                        </p:attrNameLst>
                                      </p:cBhvr>
                                      <p:to>
                                        <p:strVal val="visible"/>
                                      </p:to>
                                    </p:set>
                                    <p:anim calcmode="lin" valueType="num">
                                      <p:cBhvr additive="base">
                                        <p:cTn id="61"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6">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12" name="T2_W7F_7.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7">
            <a:extLst>
              <a:ext uri="{FF2B5EF4-FFF2-40B4-BE49-F238E27FC236}">
                <a16:creationId xmlns:a16="http://schemas.microsoft.com/office/drawing/2014/main" id="{3D3F8B67-A2BB-468D-842E-DA68F5B68D24}"/>
              </a:ext>
            </a:extLst>
          </p:cNvPr>
          <p:cNvGraphicFramePr>
            <a:graphicFrameLocks noGrp="1"/>
          </p:cNvGraphicFramePr>
          <p:nvPr>
            <p:extLst>
              <p:ext uri="{D42A27DB-BD31-4B8C-83A1-F6EECF244321}">
                <p14:modId xmlns:p14="http://schemas.microsoft.com/office/powerpoint/2010/main" val="3047273731"/>
              </p:ext>
            </p:extLst>
          </p:nvPr>
        </p:nvGraphicFramePr>
        <p:xfrm>
          <a:off x="2850771" y="3426283"/>
          <a:ext cx="3799989" cy="3200400"/>
        </p:xfrm>
        <a:graphic>
          <a:graphicData uri="http://schemas.openxmlformats.org/drawingml/2006/table">
            <a:tbl>
              <a:tblPr firstRow="1" bandRow="1"/>
              <a:tblGrid>
                <a:gridCol w="456552">
                  <a:extLst>
                    <a:ext uri="{9D8B030D-6E8A-4147-A177-3AD203B41FA5}">
                      <a16:colId xmlns:a16="http://schemas.microsoft.com/office/drawing/2014/main" val="431552140"/>
                    </a:ext>
                  </a:extLst>
                </a:gridCol>
                <a:gridCol w="3343437">
                  <a:extLst>
                    <a:ext uri="{9D8B030D-6E8A-4147-A177-3AD203B41FA5}">
                      <a16:colId xmlns:a16="http://schemas.microsoft.com/office/drawing/2014/main" val="2285210175"/>
                    </a:ext>
                  </a:extLst>
                </a:gridCol>
              </a:tblGrid>
              <a:tr h="34351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a:solidFill>
                          <a:srgbClr val="00206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I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You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He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124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Do 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3537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Do you?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559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002060"/>
                          </a:solidFill>
                        </a:rPr>
                        <a:t>Does he?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graphicFrame>
        <p:nvGraphicFramePr>
          <p:cNvPr id="32" name="Table 7">
            <a:extLst>
              <a:ext uri="{FF2B5EF4-FFF2-40B4-BE49-F238E27FC236}">
                <a16:creationId xmlns:a16="http://schemas.microsoft.com/office/drawing/2014/main" id="{C0B66C03-C9DF-4F54-B61B-1B37573E5DB6}"/>
              </a:ext>
            </a:extLst>
          </p:cNvPr>
          <p:cNvGraphicFramePr>
            <a:graphicFrameLocks noGrp="1"/>
          </p:cNvGraphicFramePr>
          <p:nvPr>
            <p:extLst>
              <p:ext uri="{D42A27DB-BD31-4B8C-83A1-F6EECF244321}">
                <p14:modId xmlns:p14="http://schemas.microsoft.com/office/powerpoint/2010/main" val="1731621270"/>
              </p:ext>
            </p:extLst>
          </p:nvPr>
        </p:nvGraphicFramePr>
        <p:xfrm>
          <a:off x="5177261" y="3460677"/>
          <a:ext cx="3998515" cy="3200400"/>
        </p:xfrm>
        <a:graphic>
          <a:graphicData uri="http://schemas.openxmlformats.org/drawingml/2006/table">
            <a:tbl>
              <a:tblPr firstRow="1" bandRow="1"/>
              <a:tblGrid>
                <a:gridCol w="674068">
                  <a:extLst>
                    <a:ext uri="{9D8B030D-6E8A-4147-A177-3AD203B41FA5}">
                      <a16:colId xmlns:a16="http://schemas.microsoft.com/office/drawing/2014/main" val="431552140"/>
                    </a:ext>
                  </a:extLst>
                </a:gridCol>
                <a:gridCol w="3324447">
                  <a:extLst>
                    <a:ext uri="{9D8B030D-6E8A-4147-A177-3AD203B41FA5}">
                      <a16:colId xmlns:a16="http://schemas.microsoft.com/office/drawing/2014/main" val="2285210175"/>
                    </a:ext>
                  </a:extLst>
                </a:gridCol>
              </a:tblGrid>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400">
                        <a:solidFill>
                          <a:srgbClr val="11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375014"/>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play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4444728"/>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sing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633801"/>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understand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9136716"/>
                  </a:ext>
                </a:extLst>
              </a:tr>
              <a:tr h="195570">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do / make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230005"/>
                  </a:ext>
                </a:extLst>
              </a:tr>
              <a:tr h="240702">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win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5135670"/>
                  </a:ext>
                </a:extLst>
              </a:tr>
              <a:tr h="189796">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r>
                        <a:rPr lang="en-GB" sz="2400" b="1">
                          <a:solidFill>
                            <a:srgbClr val="002060"/>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002060"/>
                          </a:solidFill>
                        </a:rPr>
                        <a:t>listen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048799"/>
                  </a:ext>
                </a:extLst>
              </a:tr>
            </a:tbl>
          </a:graphicData>
        </a:graphic>
      </p:graphicFrame>
      <p:sp>
        <p:nvSpPr>
          <p:cNvPr id="4" name="Google Shape;653;p27">
            <a:extLst>
              <a:ext uri="{FF2B5EF4-FFF2-40B4-BE49-F238E27FC236}">
                <a16:creationId xmlns:a16="http://schemas.microsoft.com/office/drawing/2014/main" id="{00A0C6CD-27B1-356F-C9E2-BC5CE5F24D31}"/>
              </a:ext>
            </a:extLst>
          </p:cNvPr>
          <p:cNvSpPr/>
          <p:nvPr/>
        </p:nvSpPr>
        <p:spPr>
          <a:xfrm>
            <a:off x="201168" y="847303"/>
            <a:ext cx="3576522" cy="987755"/>
          </a:xfrm>
          <a:prstGeom prst="wedgeRoundRectCallout">
            <a:avLst>
              <a:gd name="adj1" fmla="val 44670"/>
              <a:gd name="adj2" fmla="val 91278"/>
              <a:gd name="adj3" fmla="val 16667"/>
            </a:avLst>
          </a:prstGeom>
          <a:solidFill>
            <a:srgbClr val="002060"/>
          </a:solidFill>
          <a:ln w="38100" cap="flat" cmpd="sng">
            <a:solidFill>
              <a:srgbClr val="22A8C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1" i="1"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4: </a:t>
            </a:r>
            <a:endParaRPr lang="en-GB" sz="2800">
              <a:latin typeface="Century Gothic" panose="020B0502020202020204" pitchFamily="34" charset="0"/>
            </a:endParaRPr>
          </a:p>
        </p:txBody>
      </p:sp>
      <p:pic>
        <p:nvPicPr>
          <p:cNvPr id="21" name="Picture 14" descr="number 5 on dice - Clip Art Library">
            <a:extLst>
              <a:ext uri="{FF2B5EF4-FFF2-40B4-BE49-F238E27FC236}">
                <a16:creationId xmlns:a16="http://schemas.microsoft.com/office/drawing/2014/main" id="{F59C4759-C465-45DC-B6DD-9FD0504A32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54957" y="241501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dice clipart six - Clip Art Library">
            <a:extLst>
              <a:ext uri="{FF2B5EF4-FFF2-40B4-BE49-F238E27FC236}">
                <a16:creationId xmlns:a16="http://schemas.microsoft.com/office/drawing/2014/main" id="{FF7C43BA-D2D1-4148-91B4-B03A53A242C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342120" y="23840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Free Dice Faces, Download Free Clip Art, Free Clip Art on Clipart ...">
            <a:extLst>
              <a:ext uri="{FF2B5EF4-FFF2-40B4-BE49-F238E27FC236}">
                <a16:creationId xmlns:a16="http://schemas.microsoft.com/office/drawing/2014/main" id="{30F3B355-5F65-4974-A632-42C8F1075715}"/>
              </a:ext>
            </a:extLst>
          </p:cNvPr>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6291966" y="2373686"/>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Dice Faces Png - Clip Art Library">
            <a:extLst>
              <a:ext uri="{FF2B5EF4-FFF2-40B4-BE49-F238E27FC236}">
                <a16:creationId xmlns:a16="http://schemas.microsoft.com/office/drawing/2014/main" id="{30090330-8058-48CB-9946-482EAF853F98}"/>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6495612" y="98475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dice face 2 png - Clip Art Library">
            <a:extLst>
              <a:ext uri="{FF2B5EF4-FFF2-40B4-BE49-F238E27FC236}">
                <a16:creationId xmlns:a16="http://schemas.microsoft.com/office/drawing/2014/main" id="{B4453921-0EC2-4EC3-BD34-F49249F47F7B}"/>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332563" y="244984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DEBF5792-367C-455E-BBD5-807A3F5484C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19817" y="239713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Dice Faces Png - Clip Art Library">
            <a:extLst>
              <a:ext uri="{FF2B5EF4-FFF2-40B4-BE49-F238E27FC236}">
                <a16:creationId xmlns:a16="http://schemas.microsoft.com/office/drawing/2014/main" id="{DFAA88EA-1991-4CBC-8465-A2805C143DC3}"/>
              </a:ext>
            </a:extLst>
          </p:cNvPr>
          <p:cNvPicPr>
            <a:picLocks noChangeAspect="1" noChangeArrowheads="1"/>
          </p:cNvPicPr>
          <p:nvPr/>
        </p:nvPicPr>
        <p:blipFill>
          <a:blip r:embed="rId12" cstate="print">
            <a:biLevel thresh="75000"/>
            <a:extLst>
              <a:ext uri="{28A0092B-C50C-407E-A947-70E740481C1C}">
                <a14:useLocalDpi xmlns:a14="http://schemas.microsoft.com/office/drawing/2010/main" val="0"/>
              </a:ext>
            </a:extLst>
          </a:blip>
          <a:srcRect/>
          <a:stretch>
            <a:fillRect/>
          </a:stretch>
        </p:blipFill>
        <p:spPr bwMode="auto">
          <a:xfrm>
            <a:off x="8791868" y="1001874"/>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50714CE-4DAA-459B-A32B-8D21BA15C669}"/>
              </a:ext>
            </a:extLst>
          </p:cNvPr>
          <p:cNvSpPr txBox="1"/>
          <p:nvPr/>
        </p:nvSpPr>
        <p:spPr>
          <a:xfrm>
            <a:off x="409418" y="1019154"/>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err="1">
                <a:solidFill>
                  <a:schemeClr val="bg1"/>
                </a:solidFill>
                <a:latin typeface="Century Gothic" panose="020F0302020204030204"/>
              </a:rPr>
              <a:t>Spiele</a:t>
            </a:r>
            <a:r>
              <a:rPr lang="en-GB" sz="3200" b="1">
                <a:solidFill>
                  <a:schemeClr val="bg1"/>
                </a:solidFill>
                <a:latin typeface="Century Gothic" panose="020F0302020204030204"/>
              </a:rPr>
              <a:t> ich ..?</a:t>
            </a:r>
            <a:endParaRPr kumimoji="0" lang="en-GB" sz="3200" b="1" i="0" u="none" strike="noStrike" kern="1200" cap="none" spc="0" normalizeH="0" baseline="0" noProof="0">
              <a:ln>
                <a:noFill/>
              </a:ln>
              <a:solidFill>
                <a:schemeClr val="bg1"/>
              </a:solidFill>
              <a:effectLst/>
              <a:uLnTx/>
              <a:uFillTx/>
              <a:latin typeface="Century Gothic" panose="020F0302020204030204"/>
            </a:endParaRPr>
          </a:p>
        </p:txBody>
      </p:sp>
      <p:pic>
        <p:nvPicPr>
          <p:cNvPr id="51" name="Picture 18" descr="dice clipart six - Clip Art Library">
            <a:extLst>
              <a:ext uri="{FF2B5EF4-FFF2-40B4-BE49-F238E27FC236}">
                <a16:creationId xmlns:a16="http://schemas.microsoft.com/office/drawing/2014/main" id="{23FD7948-2D2B-4AFA-B0F3-F55B943948C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1390770" y="2432888"/>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 name="Table 4">
            <a:extLst>
              <a:ext uri="{FF2B5EF4-FFF2-40B4-BE49-F238E27FC236}">
                <a16:creationId xmlns:a16="http://schemas.microsoft.com/office/drawing/2014/main" id="{F87090DC-9781-4DD1-9C7C-C6890DB1B9DC}"/>
              </a:ext>
            </a:extLst>
          </p:cNvPr>
          <p:cNvGraphicFramePr>
            <a:graphicFrameLocks noGrp="1"/>
          </p:cNvGraphicFramePr>
          <p:nvPr>
            <p:extLst>
              <p:ext uri="{D42A27DB-BD31-4B8C-83A1-F6EECF244321}">
                <p14:modId xmlns:p14="http://schemas.microsoft.com/office/powerpoint/2010/main" val="1503159211"/>
              </p:ext>
            </p:extLst>
          </p:nvPr>
        </p:nvGraphicFramePr>
        <p:xfrm>
          <a:off x="8896250" y="2178360"/>
          <a:ext cx="3124475" cy="4663440"/>
        </p:xfrm>
        <a:graphic>
          <a:graphicData uri="http://schemas.openxmlformats.org/drawingml/2006/table">
            <a:tbl>
              <a:tblPr firstRow="1" bandRow="1">
                <a:tableStyleId>{5940675A-B579-460E-94D1-54222C63F5DA}</a:tableStyleId>
              </a:tblPr>
              <a:tblGrid>
                <a:gridCol w="3124475">
                  <a:extLst>
                    <a:ext uri="{9D8B030D-6E8A-4147-A177-3AD203B41FA5}">
                      <a16:colId xmlns:a16="http://schemas.microsoft.com/office/drawing/2014/main" val="235493584"/>
                    </a:ext>
                  </a:extLst>
                </a:gridCol>
              </a:tblGrid>
              <a:tr h="390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err="1">
                          <a:solidFill>
                            <a:srgbClr val="002060"/>
                          </a:solidFill>
                          <a:latin typeface="Century Gothic" panose="020B0502020202020204" pitchFamily="34" charset="0"/>
                        </a:rPr>
                        <a:t>ein</a:t>
                      </a:r>
                      <a:r>
                        <a:rPr lang="en-GB" sz="2800" b="0">
                          <a:solidFill>
                            <a:srgbClr val="002060"/>
                          </a:solidFill>
                          <a:latin typeface="Century Gothic" panose="020B0502020202020204" pitchFamily="34" charset="0"/>
                        </a:rPr>
                        <a:t> Lied</a:t>
                      </a:r>
                    </a:p>
                  </a:txBody>
                  <a:tcPr>
                    <a:solidFill>
                      <a:srgbClr val="FFC000"/>
                    </a:solidFill>
                  </a:tcPr>
                </a:tc>
                <a:extLst>
                  <a:ext uri="{0D108BD9-81ED-4DB2-BD59-A6C34878D82A}">
                    <a16:rowId xmlns:a16="http://schemas.microsoft.com/office/drawing/2014/main" val="1437614341"/>
                  </a:ext>
                </a:extLst>
              </a:tr>
              <a:tr h="390178">
                <a:tc>
                  <a:txBody>
                    <a:bodyPr/>
                    <a:lstStyle/>
                    <a:p>
                      <a:pPr algn="ctr"/>
                      <a:r>
                        <a:rPr lang="en-GB" sz="2800" b="0" err="1">
                          <a:solidFill>
                            <a:srgbClr val="002060"/>
                          </a:solidFill>
                          <a:latin typeface="Century Gothic" panose="020B0502020202020204" pitchFamily="34" charset="0"/>
                        </a:rPr>
                        <a:t>Fußball</a:t>
                      </a:r>
                      <a:endParaRPr lang="en-GB" sz="2800" b="0">
                        <a:solidFill>
                          <a:srgbClr val="002060"/>
                        </a:solidFill>
                        <a:latin typeface="Century Gothic" panose="020B0502020202020204" pitchFamily="34" charset="0"/>
                      </a:endParaRPr>
                    </a:p>
                  </a:txBody>
                  <a:tcPr>
                    <a:solidFill>
                      <a:srgbClr val="FFC000"/>
                    </a:solidFill>
                  </a:tcPr>
                </a:tc>
                <a:extLst>
                  <a:ext uri="{0D108BD9-81ED-4DB2-BD59-A6C34878D82A}">
                    <a16:rowId xmlns:a16="http://schemas.microsoft.com/office/drawing/2014/main" val="2384631041"/>
                  </a:ext>
                </a:extLst>
              </a:tr>
              <a:tr h="390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err="1">
                          <a:solidFill>
                            <a:srgbClr val="002060"/>
                          </a:solidFill>
                          <a:latin typeface="Century Gothic" panose="020B0502020202020204" pitchFamily="34" charset="0"/>
                        </a:rPr>
                        <a:t>Musik</a:t>
                      </a:r>
                      <a:endParaRPr lang="en-GB" sz="2800" b="0">
                        <a:solidFill>
                          <a:srgbClr val="002060"/>
                        </a:solidFill>
                        <a:latin typeface="Century Gothic" panose="020B0502020202020204" pitchFamily="34" charset="0"/>
                      </a:endParaRPr>
                    </a:p>
                  </a:txBody>
                  <a:tcPr>
                    <a:solidFill>
                      <a:srgbClr val="FFC000"/>
                    </a:solidFill>
                  </a:tcPr>
                </a:tc>
                <a:extLst>
                  <a:ext uri="{0D108BD9-81ED-4DB2-BD59-A6C34878D82A}">
                    <a16:rowId xmlns:a16="http://schemas.microsoft.com/office/drawing/2014/main" val="586193281"/>
                  </a:ext>
                </a:extLst>
              </a:tr>
              <a:tr h="390178">
                <a:tc>
                  <a:txBody>
                    <a:bodyPr/>
                    <a:lstStyle/>
                    <a:p>
                      <a:pPr algn="ctr"/>
                      <a:r>
                        <a:rPr lang="en-GB" sz="2800" b="0" err="1">
                          <a:solidFill>
                            <a:srgbClr val="002060"/>
                          </a:solidFill>
                          <a:latin typeface="Century Gothic" panose="020B0502020202020204" pitchFamily="34" charset="0"/>
                        </a:rPr>
                        <a:t>kein</a:t>
                      </a:r>
                      <a:r>
                        <a:rPr lang="en-GB" sz="2800" b="0">
                          <a:solidFill>
                            <a:srgbClr val="002060"/>
                          </a:solidFill>
                          <a:latin typeface="Century Gothic" panose="020B0502020202020204" pitchFamily="34" charset="0"/>
                        </a:rPr>
                        <a:t> Wort</a:t>
                      </a:r>
                    </a:p>
                  </a:txBody>
                  <a:tcPr>
                    <a:solidFill>
                      <a:srgbClr val="FFC000"/>
                    </a:solidFill>
                  </a:tcPr>
                </a:tc>
                <a:extLst>
                  <a:ext uri="{0D108BD9-81ED-4DB2-BD59-A6C34878D82A}">
                    <a16:rowId xmlns:a16="http://schemas.microsoft.com/office/drawing/2014/main" val="2445859099"/>
                  </a:ext>
                </a:extLst>
              </a:tr>
              <a:tr h="390178">
                <a:tc>
                  <a:txBody>
                    <a:bodyPr/>
                    <a:lstStyle/>
                    <a:p>
                      <a:pPr algn="ctr"/>
                      <a:r>
                        <a:rPr lang="en-GB" sz="2800" b="0" err="1">
                          <a:solidFill>
                            <a:srgbClr val="002060"/>
                          </a:solidFill>
                          <a:latin typeface="Century Gothic" panose="020B0502020202020204" pitchFamily="34" charset="0"/>
                        </a:rPr>
                        <a:t>ein</a:t>
                      </a:r>
                      <a:r>
                        <a:rPr lang="en-GB" sz="2800" b="0">
                          <a:solidFill>
                            <a:srgbClr val="002060"/>
                          </a:solidFill>
                          <a:latin typeface="Century Gothic" panose="020B0502020202020204" pitchFamily="34" charset="0"/>
                        </a:rPr>
                        <a:t> </a:t>
                      </a:r>
                      <a:r>
                        <a:rPr lang="en-GB" sz="2800" b="0" err="1">
                          <a:solidFill>
                            <a:srgbClr val="002060"/>
                          </a:solidFill>
                          <a:latin typeface="Century Gothic" panose="020B0502020202020204" pitchFamily="34" charset="0"/>
                        </a:rPr>
                        <a:t>Geschenk</a:t>
                      </a:r>
                      <a:endParaRPr lang="en-GB" sz="2800" b="0">
                        <a:solidFill>
                          <a:srgbClr val="002060"/>
                        </a:solidFill>
                        <a:latin typeface="Century Gothic" panose="020B0502020202020204" pitchFamily="34" charset="0"/>
                      </a:endParaRPr>
                    </a:p>
                  </a:txBody>
                  <a:tcPr>
                    <a:solidFill>
                      <a:srgbClr val="FFC000"/>
                    </a:solidFill>
                  </a:tcPr>
                </a:tc>
                <a:extLst>
                  <a:ext uri="{0D108BD9-81ED-4DB2-BD59-A6C34878D82A}">
                    <a16:rowId xmlns:a16="http://schemas.microsoft.com/office/drawing/2014/main" val="4054216978"/>
                  </a:ext>
                </a:extLst>
              </a:tr>
              <a:tr h="390178">
                <a:tc>
                  <a:txBody>
                    <a:bodyPr/>
                    <a:lstStyle/>
                    <a:p>
                      <a:pPr algn="ctr"/>
                      <a:r>
                        <a:rPr lang="en-GB" sz="2800" b="0" err="1">
                          <a:solidFill>
                            <a:srgbClr val="002060"/>
                          </a:solidFill>
                          <a:latin typeface="Century Gothic" panose="020B0502020202020204" pitchFamily="34" charset="0"/>
                        </a:rPr>
                        <a:t>ein</a:t>
                      </a:r>
                      <a:r>
                        <a:rPr lang="en-GB" sz="2800" b="0">
                          <a:solidFill>
                            <a:srgbClr val="002060"/>
                          </a:solidFill>
                          <a:latin typeface="Century Gothic" panose="020B0502020202020204" pitchFamily="34" charset="0"/>
                        </a:rPr>
                        <a:t> Spiel</a:t>
                      </a:r>
                    </a:p>
                  </a:txBody>
                  <a:tcPr>
                    <a:solidFill>
                      <a:srgbClr val="FFC000"/>
                    </a:solidFill>
                  </a:tcPr>
                </a:tc>
                <a:extLst>
                  <a:ext uri="{0D108BD9-81ED-4DB2-BD59-A6C34878D82A}">
                    <a16:rowId xmlns:a16="http://schemas.microsoft.com/office/drawing/2014/main" val="4176619971"/>
                  </a:ext>
                </a:extLst>
              </a:tr>
              <a:tr h="390178">
                <a:tc>
                  <a:txBody>
                    <a:bodyPr/>
                    <a:lstStyle/>
                    <a:p>
                      <a:pPr algn="ctr"/>
                      <a:r>
                        <a:rPr lang="en-GB" sz="2800" b="0" err="1">
                          <a:solidFill>
                            <a:srgbClr val="002060"/>
                          </a:solidFill>
                          <a:latin typeface="Century Gothic" panose="020B0502020202020204" pitchFamily="34" charset="0"/>
                        </a:rPr>
                        <a:t>ein</a:t>
                      </a:r>
                      <a:r>
                        <a:rPr lang="en-GB" sz="2800" b="0">
                          <a:solidFill>
                            <a:srgbClr val="002060"/>
                          </a:solidFill>
                          <a:latin typeface="Century Gothic" panose="020B0502020202020204" pitchFamily="34" charset="0"/>
                        </a:rPr>
                        <a:t> Bild</a:t>
                      </a:r>
                    </a:p>
                  </a:txBody>
                  <a:tcPr>
                    <a:solidFill>
                      <a:srgbClr val="FFC000"/>
                    </a:solidFill>
                  </a:tcPr>
                </a:tc>
                <a:extLst>
                  <a:ext uri="{0D108BD9-81ED-4DB2-BD59-A6C34878D82A}">
                    <a16:rowId xmlns:a16="http://schemas.microsoft.com/office/drawing/2014/main" val="314463127"/>
                  </a:ext>
                </a:extLst>
              </a:tr>
              <a:tr h="390178">
                <a:tc>
                  <a:txBody>
                    <a:bodyPr/>
                    <a:lstStyle/>
                    <a:p>
                      <a:pPr algn="ctr"/>
                      <a:r>
                        <a:rPr lang="en-GB" sz="2800" b="0" err="1">
                          <a:solidFill>
                            <a:srgbClr val="002060"/>
                          </a:solidFill>
                          <a:latin typeface="Century Gothic" panose="020B0502020202020204" pitchFamily="34" charset="0"/>
                        </a:rPr>
                        <a:t>ein</a:t>
                      </a:r>
                      <a:r>
                        <a:rPr lang="en-GB" sz="2800" b="0">
                          <a:solidFill>
                            <a:srgbClr val="002060"/>
                          </a:solidFill>
                          <a:latin typeface="Century Gothic" panose="020B0502020202020204" pitchFamily="34" charset="0"/>
                        </a:rPr>
                        <a:t> Buch</a:t>
                      </a:r>
                    </a:p>
                  </a:txBody>
                  <a:tcPr>
                    <a:solidFill>
                      <a:srgbClr val="FFC000"/>
                    </a:solidFill>
                  </a:tcPr>
                </a:tc>
                <a:extLst>
                  <a:ext uri="{0D108BD9-81ED-4DB2-BD59-A6C34878D82A}">
                    <a16:rowId xmlns:a16="http://schemas.microsoft.com/office/drawing/2014/main" val="2807654773"/>
                  </a:ext>
                </a:extLst>
              </a:tr>
              <a:tr h="390178">
                <a:tc>
                  <a:txBody>
                    <a:bodyPr/>
                    <a:lstStyle/>
                    <a:p>
                      <a:pPr algn="ctr"/>
                      <a:r>
                        <a:rPr lang="en-GB" sz="2800" b="0">
                          <a:solidFill>
                            <a:srgbClr val="002060"/>
                          </a:solidFill>
                          <a:latin typeface="Century Gothic" panose="020B0502020202020204" pitchFamily="34" charset="0"/>
                        </a:rPr>
                        <a:t>Deutsch</a:t>
                      </a:r>
                    </a:p>
                  </a:txBody>
                  <a:tcPr>
                    <a:solidFill>
                      <a:srgbClr val="FFC000"/>
                    </a:solidFill>
                  </a:tcPr>
                </a:tc>
                <a:extLst>
                  <a:ext uri="{0D108BD9-81ED-4DB2-BD59-A6C34878D82A}">
                    <a16:rowId xmlns:a16="http://schemas.microsoft.com/office/drawing/2014/main" val="547534526"/>
                  </a:ext>
                </a:extLst>
              </a:tr>
            </a:tbl>
          </a:graphicData>
        </a:graphic>
      </p:graphicFrame>
      <p:sp>
        <p:nvSpPr>
          <p:cNvPr id="6" name="TextBox 5">
            <a:extLst>
              <a:ext uri="{FF2B5EF4-FFF2-40B4-BE49-F238E27FC236}">
                <a16:creationId xmlns:a16="http://schemas.microsoft.com/office/drawing/2014/main" id="{B3C801F8-301A-3EB6-CA6F-0872A08F3154}"/>
              </a:ext>
            </a:extLst>
          </p:cNvPr>
          <p:cNvSpPr txBox="1"/>
          <p:nvPr/>
        </p:nvSpPr>
        <p:spPr>
          <a:xfrm>
            <a:off x="443010" y="1019153"/>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a:solidFill>
                  <a:schemeClr val="bg1"/>
                </a:solidFill>
                <a:latin typeface="Century Gothic" panose="020F0302020204030204"/>
              </a:rPr>
              <a:t>Er </a:t>
            </a:r>
            <a:r>
              <a:rPr lang="en-GB" sz="3200" b="1" err="1">
                <a:solidFill>
                  <a:schemeClr val="bg1"/>
                </a:solidFill>
                <a:latin typeface="Century Gothic" panose="020F0302020204030204"/>
              </a:rPr>
              <a:t>singt</a:t>
            </a:r>
            <a:r>
              <a:rPr lang="en-GB" sz="3200" b="1">
                <a:solidFill>
                  <a:schemeClr val="bg1"/>
                </a:solidFill>
                <a:latin typeface="Century Gothic" panose="020F0302020204030204"/>
              </a:rPr>
              <a:t>…</a:t>
            </a:r>
            <a:endParaRPr kumimoji="0" lang="en-GB" sz="3200" b="1" i="0" u="none" strike="noStrike" kern="1200" cap="none" spc="0" normalizeH="0" baseline="0" noProof="0">
              <a:ln>
                <a:noFill/>
              </a:ln>
              <a:solidFill>
                <a:schemeClr val="bg1"/>
              </a:solidFill>
              <a:effectLst/>
              <a:uLnTx/>
              <a:uFillTx/>
              <a:latin typeface="Century Gothic" panose="020F0302020204030204"/>
            </a:endParaRPr>
          </a:p>
        </p:txBody>
      </p:sp>
      <p:sp>
        <p:nvSpPr>
          <p:cNvPr id="7" name="TextBox 6">
            <a:extLst>
              <a:ext uri="{FF2B5EF4-FFF2-40B4-BE49-F238E27FC236}">
                <a16:creationId xmlns:a16="http://schemas.microsoft.com/office/drawing/2014/main" id="{76734BF3-9A21-9157-8009-AB2066F1595B}"/>
              </a:ext>
            </a:extLst>
          </p:cNvPr>
          <p:cNvSpPr txBox="1"/>
          <p:nvPr/>
        </p:nvSpPr>
        <p:spPr>
          <a:xfrm>
            <a:off x="386634" y="1035593"/>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a:solidFill>
                  <a:schemeClr val="bg1"/>
                </a:solidFill>
                <a:latin typeface="Century Gothic" panose="020F0302020204030204"/>
              </a:rPr>
              <a:t>Du </a:t>
            </a:r>
            <a:r>
              <a:rPr lang="en-GB" sz="3200" b="1" err="1">
                <a:solidFill>
                  <a:schemeClr val="bg1"/>
                </a:solidFill>
                <a:latin typeface="Century Gothic" panose="020F0302020204030204"/>
              </a:rPr>
              <a:t>hörst</a:t>
            </a:r>
            <a:r>
              <a:rPr kumimoji="0" lang="en-GB" sz="3200" b="1" i="0" u="none" strike="noStrike" kern="1200" cap="none" spc="0" normalizeH="0" baseline="0" noProof="0">
                <a:ln>
                  <a:noFill/>
                </a:ln>
                <a:solidFill>
                  <a:schemeClr val="bg1"/>
                </a:solidFill>
                <a:effectLst/>
                <a:uLnTx/>
                <a:uFillTx/>
                <a:latin typeface="Century Gothic" panose="020F0302020204030204"/>
                <a:ea typeface="+mn-ea"/>
                <a:cs typeface="+mn-cs"/>
              </a:rPr>
              <a:t>…</a:t>
            </a:r>
          </a:p>
        </p:txBody>
      </p:sp>
      <p:pic>
        <p:nvPicPr>
          <p:cNvPr id="8" name="Picture 18" descr="dice clipart six - Clip Art Library">
            <a:extLst>
              <a:ext uri="{FF2B5EF4-FFF2-40B4-BE49-F238E27FC236}">
                <a16:creationId xmlns:a16="http://schemas.microsoft.com/office/drawing/2014/main" id="{E63503E4-A042-66F6-5CA3-46AFF7E3A18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7731614" y="102051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3E3697-225A-8165-2324-99140858C54F}"/>
              </a:ext>
            </a:extLst>
          </p:cNvPr>
          <p:cNvSpPr txBox="1"/>
          <p:nvPr/>
        </p:nvSpPr>
        <p:spPr>
          <a:xfrm>
            <a:off x="330258" y="984759"/>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err="1">
                <a:solidFill>
                  <a:schemeClr val="bg1"/>
                </a:solidFill>
                <a:latin typeface="Century Gothic" panose="020F0302020204030204"/>
              </a:rPr>
              <a:t>Versteht</a:t>
            </a:r>
            <a:r>
              <a:rPr lang="en-GB" sz="3200" b="1">
                <a:solidFill>
                  <a:schemeClr val="bg1"/>
                </a:solidFill>
                <a:latin typeface="Century Gothic" panose="020F0302020204030204"/>
              </a:rPr>
              <a:t> er ..?</a:t>
            </a:r>
            <a:endParaRPr kumimoji="0" lang="en-GB" sz="3200" b="1" i="0" u="none" strike="noStrike" kern="1200" cap="none" spc="0" normalizeH="0" baseline="0" noProof="0">
              <a:ln>
                <a:noFill/>
              </a:ln>
              <a:solidFill>
                <a:schemeClr val="bg1"/>
              </a:solidFill>
              <a:effectLst/>
              <a:uLnTx/>
              <a:uFillTx/>
              <a:latin typeface="Century Gothic" panose="020F0302020204030204"/>
            </a:endParaRPr>
          </a:p>
        </p:txBody>
      </p:sp>
      <p:sp>
        <p:nvSpPr>
          <p:cNvPr id="11" name="TextBox 10">
            <a:extLst>
              <a:ext uri="{FF2B5EF4-FFF2-40B4-BE49-F238E27FC236}">
                <a16:creationId xmlns:a16="http://schemas.microsoft.com/office/drawing/2014/main" id="{70E40BC3-9FC5-E350-AC4C-701E587197DE}"/>
              </a:ext>
            </a:extLst>
          </p:cNvPr>
          <p:cNvSpPr txBox="1"/>
          <p:nvPr/>
        </p:nvSpPr>
        <p:spPr>
          <a:xfrm>
            <a:off x="375062" y="1013300"/>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a:solidFill>
                  <a:schemeClr val="bg1"/>
                </a:solidFill>
                <a:latin typeface="Century Gothic" panose="020F0302020204030204"/>
              </a:rPr>
              <a:t>Mach</a:t>
            </a:r>
            <a:r>
              <a:rPr lang="en-GB" sz="3200" b="1" noProof="0" err="1">
                <a:solidFill>
                  <a:schemeClr val="bg1"/>
                </a:solidFill>
                <a:latin typeface="Century Gothic" panose="020F0302020204030204"/>
              </a:rPr>
              <a:t>st</a:t>
            </a:r>
            <a:r>
              <a:rPr lang="en-GB" sz="3200" b="1" noProof="0">
                <a:solidFill>
                  <a:schemeClr val="bg1"/>
                </a:solidFill>
                <a:latin typeface="Century Gothic" panose="020F0302020204030204"/>
              </a:rPr>
              <a:t> du </a:t>
            </a:r>
            <a:r>
              <a:rPr lang="en-GB" sz="3200" b="1">
                <a:solidFill>
                  <a:schemeClr val="bg1"/>
                </a:solidFill>
                <a:latin typeface="Century Gothic" panose="020F0302020204030204"/>
              </a:rPr>
              <a:t>..?</a:t>
            </a:r>
            <a:endParaRPr kumimoji="0" lang="en-GB" sz="3200" b="1" i="0" u="none" strike="noStrike" kern="1200" cap="none" spc="0" normalizeH="0" baseline="0" noProof="0">
              <a:ln>
                <a:noFill/>
              </a:ln>
              <a:solidFill>
                <a:schemeClr val="bg1"/>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3E6465A3-F796-7410-B119-D7AD976C1EE0}"/>
              </a:ext>
            </a:extLst>
          </p:cNvPr>
          <p:cNvSpPr txBox="1"/>
          <p:nvPr/>
        </p:nvSpPr>
        <p:spPr>
          <a:xfrm>
            <a:off x="398026" y="991515"/>
            <a:ext cx="31600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err="1">
                <a:solidFill>
                  <a:schemeClr val="bg1"/>
                </a:solidFill>
                <a:latin typeface="Century Gothic" panose="020F0302020204030204"/>
              </a:rPr>
              <a:t>Gewinnt</a:t>
            </a:r>
            <a:r>
              <a:rPr lang="en-GB" sz="3200" b="1">
                <a:solidFill>
                  <a:schemeClr val="bg1"/>
                </a:solidFill>
                <a:latin typeface="Century Gothic" panose="020F0302020204030204"/>
              </a:rPr>
              <a:t> er ..?</a:t>
            </a:r>
            <a:endParaRPr kumimoji="0" lang="en-GB" sz="3200" b="1" i="0" u="none" strike="noStrike" kern="1200" cap="none" spc="0" normalizeH="0" baseline="0" noProof="0">
              <a:ln>
                <a:noFill/>
              </a:ln>
              <a:solidFill>
                <a:schemeClr val="bg1"/>
              </a:solidFill>
              <a:effectLst/>
              <a:uLnTx/>
              <a:uFillTx/>
              <a:latin typeface="Century Gothic" panose="020F0302020204030204"/>
            </a:endParaRP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01781" y="-28402"/>
            <a:ext cx="914400" cy="914400"/>
          </a:xfrm>
          <a:prstGeom prst="rect">
            <a:avLst/>
          </a:prstGeom>
        </p:spPr>
      </p:pic>
      <p:sp>
        <p:nvSpPr>
          <p:cNvPr id="14" name="Speech Bubble: Rectangle with Corners Rounded 13">
            <a:hlinkClick r:id="" action="ppaction://noaction">
              <a:snd r:embed="rId17" name="T2_W7F_8.1.wav"/>
            </a:hlinkClick>
            <a:extLst>
              <a:ext uri="{FF2B5EF4-FFF2-40B4-BE49-F238E27FC236}">
                <a16:creationId xmlns:a16="http://schemas.microsoft.com/office/drawing/2014/main" id="{89F235AD-4C63-E5A6-EDA3-224823928E09}"/>
              </a:ext>
            </a:extLst>
          </p:cNvPr>
          <p:cNvSpPr/>
          <p:nvPr/>
        </p:nvSpPr>
        <p:spPr>
          <a:xfrm>
            <a:off x="4290390" y="109992"/>
            <a:ext cx="3799990" cy="47923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macht</a:t>
            </a:r>
            <a:r>
              <a:rPr kumimoji="0" lang="en-GB" sz="3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was?</a:t>
            </a:r>
          </a:p>
        </p:txBody>
      </p:sp>
      <p:sp>
        <p:nvSpPr>
          <p:cNvPr id="15" name="TextBox 14">
            <a:extLst>
              <a:ext uri="{FF2B5EF4-FFF2-40B4-BE49-F238E27FC236}">
                <a16:creationId xmlns:a16="http://schemas.microsoft.com/office/drawing/2014/main" id="{517D08F8-DEB7-CD84-28E7-8FB1A19651A6}"/>
              </a:ext>
            </a:extLst>
          </p:cNvPr>
          <p:cNvSpPr txBox="1"/>
          <p:nvPr/>
        </p:nvSpPr>
        <p:spPr>
          <a:xfrm>
            <a:off x="10013431" y="1591084"/>
            <a:ext cx="668773" cy="52322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p>
        </p:txBody>
      </p:sp>
      <p:sp>
        <p:nvSpPr>
          <p:cNvPr id="35" name="Title 2">
            <a:extLst>
              <a:ext uri="{FF2B5EF4-FFF2-40B4-BE49-F238E27FC236}">
                <a16:creationId xmlns:a16="http://schemas.microsoft.com/office/drawing/2014/main" id="{5676A3CE-E277-4A1B-BD0D-E81585AF2953}"/>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36" name="Picture 35" descr="Icon&#10;&#10;Description automatically generated">
            <a:extLst>
              <a:ext uri="{FF2B5EF4-FFF2-40B4-BE49-F238E27FC236}">
                <a16:creationId xmlns:a16="http://schemas.microsoft.com/office/drawing/2014/main" id="{D07B1427-8D8C-4F4E-B0C2-A2F5434E25E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37" name="Picture 36">
            <a:extLst>
              <a:ext uri="{FF2B5EF4-FFF2-40B4-BE49-F238E27FC236}">
                <a16:creationId xmlns:a16="http://schemas.microsoft.com/office/drawing/2014/main" id="{64125FA7-BE6D-4DDD-908F-C9A62E033582}"/>
              </a:ext>
            </a:extLst>
          </p:cNvPr>
          <p:cNvPicPr>
            <a:picLocks noChangeAspect="1"/>
          </p:cNvPicPr>
          <p:nvPr/>
        </p:nvPicPr>
        <p:blipFill>
          <a:blip r:embed="rId19"/>
          <a:stretch>
            <a:fillRect/>
          </a:stretch>
        </p:blipFill>
        <p:spPr>
          <a:xfrm>
            <a:off x="1067558" y="4058027"/>
            <a:ext cx="899087" cy="2204609"/>
          </a:xfrm>
          <a:prstGeom prst="rect">
            <a:avLst/>
          </a:prstGeom>
        </p:spPr>
      </p:pic>
      <p:pic>
        <p:nvPicPr>
          <p:cNvPr id="38" name="Picture 37">
            <a:extLst>
              <a:ext uri="{FF2B5EF4-FFF2-40B4-BE49-F238E27FC236}">
                <a16:creationId xmlns:a16="http://schemas.microsoft.com/office/drawing/2014/main" id="{8F6D41E3-B7A3-478E-8C82-19BD62A451B2}"/>
              </a:ext>
            </a:extLst>
          </p:cNvPr>
          <p:cNvPicPr>
            <a:picLocks noChangeAspect="1"/>
          </p:cNvPicPr>
          <p:nvPr/>
        </p:nvPicPr>
        <p:blipFill>
          <a:blip r:embed="rId20"/>
          <a:stretch>
            <a:fillRect/>
          </a:stretch>
        </p:blipFill>
        <p:spPr>
          <a:xfrm>
            <a:off x="171275" y="4033407"/>
            <a:ext cx="784588" cy="2229229"/>
          </a:xfrm>
          <a:prstGeom prst="rect">
            <a:avLst/>
          </a:prstGeom>
        </p:spPr>
      </p:pic>
      <p:sp>
        <p:nvSpPr>
          <p:cNvPr id="40" name="Google Shape;119;p1">
            <a:extLst>
              <a:ext uri="{FF2B5EF4-FFF2-40B4-BE49-F238E27FC236}">
                <a16:creationId xmlns:a16="http://schemas.microsoft.com/office/drawing/2014/main" id="{ADA51063-AC3F-46EF-AA63-DCC15BF9878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descr="dice face 2 png - Clip Art Library">
            <a:extLst>
              <a:ext uri="{FF2B5EF4-FFF2-40B4-BE49-F238E27FC236}">
                <a16:creationId xmlns:a16="http://schemas.microsoft.com/office/drawing/2014/main" id="{C439C4C2-D856-4186-A75E-2E6BA4973051}"/>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7717175" y="103772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number 5 on dice - Clip Art Library">
            <a:extLst>
              <a:ext uri="{FF2B5EF4-FFF2-40B4-BE49-F238E27FC236}">
                <a16:creationId xmlns:a16="http://schemas.microsoft.com/office/drawing/2014/main" id="{0B7EDEEC-5BA0-4904-B140-C40D8FB6D4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24078" y="241500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Free Dice Face, Download Free Clip Art, Free Clip Art on Clipart ...">
            <a:extLst>
              <a:ext uri="{FF2B5EF4-FFF2-40B4-BE49-F238E27FC236}">
                <a16:creationId xmlns:a16="http://schemas.microsoft.com/office/drawing/2014/main" id="{59E81698-FC91-4809-8AD4-E88A49153D9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89138" y="2415008"/>
            <a:ext cx="993395" cy="99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subTnLst>
                                    <p:audio>
                                      <p:cMediaNode>
                                        <p:cTn display="0" masterRel="sameClick">
                                          <p:stCondLst>
                                            <p:cond evt="begin" delay="0">
                                              <p:tn val="41"/>
                                            </p:cond>
                                          </p:stCondLst>
                                          <p:endCondLst>
                                            <p:cond evt="onStopAudio" delay="0">
                                              <p:tgtEl>
                                                <p:sldTgt/>
                                              </p:tgtEl>
                                            </p:cond>
                                          </p:endCondLst>
                                        </p:cTn>
                                        <p:tgtEl>
                                          <p:sndTgt r:embed="rId3" name="T2_W7F_8.2.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0"/>
                                        </p:tgtEl>
                                      </p:cBhvr>
                                    </p:animEffect>
                                    <p:set>
                                      <p:cBhvr>
                                        <p:cTn id="48" dur="1" fill="hold">
                                          <p:stCondLst>
                                            <p:cond delay="499"/>
                                          </p:stCondLst>
                                        </p:cTn>
                                        <p:tgtEl>
                                          <p:spTgt spid="3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80">
                                          <p:stCondLst>
                                            <p:cond delay="0"/>
                                          </p:stCondLst>
                                        </p:cTn>
                                        <p:tgtEl>
                                          <p:spTgt spid="26"/>
                                        </p:tgtEl>
                                      </p:cBhvr>
                                    </p:animEffect>
                                    <p:anim calcmode="lin" valueType="num">
                                      <p:cBhvr>
                                        <p:cTn id="6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5" dur="26">
                                          <p:stCondLst>
                                            <p:cond delay="650"/>
                                          </p:stCondLst>
                                        </p:cTn>
                                        <p:tgtEl>
                                          <p:spTgt spid="26"/>
                                        </p:tgtEl>
                                      </p:cBhvr>
                                      <p:to x="100000" y="60000"/>
                                    </p:animScale>
                                    <p:animScale>
                                      <p:cBhvr>
                                        <p:cTn id="66" dur="166" decel="50000">
                                          <p:stCondLst>
                                            <p:cond delay="676"/>
                                          </p:stCondLst>
                                        </p:cTn>
                                        <p:tgtEl>
                                          <p:spTgt spid="26"/>
                                        </p:tgtEl>
                                      </p:cBhvr>
                                      <p:to x="100000" y="100000"/>
                                    </p:animScale>
                                    <p:animScale>
                                      <p:cBhvr>
                                        <p:cTn id="67" dur="26">
                                          <p:stCondLst>
                                            <p:cond delay="1312"/>
                                          </p:stCondLst>
                                        </p:cTn>
                                        <p:tgtEl>
                                          <p:spTgt spid="26"/>
                                        </p:tgtEl>
                                      </p:cBhvr>
                                      <p:to x="100000" y="80000"/>
                                    </p:animScale>
                                    <p:animScale>
                                      <p:cBhvr>
                                        <p:cTn id="68" dur="166" decel="50000">
                                          <p:stCondLst>
                                            <p:cond delay="1338"/>
                                          </p:stCondLst>
                                        </p:cTn>
                                        <p:tgtEl>
                                          <p:spTgt spid="26"/>
                                        </p:tgtEl>
                                      </p:cBhvr>
                                      <p:to x="100000" y="100000"/>
                                    </p:animScale>
                                    <p:animScale>
                                      <p:cBhvr>
                                        <p:cTn id="69" dur="26">
                                          <p:stCondLst>
                                            <p:cond delay="1642"/>
                                          </p:stCondLst>
                                        </p:cTn>
                                        <p:tgtEl>
                                          <p:spTgt spid="26"/>
                                        </p:tgtEl>
                                      </p:cBhvr>
                                      <p:to x="100000" y="90000"/>
                                    </p:animScale>
                                    <p:animScale>
                                      <p:cBhvr>
                                        <p:cTn id="70" dur="166" decel="50000">
                                          <p:stCondLst>
                                            <p:cond delay="1668"/>
                                          </p:stCondLst>
                                        </p:cTn>
                                        <p:tgtEl>
                                          <p:spTgt spid="26"/>
                                        </p:tgtEl>
                                      </p:cBhvr>
                                      <p:to x="100000" y="100000"/>
                                    </p:animScale>
                                    <p:animScale>
                                      <p:cBhvr>
                                        <p:cTn id="71" dur="26">
                                          <p:stCondLst>
                                            <p:cond delay="1808"/>
                                          </p:stCondLst>
                                        </p:cTn>
                                        <p:tgtEl>
                                          <p:spTgt spid="26"/>
                                        </p:tgtEl>
                                      </p:cBhvr>
                                      <p:to x="100000" y="95000"/>
                                    </p:animScale>
                                    <p:animScale>
                                      <p:cBhvr>
                                        <p:cTn id="72" dur="166" decel="50000">
                                          <p:stCondLst>
                                            <p:cond delay="1834"/>
                                          </p:stCondLst>
                                        </p:cTn>
                                        <p:tgtEl>
                                          <p:spTgt spid="26"/>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wipe(down)">
                                      <p:cBhvr>
                                        <p:cTn id="77" dur="580">
                                          <p:stCondLst>
                                            <p:cond delay="0"/>
                                          </p:stCondLst>
                                        </p:cTn>
                                        <p:tgtEl>
                                          <p:spTgt spid="47"/>
                                        </p:tgtEl>
                                      </p:cBhvr>
                                    </p:animEffect>
                                    <p:anim calcmode="lin" valueType="num">
                                      <p:cBhvr>
                                        <p:cTn id="7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83" dur="26">
                                          <p:stCondLst>
                                            <p:cond delay="650"/>
                                          </p:stCondLst>
                                        </p:cTn>
                                        <p:tgtEl>
                                          <p:spTgt spid="47"/>
                                        </p:tgtEl>
                                      </p:cBhvr>
                                      <p:to x="100000" y="60000"/>
                                    </p:animScale>
                                    <p:animScale>
                                      <p:cBhvr>
                                        <p:cTn id="84" dur="166" decel="50000">
                                          <p:stCondLst>
                                            <p:cond delay="676"/>
                                          </p:stCondLst>
                                        </p:cTn>
                                        <p:tgtEl>
                                          <p:spTgt spid="47"/>
                                        </p:tgtEl>
                                      </p:cBhvr>
                                      <p:to x="100000" y="100000"/>
                                    </p:animScale>
                                    <p:animScale>
                                      <p:cBhvr>
                                        <p:cTn id="85" dur="26">
                                          <p:stCondLst>
                                            <p:cond delay="1312"/>
                                          </p:stCondLst>
                                        </p:cTn>
                                        <p:tgtEl>
                                          <p:spTgt spid="47"/>
                                        </p:tgtEl>
                                      </p:cBhvr>
                                      <p:to x="100000" y="80000"/>
                                    </p:animScale>
                                    <p:animScale>
                                      <p:cBhvr>
                                        <p:cTn id="86" dur="166" decel="50000">
                                          <p:stCondLst>
                                            <p:cond delay="1338"/>
                                          </p:stCondLst>
                                        </p:cTn>
                                        <p:tgtEl>
                                          <p:spTgt spid="47"/>
                                        </p:tgtEl>
                                      </p:cBhvr>
                                      <p:to x="100000" y="100000"/>
                                    </p:animScale>
                                    <p:animScale>
                                      <p:cBhvr>
                                        <p:cTn id="87" dur="26">
                                          <p:stCondLst>
                                            <p:cond delay="1642"/>
                                          </p:stCondLst>
                                        </p:cTn>
                                        <p:tgtEl>
                                          <p:spTgt spid="47"/>
                                        </p:tgtEl>
                                      </p:cBhvr>
                                      <p:to x="100000" y="90000"/>
                                    </p:animScale>
                                    <p:animScale>
                                      <p:cBhvr>
                                        <p:cTn id="88" dur="166" decel="50000">
                                          <p:stCondLst>
                                            <p:cond delay="1668"/>
                                          </p:stCondLst>
                                        </p:cTn>
                                        <p:tgtEl>
                                          <p:spTgt spid="47"/>
                                        </p:tgtEl>
                                      </p:cBhvr>
                                      <p:to x="100000" y="100000"/>
                                    </p:animScale>
                                    <p:animScale>
                                      <p:cBhvr>
                                        <p:cTn id="89" dur="26">
                                          <p:stCondLst>
                                            <p:cond delay="1808"/>
                                          </p:stCondLst>
                                        </p:cTn>
                                        <p:tgtEl>
                                          <p:spTgt spid="47"/>
                                        </p:tgtEl>
                                      </p:cBhvr>
                                      <p:to x="100000" y="95000"/>
                                    </p:animScale>
                                    <p:animScale>
                                      <p:cBhvr>
                                        <p:cTn id="90" dur="166" decel="50000">
                                          <p:stCondLst>
                                            <p:cond delay="1834"/>
                                          </p:stCondLst>
                                        </p:cTn>
                                        <p:tgtEl>
                                          <p:spTgt spid="47"/>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1" nodeType="click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fade">
                                      <p:cBhvr>
                                        <p:cTn id="95" dur="500"/>
                                        <p:tgtEl>
                                          <p:spTgt spid="6"/>
                                        </p:tgtEl>
                                      </p:cBhvr>
                                    </p:animEffect>
                                  </p:childTnLst>
                                  <p:subTnLst>
                                    <p:audio>
                                      <p:cMediaNode>
                                        <p:cTn display="0" masterRel="sameClick">
                                          <p:stCondLst>
                                            <p:cond evt="begin" delay="0">
                                              <p:tn val="93"/>
                                            </p:cond>
                                          </p:stCondLst>
                                          <p:endCondLst>
                                            <p:cond evt="onStopAudio" delay="0">
                                              <p:tgtEl>
                                                <p:sldTgt/>
                                              </p:tgtEl>
                                            </p:cond>
                                          </p:endCondLst>
                                        </p:cTn>
                                        <p:tgtEl>
                                          <p:sndTgt r:embed="rId4" name="T2_W7F_8.3.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26"/>
                                        </p:tgtEl>
                                      </p:cBhvr>
                                    </p:animEffect>
                                    <p:set>
                                      <p:cBhvr>
                                        <p:cTn id="100" dur="1" fill="hold">
                                          <p:stCondLst>
                                            <p:cond delay="499"/>
                                          </p:stCondLst>
                                        </p:cTn>
                                        <p:tgtEl>
                                          <p:spTgt spid="2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47"/>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wipe(down)">
                                      <p:cBhvr>
                                        <p:cTn id="110" dur="580">
                                          <p:stCondLst>
                                            <p:cond delay="0"/>
                                          </p:stCondLst>
                                        </p:cTn>
                                        <p:tgtEl>
                                          <p:spTgt spid="29"/>
                                        </p:tgtEl>
                                      </p:cBhvr>
                                    </p:animEffect>
                                    <p:anim calcmode="lin" valueType="num">
                                      <p:cBhvr>
                                        <p:cTn id="11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16" dur="26">
                                          <p:stCondLst>
                                            <p:cond delay="650"/>
                                          </p:stCondLst>
                                        </p:cTn>
                                        <p:tgtEl>
                                          <p:spTgt spid="29"/>
                                        </p:tgtEl>
                                      </p:cBhvr>
                                      <p:to x="100000" y="60000"/>
                                    </p:animScale>
                                    <p:animScale>
                                      <p:cBhvr>
                                        <p:cTn id="117" dur="166" decel="50000">
                                          <p:stCondLst>
                                            <p:cond delay="676"/>
                                          </p:stCondLst>
                                        </p:cTn>
                                        <p:tgtEl>
                                          <p:spTgt spid="29"/>
                                        </p:tgtEl>
                                      </p:cBhvr>
                                      <p:to x="100000" y="100000"/>
                                    </p:animScale>
                                    <p:animScale>
                                      <p:cBhvr>
                                        <p:cTn id="118" dur="26">
                                          <p:stCondLst>
                                            <p:cond delay="1312"/>
                                          </p:stCondLst>
                                        </p:cTn>
                                        <p:tgtEl>
                                          <p:spTgt spid="29"/>
                                        </p:tgtEl>
                                      </p:cBhvr>
                                      <p:to x="100000" y="80000"/>
                                    </p:animScale>
                                    <p:animScale>
                                      <p:cBhvr>
                                        <p:cTn id="119" dur="166" decel="50000">
                                          <p:stCondLst>
                                            <p:cond delay="1338"/>
                                          </p:stCondLst>
                                        </p:cTn>
                                        <p:tgtEl>
                                          <p:spTgt spid="29"/>
                                        </p:tgtEl>
                                      </p:cBhvr>
                                      <p:to x="100000" y="100000"/>
                                    </p:animScale>
                                    <p:animScale>
                                      <p:cBhvr>
                                        <p:cTn id="120" dur="26">
                                          <p:stCondLst>
                                            <p:cond delay="1642"/>
                                          </p:stCondLst>
                                        </p:cTn>
                                        <p:tgtEl>
                                          <p:spTgt spid="29"/>
                                        </p:tgtEl>
                                      </p:cBhvr>
                                      <p:to x="100000" y="90000"/>
                                    </p:animScale>
                                    <p:animScale>
                                      <p:cBhvr>
                                        <p:cTn id="121" dur="166" decel="50000">
                                          <p:stCondLst>
                                            <p:cond delay="1668"/>
                                          </p:stCondLst>
                                        </p:cTn>
                                        <p:tgtEl>
                                          <p:spTgt spid="29"/>
                                        </p:tgtEl>
                                      </p:cBhvr>
                                      <p:to x="100000" y="100000"/>
                                    </p:animScale>
                                    <p:animScale>
                                      <p:cBhvr>
                                        <p:cTn id="122" dur="26">
                                          <p:stCondLst>
                                            <p:cond delay="1808"/>
                                          </p:stCondLst>
                                        </p:cTn>
                                        <p:tgtEl>
                                          <p:spTgt spid="29"/>
                                        </p:tgtEl>
                                      </p:cBhvr>
                                      <p:to x="100000" y="95000"/>
                                    </p:animScale>
                                    <p:animScale>
                                      <p:cBhvr>
                                        <p:cTn id="123" dur="166" decel="50000">
                                          <p:stCondLst>
                                            <p:cond delay="1834"/>
                                          </p:stCondLst>
                                        </p:cTn>
                                        <p:tgtEl>
                                          <p:spTgt spid="29"/>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26" presetClass="entr" presetSubtype="0" fill="hold" nodeType="clickEffect">
                                  <p:stCondLst>
                                    <p:cond delay="0"/>
                                  </p:stCondLst>
                                  <p:childTnLst>
                                    <p:set>
                                      <p:cBhvr>
                                        <p:cTn id="127" dur="1" fill="hold">
                                          <p:stCondLst>
                                            <p:cond delay="0"/>
                                          </p:stCondLst>
                                        </p:cTn>
                                        <p:tgtEl>
                                          <p:spTgt spid="51"/>
                                        </p:tgtEl>
                                        <p:attrNameLst>
                                          <p:attrName>style.visibility</p:attrName>
                                        </p:attrNameLst>
                                      </p:cBhvr>
                                      <p:to>
                                        <p:strVal val="visible"/>
                                      </p:to>
                                    </p:set>
                                    <p:animEffect transition="in" filter="wipe(down)">
                                      <p:cBhvr>
                                        <p:cTn id="128" dur="580">
                                          <p:stCondLst>
                                            <p:cond delay="0"/>
                                          </p:stCondLst>
                                        </p:cTn>
                                        <p:tgtEl>
                                          <p:spTgt spid="51"/>
                                        </p:tgtEl>
                                      </p:cBhvr>
                                    </p:animEffect>
                                    <p:anim calcmode="lin" valueType="num">
                                      <p:cBhvr>
                                        <p:cTn id="129"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4" dur="26">
                                          <p:stCondLst>
                                            <p:cond delay="650"/>
                                          </p:stCondLst>
                                        </p:cTn>
                                        <p:tgtEl>
                                          <p:spTgt spid="51"/>
                                        </p:tgtEl>
                                      </p:cBhvr>
                                      <p:to x="100000" y="60000"/>
                                    </p:animScale>
                                    <p:animScale>
                                      <p:cBhvr>
                                        <p:cTn id="135" dur="166" decel="50000">
                                          <p:stCondLst>
                                            <p:cond delay="676"/>
                                          </p:stCondLst>
                                        </p:cTn>
                                        <p:tgtEl>
                                          <p:spTgt spid="51"/>
                                        </p:tgtEl>
                                      </p:cBhvr>
                                      <p:to x="100000" y="100000"/>
                                    </p:animScale>
                                    <p:animScale>
                                      <p:cBhvr>
                                        <p:cTn id="136" dur="26">
                                          <p:stCondLst>
                                            <p:cond delay="1312"/>
                                          </p:stCondLst>
                                        </p:cTn>
                                        <p:tgtEl>
                                          <p:spTgt spid="51"/>
                                        </p:tgtEl>
                                      </p:cBhvr>
                                      <p:to x="100000" y="80000"/>
                                    </p:animScale>
                                    <p:animScale>
                                      <p:cBhvr>
                                        <p:cTn id="137" dur="166" decel="50000">
                                          <p:stCondLst>
                                            <p:cond delay="1338"/>
                                          </p:stCondLst>
                                        </p:cTn>
                                        <p:tgtEl>
                                          <p:spTgt spid="51"/>
                                        </p:tgtEl>
                                      </p:cBhvr>
                                      <p:to x="100000" y="100000"/>
                                    </p:animScale>
                                    <p:animScale>
                                      <p:cBhvr>
                                        <p:cTn id="138" dur="26">
                                          <p:stCondLst>
                                            <p:cond delay="1642"/>
                                          </p:stCondLst>
                                        </p:cTn>
                                        <p:tgtEl>
                                          <p:spTgt spid="51"/>
                                        </p:tgtEl>
                                      </p:cBhvr>
                                      <p:to x="100000" y="90000"/>
                                    </p:animScale>
                                    <p:animScale>
                                      <p:cBhvr>
                                        <p:cTn id="139" dur="166" decel="50000">
                                          <p:stCondLst>
                                            <p:cond delay="1668"/>
                                          </p:stCondLst>
                                        </p:cTn>
                                        <p:tgtEl>
                                          <p:spTgt spid="51"/>
                                        </p:tgtEl>
                                      </p:cBhvr>
                                      <p:to x="100000" y="100000"/>
                                    </p:animScale>
                                    <p:animScale>
                                      <p:cBhvr>
                                        <p:cTn id="140" dur="26">
                                          <p:stCondLst>
                                            <p:cond delay="1808"/>
                                          </p:stCondLst>
                                        </p:cTn>
                                        <p:tgtEl>
                                          <p:spTgt spid="51"/>
                                        </p:tgtEl>
                                      </p:cBhvr>
                                      <p:to x="100000" y="95000"/>
                                    </p:animScale>
                                    <p:animScale>
                                      <p:cBhvr>
                                        <p:cTn id="141" dur="166" decel="50000">
                                          <p:stCondLst>
                                            <p:cond delay="1834"/>
                                          </p:stCondLst>
                                        </p:cTn>
                                        <p:tgtEl>
                                          <p:spTgt spid="51"/>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1" nodeType="click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fade">
                                      <p:cBhvr>
                                        <p:cTn id="146" dur="500"/>
                                        <p:tgtEl>
                                          <p:spTgt spid="7"/>
                                        </p:tgtEl>
                                      </p:cBhvr>
                                    </p:animEffect>
                                  </p:childTnLst>
                                  <p:subTnLst>
                                    <p:audio>
                                      <p:cMediaNode>
                                        <p:cTn display="0" masterRel="sameClick">
                                          <p:stCondLst>
                                            <p:cond evt="begin" delay="0">
                                              <p:tn val="144"/>
                                            </p:cond>
                                          </p:stCondLst>
                                          <p:endCondLst>
                                            <p:cond evt="onStopAudio" delay="0">
                                              <p:tgtEl>
                                                <p:sldTgt/>
                                              </p:tgtEl>
                                            </p:cond>
                                          </p:endCondLst>
                                        </p:cTn>
                                        <p:tgtEl>
                                          <p:sndTgt r:embed="rId5" name="T2_W7F_8.4.wav"/>
                                        </p:tgtEl>
                                      </p:cMediaNode>
                                    </p:audio>
                                  </p:sub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29"/>
                                        </p:tgtEl>
                                      </p:cBhvr>
                                    </p:animEffect>
                                    <p:set>
                                      <p:cBhvr>
                                        <p:cTn id="151" dur="1" fill="hold">
                                          <p:stCondLst>
                                            <p:cond delay="499"/>
                                          </p:stCondLst>
                                        </p:cTn>
                                        <p:tgtEl>
                                          <p:spTgt spid="29"/>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51"/>
                                        </p:tgtEl>
                                      </p:cBhvr>
                                    </p:animEffect>
                                    <p:set>
                                      <p:cBhvr>
                                        <p:cTn id="154" dur="1" fill="hold">
                                          <p:stCondLst>
                                            <p:cond delay="499"/>
                                          </p:stCondLst>
                                        </p:cTn>
                                        <p:tgtEl>
                                          <p:spTgt spid="51"/>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500"/>
                                        <p:tgtEl>
                                          <p:spTgt spid="7"/>
                                        </p:tgtEl>
                                      </p:cBhvr>
                                    </p:animEffect>
                                    <p:set>
                                      <p:cBhvr>
                                        <p:cTn id="157" dur="1" fill="hold">
                                          <p:stCondLst>
                                            <p:cond delay="499"/>
                                          </p:stCondLst>
                                        </p:cTn>
                                        <p:tgtEl>
                                          <p:spTgt spid="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26" presetClass="entr" presetSubtype="0" fill="hold" nodeType="clickEffect">
                                  <p:stCondLst>
                                    <p:cond delay="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580">
                                          <p:stCondLst>
                                            <p:cond delay="0"/>
                                          </p:stCondLst>
                                        </p:cTn>
                                        <p:tgtEl>
                                          <p:spTgt spid="8"/>
                                        </p:tgtEl>
                                      </p:cBhvr>
                                    </p:animEffect>
                                    <p:anim calcmode="lin" valueType="num">
                                      <p:cBhvr>
                                        <p:cTn id="16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68" dur="26">
                                          <p:stCondLst>
                                            <p:cond delay="650"/>
                                          </p:stCondLst>
                                        </p:cTn>
                                        <p:tgtEl>
                                          <p:spTgt spid="8"/>
                                        </p:tgtEl>
                                      </p:cBhvr>
                                      <p:to x="100000" y="60000"/>
                                    </p:animScale>
                                    <p:animScale>
                                      <p:cBhvr>
                                        <p:cTn id="169" dur="166" decel="50000">
                                          <p:stCondLst>
                                            <p:cond delay="676"/>
                                          </p:stCondLst>
                                        </p:cTn>
                                        <p:tgtEl>
                                          <p:spTgt spid="8"/>
                                        </p:tgtEl>
                                      </p:cBhvr>
                                      <p:to x="100000" y="100000"/>
                                    </p:animScale>
                                    <p:animScale>
                                      <p:cBhvr>
                                        <p:cTn id="170" dur="26">
                                          <p:stCondLst>
                                            <p:cond delay="1312"/>
                                          </p:stCondLst>
                                        </p:cTn>
                                        <p:tgtEl>
                                          <p:spTgt spid="8"/>
                                        </p:tgtEl>
                                      </p:cBhvr>
                                      <p:to x="100000" y="80000"/>
                                    </p:animScale>
                                    <p:animScale>
                                      <p:cBhvr>
                                        <p:cTn id="171" dur="166" decel="50000">
                                          <p:stCondLst>
                                            <p:cond delay="1338"/>
                                          </p:stCondLst>
                                        </p:cTn>
                                        <p:tgtEl>
                                          <p:spTgt spid="8"/>
                                        </p:tgtEl>
                                      </p:cBhvr>
                                      <p:to x="100000" y="100000"/>
                                    </p:animScale>
                                    <p:animScale>
                                      <p:cBhvr>
                                        <p:cTn id="172" dur="26">
                                          <p:stCondLst>
                                            <p:cond delay="1642"/>
                                          </p:stCondLst>
                                        </p:cTn>
                                        <p:tgtEl>
                                          <p:spTgt spid="8"/>
                                        </p:tgtEl>
                                      </p:cBhvr>
                                      <p:to x="100000" y="90000"/>
                                    </p:animScale>
                                    <p:animScale>
                                      <p:cBhvr>
                                        <p:cTn id="173" dur="166" decel="50000">
                                          <p:stCondLst>
                                            <p:cond delay="1668"/>
                                          </p:stCondLst>
                                        </p:cTn>
                                        <p:tgtEl>
                                          <p:spTgt spid="8"/>
                                        </p:tgtEl>
                                      </p:cBhvr>
                                      <p:to x="100000" y="100000"/>
                                    </p:animScale>
                                    <p:animScale>
                                      <p:cBhvr>
                                        <p:cTn id="174" dur="26">
                                          <p:stCondLst>
                                            <p:cond delay="1808"/>
                                          </p:stCondLst>
                                        </p:cTn>
                                        <p:tgtEl>
                                          <p:spTgt spid="8"/>
                                        </p:tgtEl>
                                      </p:cBhvr>
                                      <p:to x="100000" y="95000"/>
                                    </p:animScale>
                                    <p:animScale>
                                      <p:cBhvr>
                                        <p:cTn id="175" dur="166" decel="50000">
                                          <p:stCondLst>
                                            <p:cond delay="1834"/>
                                          </p:stCondLst>
                                        </p:cTn>
                                        <p:tgtEl>
                                          <p:spTgt spid="8"/>
                                        </p:tgtEl>
                                      </p:cBhvr>
                                      <p:to x="100000" y="100000"/>
                                    </p:animScale>
                                  </p:childTnLst>
                                </p:cTn>
                              </p:par>
                            </p:childTnLst>
                          </p:cTn>
                        </p:par>
                      </p:childTnLst>
                    </p:cTn>
                  </p:par>
                  <p:par>
                    <p:cTn id="176" fill="hold">
                      <p:stCondLst>
                        <p:cond delay="indefinite"/>
                      </p:stCondLst>
                      <p:childTnLst>
                        <p:par>
                          <p:cTn id="177" fill="hold">
                            <p:stCondLst>
                              <p:cond delay="0"/>
                            </p:stCondLst>
                            <p:childTnLst>
                              <p:par>
                                <p:cTn id="178" presetID="26" presetClass="entr" presetSubtype="0" fill="hold" nodeType="clickEffect">
                                  <p:stCondLst>
                                    <p:cond delay="0"/>
                                  </p:stCondLst>
                                  <p:childTnLst>
                                    <p:set>
                                      <p:cBhvr>
                                        <p:cTn id="179" dur="1" fill="hold">
                                          <p:stCondLst>
                                            <p:cond delay="0"/>
                                          </p:stCondLst>
                                        </p:cTn>
                                        <p:tgtEl>
                                          <p:spTgt spid="41"/>
                                        </p:tgtEl>
                                        <p:attrNameLst>
                                          <p:attrName>style.visibility</p:attrName>
                                        </p:attrNameLst>
                                      </p:cBhvr>
                                      <p:to>
                                        <p:strVal val="visible"/>
                                      </p:to>
                                    </p:set>
                                    <p:animEffect transition="in" filter="wipe(down)">
                                      <p:cBhvr>
                                        <p:cTn id="180" dur="580">
                                          <p:stCondLst>
                                            <p:cond delay="0"/>
                                          </p:stCondLst>
                                        </p:cTn>
                                        <p:tgtEl>
                                          <p:spTgt spid="41"/>
                                        </p:tgtEl>
                                      </p:cBhvr>
                                    </p:animEffect>
                                    <p:anim calcmode="lin" valueType="num">
                                      <p:cBhvr>
                                        <p:cTn id="18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8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8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8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8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86" dur="26">
                                          <p:stCondLst>
                                            <p:cond delay="650"/>
                                          </p:stCondLst>
                                        </p:cTn>
                                        <p:tgtEl>
                                          <p:spTgt spid="41"/>
                                        </p:tgtEl>
                                      </p:cBhvr>
                                      <p:to x="100000" y="60000"/>
                                    </p:animScale>
                                    <p:animScale>
                                      <p:cBhvr>
                                        <p:cTn id="187" dur="166" decel="50000">
                                          <p:stCondLst>
                                            <p:cond delay="676"/>
                                          </p:stCondLst>
                                        </p:cTn>
                                        <p:tgtEl>
                                          <p:spTgt spid="41"/>
                                        </p:tgtEl>
                                      </p:cBhvr>
                                      <p:to x="100000" y="100000"/>
                                    </p:animScale>
                                    <p:animScale>
                                      <p:cBhvr>
                                        <p:cTn id="188" dur="26">
                                          <p:stCondLst>
                                            <p:cond delay="1312"/>
                                          </p:stCondLst>
                                        </p:cTn>
                                        <p:tgtEl>
                                          <p:spTgt spid="41"/>
                                        </p:tgtEl>
                                      </p:cBhvr>
                                      <p:to x="100000" y="80000"/>
                                    </p:animScale>
                                    <p:animScale>
                                      <p:cBhvr>
                                        <p:cTn id="189" dur="166" decel="50000">
                                          <p:stCondLst>
                                            <p:cond delay="1338"/>
                                          </p:stCondLst>
                                        </p:cTn>
                                        <p:tgtEl>
                                          <p:spTgt spid="41"/>
                                        </p:tgtEl>
                                      </p:cBhvr>
                                      <p:to x="100000" y="100000"/>
                                    </p:animScale>
                                    <p:animScale>
                                      <p:cBhvr>
                                        <p:cTn id="190" dur="26">
                                          <p:stCondLst>
                                            <p:cond delay="1642"/>
                                          </p:stCondLst>
                                        </p:cTn>
                                        <p:tgtEl>
                                          <p:spTgt spid="41"/>
                                        </p:tgtEl>
                                      </p:cBhvr>
                                      <p:to x="100000" y="90000"/>
                                    </p:animScale>
                                    <p:animScale>
                                      <p:cBhvr>
                                        <p:cTn id="191" dur="166" decel="50000">
                                          <p:stCondLst>
                                            <p:cond delay="1668"/>
                                          </p:stCondLst>
                                        </p:cTn>
                                        <p:tgtEl>
                                          <p:spTgt spid="41"/>
                                        </p:tgtEl>
                                      </p:cBhvr>
                                      <p:to x="100000" y="100000"/>
                                    </p:animScale>
                                    <p:animScale>
                                      <p:cBhvr>
                                        <p:cTn id="192" dur="26">
                                          <p:stCondLst>
                                            <p:cond delay="1808"/>
                                          </p:stCondLst>
                                        </p:cTn>
                                        <p:tgtEl>
                                          <p:spTgt spid="41"/>
                                        </p:tgtEl>
                                      </p:cBhvr>
                                      <p:to x="100000" y="95000"/>
                                    </p:animScale>
                                    <p:animScale>
                                      <p:cBhvr>
                                        <p:cTn id="193" dur="166" decel="50000">
                                          <p:stCondLst>
                                            <p:cond delay="1834"/>
                                          </p:stCondLst>
                                        </p:cTn>
                                        <p:tgtEl>
                                          <p:spTgt spid="41"/>
                                        </p:tgtEl>
                                      </p:cBhvr>
                                      <p:to x="100000" y="100000"/>
                                    </p:animScale>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grpId="1" nodeType="clickEffect">
                                  <p:stCondLst>
                                    <p:cond delay="0"/>
                                  </p:stCondLst>
                                  <p:childTnLst>
                                    <p:set>
                                      <p:cBhvr>
                                        <p:cTn id="197" dur="1" fill="hold">
                                          <p:stCondLst>
                                            <p:cond delay="0"/>
                                          </p:stCondLst>
                                        </p:cTn>
                                        <p:tgtEl>
                                          <p:spTgt spid="9"/>
                                        </p:tgtEl>
                                        <p:attrNameLst>
                                          <p:attrName>style.visibility</p:attrName>
                                        </p:attrNameLst>
                                      </p:cBhvr>
                                      <p:to>
                                        <p:strVal val="visible"/>
                                      </p:to>
                                    </p:set>
                                    <p:animEffect transition="in" filter="fade">
                                      <p:cBhvr>
                                        <p:cTn id="198" dur="500"/>
                                        <p:tgtEl>
                                          <p:spTgt spid="9"/>
                                        </p:tgtEl>
                                      </p:cBhvr>
                                    </p:animEffect>
                                  </p:childTnLst>
                                  <p:subTnLst>
                                    <p:audio>
                                      <p:cMediaNode>
                                        <p:cTn display="0" masterRel="sameClick">
                                          <p:stCondLst>
                                            <p:cond evt="begin" delay="0">
                                              <p:tn val="196"/>
                                            </p:cond>
                                          </p:stCondLst>
                                          <p:endCondLst>
                                            <p:cond evt="onStopAudio" delay="0">
                                              <p:tgtEl>
                                                <p:sldTgt/>
                                              </p:tgtEl>
                                            </p:cond>
                                          </p:endCondLst>
                                        </p:cTn>
                                        <p:tgtEl>
                                          <p:sndTgt r:embed="rId6" name="T2_W7F_8.5.wav"/>
                                        </p:tgtEl>
                                      </p:cMediaNode>
                                    </p:audio>
                                  </p:subTnLst>
                                </p:cTn>
                              </p:par>
                              <p:par>
                                <p:cTn id="199" presetID="10" presetClass="exit" presetSubtype="0" fill="hold" nodeType="withEffect">
                                  <p:stCondLst>
                                    <p:cond delay="0"/>
                                  </p:stCondLst>
                                  <p:childTnLst>
                                    <p:animEffect transition="out" filter="fade">
                                      <p:cBhvr>
                                        <p:cTn id="200" dur="500"/>
                                        <p:tgtEl>
                                          <p:spTgt spid="8"/>
                                        </p:tgtEl>
                                      </p:cBhvr>
                                    </p:animEffect>
                                    <p:set>
                                      <p:cBhvr>
                                        <p:cTn id="201" dur="1" fill="hold">
                                          <p:stCondLst>
                                            <p:cond delay="499"/>
                                          </p:stCondLst>
                                        </p:cTn>
                                        <p:tgtEl>
                                          <p:spTgt spid="8"/>
                                        </p:tgtEl>
                                        <p:attrNameLst>
                                          <p:attrName>style.visibility</p:attrName>
                                        </p:attrNameLst>
                                      </p:cBhvr>
                                      <p:to>
                                        <p:strVal val="hidden"/>
                                      </p:to>
                                    </p:set>
                                  </p:childTnLst>
                                </p:cTn>
                              </p:par>
                              <p:par>
                                <p:cTn id="202" presetID="10" presetClass="exit" presetSubtype="0" fill="hold" nodeType="withEffect">
                                  <p:stCondLst>
                                    <p:cond delay="0"/>
                                  </p:stCondLst>
                                  <p:childTnLst>
                                    <p:animEffect transition="out" filter="fade">
                                      <p:cBhvr>
                                        <p:cTn id="203" dur="500"/>
                                        <p:tgtEl>
                                          <p:spTgt spid="41"/>
                                        </p:tgtEl>
                                      </p:cBhvr>
                                    </p:animEffect>
                                    <p:set>
                                      <p:cBhvr>
                                        <p:cTn id="204" dur="1" fill="hold">
                                          <p:stCondLst>
                                            <p:cond delay="499"/>
                                          </p:stCondLst>
                                        </p:cTn>
                                        <p:tgtEl>
                                          <p:spTgt spid="41"/>
                                        </p:tgtEl>
                                        <p:attrNameLst>
                                          <p:attrName>style.visibility</p:attrName>
                                        </p:attrNameLst>
                                      </p:cBhvr>
                                      <p:to>
                                        <p:strVal val="hidden"/>
                                      </p:to>
                                    </p:set>
                                  </p:childTnLst>
                                </p:cTn>
                              </p:par>
                              <p:par>
                                <p:cTn id="205" presetID="10" presetClass="exit" presetSubtype="0" fill="hold" grpId="0" nodeType="withEffect">
                                  <p:stCondLst>
                                    <p:cond delay="0"/>
                                  </p:stCondLst>
                                  <p:childTnLst>
                                    <p:animEffect transition="out" filter="fade">
                                      <p:cBhvr>
                                        <p:cTn id="206" dur="500"/>
                                        <p:tgtEl>
                                          <p:spTgt spid="9"/>
                                        </p:tgtEl>
                                      </p:cBhvr>
                                    </p:animEffect>
                                    <p:set>
                                      <p:cBhvr>
                                        <p:cTn id="207" dur="1" fill="hold">
                                          <p:stCondLst>
                                            <p:cond delay="499"/>
                                          </p:stCondLst>
                                        </p:cTn>
                                        <p:tgtEl>
                                          <p:spTgt spid="9"/>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6" presetClass="entr" presetSubtype="0" fill="hold" nodeType="clickEffect">
                                  <p:stCondLst>
                                    <p:cond delay="0"/>
                                  </p:stCondLst>
                                  <p:childTnLst>
                                    <p:set>
                                      <p:cBhvr>
                                        <p:cTn id="211" dur="1" fill="hold">
                                          <p:stCondLst>
                                            <p:cond delay="0"/>
                                          </p:stCondLst>
                                        </p:cTn>
                                        <p:tgtEl>
                                          <p:spTgt spid="21"/>
                                        </p:tgtEl>
                                        <p:attrNameLst>
                                          <p:attrName>style.visibility</p:attrName>
                                        </p:attrNameLst>
                                      </p:cBhvr>
                                      <p:to>
                                        <p:strVal val="visible"/>
                                      </p:to>
                                    </p:set>
                                    <p:animEffect transition="in" filter="wipe(down)">
                                      <p:cBhvr>
                                        <p:cTn id="212" dur="580">
                                          <p:stCondLst>
                                            <p:cond delay="0"/>
                                          </p:stCondLst>
                                        </p:cTn>
                                        <p:tgtEl>
                                          <p:spTgt spid="21"/>
                                        </p:tgtEl>
                                      </p:cBhvr>
                                    </p:animEffect>
                                    <p:anim calcmode="lin" valueType="num">
                                      <p:cBhvr>
                                        <p:cTn id="2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18" dur="26">
                                          <p:stCondLst>
                                            <p:cond delay="650"/>
                                          </p:stCondLst>
                                        </p:cTn>
                                        <p:tgtEl>
                                          <p:spTgt spid="21"/>
                                        </p:tgtEl>
                                      </p:cBhvr>
                                      <p:to x="100000" y="60000"/>
                                    </p:animScale>
                                    <p:animScale>
                                      <p:cBhvr>
                                        <p:cTn id="219" dur="166" decel="50000">
                                          <p:stCondLst>
                                            <p:cond delay="676"/>
                                          </p:stCondLst>
                                        </p:cTn>
                                        <p:tgtEl>
                                          <p:spTgt spid="21"/>
                                        </p:tgtEl>
                                      </p:cBhvr>
                                      <p:to x="100000" y="100000"/>
                                    </p:animScale>
                                    <p:animScale>
                                      <p:cBhvr>
                                        <p:cTn id="220" dur="26">
                                          <p:stCondLst>
                                            <p:cond delay="1312"/>
                                          </p:stCondLst>
                                        </p:cTn>
                                        <p:tgtEl>
                                          <p:spTgt spid="21"/>
                                        </p:tgtEl>
                                      </p:cBhvr>
                                      <p:to x="100000" y="80000"/>
                                    </p:animScale>
                                    <p:animScale>
                                      <p:cBhvr>
                                        <p:cTn id="221" dur="166" decel="50000">
                                          <p:stCondLst>
                                            <p:cond delay="1338"/>
                                          </p:stCondLst>
                                        </p:cTn>
                                        <p:tgtEl>
                                          <p:spTgt spid="21"/>
                                        </p:tgtEl>
                                      </p:cBhvr>
                                      <p:to x="100000" y="100000"/>
                                    </p:animScale>
                                    <p:animScale>
                                      <p:cBhvr>
                                        <p:cTn id="222" dur="26">
                                          <p:stCondLst>
                                            <p:cond delay="1642"/>
                                          </p:stCondLst>
                                        </p:cTn>
                                        <p:tgtEl>
                                          <p:spTgt spid="21"/>
                                        </p:tgtEl>
                                      </p:cBhvr>
                                      <p:to x="100000" y="90000"/>
                                    </p:animScale>
                                    <p:animScale>
                                      <p:cBhvr>
                                        <p:cTn id="223" dur="166" decel="50000">
                                          <p:stCondLst>
                                            <p:cond delay="1668"/>
                                          </p:stCondLst>
                                        </p:cTn>
                                        <p:tgtEl>
                                          <p:spTgt spid="21"/>
                                        </p:tgtEl>
                                      </p:cBhvr>
                                      <p:to x="100000" y="100000"/>
                                    </p:animScale>
                                    <p:animScale>
                                      <p:cBhvr>
                                        <p:cTn id="224" dur="26">
                                          <p:stCondLst>
                                            <p:cond delay="1808"/>
                                          </p:stCondLst>
                                        </p:cTn>
                                        <p:tgtEl>
                                          <p:spTgt spid="21"/>
                                        </p:tgtEl>
                                      </p:cBhvr>
                                      <p:to x="100000" y="95000"/>
                                    </p:animScale>
                                    <p:animScale>
                                      <p:cBhvr>
                                        <p:cTn id="225" dur="166" decel="50000">
                                          <p:stCondLst>
                                            <p:cond delay="1834"/>
                                          </p:stCondLst>
                                        </p:cTn>
                                        <p:tgtEl>
                                          <p:spTgt spid="21"/>
                                        </p:tgtEl>
                                      </p:cBhvr>
                                      <p:to x="100000" y="100000"/>
                                    </p:animScale>
                                  </p:childTnLst>
                                </p:cTn>
                              </p:par>
                            </p:childTnLst>
                          </p:cTn>
                        </p:par>
                      </p:childTnLst>
                    </p:cTn>
                  </p:par>
                  <p:par>
                    <p:cTn id="226" fill="hold">
                      <p:stCondLst>
                        <p:cond delay="indefinite"/>
                      </p:stCondLst>
                      <p:childTnLst>
                        <p:par>
                          <p:cTn id="227" fill="hold">
                            <p:stCondLst>
                              <p:cond delay="0"/>
                            </p:stCondLst>
                            <p:childTnLst>
                              <p:par>
                                <p:cTn id="228" presetID="26" presetClass="entr" presetSubtype="0" fill="hold" nodeType="clickEffect">
                                  <p:stCondLst>
                                    <p:cond delay="0"/>
                                  </p:stCondLst>
                                  <p:childTnLst>
                                    <p:set>
                                      <p:cBhvr>
                                        <p:cTn id="229" dur="1" fill="hold">
                                          <p:stCondLst>
                                            <p:cond delay="0"/>
                                          </p:stCondLst>
                                        </p:cTn>
                                        <p:tgtEl>
                                          <p:spTgt spid="33"/>
                                        </p:tgtEl>
                                        <p:attrNameLst>
                                          <p:attrName>style.visibility</p:attrName>
                                        </p:attrNameLst>
                                      </p:cBhvr>
                                      <p:to>
                                        <p:strVal val="visible"/>
                                      </p:to>
                                    </p:set>
                                    <p:animEffect transition="in" filter="wipe(down)">
                                      <p:cBhvr>
                                        <p:cTn id="230" dur="580">
                                          <p:stCondLst>
                                            <p:cond delay="0"/>
                                          </p:stCondLst>
                                        </p:cTn>
                                        <p:tgtEl>
                                          <p:spTgt spid="33"/>
                                        </p:tgtEl>
                                      </p:cBhvr>
                                    </p:animEffect>
                                    <p:anim calcmode="lin" valueType="num">
                                      <p:cBhvr>
                                        <p:cTn id="23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3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3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3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36" dur="26">
                                          <p:stCondLst>
                                            <p:cond delay="650"/>
                                          </p:stCondLst>
                                        </p:cTn>
                                        <p:tgtEl>
                                          <p:spTgt spid="33"/>
                                        </p:tgtEl>
                                      </p:cBhvr>
                                      <p:to x="100000" y="60000"/>
                                    </p:animScale>
                                    <p:animScale>
                                      <p:cBhvr>
                                        <p:cTn id="237" dur="166" decel="50000">
                                          <p:stCondLst>
                                            <p:cond delay="676"/>
                                          </p:stCondLst>
                                        </p:cTn>
                                        <p:tgtEl>
                                          <p:spTgt spid="33"/>
                                        </p:tgtEl>
                                      </p:cBhvr>
                                      <p:to x="100000" y="100000"/>
                                    </p:animScale>
                                    <p:animScale>
                                      <p:cBhvr>
                                        <p:cTn id="238" dur="26">
                                          <p:stCondLst>
                                            <p:cond delay="1312"/>
                                          </p:stCondLst>
                                        </p:cTn>
                                        <p:tgtEl>
                                          <p:spTgt spid="33"/>
                                        </p:tgtEl>
                                      </p:cBhvr>
                                      <p:to x="100000" y="80000"/>
                                    </p:animScale>
                                    <p:animScale>
                                      <p:cBhvr>
                                        <p:cTn id="239" dur="166" decel="50000">
                                          <p:stCondLst>
                                            <p:cond delay="1338"/>
                                          </p:stCondLst>
                                        </p:cTn>
                                        <p:tgtEl>
                                          <p:spTgt spid="33"/>
                                        </p:tgtEl>
                                      </p:cBhvr>
                                      <p:to x="100000" y="100000"/>
                                    </p:animScale>
                                    <p:animScale>
                                      <p:cBhvr>
                                        <p:cTn id="240" dur="26">
                                          <p:stCondLst>
                                            <p:cond delay="1642"/>
                                          </p:stCondLst>
                                        </p:cTn>
                                        <p:tgtEl>
                                          <p:spTgt spid="33"/>
                                        </p:tgtEl>
                                      </p:cBhvr>
                                      <p:to x="100000" y="90000"/>
                                    </p:animScale>
                                    <p:animScale>
                                      <p:cBhvr>
                                        <p:cTn id="241" dur="166" decel="50000">
                                          <p:stCondLst>
                                            <p:cond delay="1668"/>
                                          </p:stCondLst>
                                        </p:cTn>
                                        <p:tgtEl>
                                          <p:spTgt spid="33"/>
                                        </p:tgtEl>
                                      </p:cBhvr>
                                      <p:to x="100000" y="100000"/>
                                    </p:animScale>
                                    <p:animScale>
                                      <p:cBhvr>
                                        <p:cTn id="242" dur="26">
                                          <p:stCondLst>
                                            <p:cond delay="1808"/>
                                          </p:stCondLst>
                                        </p:cTn>
                                        <p:tgtEl>
                                          <p:spTgt spid="33"/>
                                        </p:tgtEl>
                                      </p:cBhvr>
                                      <p:to x="100000" y="95000"/>
                                    </p:animScale>
                                    <p:animScale>
                                      <p:cBhvr>
                                        <p:cTn id="243" dur="166" decel="50000">
                                          <p:stCondLst>
                                            <p:cond delay="1834"/>
                                          </p:stCondLst>
                                        </p:cTn>
                                        <p:tgtEl>
                                          <p:spTgt spid="33"/>
                                        </p:tgtEl>
                                      </p:cBhvr>
                                      <p:to x="100000" y="100000"/>
                                    </p:animScale>
                                  </p:childTnLst>
                                </p:cTn>
                              </p:par>
                            </p:childTnLst>
                          </p:cTn>
                        </p:par>
                      </p:childTnLst>
                    </p:cTn>
                  </p:par>
                  <p:par>
                    <p:cTn id="244" fill="hold">
                      <p:stCondLst>
                        <p:cond delay="indefinite"/>
                      </p:stCondLst>
                      <p:childTnLst>
                        <p:par>
                          <p:cTn id="245" fill="hold">
                            <p:stCondLst>
                              <p:cond delay="0"/>
                            </p:stCondLst>
                            <p:childTnLst>
                              <p:par>
                                <p:cTn id="246" presetID="10" presetClass="entr" presetSubtype="0" fill="hold" grpId="1" nodeType="clickEffect">
                                  <p:stCondLst>
                                    <p:cond delay="0"/>
                                  </p:stCondLst>
                                  <p:childTnLst>
                                    <p:set>
                                      <p:cBhvr>
                                        <p:cTn id="247" dur="1" fill="hold">
                                          <p:stCondLst>
                                            <p:cond delay="0"/>
                                          </p:stCondLst>
                                        </p:cTn>
                                        <p:tgtEl>
                                          <p:spTgt spid="11"/>
                                        </p:tgtEl>
                                        <p:attrNameLst>
                                          <p:attrName>style.visibility</p:attrName>
                                        </p:attrNameLst>
                                      </p:cBhvr>
                                      <p:to>
                                        <p:strVal val="visible"/>
                                      </p:to>
                                    </p:set>
                                    <p:animEffect transition="in" filter="fade">
                                      <p:cBhvr>
                                        <p:cTn id="248" dur="500"/>
                                        <p:tgtEl>
                                          <p:spTgt spid="11"/>
                                        </p:tgtEl>
                                      </p:cBhvr>
                                    </p:animEffect>
                                  </p:childTnLst>
                                  <p:subTnLst>
                                    <p:audio>
                                      <p:cMediaNode>
                                        <p:cTn display="0" masterRel="sameClick">
                                          <p:stCondLst>
                                            <p:cond evt="begin" delay="0">
                                              <p:tn val="246"/>
                                            </p:cond>
                                          </p:stCondLst>
                                          <p:endCondLst>
                                            <p:cond evt="onStopAudio" delay="0">
                                              <p:tgtEl>
                                                <p:sldTgt/>
                                              </p:tgtEl>
                                            </p:cond>
                                          </p:endCondLst>
                                        </p:cTn>
                                        <p:tgtEl>
                                          <p:sndTgt r:embed="rId7" name="T2_W7F_8.6.wav"/>
                                        </p:tgtEl>
                                      </p:cMediaNode>
                                    </p:audio>
                                  </p:subTnLst>
                                </p:cTn>
                              </p:par>
                            </p:childTnLst>
                          </p:cTn>
                        </p:par>
                      </p:childTnLst>
                    </p:cTn>
                  </p:par>
                  <p:par>
                    <p:cTn id="249" fill="hold">
                      <p:stCondLst>
                        <p:cond delay="indefinite"/>
                      </p:stCondLst>
                      <p:childTnLst>
                        <p:par>
                          <p:cTn id="250" fill="hold">
                            <p:stCondLst>
                              <p:cond delay="0"/>
                            </p:stCondLst>
                            <p:childTnLst>
                              <p:par>
                                <p:cTn id="251" presetID="10" presetClass="exit" presetSubtype="0" fill="hold" nodeType="clickEffect">
                                  <p:stCondLst>
                                    <p:cond delay="0"/>
                                  </p:stCondLst>
                                  <p:childTnLst>
                                    <p:animEffect transition="out" filter="fade">
                                      <p:cBhvr>
                                        <p:cTn id="252" dur="500"/>
                                        <p:tgtEl>
                                          <p:spTgt spid="33"/>
                                        </p:tgtEl>
                                      </p:cBhvr>
                                    </p:animEffect>
                                    <p:set>
                                      <p:cBhvr>
                                        <p:cTn id="253" dur="1" fill="hold">
                                          <p:stCondLst>
                                            <p:cond delay="499"/>
                                          </p:stCondLst>
                                        </p:cTn>
                                        <p:tgtEl>
                                          <p:spTgt spid="33"/>
                                        </p:tgtEl>
                                        <p:attrNameLst>
                                          <p:attrName>style.visibility</p:attrName>
                                        </p:attrNameLst>
                                      </p:cBhvr>
                                      <p:to>
                                        <p:strVal val="hidden"/>
                                      </p:to>
                                    </p:set>
                                  </p:childTnLst>
                                </p:cTn>
                              </p:par>
                              <p:par>
                                <p:cTn id="254" presetID="10" presetClass="exit" presetSubtype="0" fill="hold" nodeType="withEffect">
                                  <p:stCondLst>
                                    <p:cond delay="0"/>
                                  </p:stCondLst>
                                  <p:childTnLst>
                                    <p:animEffect transition="out" filter="fade">
                                      <p:cBhvr>
                                        <p:cTn id="255" dur="500"/>
                                        <p:tgtEl>
                                          <p:spTgt spid="21"/>
                                        </p:tgtEl>
                                      </p:cBhvr>
                                    </p:animEffect>
                                    <p:set>
                                      <p:cBhvr>
                                        <p:cTn id="256" dur="1" fill="hold">
                                          <p:stCondLst>
                                            <p:cond delay="499"/>
                                          </p:stCondLst>
                                        </p:cTn>
                                        <p:tgtEl>
                                          <p:spTgt spid="21"/>
                                        </p:tgtEl>
                                        <p:attrNameLst>
                                          <p:attrName>style.visibility</p:attrName>
                                        </p:attrNameLst>
                                      </p:cBhvr>
                                      <p:to>
                                        <p:strVal val="hidden"/>
                                      </p:to>
                                    </p:set>
                                  </p:childTnLst>
                                </p:cTn>
                              </p:par>
                              <p:par>
                                <p:cTn id="257" presetID="10" presetClass="exit" presetSubtype="0" fill="hold" grpId="0" nodeType="withEffect">
                                  <p:stCondLst>
                                    <p:cond delay="0"/>
                                  </p:stCondLst>
                                  <p:childTnLst>
                                    <p:animEffect transition="out" filter="fade">
                                      <p:cBhvr>
                                        <p:cTn id="258" dur="500"/>
                                        <p:tgtEl>
                                          <p:spTgt spid="11"/>
                                        </p:tgtEl>
                                      </p:cBhvr>
                                    </p:animEffect>
                                    <p:set>
                                      <p:cBhvr>
                                        <p:cTn id="259" dur="1" fill="hold">
                                          <p:stCondLst>
                                            <p:cond delay="499"/>
                                          </p:stCondLst>
                                        </p:cTn>
                                        <p:tgtEl>
                                          <p:spTgt spid="11"/>
                                        </p:tgtEl>
                                        <p:attrNameLst>
                                          <p:attrName>style.visibility</p:attrName>
                                        </p:attrNameLst>
                                      </p:cBhvr>
                                      <p:to>
                                        <p:strVal val="hidden"/>
                                      </p:to>
                                    </p:set>
                                  </p:childTnLst>
                                </p:cTn>
                              </p:par>
                            </p:childTnLst>
                          </p:cTn>
                        </p:par>
                      </p:childTnLst>
                    </p:cTn>
                  </p:par>
                  <p:par>
                    <p:cTn id="260" fill="hold">
                      <p:stCondLst>
                        <p:cond delay="indefinite"/>
                      </p:stCondLst>
                      <p:childTnLst>
                        <p:par>
                          <p:cTn id="261" fill="hold">
                            <p:stCondLst>
                              <p:cond delay="0"/>
                            </p:stCondLst>
                            <p:childTnLst>
                              <p:par>
                                <p:cTn id="262" presetID="26" presetClass="entr" presetSubtype="0" fill="hold" nodeType="clickEffect">
                                  <p:stCondLst>
                                    <p:cond delay="0"/>
                                  </p:stCondLst>
                                  <p:childTnLst>
                                    <p:set>
                                      <p:cBhvr>
                                        <p:cTn id="263" dur="1" fill="hold">
                                          <p:stCondLst>
                                            <p:cond delay="0"/>
                                          </p:stCondLst>
                                        </p:cTn>
                                        <p:tgtEl>
                                          <p:spTgt spid="23"/>
                                        </p:tgtEl>
                                        <p:attrNameLst>
                                          <p:attrName>style.visibility</p:attrName>
                                        </p:attrNameLst>
                                      </p:cBhvr>
                                      <p:to>
                                        <p:strVal val="visible"/>
                                      </p:to>
                                    </p:set>
                                    <p:animEffect transition="in" filter="wipe(down)">
                                      <p:cBhvr>
                                        <p:cTn id="264" dur="580">
                                          <p:stCondLst>
                                            <p:cond delay="0"/>
                                          </p:stCondLst>
                                        </p:cTn>
                                        <p:tgtEl>
                                          <p:spTgt spid="23"/>
                                        </p:tgtEl>
                                      </p:cBhvr>
                                    </p:animEffect>
                                    <p:anim calcmode="lin" valueType="num">
                                      <p:cBhvr>
                                        <p:cTn id="26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6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6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6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70" dur="26">
                                          <p:stCondLst>
                                            <p:cond delay="650"/>
                                          </p:stCondLst>
                                        </p:cTn>
                                        <p:tgtEl>
                                          <p:spTgt spid="23"/>
                                        </p:tgtEl>
                                      </p:cBhvr>
                                      <p:to x="100000" y="60000"/>
                                    </p:animScale>
                                    <p:animScale>
                                      <p:cBhvr>
                                        <p:cTn id="271" dur="166" decel="50000">
                                          <p:stCondLst>
                                            <p:cond delay="676"/>
                                          </p:stCondLst>
                                        </p:cTn>
                                        <p:tgtEl>
                                          <p:spTgt spid="23"/>
                                        </p:tgtEl>
                                      </p:cBhvr>
                                      <p:to x="100000" y="100000"/>
                                    </p:animScale>
                                    <p:animScale>
                                      <p:cBhvr>
                                        <p:cTn id="272" dur="26">
                                          <p:stCondLst>
                                            <p:cond delay="1312"/>
                                          </p:stCondLst>
                                        </p:cTn>
                                        <p:tgtEl>
                                          <p:spTgt spid="23"/>
                                        </p:tgtEl>
                                      </p:cBhvr>
                                      <p:to x="100000" y="80000"/>
                                    </p:animScale>
                                    <p:animScale>
                                      <p:cBhvr>
                                        <p:cTn id="273" dur="166" decel="50000">
                                          <p:stCondLst>
                                            <p:cond delay="1338"/>
                                          </p:stCondLst>
                                        </p:cTn>
                                        <p:tgtEl>
                                          <p:spTgt spid="23"/>
                                        </p:tgtEl>
                                      </p:cBhvr>
                                      <p:to x="100000" y="100000"/>
                                    </p:animScale>
                                    <p:animScale>
                                      <p:cBhvr>
                                        <p:cTn id="274" dur="26">
                                          <p:stCondLst>
                                            <p:cond delay="1642"/>
                                          </p:stCondLst>
                                        </p:cTn>
                                        <p:tgtEl>
                                          <p:spTgt spid="23"/>
                                        </p:tgtEl>
                                      </p:cBhvr>
                                      <p:to x="100000" y="90000"/>
                                    </p:animScale>
                                    <p:animScale>
                                      <p:cBhvr>
                                        <p:cTn id="275" dur="166" decel="50000">
                                          <p:stCondLst>
                                            <p:cond delay="1668"/>
                                          </p:stCondLst>
                                        </p:cTn>
                                        <p:tgtEl>
                                          <p:spTgt spid="23"/>
                                        </p:tgtEl>
                                      </p:cBhvr>
                                      <p:to x="100000" y="100000"/>
                                    </p:animScale>
                                    <p:animScale>
                                      <p:cBhvr>
                                        <p:cTn id="276" dur="26">
                                          <p:stCondLst>
                                            <p:cond delay="1808"/>
                                          </p:stCondLst>
                                        </p:cTn>
                                        <p:tgtEl>
                                          <p:spTgt spid="23"/>
                                        </p:tgtEl>
                                      </p:cBhvr>
                                      <p:to x="100000" y="95000"/>
                                    </p:animScale>
                                    <p:animScale>
                                      <p:cBhvr>
                                        <p:cTn id="277" dur="166" decel="50000">
                                          <p:stCondLst>
                                            <p:cond delay="1834"/>
                                          </p:stCondLst>
                                        </p:cTn>
                                        <p:tgtEl>
                                          <p:spTgt spid="23"/>
                                        </p:tgtEl>
                                      </p:cBhvr>
                                      <p:to x="100000" y="100000"/>
                                    </p:animScale>
                                  </p:childTnLst>
                                </p:cTn>
                              </p:par>
                            </p:childTnLst>
                          </p:cTn>
                        </p:par>
                      </p:childTnLst>
                    </p:cTn>
                  </p:par>
                  <p:par>
                    <p:cTn id="278" fill="hold">
                      <p:stCondLst>
                        <p:cond delay="indefinite"/>
                      </p:stCondLst>
                      <p:childTnLst>
                        <p:par>
                          <p:cTn id="279" fill="hold">
                            <p:stCondLst>
                              <p:cond delay="0"/>
                            </p:stCondLst>
                            <p:childTnLst>
                              <p:par>
                                <p:cTn id="280" presetID="26" presetClass="entr" presetSubtype="0" fill="hold" nodeType="clickEffect">
                                  <p:stCondLst>
                                    <p:cond delay="0"/>
                                  </p:stCondLst>
                                  <p:childTnLst>
                                    <p:set>
                                      <p:cBhvr>
                                        <p:cTn id="281" dur="1" fill="hold">
                                          <p:stCondLst>
                                            <p:cond delay="0"/>
                                          </p:stCondLst>
                                        </p:cTn>
                                        <p:tgtEl>
                                          <p:spTgt spid="49"/>
                                        </p:tgtEl>
                                        <p:attrNameLst>
                                          <p:attrName>style.visibility</p:attrName>
                                        </p:attrNameLst>
                                      </p:cBhvr>
                                      <p:to>
                                        <p:strVal val="visible"/>
                                      </p:to>
                                    </p:set>
                                    <p:animEffect transition="in" filter="wipe(down)">
                                      <p:cBhvr>
                                        <p:cTn id="282" dur="580">
                                          <p:stCondLst>
                                            <p:cond delay="0"/>
                                          </p:stCondLst>
                                        </p:cTn>
                                        <p:tgtEl>
                                          <p:spTgt spid="49"/>
                                        </p:tgtEl>
                                      </p:cBhvr>
                                    </p:animEffect>
                                    <p:anim calcmode="lin" valueType="num">
                                      <p:cBhvr>
                                        <p:cTn id="28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8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8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8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8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88" dur="26">
                                          <p:stCondLst>
                                            <p:cond delay="650"/>
                                          </p:stCondLst>
                                        </p:cTn>
                                        <p:tgtEl>
                                          <p:spTgt spid="49"/>
                                        </p:tgtEl>
                                      </p:cBhvr>
                                      <p:to x="100000" y="60000"/>
                                    </p:animScale>
                                    <p:animScale>
                                      <p:cBhvr>
                                        <p:cTn id="289" dur="166" decel="50000">
                                          <p:stCondLst>
                                            <p:cond delay="676"/>
                                          </p:stCondLst>
                                        </p:cTn>
                                        <p:tgtEl>
                                          <p:spTgt spid="49"/>
                                        </p:tgtEl>
                                      </p:cBhvr>
                                      <p:to x="100000" y="100000"/>
                                    </p:animScale>
                                    <p:animScale>
                                      <p:cBhvr>
                                        <p:cTn id="290" dur="26">
                                          <p:stCondLst>
                                            <p:cond delay="1312"/>
                                          </p:stCondLst>
                                        </p:cTn>
                                        <p:tgtEl>
                                          <p:spTgt spid="49"/>
                                        </p:tgtEl>
                                      </p:cBhvr>
                                      <p:to x="100000" y="80000"/>
                                    </p:animScale>
                                    <p:animScale>
                                      <p:cBhvr>
                                        <p:cTn id="291" dur="166" decel="50000">
                                          <p:stCondLst>
                                            <p:cond delay="1338"/>
                                          </p:stCondLst>
                                        </p:cTn>
                                        <p:tgtEl>
                                          <p:spTgt spid="49"/>
                                        </p:tgtEl>
                                      </p:cBhvr>
                                      <p:to x="100000" y="100000"/>
                                    </p:animScale>
                                    <p:animScale>
                                      <p:cBhvr>
                                        <p:cTn id="292" dur="26">
                                          <p:stCondLst>
                                            <p:cond delay="1642"/>
                                          </p:stCondLst>
                                        </p:cTn>
                                        <p:tgtEl>
                                          <p:spTgt spid="49"/>
                                        </p:tgtEl>
                                      </p:cBhvr>
                                      <p:to x="100000" y="90000"/>
                                    </p:animScale>
                                    <p:animScale>
                                      <p:cBhvr>
                                        <p:cTn id="293" dur="166" decel="50000">
                                          <p:stCondLst>
                                            <p:cond delay="1668"/>
                                          </p:stCondLst>
                                        </p:cTn>
                                        <p:tgtEl>
                                          <p:spTgt spid="49"/>
                                        </p:tgtEl>
                                      </p:cBhvr>
                                      <p:to x="100000" y="100000"/>
                                    </p:animScale>
                                    <p:animScale>
                                      <p:cBhvr>
                                        <p:cTn id="294" dur="26">
                                          <p:stCondLst>
                                            <p:cond delay="1808"/>
                                          </p:stCondLst>
                                        </p:cTn>
                                        <p:tgtEl>
                                          <p:spTgt spid="49"/>
                                        </p:tgtEl>
                                      </p:cBhvr>
                                      <p:to x="100000" y="95000"/>
                                    </p:animScale>
                                    <p:animScale>
                                      <p:cBhvr>
                                        <p:cTn id="295" dur="166" decel="50000">
                                          <p:stCondLst>
                                            <p:cond delay="1834"/>
                                          </p:stCondLst>
                                        </p:cTn>
                                        <p:tgtEl>
                                          <p:spTgt spid="49"/>
                                        </p:tgtEl>
                                      </p:cBhvr>
                                      <p:to x="100000" y="100000"/>
                                    </p:animScale>
                                  </p:childTnLst>
                                </p:cTn>
                              </p:par>
                            </p:childTnLst>
                          </p:cTn>
                        </p:par>
                      </p:childTnLst>
                    </p:cTn>
                  </p:par>
                  <p:par>
                    <p:cTn id="296" fill="hold">
                      <p:stCondLst>
                        <p:cond delay="indefinite"/>
                      </p:stCondLst>
                      <p:childTnLst>
                        <p:par>
                          <p:cTn id="297" fill="hold">
                            <p:stCondLst>
                              <p:cond delay="0"/>
                            </p:stCondLst>
                            <p:childTnLst>
                              <p:par>
                                <p:cTn id="298" presetID="10" presetClass="entr" presetSubtype="0" fill="hold" grpId="1" nodeType="clickEffect">
                                  <p:stCondLst>
                                    <p:cond delay="0"/>
                                  </p:stCondLst>
                                  <p:childTnLst>
                                    <p:set>
                                      <p:cBhvr>
                                        <p:cTn id="299" dur="1" fill="hold">
                                          <p:stCondLst>
                                            <p:cond delay="0"/>
                                          </p:stCondLst>
                                        </p:cTn>
                                        <p:tgtEl>
                                          <p:spTgt spid="12"/>
                                        </p:tgtEl>
                                        <p:attrNameLst>
                                          <p:attrName>style.visibility</p:attrName>
                                        </p:attrNameLst>
                                      </p:cBhvr>
                                      <p:to>
                                        <p:strVal val="visible"/>
                                      </p:to>
                                    </p:set>
                                    <p:animEffect transition="in" filter="fade">
                                      <p:cBhvr>
                                        <p:cTn id="300" dur="500"/>
                                        <p:tgtEl>
                                          <p:spTgt spid="12"/>
                                        </p:tgtEl>
                                      </p:cBhvr>
                                    </p:animEffect>
                                  </p:childTnLst>
                                  <p:subTnLst>
                                    <p:audio>
                                      <p:cMediaNode>
                                        <p:cTn display="0" masterRel="sameClick">
                                          <p:stCondLst>
                                            <p:cond evt="begin" delay="0">
                                              <p:tn val="298"/>
                                            </p:cond>
                                          </p:stCondLst>
                                          <p:endCondLst>
                                            <p:cond evt="onStopAudio" delay="0">
                                              <p:tgtEl>
                                                <p:sldTgt/>
                                              </p:tgtEl>
                                            </p:cond>
                                          </p:endCondLst>
                                        </p:cTn>
                                        <p:tgtEl>
                                          <p:sndTgt r:embed="rId8" name="T2_W7F_8.7.wav"/>
                                        </p:tgtEl>
                                      </p:cMediaNode>
                                    </p:audio>
                                  </p:subTnLst>
                                </p:cTn>
                              </p:par>
                            </p:childTnLst>
                          </p:cTn>
                        </p:par>
                      </p:childTnLst>
                    </p:cTn>
                  </p:par>
                  <p:par>
                    <p:cTn id="301" fill="hold">
                      <p:stCondLst>
                        <p:cond delay="indefinite"/>
                      </p:stCondLst>
                      <p:childTnLst>
                        <p:par>
                          <p:cTn id="302" fill="hold">
                            <p:stCondLst>
                              <p:cond delay="0"/>
                            </p:stCondLst>
                            <p:childTnLst>
                              <p:par>
                                <p:cTn id="303" presetID="1" presetClass="exit" presetSubtype="0" fill="hold" nodeType="clickEffect">
                                  <p:stCondLst>
                                    <p:cond delay="0"/>
                                  </p:stCondLst>
                                  <p:childTnLst>
                                    <p:set>
                                      <p:cBhvr>
                                        <p:cTn id="304" dur="1" fill="hold">
                                          <p:stCondLst>
                                            <p:cond delay="0"/>
                                          </p:stCondLst>
                                        </p:cTn>
                                        <p:tgtEl>
                                          <p:spTgt spid="23"/>
                                        </p:tgtEl>
                                        <p:attrNameLst>
                                          <p:attrName>style.visibility</p:attrName>
                                        </p:attrNameLst>
                                      </p:cBhvr>
                                      <p:to>
                                        <p:strVal val="hidden"/>
                                      </p:to>
                                    </p:set>
                                  </p:childTnLst>
                                </p:cTn>
                              </p:par>
                              <p:par>
                                <p:cTn id="305" presetID="10" presetClass="exit" presetSubtype="0" fill="hold" grpId="0" nodeType="withEffect">
                                  <p:stCondLst>
                                    <p:cond delay="0"/>
                                  </p:stCondLst>
                                  <p:childTnLst>
                                    <p:animEffect transition="out" filter="fade">
                                      <p:cBhvr>
                                        <p:cTn id="306" dur="500"/>
                                        <p:tgtEl>
                                          <p:spTgt spid="12"/>
                                        </p:tgtEl>
                                      </p:cBhvr>
                                    </p:animEffect>
                                    <p:set>
                                      <p:cBhvr>
                                        <p:cTn id="307" dur="1" fill="hold">
                                          <p:stCondLst>
                                            <p:cond delay="499"/>
                                          </p:stCondLst>
                                        </p:cTn>
                                        <p:tgtEl>
                                          <p:spTgt spid="12"/>
                                        </p:tgtEl>
                                        <p:attrNameLst>
                                          <p:attrName>style.visibility</p:attrName>
                                        </p:attrNameLst>
                                      </p:cBhvr>
                                      <p:to>
                                        <p:strVal val="hidden"/>
                                      </p:to>
                                    </p:set>
                                  </p:childTnLst>
                                </p:cTn>
                              </p:par>
                              <p:par>
                                <p:cTn id="308" presetID="10" presetClass="exit" presetSubtype="0" fill="hold" nodeType="withEffect">
                                  <p:stCondLst>
                                    <p:cond delay="0"/>
                                  </p:stCondLst>
                                  <p:childTnLst>
                                    <p:animEffect transition="out" filter="fade">
                                      <p:cBhvr>
                                        <p:cTn id="309" dur="500"/>
                                        <p:tgtEl>
                                          <p:spTgt spid="49"/>
                                        </p:tgtEl>
                                      </p:cBhvr>
                                    </p:animEffect>
                                    <p:set>
                                      <p:cBhvr>
                                        <p:cTn id="310"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6" grpId="0"/>
      <p:bldP spid="6" grpId="1"/>
      <p:bldP spid="7" grpId="0"/>
      <p:bldP spid="7" grpId="1"/>
      <p:bldP spid="9" grpId="0"/>
      <p:bldP spid="9" grpId="1"/>
      <p:bldP spid="11" grpId="0"/>
      <p:bldP spid="11" grpId="1"/>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FF7DA767-B821-404C-86CE-B1CF956A728F}"/>
              </a:ext>
            </a:extLst>
          </p:cNvPr>
          <p:cNvGraphicFramePr>
            <a:graphicFrameLocks noGrp="1"/>
          </p:cNvGraphicFramePr>
          <p:nvPr>
            <p:extLst>
              <p:ext uri="{D42A27DB-BD31-4B8C-83A1-F6EECF244321}">
                <p14:modId xmlns:p14="http://schemas.microsoft.com/office/powerpoint/2010/main" val="2543118854"/>
              </p:ext>
            </p:extLst>
          </p:nvPr>
        </p:nvGraphicFramePr>
        <p:xfrm>
          <a:off x="383856" y="1434395"/>
          <a:ext cx="9962638" cy="475488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das Buch</a:t>
                      </a:r>
                    </a:p>
                    <a:p>
                      <a:endParaRPr lang="en-GB" sz="2400" b="1">
                        <a:solidFill>
                          <a:srgbClr val="92D050"/>
                        </a:solidFill>
                        <a:latin typeface="Century Gothic" panose="020B0502020202020204" pitchFamily="34" charset="0"/>
                      </a:endParaRPr>
                    </a:p>
                    <a:p>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a:solidFill>
                            <a:srgbClr val="92D050"/>
                          </a:solidFill>
                          <a:latin typeface="Century Gothic" panose="020B0502020202020204" pitchFamily="34" charset="0"/>
                        </a:rPr>
                        <a:t>das </a:t>
                      </a:r>
                      <a:r>
                        <a:rPr lang="en-GB" sz="2200" b="1" err="1">
                          <a:solidFill>
                            <a:srgbClr val="92D050"/>
                          </a:solidFill>
                          <a:latin typeface="Century Gothic" panose="020B0502020202020204" pitchFamily="34" charset="0"/>
                        </a:rPr>
                        <a:t>Haustier</a:t>
                      </a:r>
                      <a:endParaRPr lang="en-GB" sz="22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92D050"/>
                          </a:solidFill>
                          <a:latin typeface="Century Gothic" panose="020B0502020202020204" pitchFamily="34" charset="0"/>
                        </a:rPr>
                        <a:t>nicht</a:t>
                      </a:r>
                      <a:r>
                        <a:rPr lang="en-GB" sz="2400" b="1">
                          <a:solidFill>
                            <a:srgbClr val="92D050"/>
                          </a:solidFill>
                          <a:latin typeface="Century Gothic" panose="020B0502020202020204" pitchFamily="34" charset="0"/>
                        </a:rPr>
                        <a:t> </a:t>
                      </a:r>
                      <a:r>
                        <a:rPr lang="en-GB" sz="2400" b="1" err="1">
                          <a:solidFill>
                            <a:srgbClr val="92D050"/>
                          </a:solidFill>
                          <a:latin typeface="Century Gothic" panose="020B0502020202020204" pitchFamily="34" charset="0"/>
                        </a:rPr>
                        <a:t>wahr</a:t>
                      </a:r>
                      <a:r>
                        <a:rPr lang="en-GB" sz="2400" b="1">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92D050"/>
                          </a:solidFill>
                          <a:latin typeface="Century Gothic" panose="020B0502020202020204" pitchFamily="34" charset="0"/>
                        </a:rPr>
                        <a:t>die Schule</a:t>
                      </a:r>
                    </a:p>
                    <a:p>
                      <a:endParaRPr lang="en-GB" sz="2400" b="1">
                        <a:solidFill>
                          <a:srgbClr val="92D050"/>
                        </a:solidFill>
                        <a:latin typeface="Century Gothic" panose="020B0502020202020204" pitchFamily="34" charset="0"/>
                      </a:endParaRPr>
                    </a:p>
                    <a:p>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a:solidFill>
                            <a:srgbClr val="92D050"/>
                          </a:solidFill>
                          <a:latin typeface="Century Gothic" panose="020B0502020202020204" pitchFamily="34" charset="0"/>
                        </a:rPr>
                        <a:t>das Tier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92D050"/>
                          </a:solidFill>
                          <a:latin typeface="Century Gothic" panose="020B0502020202020204" pitchFamily="34" charset="0"/>
                        </a:rPr>
                        <a:t>nicht</a:t>
                      </a:r>
                      <a:endParaRPr lang="en-GB" sz="2400" b="1">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0066"/>
                          </a:solidFill>
                          <a:latin typeface="Century Gothic" panose="020B0502020202020204" pitchFamily="34" charset="0"/>
                        </a:rPr>
                        <a:t>zu</a:t>
                      </a:r>
                      <a:r>
                        <a:rPr lang="en-GB" sz="2400" b="1">
                          <a:solidFill>
                            <a:srgbClr val="FF0066"/>
                          </a:solidFill>
                          <a:latin typeface="Century Gothic" panose="020B0502020202020204" pitchFamily="34" charset="0"/>
                        </a:rPr>
                        <a:t> </a:t>
                      </a:r>
                      <a:r>
                        <a:rPr lang="en-GB" sz="2400" b="1" err="1">
                          <a:solidFill>
                            <a:srgbClr val="FF0066"/>
                          </a:solidFill>
                          <a:latin typeface="Century Gothic" panose="020B0502020202020204" pitchFamily="34" charset="0"/>
                        </a:rPr>
                        <a:t>Hause</a:t>
                      </a:r>
                      <a:endParaRPr lang="en-GB" sz="2400" b="1">
                        <a:solidFill>
                          <a:srgbClr val="FF0066"/>
                        </a:solidFill>
                        <a:latin typeface="Century Gothic" panose="020B0502020202020204" pitchFamily="34" charset="0"/>
                      </a:endParaRPr>
                    </a:p>
                    <a:p>
                      <a:endParaRPr lang="en-GB" sz="2400" b="1">
                        <a:solidFill>
                          <a:srgbClr val="FF0066"/>
                        </a:solidFill>
                        <a:latin typeface="Century Gothic" panose="020B0502020202020204" pitchFamily="34" charset="0"/>
                      </a:endParaRPr>
                    </a:p>
                    <a:p>
                      <a:endParaRPr lang="en-GB" sz="2400" b="1">
                        <a:solidFill>
                          <a:srgbClr val="FF0066"/>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0066"/>
                          </a:solidFill>
                          <a:latin typeface="Century Gothic" panose="020B0502020202020204" pitchFamily="34" charset="0"/>
                        </a:rPr>
                        <a:t>gewinnen</a:t>
                      </a:r>
                      <a:endParaRPr lang="en-GB" sz="2400" b="1">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0066"/>
                          </a:solidFill>
                          <a:latin typeface="Century Gothic" panose="020B0502020202020204" pitchFamily="34" charset="0"/>
                        </a:rPr>
                        <a:t>hören</a:t>
                      </a:r>
                      <a:endParaRPr lang="en-GB" sz="2400" b="1">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0066"/>
                          </a:solidFill>
                          <a:latin typeface="Century Gothic" panose="020B0502020202020204" pitchFamily="34" charset="0"/>
                        </a:rPr>
                        <a:t>du</a:t>
                      </a:r>
                    </a:p>
                    <a:p>
                      <a:endParaRPr lang="en-GB" sz="2400" b="1">
                        <a:solidFill>
                          <a:srgbClr val="FF0066"/>
                        </a:solidFill>
                        <a:latin typeface="Century Gothic" panose="020B0502020202020204" pitchFamily="34" charset="0"/>
                      </a:endParaRPr>
                    </a:p>
                    <a:p>
                      <a:endParaRPr lang="en-GB" sz="2400" b="1">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FF0066"/>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err="1">
                          <a:solidFill>
                            <a:srgbClr val="FF0066"/>
                          </a:solidFill>
                          <a:latin typeface="Century Gothic" panose="020B0502020202020204" pitchFamily="34" charset="0"/>
                        </a:rPr>
                        <a:t>machen</a:t>
                      </a:r>
                      <a:endParaRPr lang="en-GB" sz="2400" b="1">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2_W7F_9.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a:solidFill>
                  <a:srgbClr val="002060"/>
                </a:solidFill>
                <a:latin typeface="Century Gothic" panose="020B0502020202020204" pitchFamily="34" charset="0"/>
                <a:ea typeface="Century Gothic"/>
                <a:cs typeface="Century Gothic"/>
                <a:sym typeface="Century Gothic"/>
              </a:rPr>
              <a:t>Follow up 5: </a:t>
            </a:r>
            <a:endParaRPr lang="en-GB" sz="280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err="1">
                  <a:solidFill>
                    <a:schemeClr val="tx1">
                      <a:lumMod val="95000"/>
                      <a:lumOff val="5000"/>
                    </a:schemeClr>
                  </a:solidFill>
                  <a:latin typeface="Century Gothic" panose="020B0502020202020204" pitchFamily="34" charset="0"/>
                </a:rPr>
                <a:t>Wörter</a:t>
              </a:r>
              <a:endParaRPr lang="en-GB" sz="2000" b="1">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572191" y="1855836"/>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557973" y="446921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494254" y="5131217"/>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453530" y="2694768"/>
            <a:ext cx="609462" cy="584775"/>
          </a:xfrm>
          <a:prstGeom prst="rect">
            <a:avLst/>
          </a:prstGeom>
          <a:noFill/>
        </p:spPr>
        <p:txBody>
          <a:bodyPr wrap="none" rtlCol="0">
            <a:spAutoFit/>
          </a:bodyPr>
          <a:lstStyle/>
          <a:p>
            <a:pPr>
              <a:buClr>
                <a:srgbClr val="000000"/>
              </a:buClr>
              <a:buFont typeface="Arial"/>
              <a:buNone/>
              <a:defRPr/>
            </a:pPr>
            <a:r>
              <a:rPr lang="en-GB" sz="3200" kern="0">
                <a:solidFill>
                  <a:srgbClr val="002060"/>
                </a:solidFill>
                <a:latin typeface="Century Gothic" panose="020B0502020202020204" pitchFamily="34" charset="0"/>
                <a:cs typeface="Arial"/>
                <a:sym typeface="Arial"/>
              </a:rPr>
              <a:t>x2</a:t>
            </a:r>
          </a:p>
        </p:txBody>
      </p:sp>
      <p:sp>
        <p:nvSpPr>
          <p:cNvPr id="77" name="TextBox 76">
            <a:extLst>
              <a:ext uri="{FF2B5EF4-FFF2-40B4-BE49-F238E27FC236}">
                <a16:creationId xmlns:a16="http://schemas.microsoft.com/office/drawing/2014/main" id="{D10C8FFE-926A-46AD-9AF0-3BE0E320AAD5}"/>
              </a:ext>
            </a:extLst>
          </p:cNvPr>
          <p:cNvSpPr txBox="1"/>
          <p:nvPr/>
        </p:nvSpPr>
        <p:spPr>
          <a:xfrm>
            <a:off x="2143107" y="2056055"/>
            <a:ext cx="1899579"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(the) book</a:t>
            </a:r>
          </a:p>
        </p:txBody>
      </p:sp>
      <p:sp>
        <p:nvSpPr>
          <p:cNvPr id="78" name="TextBox 77">
            <a:extLst>
              <a:ext uri="{FF2B5EF4-FFF2-40B4-BE49-F238E27FC236}">
                <a16:creationId xmlns:a16="http://schemas.microsoft.com/office/drawing/2014/main" id="{033E08F7-34B5-42E9-9CDE-78DBC7D276EA}"/>
              </a:ext>
            </a:extLst>
          </p:cNvPr>
          <p:cNvSpPr txBox="1"/>
          <p:nvPr/>
        </p:nvSpPr>
        <p:spPr>
          <a:xfrm>
            <a:off x="4515320" y="2035921"/>
            <a:ext cx="3568293"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(the) pet</a:t>
            </a:r>
          </a:p>
        </p:txBody>
      </p:sp>
      <p:sp>
        <p:nvSpPr>
          <p:cNvPr id="79" name="TextBox 78">
            <a:extLst>
              <a:ext uri="{FF2B5EF4-FFF2-40B4-BE49-F238E27FC236}">
                <a16:creationId xmlns:a16="http://schemas.microsoft.com/office/drawing/2014/main" id="{89A16C88-B5EA-400B-BAA5-8F106D1ACE48}"/>
              </a:ext>
            </a:extLst>
          </p:cNvPr>
          <p:cNvSpPr txBox="1"/>
          <p:nvPr/>
        </p:nvSpPr>
        <p:spPr>
          <a:xfrm>
            <a:off x="7524131" y="1851254"/>
            <a:ext cx="1899579" cy="830997"/>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Isn’t it? Isn’t that right?</a:t>
            </a:r>
          </a:p>
        </p:txBody>
      </p:sp>
      <p:sp>
        <p:nvSpPr>
          <p:cNvPr id="83" name="TextBox 82">
            <a:extLst>
              <a:ext uri="{FF2B5EF4-FFF2-40B4-BE49-F238E27FC236}">
                <a16:creationId xmlns:a16="http://schemas.microsoft.com/office/drawing/2014/main" id="{7754736B-258A-4504-A78D-763CD71BAB1E}"/>
              </a:ext>
            </a:extLst>
          </p:cNvPr>
          <p:cNvSpPr txBox="1"/>
          <p:nvPr/>
        </p:nvSpPr>
        <p:spPr>
          <a:xfrm>
            <a:off x="2132715" y="5590751"/>
            <a:ext cx="2319596"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you</a:t>
            </a:r>
          </a:p>
        </p:txBody>
      </p:sp>
      <p:sp>
        <p:nvSpPr>
          <p:cNvPr id="84" name="TextBox 83">
            <a:extLst>
              <a:ext uri="{FF2B5EF4-FFF2-40B4-BE49-F238E27FC236}">
                <a16:creationId xmlns:a16="http://schemas.microsoft.com/office/drawing/2014/main" id="{EF62ED1D-0163-4BA5-942A-DE8D58E0E8B6}"/>
              </a:ext>
            </a:extLst>
          </p:cNvPr>
          <p:cNvSpPr txBox="1"/>
          <p:nvPr/>
        </p:nvSpPr>
        <p:spPr>
          <a:xfrm>
            <a:off x="4695438" y="5616456"/>
            <a:ext cx="1899579"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you have</a:t>
            </a:r>
          </a:p>
        </p:txBody>
      </p:sp>
      <p:sp>
        <p:nvSpPr>
          <p:cNvPr id="85" name="TextBox 84">
            <a:extLst>
              <a:ext uri="{FF2B5EF4-FFF2-40B4-BE49-F238E27FC236}">
                <a16:creationId xmlns:a16="http://schemas.microsoft.com/office/drawing/2014/main" id="{3C28C89F-C3E2-4831-9371-511E5621E8EE}"/>
              </a:ext>
            </a:extLst>
          </p:cNvPr>
          <p:cNvSpPr txBox="1"/>
          <p:nvPr/>
        </p:nvSpPr>
        <p:spPr>
          <a:xfrm>
            <a:off x="7445004" y="5644930"/>
            <a:ext cx="2986154"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to do, make</a:t>
            </a:r>
          </a:p>
        </p:txBody>
      </p:sp>
      <p:sp>
        <p:nvSpPr>
          <p:cNvPr id="89" name="TextBox 88">
            <a:extLst>
              <a:ext uri="{FF2B5EF4-FFF2-40B4-BE49-F238E27FC236}">
                <a16:creationId xmlns:a16="http://schemas.microsoft.com/office/drawing/2014/main" id="{F9BB1338-4467-4AA5-AB38-1FA295E1B2B8}"/>
              </a:ext>
            </a:extLst>
          </p:cNvPr>
          <p:cNvSpPr txBox="1"/>
          <p:nvPr/>
        </p:nvSpPr>
        <p:spPr>
          <a:xfrm>
            <a:off x="2049256" y="4493612"/>
            <a:ext cx="2386815"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at home</a:t>
            </a:r>
          </a:p>
        </p:txBody>
      </p:sp>
      <p:sp>
        <p:nvSpPr>
          <p:cNvPr id="90" name="TextBox 89">
            <a:extLst>
              <a:ext uri="{FF2B5EF4-FFF2-40B4-BE49-F238E27FC236}">
                <a16:creationId xmlns:a16="http://schemas.microsoft.com/office/drawing/2014/main" id="{BD548CCD-04BA-4465-99E9-2B827BA2636E}"/>
              </a:ext>
            </a:extLst>
          </p:cNvPr>
          <p:cNvSpPr txBox="1"/>
          <p:nvPr/>
        </p:nvSpPr>
        <p:spPr>
          <a:xfrm>
            <a:off x="4520735" y="4469213"/>
            <a:ext cx="2837305"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to win, winning</a:t>
            </a:r>
          </a:p>
        </p:txBody>
      </p:sp>
      <p:sp>
        <p:nvSpPr>
          <p:cNvPr id="91" name="TextBox 90">
            <a:extLst>
              <a:ext uri="{FF2B5EF4-FFF2-40B4-BE49-F238E27FC236}">
                <a16:creationId xmlns:a16="http://schemas.microsoft.com/office/drawing/2014/main" id="{CD71D6CD-0165-4D94-9998-E48924CF2365}"/>
              </a:ext>
            </a:extLst>
          </p:cNvPr>
          <p:cNvSpPr txBox="1"/>
          <p:nvPr/>
        </p:nvSpPr>
        <p:spPr>
          <a:xfrm>
            <a:off x="7459744" y="4470853"/>
            <a:ext cx="3047991"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to listen, listening</a:t>
            </a:r>
          </a:p>
        </p:txBody>
      </p:sp>
      <p:sp>
        <p:nvSpPr>
          <p:cNvPr id="95" name="TextBox 94">
            <a:extLst>
              <a:ext uri="{FF2B5EF4-FFF2-40B4-BE49-F238E27FC236}">
                <a16:creationId xmlns:a16="http://schemas.microsoft.com/office/drawing/2014/main" id="{38DDB75E-3CC5-45E4-830A-4E0DBCDA82F0}"/>
              </a:ext>
            </a:extLst>
          </p:cNvPr>
          <p:cNvSpPr txBox="1"/>
          <p:nvPr/>
        </p:nvSpPr>
        <p:spPr>
          <a:xfrm>
            <a:off x="2038074" y="3255205"/>
            <a:ext cx="2600876"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(the) school</a:t>
            </a:r>
          </a:p>
        </p:txBody>
      </p:sp>
      <p:sp>
        <p:nvSpPr>
          <p:cNvPr id="96" name="TextBox 95">
            <a:extLst>
              <a:ext uri="{FF2B5EF4-FFF2-40B4-BE49-F238E27FC236}">
                <a16:creationId xmlns:a16="http://schemas.microsoft.com/office/drawing/2014/main" id="{80BA3DE0-8595-462B-AB01-3647102C278F}"/>
              </a:ext>
            </a:extLst>
          </p:cNvPr>
          <p:cNvSpPr txBox="1"/>
          <p:nvPr/>
        </p:nvSpPr>
        <p:spPr>
          <a:xfrm>
            <a:off x="4591146" y="3294318"/>
            <a:ext cx="2600876"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  (the) animal</a:t>
            </a:r>
          </a:p>
        </p:txBody>
      </p:sp>
      <p:sp>
        <p:nvSpPr>
          <p:cNvPr id="97" name="TextBox 96">
            <a:extLst>
              <a:ext uri="{FF2B5EF4-FFF2-40B4-BE49-F238E27FC236}">
                <a16:creationId xmlns:a16="http://schemas.microsoft.com/office/drawing/2014/main" id="{44362693-FC70-469E-BFF7-A71D025BE88D}"/>
              </a:ext>
            </a:extLst>
          </p:cNvPr>
          <p:cNvSpPr txBox="1"/>
          <p:nvPr/>
        </p:nvSpPr>
        <p:spPr>
          <a:xfrm>
            <a:off x="7552111" y="3266988"/>
            <a:ext cx="2489073" cy="461665"/>
          </a:xfrm>
          <a:prstGeom prst="rect">
            <a:avLst/>
          </a:prstGeom>
          <a:noFill/>
        </p:spPr>
        <p:txBody>
          <a:bodyPr wrap="square" rtlCol="0">
            <a:spAutoFit/>
          </a:bodyPr>
          <a:lstStyle/>
          <a:p>
            <a:pPr>
              <a:buClr>
                <a:srgbClr val="000000"/>
              </a:buClr>
              <a:buFont typeface="Arial"/>
              <a:buNone/>
              <a:defRPr/>
            </a:pPr>
            <a:r>
              <a:rPr lang="en-GB" sz="2400" kern="0">
                <a:solidFill>
                  <a:srgbClr val="002060"/>
                </a:solidFill>
                <a:latin typeface="Century Gothic" panose="020B0502020202020204" pitchFamily="34" charset="0"/>
                <a:cs typeface="Arial"/>
                <a:sym typeface="Arial"/>
              </a:rPr>
              <a:t>not</a:t>
            </a: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3" grpId="0"/>
      <p:bldP spid="84" grpId="0"/>
      <p:bldP spid="85" grpId="0"/>
      <p:bldP spid="89" grpId="0"/>
      <p:bldP spid="90" grpId="0"/>
      <p:bldP spid="91" grpId="0"/>
      <p:bldP spid="95" grpId="0"/>
      <p:bldP spid="96" grpId="0"/>
      <p:bldP spid="97"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13</Notes>
  <HiddenSlides>0</HiddenSlide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1_Office Theme</vt:lpstr>
      <vt:lpstr>Office Theme</vt:lpstr>
      <vt:lpstr>2_Office Theme</vt:lpstr>
      <vt:lpstr>3_Office Theme</vt:lpstr>
      <vt:lpstr>Talking about things and things you do</vt:lpstr>
      <vt:lpstr>aussprechen</vt:lpstr>
      <vt:lpstr>aussprechen</vt:lpstr>
      <vt:lpstr>aussprechen</vt:lpstr>
      <vt:lpstr>PowerPoint Presentation</vt:lpstr>
      <vt:lpstr>Follow up 2</vt:lpstr>
      <vt:lpstr>Follow up 3</vt:lpstr>
      <vt:lpstr>Follow up 4: </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revision>1</cp:revision>
  <dcterms:created xsi:type="dcterms:W3CDTF">2021-06-12T06:20:35Z</dcterms:created>
  <dcterms:modified xsi:type="dcterms:W3CDTF">2023-02-14T13:29:58Z</dcterms:modified>
</cp:coreProperties>
</file>