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13" r:id="rId4"/>
  </p:sldMasterIdLst>
  <p:notesMasterIdLst>
    <p:notesMasterId r:id="rId19"/>
  </p:notesMasterIdLst>
  <p:sldIdLst>
    <p:sldId id="947" r:id="rId5"/>
    <p:sldId id="936" r:id="rId6"/>
    <p:sldId id="925" r:id="rId7"/>
    <p:sldId id="382" r:id="rId8"/>
    <p:sldId id="383" r:id="rId9"/>
    <p:sldId id="978" r:id="rId10"/>
    <p:sldId id="949" r:id="rId11"/>
    <p:sldId id="977" r:id="rId12"/>
    <p:sldId id="771" r:id="rId13"/>
    <p:sldId id="362" r:id="rId14"/>
    <p:sldId id="970" r:id="rId15"/>
    <p:sldId id="290" r:id="rId16"/>
    <p:sldId id="975" r:id="rId17"/>
    <p:sldId id="9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1FA"/>
    <a:srgbClr val="5FADE4"/>
    <a:srgbClr val="FF0066"/>
    <a:srgbClr val="F9D8A3"/>
    <a:srgbClr val="FFD3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57462" autoAdjust="0"/>
  </p:normalViewPr>
  <p:slideViewPr>
    <p:cSldViewPr snapToGrid="0">
      <p:cViewPr varScale="1">
        <p:scale>
          <a:sx n="58" d="100"/>
          <a:sy n="58" d="100"/>
        </p:scale>
        <p:origin x="1432" y="5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EB552D01-EA57-4EAB-A709-E31B40D23DF5}"/>
    <pc:docChg chg="custSel modSld">
      <pc:chgData name="Charlotte Moss" userId="17b589c9-cb67-41ed-a894-f82ca12b573d" providerId="ADAL" clId="{EB552D01-EA57-4EAB-A709-E31B40D23DF5}" dt="2023-10-02T16:03:07.862" v="0" actId="478"/>
      <pc:docMkLst>
        <pc:docMk/>
      </pc:docMkLst>
      <pc:sldChg chg="delSp mod">
        <pc:chgData name="Charlotte Moss" userId="17b589c9-cb67-41ed-a894-f82ca12b573d" providerId="ADAL" clId="{EB552D01-EA57-4EAB-A709-E31B40D23DF5}" dt="2023-10-02T16:03:07.862" v="0" actId="478"/>
        <pc:sldMkLst>
          <pc:docMk/>
          <pc:sldMk cId="332094781" sldId="771"/>
        </pc:sldMkLst>
        <pc:spChg chg="del">
          <ac:chgData name="Charlotte Moss" userId="17b589c9-cb67-41ed-a894-f82ca12b573d" providerId="ADAL" clId="{EB552D01-EA57-4EAB-A709-E31B40D23DF5}" dt="2023-10-02T16:03:07.862" v="0" actId="478"/>
          <ac:spMkLst>
            <pc:docMk/>
            <pc:sldMk cId="332094781" sldId="771"/>
            <ac:spMk id="4" creationId="{B5F97C83-18E4-4BD5-B914-99554698D9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02/10/2023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800" b="1" strike="noStrike" spc="-1" dirty="0">
                <a:solidFill>
                  <a:srgbClr val="002060"/>
                </a:solidFill>
                <a:latin typeface="Century Gothic"/>
                <a:ea typeface="Century Gothic"/>
              </a:rPr>
              <a:t>Phonics:  </a:t>
            </a:r>
            <a:r>
              <a:rPr kumimoji="0" lang="fr-FR" sz="1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SSC [ß-] [-ss-] [-s]</a:t>
            </a: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Nummer </a:t>
            </a:r>
            <a:r>
              <a:rPr lang="de-DE" sz="1800" b="0" i="0" strike="noStrike" spc="-1" dirty="0">
                <a:solidFill>
                  <a:srgbClr val="002060"/>
                </a:solidFill>
                <a:latin typeface="Century Gothic"/>
                <a:ea typeface="Century Gothic"/>
              </a:rPr>
              <a:t>[806] </a:t>
            </a:r>
            <a:r>
              <a:rPr lang="de-DE" sz="1800" b="1" i="0" strike="noStrike" spc="-1" dirty="0">
                <a:solidFill>
                  <a:srgbClr val="002060"/>
                </a:solidFill>
                <a:latin typeface="Century Gothic"/>
                <a:ea typeface="Century Gothic"/>
              </a:rPr>
              <a:t>null </a:t>
            </a:r>
            <a:r>
              <a:rPr lang="de-DE" sz="1800" b="0" i="0" strike="noStrike" spc="-1" dirty="0">
                <a:solidFill>
                  <a:srgbClr val="002060"/>
                </a:solidFill>
                <a:latin typeface="Century Gothic"/>
                <a:ea typeface="Century Gothic"/>
              </a:rPr>
              <a:t>[1680] </a:t>
            </a:r>
            <a:r>
              <a:rPr lang="de-DE" sz="1800" b="1" i="0" strike="noStrike" spc="-1" dirty="0">
                <a:solidFill>
                  <a:srgbClr val="002060"/>
                </a:solidFill>
                <a:latin typeface="Century Gothic"/>
                <a:ea typeface="Century Gothic"/>
              </a:rPr>
              <a:t>eins </a:t>
            </a:r>
            <a:r>
              <a:rPr lang="de-DE" sz="1800" b="0" i="0" strike="noStrike" spc="-1" dirty="0">
                <a:solidFill>
                  <a:srgbClr val="002060"/>
                </a:solidFill>
                <a:latin typeface="Century Gothic"/>
                <a:ea typeface="Century Gothic"/>
              </a:rPr>
              <a:t>[774] </a:t>
            </a:r>
            <a:r>
              <a:rPr lang="de-DE" sz="1800" b="1" i="0" strike="noStrike" spc="-1" dirty="0">
                <a:solidFill>
                  <a:srgbClr val="002060"/>
                </a:solidFill>
                <a:latin typeface="Century Gothic"/>
                <a:ea typeface="Century Gothic"/>
              </a:rPr>
              <a:t>zwei </a:t>
            </a:r>
            <a:r>
              <a:rPr lang="de-DE" sz="1800" b="0" i="0" strike="noStrike" spc="-1" dirty="0">
                <a:solidFill>
                  <a:srgbClr val="002060"/>
                </a:solidFill>
                <a:latin typeface="Century Gothic"/>
                <a:ea typeface="Century Gothic"/>
              </a:rPr>
              <a:t>[70] </a:t>
            </a:r>
            <a:r>
              <a:rPr lang="de-DE" sz="1800" b="1" i="0" strike="noStrike" spc="-1" dirty="0">
                <a:solidFill>
                  <a:srgbClr val="002060"/>
                </a:solidFill>
                <a:latin typeface="Century Gothic"/>
                <a:ea typeface="Century Gothic"/>
              </a:rPr>
              <a:t>drei </a:t>
            </a:r>
            <a:r>
              <a:rPr lang="de-DE" sz="1800" b="0" i="0" strike="noStrike" spc="-1" dirty="0">
                <a:solidFill>
                  <a:srgbClr val="002060"/>
                </a:solidFill>
                <a:latin typeface="Century Gothic"/>
                <a:ea typeface="Century Gothic"/>
              </a:rPr>
              <a:t>[106] </a:t>
            </a:r>
            <a:r>
              <a:rPr lang="de-DE" sz="1800" b="1" i="0" strike="noStrike" spc="-1" dirty="0">
                <a:solidFill>
                  <a:srgbClr val="002060"/>
                </a:solidFill>
                <a:latin typeface="Century Gothic"/>
                <a:ea typeface="Century Gothic"/>
              </a:rPr>
              <a:t>vier </a:t>
            </a:r>
            <a:r>
              <a:rPr lang="de-DE" sz="1800" b="0" i="0" strike="noStrike" spc="-1" dirty="0">
                <a:solidFill>
                  <a:srgbClr val="002060"/>
                </a:solidFill>
                <a:latin typeface="Century Gothic"/>
                <a:ea typeface="Century Gothic"/>
              </a:rPr>
              <a:t>[200] </a:t>
            </a:r>
            <a:r>
              <a:rPr lang="de-DE" sz="1800" b="1" i="0" strike="noStrike" spc="-1" dirty="0">
                <a:solidFill>
                  <a:srgbClr val="002060"/>
                </a:solidFill>
                <a:latin typeface="Century Gothic"/>
                <a:ea typeface="Century Gothic"/>
              </a:rPr>
              <a:t>fünf </a:t>
            </a:r>
            <a:r>
              <a:rPr lang="de-DE" sz="1800" b="0" i="0" strike="noStrike" spc="-1" dirty="0">
                <a:solidFill>
                  <a:srgbClr val="002060"/>
                </a:solidFill>
                <a:latin typeface="Century Gothic"/>
                <a:ea typeface="Century Gothic"/>
              </a:rPr>
              <a:t>[274] </a:t>
            </a:r>
            <a:r>
              <a:rPr lang="de-DE" sz="1800" b="1" i="0" strike="noStrike" spc="-1" dirty="0">
                <a:solidFill>
                  <a:srgbClr val="002060"/>
                </a:solidFill>
                <a:latin typeface="Century Gothic"/>
                <a:ea typeface="Century Gothic"/>
              </a:rPr>
              <a:t>sechs </a:t>
            </a:r>
            <a:r>
              <a:rPr lang="de-DE" sz="1800" b="0" i="0" strike="noStrike" spc="-1" dirty="0">
                <a:solidFill>
                  <a:srgbClr val="002060"/>
                </a:solidFill>
                <a:latin typeface="Century Gothic"/>
                <a:ea typeface="Century Gothic"/>
              </a:rPr>
              <a:t>[428] </a:t>
            </a:r>
            <a:r>
              <a:rPr lang="de-DE" sz="1800" b="1" i="0" strike="noStrike" spc="-1" dirty="0">
                <a:solidFill>
                  <a:srgbClr val="002060"/>
                </a:solidFill>
                <a:latin typeface="Century Gothic"/>
                <a:ea typeface="Century Gothic"/>
              </a:rPr>
              <a:t>sieben </a:t>
            </a:r>
            <a:r>
              <a:rPr lang="de-DE" sz="1800" b="0" i="0" strike="noStrike" spc="-1" dirty="0">
                <a:solidFill>
                  <a:srgbClr val="002060"/>
                </a:solidFill>
                <a:latin typeface="Century Gothic"/>
                <a:ea typeface="Century Gothic"/>
              </a:rPr>
              <a:t>[611] </a:t>
            </a:r>
            <a:r>
              <a:rPr lang="de-DE" sz="1800" b="1" i="0" strike="noStrike" spc="-1" dirty="0">
                <a:solidFill>
                  <a:srgbClr val="002060"/>
                </a:solidFill>
                <a:latin typeface="Century Gothic"/>
                <a:ea typeface="Century Gothic"/>
              </a:rPr>
              <a:t>acht </a:t>
            </a:r>
            <a:r>
              <a:rPr lang="de-DE" sz="1800" b="0" i="0" strike="noStrike" spc="-1" dirty="0">
                <a:solidFill>
                  <a:srgbClr val="002060"/>
                </a:solidFill>
                <a:latin typeface="Century Gothic"/>
                <a:ea typeface="Century Gothic"/>
              </a:rPr>
              <a:t>[645] </a:t>
            </a:r>
            <a:r>
              <a:rPr lang="de-DE" sz="1800" b="1" i="0" strike="noStrike" spc="-1" dirty="0">
                <a:solidFill>
                  <a:srgbClr val="002060"/>
                </a:solidFill>
                <a:latin typeface="Century Gothic"/>
                <a:ea typeface="Century Gothic"/>
              </a:rPr>
              <a:t>neun </a:t>
            </a:r>
            <a:r>
              <a:rPr lang="de-DE" sz="1800" b="0" i="0" strike="noStrike" spc="-1" dirty="0">
                <a:solidFill>
                  <a:srgbClr val="002060"/>
                </a:solidFill>
                <a:latin typeface="Century Gothic"/>
                <a:ea typeface="Century Gothic"/>
              </a:rPr>
              <a:t>[1053] </a:t>
            </a:r>
            <a:r>
              <a:rPr lang="de-DE" sz="1800" b="1" i="0" strike="noStrike" spc="-1" dirty="0">
                <a:solidFill>
                  <a:srgbClr val="002060"/>
                </a:solidFill>
                <a:latin typeface="Century Gothic"/>
                <a:ea typeface="Century Gothic"/>
              </a:rPr>
              <a:t>zehn </a:t>
            </a:r>
            <a:r>
              <a:rPr lang="de-DE" sz="1800" b="0" i="0" strike="noStrike" spc="-1" dirty="0">
                <a:solidFill>
                  <a:srgbClr val="002060"/>
                </a:solidFill>
                <a:latin typeface="Century Gothic"/>
                <a:ea typeface="Century Gothic"/>
              </a:rPr>
              <a:t>[333] </a:t>
            </a:r>
            <a:r>
              <a:rPr lang="de-DE" sz="1800" b="1" i="0" strike="noStrike" spc="-1" dirty="0">
                <a:solidFill>
                  <a:srgbClr val="002060"/>
                </a:solidFill>
                <a:latin typeface="Century Gothic"/>
                <a:ea typeface="Century Gothic"/>
              </a:rPr>
              <a:t>elf </a:t>
            </a:r>
            <a:r>
              <a:rPr lang="de-DE" sz="1800" b="0" i="0" strike="noStrike" spc="-1" dirty="0">
                <a:solidFill>
                  <a:srgbClr val="002060"/>
                </a:solidFill>
                <a:latin typeface="Century Gothic"/>
                <a:ea typeface="Century Gothic"/>
              </a:rPr>
              <a:t>[1507] </a:t>
            </a:r>
            <a:r>
              <a:rPr lang="de-DE" sz="1800" b="1" i="0" strike="noStrike" spc="-1" dirty="0">
                <a:solidFill>
                  <a:srgbClr val="002060"/>
                </a:solidFill>
                <a:latin typeface="Century Gothic"/>
                <a:ea typeface="Century Gothic"/>
              </a:rPr>
              <a:t>zwölf </a:t>
            </a:r>
            <a:r>
              <a:rPr lang="de-DE" sz="1800" b="0" i="0" strike="noStrike" spc="-1" dirty="0">
                <a:solidFill>
                  <a:srgbClr val="002060"/>
                </a:solidFill>
                <a:latin typeface="Century Gothic"/>
                <a:ea typeface="Century Gothic"/>
              </a:rPr>
              <a:t>[1080] </a:t>
            </a:r>
            <a:r>
              <a:rPr lang="de-DE" sz="1800" b="1" i="0" strike="noStrike" spc="-1" dirty="0">
                <a:solidFill>
                  <a:srgbClr val="002060"/>
                </a:solidFill>
                <a:latin typeface="Century Gothic"/>
                <a:ea typeface="Century Gothic"/>
              </a:rPr>
              <a:t>es gibt </a:t>
            </a:r>
            <a:r>
              <a:rPr lang="de-DE" sz="1800" b="0" i="0" strike="noStrike" spc="-1" dirty="0">
                <a:solidFill>
                  <a:srgbClr val="002060"/>
                </a:solidFill>
                <a:latin typeface="Century Gothic"/>
                <a:ea typeface="Century Gothic"/>
              </a:rPr>
              <a:t>[n/a]</a:t>
            </a:r>
          </a:p>
          <a:p>
            <a:pPr marL="216000" indent="-216000">
              <a:lnSpc>
                <a:spcPct val="100000"/>
              </a:lnSpc>
            </a:pPr>
            <a:r>
              <a:rPr lang="de-DE" sz="1800" b="0" i="0" strike="noStrike" spc="-1" dirty="0">
                <a:solidFill>
                  <a:srgbClr val="002060"/>
                </a:solidFill>
                <a:latin typeface="Century Gothic"/>
                <a:ea typeface="Century Gothic"/>
              </a:rPr>
              <a:t>Revisit 1: </a:t>
            </a:r>
            <a:r>
              <a:rPr lang="de-DE" sz="1800" b="1" i="0" strike="noStrike" spc="-1" dirty="0">
                <a:solidFill>
                  <a:srgbClr val="002060"/>
                </a:solidFill>
                <a:latin typeface="Century Gothic"/>
                <a:ea typeface="Century Gothic"/>
              </a:rPr>
              <a:t> Film </a:t>
            </a:r>
            <a:r>
              <a:rPr lang="de-DE" sz="1800" b="0" i="0" strike="noStrike" spc="-1" dirty="0">
                <a:solidFill>
                  <a:srgbClr val="002060"/>
                </a:solidFill>
                <a:latin typeface="Century Gothic"/>
                <a:ea typeface="Century Gothic"/>
              </a:rPr>
              <a:t>[505] </a:t>
            </a:r>
            <a:r>
              <a:rPr lang="de-DE" sz="1800" b="1" i="0" strike="noStrike" spc="-1" dirty="0">
                <a:solidFill>
                  <a:srgbClr val="002060"/>
                </a:solidFill>
                <a:latin typeface="Century Gothic"/>
                <a:ea typeface="Century Gothic"/>
              </a:rPr>
              <a:t>Lieblings- </a:t>
            </a:r>
            <a:r>
              <a:rPr lang="de-DE" sz="1800" b="0" i="0" strike="noStrike" spc="-1" dirty="0">
                <a:solidFill>
                  <a:srgbClr val="002060"/>
                </a:solidFill>
                <a:latin typeface="Century Gothic"/>
                <a:ea typeface="Century Gothic"/>
              </a:rPr>
              <a:t>[n/a] </a:t>
            </a:r>
            <a:r>
              <a:rPr lang="de-DE" sz="1800" b="1" i="0" strike="noStrike" spc="-1" dirty="0">
                <a:solidFill>
                  <a:srgbClr val="002060"/>
                </a:solidFill>
                <a:latin typeface="Century Gothic"/>
                <a:ea typeface="Century Gothic"/>
              </a:rPr>
              <a:t>Lied </a:t>
            </a:r>
            <a:r>
              <a:rPr lang="de-DE" sz="1800" b="0" i="0" strike="noStrike" spc="-1" dirty="0">
                <a:solidFill>
                  <a:srgbClr val="002060"/>
                </a:solidFill>
                <a:latin typeface="Century Gothic"/>
                <a:ea typeface="Century Gothic"/>
              </a:rPr>
              <a:t>[1733] </a:t>
            </a:r>
            <a:r>
              <a:rPr lang="de-DE" sz="1800" b="1" i="0" strike="noStrike" spc="-1" dirty="0">
                <a:solidFill>
                  <a:srgbClr val="002060"/>
                </a:solidFill>
                <a:latin typeface="Century Gothic"/>
                <a:ea typeface="Century Gothic"/>
              </a:rPr>
              <a:t>Musik </a:t>
            </a:r>
            <a:r>
              <a:rPr lang="de-DE" sz="1800" b="0" i="0" strike="noStrike" spc="-1" dirty="0">
                <a:solidFill>
                  <a:srgbClr val="002060"/>
                </a:solidFill>
                <a:latin typeface="Century Gothic"/>
                <a:ea typeface="Century Gothic"/>
              </a:rPr>
              <a:t>[509] </a:t>
            </a:r>
          </a:p>
          <a:p>
            <a:pPr marL="216000" indent="-216000">
              <a:lnSpc>
                <a:spcPct val="100000"/>
              </a:lnSpc>
            </a:pPr>
            <a:r>
              <a:rPr lang="de-DE" sz="1800" b="0" i="0" strike="noStrike" spc="-1" dirty="0">
                <a:solidFill>
                  <a:srgbClr val="002060"/>
                </a:solidFill>
                <a:latin typeface="Century Gothic"/>
                <a:ea typeface="Century Gothic"/>
              </a:rPr>
              <a:t>Revisit 2: revisit all language learnt in Term 1</a:t>
            </a:r>
          </a:p>
          <a:p>
            <a:pPr marL="21600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600" b="0" strike="noStrike" spc="-1" dirty="0">
                <a:solidFill>
                  <a:srgbClr val="000000"/>
                </a:solidFill>
                <a:latin typeface="Calibri"/>
                <a:ea typeface="Calibri"/>
              </a:rPr>
              <a:t>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800" b="0" strike="noStrike" spc="-1" dirty="0">
                <a:solidFill>
                  <a:srgbClr val="000000"/>
                </a:solidFill>
                <a:latin typeface="Calibri"/>
                <a:ea typeface="Calibri"/>
              </a:rPr>
              <a:t>The idea would be that the class teacher (whether or not s/he teaches the class German can re-use the language as part of the daily routine with the class.</a:t>
            </a:r>
            <a:endParaRPr lang="en-GB" sz="1800" b="0" strike="noStrike" spc="-1" dirty="0">
              <a:latin typeface="Arial"/>
            </a:endParaRPr>
          </a:p>
          <a:p>
            <a:pPr marL="216000" indent="-216000">
              <a:lnSpc>
                <a:spcPct val="100000"/>
              </a:lnSpc>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 and revisited words are green. </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10</a:t>
            </a:fld>
            <a:endParaRPr lang="en-GB"/>
          </a:p>
        </p:txBody>
      </p:sp>
    </p:spTree>
    <p:extLst>
      <p:ext uri="{BB962C8B-B14F-4D97-AF65-F5344CB8AC3E}">
        <p14:creationId xmlns:p14="http://schemas.microsoft.com/office/powerpoint/2010/main" val="3759904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 and revisited words are green. </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11</a:t>
            </a:fld>
            <a:endParaRPr lang="en-GB"/>
          </a:p>
        </p:txBody>
      </p:sp>
    </p:spTree>
    <p:extLst>
      <p:ext uri="{BB962C8B-B14F-4D97-AF65-F5344CB8AC3E}">
        <p14:creationId xmlns:p14="http://schemas.microsoft.com/office/powerpoint/2010/main" val="216822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0023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dirty="0"/>
              <a:t>HANDOUT</a:t>
            </a:r>
          </a:p>
        </p:txBody>
      </p:sp>
      <p:sp>
        <p:nvSpPr>
          <p:cNvPr id="4" name="Slide Number Placeholder 3"/>
          <p:cNvSpPr>
            <a:spLocks noGrp="1"/>
          </p:cNvSpPr>
          <p:nvPr>
            <p:ph type="sldNum" sz="quarter" idx="5"/>
          </p:nvPr>
        </p:nvSpPr>
        <p:spPr/>
        <p:txBody>
          <a:bodyPr/>
          <a:lstStyle/>
          <a:p>
            <a:fld id="{532D0CC9-DEA3-4A63-A921-D94C06607CC8}" type="slidenum">
              <a:rPr lang="en-GB" smtClean="0"/>
              <a:t>13</a:t>
            </a:fld>
            <a:endParaRPr lang="en-GB"/>
          </a:p>
        </p:txBody>
      </p:sp>
    </p:spTree>
    <p:extLst>
      <p:ext uri="{BB962C8B-B14F-4D97-AF65-F5344CB8AC3E}">
        <p14:creationId xmlns:p14="http://schemas.microsoft.com/office/powerpoint/2010/main" val="55758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dirty="0"/>
              <a:t>HANDOUT</a:t>
            </a:r>
          </a:p>
        </p:txBody>
      </p:sp>
      <p:sp>
        <p:nvSpPr>
          <p:cNvPr id="4" name="Slide Number Placeholder 3"/>
          <p:cNvSpPr>
            <a:spLocks noGrp="1"/>
          </p:cNvSpPr>
          <p:nvPr>
            <p:ph type="sldNum" sz="quarter" idx="5"/>
          </p:nvPr>
        </p:nvSpPr>
        <p:spPr/>
        <p:txBody>
          <a:bodyPr/>
          <a:lstStyle/>
          <a:p>
            <a:fld id="{532D0CC9-DEA3-4A63-A921-D94C06607CC8}" type="slidenum">
              <a:rPr lang="en-GB" smtClean="0"/>
              <a:t>14</a:t>
            </a:fld>
            <a:endParaRPr lang="en-GB"/>
          </a:p>
        </p:txBody>
      </p:sp>
    </p:spTree>
    <p:extLst>
      <p:ext uri="{BB962C8B-B14F-4D97-AF65-F5344CB8AC3E}">
        <p14:creationId xmlns:p14="http://schemas.microsoft.com/office/powerpoint/2010/main" val="320849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a:t>
            </a:r>
            <a:r>
              <a:rPr lang="en-GB" sz="1200" b="1" baseline="0" dirty="0">
                <a:solidFill>
                  <a:srgbClr val="FFCC00"/>
                </a:solidFill>
                <a:latin typeface="Century Gothic" panose="020B0502020202020204" pitchFamily="34" charset="0"/>
              </a:rPr>
              <a:t>s/ss/ß</a:t>
            </a:r>
            <a:r>
              <a:rPr lang="en-GB" b="1" baseline="0" dirty="0"/>
              <a:t>] </a:t>
            </a:r>
            <a:r>
              <a:rPr lang="en-GB" b="0" baseline="0" dirty="0"/>
              <a:t>when not in front of a vowel. </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the SSC and </a:t>
            </a:r>
            <a:r>
              <a:rPr lang="en-GB" b="0" dirty="0" err="1"/>
              <a:t>and</a:t>
            </a:r>
            <a:r>
              <a:rPr lang="en-GB" b="0" dirty="0"/>
              <a:t> say the </a:t>
            </a:r>
            <a:r>
              <a:rPr lang="en-GB" b="1" dirty="0"/>
              <a:t>[</a:t>
            </a:r>
            <a:r>
              <a:rPr lang="en-GB" sz="1200" b="1" dirty="0">
                <a:solidFill>
                  <a:srgbClr val="FFCC00"/>
                </a:solidFill>
                <a:latin typeface="Century Gothic" panose="020B0502020202020204" pitchFamily="34" charset="0"/>
              </a:rPr>
              <a:t>s/ss/ß]</a:t>
            </a:r>
            <a:r>
              <a:rPr lang="en-GB" b="1" dirty="0"/>
              <a:t> </a:t>
            </a:r>
            <a:r>
              <a:rPr lang="en-GB" b="0" dirty="0"/>
              <a:t>sound first, on its own.  Pupils repeat it with you.</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groß</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groß</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rPr>
              <a:t>Use the callouts to emphasise the difference between ‘s’ in front of a vowel and ‘s’ at all other times and to explain about the new letter ß. </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gesture for this could be to reach high above your head.</a:t>
            </a:r>
            <a:endParaRPr lang="fr-FR" sz="1200" b="0" strike="noStrike" spc="-1" baseline="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err="1"/>
              <a:t>groß</a:t>
            </a:r>
            <a:r>
              <a:rPr lang="en-GB" sz="1200" b="1" baseline="0" dirty="0"/>
              <a:t> </a:t>
            </a:r>
            <a:r>
              <a:rPr lang="en-GB" sz="1200" baseline="0" dirty="0"/>
              <a:t>[67]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the SSC </a:t>
            </a:r>
            <a:r>
              <a:rPr lang="en-GB" sz="1200" b="1" strike="noStrike" spc="-1" dirty="0">
                <a:solidFill>
                  <a:srgbClr val="000000"/>
                </a:solidFill>
                <a:latin typeface="Calibri"/>
                <a:ea typeface="Calibri"/>
              </a:rPr>
              <a:t>[s/ss/ß].</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Re-present the SSC and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groß</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groß</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pictures and getting pupils to pronounce the words. </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endParaRPr lang="en-GB" sz="1200" b="0" strike="noStrike" spc="-1" baseline="0" dirty="0">
              <a:solidFill>
                <a:srgbClr val="000000"/>
              </a:solidFill>
              <a:latin typeface="+mn-lt"/>
            </a:endParaRPr>
          </a:p>
          <a:p>
            <a:pPr marL="72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r>
              <a:rPr lang="en-GB" sz="1200" b="0" strike="noStrike" spc="-1" baseline="0" dirty="0">
                <a:solidFill>
                  <a:srgbClr val="000000"/>
                </a:solidFill>
                <a:latin typeface="+mn-lt"/>
              </a:rPr>
              <a:t>Note: It’s very important that pupils start to recognise </a:t>
            </a:r>
            <a:r>
              <a:rPr lang="en-GB" sz="1200" b="0" i="1" strike="noStrike" spc="-1" baseline="0" dirty="0">
                <a:solidFill>
                  <a:srgbClr val="000000"/>
                </a:solidFill>
                <a:latin typeface="+mn-lt"/>
              </a:rPr>
              <a:t>ß</a:t>
            </a:r>
            <a:r>
              <a:rPr lang="en-GB" sz="1200" b="0" strike="noStrike" spc="-1" baseline="0" dirty="0">
                <a:solidFill>
                  <a:srgbClr val="000000"/>
                </a:solidFill>
                <a:latin typeface="+mn-lt"/>
              </a:rPr>
              <a:t> as an ‘s’ sound, and don’t confuse it with a B. </a:t>
            </a:r>
            <a:endParaRPr lang="en-GB" sz="1200" b="0" strike="noStrike" spc="-1" dirty="0">
              <a:latin typeface="Arial"/>
            </a:endParaRPr>
          </a:p>
          <a:p>
            <a:pPr marL="720" indent="0">
              <a:lnSpc>
                <a:spcPct val="100000"/>
              </a:lnSpc>
              <a:buClr>
                <a:srgbClr val="000000"/>
              </a:buClr>
              <a:buFont typeface="Calibri"/>
              <a:buNone/>
            </a:pPr>
            <a:endParaRPr lang="en-GB" sz="1200" b="0" strike="noStrike" spc="-1" dirty="0">
              <a:latin typeface="Arial"/>
            </a:endParaRPr>
          </a:p>
          <a:p>
            <a:pPr marL="216000" indent="-216000">
              <a:lnSpc>
                <a:spcPct val="100000"/>
              </a:lnSpc>
            </a:pPr>
            <a:r>
              <a:rPr lang="en-GB" sz="1200" b="1" baseline="0" dirty="0" err="1"/>
              <a:t>essen</a:t>
            </a:r>
            <a:r>
              <a:rPr lang="en-GB" sz="1200" b="1" baseline="0" dirty="0"/>
              <a:t> </a:t>
            </a:r>
            <a:r>
              <a:rPr lang="en-GB" sz="1200" baseline="0" dirty="0"/>
              <a:t>[323] </a:t>
            </a:r>
            <a:r>
              <a:rPr lang="en-GB" sz="1200" b="1" baseline="0" dirty="0" err="1"/>
              <a:t>Fußball</a:t>
            </a:r>
            <a:r>
              <a:rPr lang="en-GB" sz="1200" b="1" baseline="0" dirty="0"/>
              <a:t> </a:t>
            </a:r>
            <a:r>
              <a:rPr lang="en-GB" sz="1200" b="0" baseline="0" dirty="0"/>
              <a:t>[1277] </a:t>
            </a:r>
            <a:r>
              <a:rPr lang="en-GB" sz="1200" b="1" baseline="0" dirty="0" err="1"/>
              <a:t>tschüss</a:t>
            </a:r>
            <a:r>
              <a:rPr lang="en-GB" sz="1200" b="1" baseline="0" dirty="0"/>
              <a:t> </a:t>
            </a:r>
            <a:r>
              <a:rPr lang="en-GB" sz="1200" baseline="0" dirty="0"/>
              <a:t>[3766] </a:t>
            </a:r>
            <a:r>
              <a:rPr lang="en-GB" sz="1200" b="1" baseline="0" dirty="0" err="1"/>
              <a:t>heißen</a:t>
            </a:r>
            <a:r>
              <a:rPr lang="en-GB" sz="1200" b="1" baseline="0" dirty="0"/>
              <a:t> </a:t>
            </a:r>
            <a:r>
              <a:rPr lang="en-GB" sz="1200" baseline="0" dirty="0"/>
              <a:t>[126]</a:t>
            </a:r>
          </a:p>
          <a:p>
            <a:pPr marL="216000" indent="-216000">
              <a:lnSpc>
                <a:spcPct val="100000"/>
              </a:lnSpc>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216000" indent="-216000">
              <a:lnSpc>
                <a:spcPct val="100000"/>
              </a:lnSpc>
            </a:pPr>
            <a:endParaRPr lang="it-IT" sz="1200" b="0" strike="noStrike" spc="-1" dirty="0">
              <a:solidFill>
                <a:srgbClr val="002060"/>
              </a:solidFill>
              <a:latin typeface="Century Gothic"/>
              <a:ea typeface="Century Gothic"/>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879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5 minutes (two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practise distinguishing between [s] or [ss] pronounced as English ‘s’, or [s] pronounced as English ‘z’.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a:t>
            </a:r>
            <a:r>
              <a:rPr lang="en-GB" dirty="0"/>
              <a:t>Words</a:t>
            </a:r>
            <a:r>
              <a:rPr lang="en-GB" baseline="0" dirty="0"/>
              <a:t> for this task are taken from previously taught words and cognates.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Pupils</a:t>
            </a:r>
            <a:r>
              <a:rPr lang="en-GB" dirty="0"/>
              <a:t> must decide whether the sounds in the words match to the bee (buzz) or the snake (hiss).</a:t>
            </a:r>
            <a:br>
              <a:rPr lang="en-GB" dirty="0"/>
            </a:br>
            <a:r>
              <a:rPr lang="en-GB" dirty="0"/>
              <a:t>2. Teachers can elicit the sound [zzzz]</a:t>
            </a:r>
            <a:r>
              <a:rPr lang="en-GB" baseline="0" dirty="0"/>
              <a:t> or [</a:t>
            </a:r>
            <a:r>
              <a:rPr lang="en-GB" baseline="0" dirty="0" err="1"/>
              <a:t>ssss</a:t>
            </a:r>
            <a:r>
              <a:rPr lang="en-GB" baseline="0" dirty="0"/>
              <a:t>] first from the pupils, then the full word.</a:t>
            </a:r>
            <a:br>
              <a:rPr lang="en-GB" baseline="0" dirty="0"/>
            </a:br>
            <a:r>
              <a:rPr lang="en-GB" baseline="0" dirty="0"/>
              <a:t>3. Answers are animated one by one to move to the correct image.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a:t>
            </a:r>
            <a:br>
              <a:rPr lang="en-GB" baseline="0" dirty="0"/>
            </a:br>
            <a:r>
              <a:rPr lang="en-GB" sz="1200" b="0" baseline="0" dirty="0" err="1"/>
              <a:t>interessant</a:t>
            </a:r>
            <a:r>
              <a:rPr lang="en-GB" sz="1200" b="0" baseline="0" dirty="0"/>
              <a:t> [810] super [1772] </a:t>
            </a:r>
            <a:r>
              <a:rPr lang="en-GB" sz="1200" b="0" baseline="0" dirty="0" err="1"/>
              <a:t>Liste</a:t>
            </a:r>
            <a:r>
              <a:rPr lang="en-GB" sz="1200" b="0" baseline="0" dirty="0"/>
              <a:t> [1792]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45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Pupils</a:t>
            </a:r>
            <a:r>
              <a:rPr lang="en-GB" dirty="0"/>
              <a:t> identify if the sounds circled are a match, ‘snap’ (like the card game) by pronouncing the words aloud and comparing them. </a:t>
            </a:r>
            <a:br>
              <a:rPr lang="en-GB" dirty="0"/>
            </a:br>
            <a:r>
              <a:rPr lang="en-GB" dirty="0"/>
              <a:t>2. Play FOUR times with class and give pupils a few seconds to pronounce in pairs and decide, before taking the class answer</a:t>
            </a:r>
            <a:r>
              <a:rPr lang="en-GB" baseline="0" dirty="0"/>
              <a:t> each time. The answers are animated with a tick or cross. </a:t>
            </a:r>
            <a:br>
              <a:rPr lang="en-GB" dirty="0"/>
            </a:br>
            <a:r>
              <a:rPr lang="en-GB" baseline="0" dirty="0"/>
              <a:t>3. </a:t>
            </a:r>
            <a:r>
              <a:rPr lang="en-GB" dirty="0"/>
              <a:t>Then pairs can play against each other – one pupil choosing and pronouncing two words from any on the slide, and the other pupil deciding whether they make a matching snap pair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Note: Words chosen are from previously taught language or they are cognates. </a:t>
            </a:r>
          </a:p>
          <a:p>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11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numbers and previously taught vocabulary.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lvl="0" indent="-228600" algn="l" rtl="0">
              <a:spcBef>
                <a:spcPts val="0"/>
              </a:spcBef>
              <a:spcAft>
                <a:spcPts val="0"/>
              </a:spcAft>
              <a:buAutoNum type="arabicPeriod"/>
            </a:pPr>
            <a:r>
              <a:rPr lang="en-GB" dirty="0"/>
              <a:t>Explain the scenario: Moritz is telling his parents about what there is in school. Pupils need to translate his sentences into English, focusing on whether the noun is singular or plural. </a:t>
            </a:r>
          </a:p>
          <a:p>
            <a:pPr marL="228600" lvl="0" indent="-228600" algn="l" rtl="0">
              <a:spcBef>
                <a:spcPts val="0"/>
              </a:spcBef>
              <a:spcAft>
                <a:spcPts val="0"/>
              </a:spcAft>
              <a:buAutoNum type="arabicPeriod"/>
            </a:pPr>
            <a:r>
              <a:rPr lang="en-GB" dirty="0"/>
              <a:t>Click the sound button to listen to number 1. Pupils write the English translation.</a:t>
            </a:r>
          </a:p>
          <a:p>
            <a:pPr marL="228600" lvl="0" indent="-228600" algn="l" rtl="0">
              <a:spcBef>
                <a:spcPts val="0"/>
              </a:spcBef>
              <a:spcAft>
                <a:spcPts val="0"/>
              </a:spcAft>
              <a:buAutoNum type="arabicPeriod"/>
            </a:pPr>
            <a:r>
              <a:rPr lang="en-GB" dirty="0"/>
              <a:t>Click again for the answer in English and again for the original sentence in German. </a:t>
            </a:r>
          </a:p>
          <a:p>
            <a:pPr marL="228600" lvl="0" indent="-228600" algn="l" rtl="0">
              <a:spcBef>
                <a:spcPts val="0"/>
              </a:spcBef>
              <a:spcAft>
                <a:spcPts val="0"/>
              </a:spcAft>
              <a:buAutoNum type="arabicPeriod"/>
            </a:pPr>
            <a:r>
              <a:rPr lang="en-GB" b="0" dirty="0"/>
              <a:t>Complete items 2-8 and click to correct with the class.</a:t>
            </a:r>
          </a:p>
          <a:p>
            <a:pPr marL="228600" lvl="0" indent="-228600" algn="l" rtl="0">
              <a:spcBef>
                <a:spcPts val="0"/>
              </a:spcBef>
              <a:spcAft>
                <a:spcPts val="0"/>
              </a:spcAft>
              <a:buAutoNum type="arabicPeriod"/>
            </a:pPr>
            <a:endParaRPr lang="en-GB" b="1" dirty="0"/>
          </a:p>
          <a:p>
            <a:pPr marL="0" lvl="0" indent="0" algn="l" rtl="0">
              <a:spcBef>
                <a:spcPts val="0"/>
              </a:spcBef>
              <a:spcAft>
                <a:spcPts val="0"/>
              </a:spcAft>
              <a:buNone/>
            </a:pPr>
            <a:r>
              <a:rPr lang="en-GB" b="1" dirty="0"/>
              <a:t>Additional task suggestion</a:t>
            </a:r>
            <a:r>
              <a:rPr lang="en-GB" b="0" dirty="0"/>
              <a:t>:</a:t>
            </a:r>
          </a:p>
          <a:p>
            <a:pPr marL="0" lvl="0" indent="0" algn="l" rtl="0">
              <a:spcBef>
                <a:spcPts val="0"/>
              </a:spcBef>
              <a:spcAft>
                <a:spcPts val="0"/>
              </a:spcAft>
              <a:buNone/>
            </a:pPr>
            <a:r>
              <a:rPr lang="en-GB" b="0" dirty="0"/>
              <a:t>Pupils could adapt the sentences to be about their ideal school e.g. Es </a:t>
            </a:r>
            <a:r>
              <a:rPr lang="en-GB" b="0" dirty="0" err="1"/>
              <a:t>gibt</a:t>
            </a:r>
            <a:r>
              <a:rPr lang="en-GB" b="0" dirty="0"/>
              <a:t> </a:t>
            </a:r>
            <a:r>
              <a:rPr lang="en-GB" b="0" dirty="0" err="1"/>
              <a:t>zwölf</a:t>
            </a:r>
            <a:r>
              <a:rPr lang="en-GB" b="0" dirty="0"/>
              <a:t> </a:t>
            </a:r>
            <a:r>
              <a:rPr lang="en-GB" b="0" dirty="0" err="1"/>
              <a:t>Spiele</a:t>
            </a:r>
            <a:r>
              <a:rPr lang="en-GB" b="0" dirty="0"/>
              <a:t>; Es </a:t>
            </a:r>
            <a:r>
              <a:rPr lang="en-GB" b="0" dirty="0" err="1"/>
              <a:t>gibt</a:t>
            </a:r>
            <a:r>
              <a:rPr lang="en-GB" b="0" dirty="0"/>
              <a:t> </a:t>
            </a:r>
            <a:r>
              <a:rPr lang="en-GB" b="0" dirty="0" err="1"/>
              <a:t>keine</a:t>
            </a:r>
            <a:r>
              <a:rPr lang="en-GB" b="0" dirty="0"/>
              <a:t> </a:t>
            </a:r>
            <a:r>
              <a:rPr lang="en-GB" b="0" dirty="0" err="1"/>
              <a:t>Lehrerin</a:t>
            </a:r>
            <a:r>
              <a:rPr lang="en-GB" b="0" dirty="0"/>
              <a:t>; Es </a:t>
            </a:r>
            <a:r>
              <a:rPr lang="en-GB" b="0" dirty="0" err="1"/>
              <a:t>gibt</a:t>
            </a:r>
            <a:r>
              <a:rPr lang="en-GB" b="0" dirty="0"/>
              <a:t> </a:t>
            </a:r>
            <a:r>
              <a:rPr lang="en-GB" b="0" dirty="0" err="1"/>
              <a:t>einen</a:t>
            </a:r>
            <a:r>
              <a:rPr lang="en-GB" b="0" dirty="0"/>
              <a:t> Hund. </a:t>
            </a:r>
          </a:p>
          <a:p>
            <a:pPr marL="0" lvl="0" indent="0" algn="l" rtl="0">
              <a:spcBef>
                <a:spcPts val="0"/>
              </a:spcBef>
              <a:spcAft>
                <a:spcPts val="0"/>
              </a:spcAft>
              <a:buNone/>
            </a:pPr>
            <a:endParaRPr lang="en-GB" b="0"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endParaRPr lang="en-GB" dirty="0"/>
          </a:p>
          <a:p>
            <a:pPr marL="0" lvl="0" indent="0" algn="l" rtl="0">
              <a:spcBef>
                <a:spcPts val="0"/>
              </a:spcBef>
              <a:spcAft>
                <a:spcPts val="0"/>
              </a:spcAft>
              <a:buNone/>
            </a:pPr>
            <a:r>
              <a:rPr lang="en-GB" dirty="0"/>
              <a:t>Es </a:t>
            </a:r>
            <a:r>
              <a:rPr lang="en-GB" dirty="0" err="1"/>
              <a:t>gibt</a:t>
            </a:r>
            <a:r>
              <a:rPr lang="en-GB" dirty="0"/>
              <a:t> </a:t>
            </a:r>
            <a:r>
              <a:rPr lang="en-GB" dirty="0" err="1"/>
              <a:t>einen</a:t>
            </a:r>
            <a:r>
              <a:rPr lang="en-GB" dirty="0"/>
              <a:t> Tisch.</a:t>
            </a:r>
          </a:p>
          <a:p>
            <a:pPr marL="0" lvl="0" indent="0" algn="l" rtl="0">
              <a:spcBef>
                <a:spcPts val="0"/>
              </a:spcBef>
              <a:spcAft>
                <a:spcPts val="0"/>
              </a:spcAft>
              <a:buNone/>
            </a:pPr>
            <a:r>
              <a:rPr lang="en-GB" dirty="0"/>
              <a:t>Es </a:t>
            </a:r>
            <a:r>
              <a:rPr lang="en-GB" dirty="0" err="1"/>
              <a:t>gibt</a:t>
            </a:r>
            <a:r>
              <a:rPr lang="en-GB" dirty="0"/>
              <a:t> </a:t>
            </a:r>
            <a:r>
              <a:rPr lang="en-GB" dirty="0" err="1"/>
              <a:t>zwei</a:t>
            </a:r>
            <a:r>
              <a:rPr lang="en-GB" dirty="0"/>
              <a:t> </a:t>
            </a:r>
            <a:r>
              <a:rPr lang="en-GB" dirty="0" err="1"/>
              <a:t>Tafeln</a:t>
            </a:r>
            <a:r>
              <a:rPr lang="en-GB" dirty="0"/>
              <a:t>.</a:t>
            </a:r>
          </a:p>
          <a:p>
            <a:pPr marL="0" lvl="0" indent="0" algn="l" rtl="0">
              <a:spcBef>
                <a:spcPts val="0"/>
              </a:spcBef>
              <a:spcAft>
                <a:spcPts val="0"/>
              </a:spcAft>
              <a:buNone/>
            </a:pPr>
            <a:r>
              <a:rPr lang="en-GB" dirty="0"/>
              <a:t>Es </a:t>
            </a:r>
            <a:r>
              <a:rPr lang="en-GB" dirty="0" err="1"/>
              <a:t>gibt</a:t>
            </a:r>
            <a:r>
              <a:rPr lang="en-GB" dirty="0"/>
              <a:t> </a:t>
            </a:r>
            <a:r>
              <a:rPr lang="en-GB" dirty="0" err="1"/>
              <a:t>zwölf</a:t>
            </a:r>
            <a:r>
              <a:rPr lang="en-GB" dirty="0"/>
              <a:t> </a:t>
            </a:r>
            <a:r>
              <a:rPr lang="en-GB" dirty="0" err="1"/>
              <a:t>Hefte</a:t>
            </a:r>
            <a:r>
              <a:rPr lang="en-GB" dirty="0"/>
              <a:t>.</a:t>
            </a:r>
          </a:p>
          <a:p>
            <a:pPr marL="0" lvl="0" indent="0" algn="l" rtl="0">
              <a:spcBef>
                <a:spcPts val="0"/>
              </a:spcBef>
              <a:spcAft>
                <a:spcPts val="0"/>
              </a:spcAft>
              <a:buNone/>
            </a:pPr>
            <a:r>
              <a:rPr lang="en-GB" dirty="0"/>
              <a:t>Es </a:t>
            </a:r>
            <a:r>
              <a:rPr lang="en-GB" dirty="0" err="1"/>
              <a:t>gibt</a:t>
            </a:r>
            <a:r>
              <a:rPr lang="en-GB" dirty="0"/>
              <a:t> </a:t>
            </a:r>
            <a:r>
              <a:rPr lang="en-GB" dirty="0" err="1"/>
              <a:t>eine</a:t>
            </a:r>
            <a:r>
              <a:rPr lang="en-GB" dirty="0"/>
              <a:t> </a:t>
            </a:r>
            <a:r>
              <a:rPr lang="en-GB" dirty="0" err="1"/>
              <a:t>Lehrerin</a:t>
            </a:r>
            <a:r>
              <a:rPr lang="en-GB" dirty="0"/>
              <a:t>.</a:t>
            </a:r>
          </a:p>
          <a:p>
            <a:pPr marL="0" lvl="0" indent="0" algn="l" rtl="0">
              <a:spcBef>
                <a:spcPts val="0"/>
              </a:spcBef>
              <a:spcAft>
                <a:spcPts val="0"/>
              </a:spcAft>
              <a:buNone/>
            </a:pPr>
            <a:r>
              <a:rPr lang="en-GB" dirty="0"/>
              <a:t>Es </a:t>
            </a:r>
            <a:r>
              <a:rPr lang="en-GB" dirty="0" err="1"/>
              <a:t>gibt</a:t>
            </a:r>
            <a:r>
              <a:rPr lang="en-GB" dirty="0"/>
              <a:t> </a:t>
            </a:r>
            <a:r>
              <a:rPr lang="en-GB" dirty="0" err="1"/>
              <a:t>ein</a:t>
            </a:r>
            <a:r>
              <a:rPr lang="en-GB" dirty="0"/>
              <a:t> Spiel. </a:t>
            </a:r>
          </a:p>
          <a:p>
            <a:pPr marL="0" lvl="0" indent="0" algn="l" rtl="0">
              <a:spcBef>
                <a:spcPts val="0"/>
              </a:spcBef>
              <a:spcAft>
                <a:spcPts val="0"/>
              </a:spcAft>
              <a:buNone/>
            </a:pPr>
            <a:r>
              <a:rPr lang="en-GB" dirty="0"/>
              <a:t>Es </a:t>
            </a:r>
            <a:r>
              <a:rPr lang="en-GB" dirty="0" err="1"/>
              <a:t>gibt</a:t>
            </a:r>
            <a:r>
              <a:rPr lang="en-GB" dirty="0"/>
              <a:t> </a:t>
            </a:r>
            <a:r>
              <a:rPr lang="en-GB" dirty="0" err="1"/>
              <a:t>zehn</a:t>
            </a:r>
            <a:r>
              <a:rPr lang="en-GB" dirty="0"/>
              <a:t> Freunde.</a:t>
            </a:r>
          </a:p>
          <a:p>
            <a:pPr marL="0" lvl="0" indent="0" algn="l" rtl="0">
              <a:spcBef>
                <a:spcPts val="0"/>
              </a:spcBef>
              <a:spcAft>
                <a:spcPts val="0"/>
              </a:spcAft>
              <a:buNone/>
            </a:pPr>
            <a:r>
              <a:rPr lang="en-GB" dirty="0"/>
              <a:t>Es </a:t>
            </a:r>
            <a:r>
              <a:rPr lang="en-GB" dirty="0" err="1"/>
              <a:t>gibt</a:t>
            </a:r>
            <a:r>
              <a:rPr lang="en-GB" dirty="0"/>
              <a:t> elf </a:t>
            </a:r>
            <a:r>
              <a:rPr lang="en-GB" dirty="0" err="1"/>
              <a:t>Bleistifte</a:t>
            </a:r>
            <a:r>
              <a:rPr lang="en-GB" dirty="0"/>
              <a:t>.</a:t>
            </a:r>
          </a:p>
          <a:p>
            <a:pPr marL="0" lvl="0" indent="0" algn="l" rtl="0">
              <a:spcBef>
                <a:spcPts val="0"/>
              </a:spcBef>
              <a:spcAft>
                <a:spcPts val="0"/>
              </a:spcAft>
              <a:buNone/>
            </a:pPr>
            <a:r>
              <a:rPr lang="en-GB" dirty="0"/>
              <a:t>Es </a:t>
            </a:r>
            <a:r>
              <a:rPr lang="en-GB" dirty="0" err="1"/>
              <a:t>gibt</a:t>
            </a:r>
            <a:r>
              <a:rPr lang="en-GB" dirty="0"/>
              <a:t> </a:t>
            </a:r>
            <a:r>
              <a:rPr lang="en-GB" dirty="0" err="1"/>
              <a:t>zwei</a:t>
            </a:r>
            <a:r>
              <a:rPr lang="en-GB" dirty="0"/>
              <a:t> </a:t>
            </a:r>
            <a:r>
              <a:rPr lang="en-GB" dirty="0" err="1"/>
              <a:t>Tiere</a:t>
            </a:r>
            <a:r>
              <a:rPr lang="en-GB" dirty="0"/>
              <a:t>.</a:t>
            </a:r>
          </a:p>
          <a:p>
            <a:pPr marL="0" lvl="0" indent="0" algn="l" rtl="0">
              <a:spcBef>
                <a:spcPts val="0"/>
              </a:spcBef>
              <a:spcAft>
                <a:spcPts val="0"/>
              </a:spcAft>
              <a:buNone/>
            </a:pPr>
            <a:endParaRPr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20739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Timing: 5 minutes</a:t>
            </a:r>
            <a:r>
              <a:rPr lang="en-GB" b="0" dirty="0">
                <a:latin typeface="Calibri" panose="020F0502020204030204" pitchFamily="34" charset="0"/>
                <a:cs typeface="Calibri" panose="020F0502020204030204" pitchFamily="34" charset="0"/>
              </a:rPr>
              <a:t> (two slides, two activities)</a:t>
            </a: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indent="0">
              <a:buNone/>
            </a:pPr>
            <a:r>
              <a:rPr lang="en-GB" b="1" dirty="0"/>
              <a:t>Aim: </a:t>
            </a:r>
            <a:r>
              <a:rPr lang="en-GB" b="0" dirty="0"/>
              <a:t>to practise oral production of numbers 1-12.</a:t>
            </a:r>
          </a:p>
          <a:p>
            <a:pPr marL="0" indent="0">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Model number 1 with pupils chanting the numbers 1-5 as a class.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Pupils work in pairs to follow the different patterns of numbers 2-6.</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Click on the audio buttons to hear the full sequences. Encourage pupils to join in to increase fluency in production.</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sz="1200" b="0" i="0" u="none" strike="noStrike" dirty="0">
              <a:solidFill>
                <a:schemeClr val="dk1"/>
              </a:solidFill>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i="0" u="none" strike="noStrike" dirty="0">
                <a:solidFill>
                  <a:schemeClr val="dk1"/>
                </a:solidFill>
                <a:latin typeface="+mn-lt"/>
                <a:cs typeface="Calibri"/>
                <a:sym typeface="Calibri"/>
              </a:rPr>
              <a:t>Additional task suggestions: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Pupils could do each sequence backwards.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Pupils could make up their own sequence for their partner (using only numbers 1-12). </a:t>
            </a:r>
          </a:p>
          <a:p>
            <a:pPr marL="0" marR="0" lvl="0" indent="0" algn="l" rtl="0">
              <a:lnSpc>
                <a:spcPct val="100000"/>
              </a:lnSpc>
              <a:spcBef>
                <a:spcPts val="0"/>
              </a:spcBef>
              <a:spcAft>
                <a:spcPts val="0"/>
              </a:spcAft>
              <a:buClr>
                <a:schemeClr val="dk1"/>
              </a:buClr>
              <a:buSzPts val="1200"/>
              <a:buFont typeface="Calibri"/>
              <a:buNone/>
            </a:pPr>
            <a:br>
              <a:rPr lang="en-GB" dirty="0"/>
            </a:b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216000" indent="-215280">
              <a:lnSpc>
                <a:spcPct val="100000"/>
              </a:lnSpc>
            </a:pPr>
            <a:endParaRPr lang="en-GB" sz="1200" b="1" strike="noStrike" spc="-1" dirty="0">
              <a:solidFill>
                <a:srgbClr val="000000"/>
              </a:solidFill>
              <a:latin typeface="+mn-lt"/>
              <a:ea typeface="Calibri"/>
            </a:endParaRPr>
          </a:p>
          <a:p>
            <a:pPr marL="216000" indent="-21528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practise written production of numbers.</a:t>
            </a:r>
          </a:p>
          <a:p>
            <a:pPr marL="216000" indent="-215280">
              <a:lnSpc>
                <a:spcPct val="100000"/>
              </a:lnSpc>
            </a:pPr>
            <a:endParaRPr lang="en-GB" sz="1200" b="0" strike="noStrike" spc="-1" dirty="0">
              <a:solidFill>
                <a:srgbClr val="000000"/>
              </a:solidFill>
              <a:latin typeface="+mn-lt"/>
              <a:ea typeface="Calibri"/>
            </a:endParaRPr>
          </a:p>
          <a:p>
            <a:pPr marL="216000" indent="-215280">
              <a:lnSpc>
                <a:spcPct val="100000"/>
              </a:lnSpc>
            </a:pPr>
            <a:r>
              <a:rPr lang="en-GB" sz="1200" b="1" strike="noStrike" spc="-1" dirty="0">
                <a:solidFill>
                  <a:srgbClr val="000000"/>
                </a:solidFill>
                <a:latin typeface="+mn-lt"/>
                <a:ea typeface="Calibri"/>
              </a:rPr>
              <a:t>Procedure:</a:t>
            </a:r>
          </a:p>
          <a:p>
            <a:pPr marL="229320" indent="-228600">
              <a:lnSpc>
                <a:spcPct val="100000"/>
              </a:lnSpc>
              <a:buAutoNum type="arabicPeriod"/>
            </a:pPr>
            <a:r>
              <a:rPr lang="en-GB" sz="1200" b="0" strike="noStrike" spc="-1" dirty="0">
                <a:solidFill>
                  <a:srgbClr val="000000"/>
                </a:solidFill>
                <a:latin typeface="+mn-lt"/>
              </a:rPr>
              <a:t>Pupils work out the Maths sums and write the answers as German numbers from memory.</a:t>
            </a:r>
          </a:p>
          <a:p>
            <a:pPr marL="229320" indent="-228600">
              <a:lnSpc>
                <a:spcPct val="100000"/>
              </a:lnSpc>
              <a:buAutoNum type="arabicPeriod"/>
            </a:pPr>
            <a:r>
              <a:rPr lang="en-GB" sz="1200" b="0" strike="noStrike" spc="-1" dirty="0">
                <a:solidFill>
                  <a:srgbClr val="000000"/>
                </a:solidFill>
                <a:latin typeface="+mn-lt"/>
              </a:rPr>
              <a:t>Click to reveal the written answers.</a:t>
            </a:r>
          </a:p>
          <a:p>
            <a:pPr marL="720" indent="0">
              <a:lnSpc>
                <a:spcPct val="100000"/>
              </a:lnSpc>
              <a:buNone/>
            </a:pPr>
            <a:endParaRPr lang="en-GB" sz="1200" b="0" strike="noStrike" spc="-1" dirty="0">
              <a:solidFill>
                <a:srgbClr val="000000"/>
              </a:solidFill>
              <a:latin typeface="+mn-lt"/>
            </a:endParaRPr>
          </a:p>
          <a:p>
            <a:pPr marL="0" lvl="0" indent="0" algn="l" rtl="0">
              <a:spcBef>
                <a:spcPts val="0"/>
              </a:spcBef>
              <a:spcAft>
                <a:spcPts val="0"/>
              </a:spcAft>
              <a:buNone/>
            </a:pPr>
            <a:r>
              <a:rPr lang="en-GB" b="1" dirty="0"/>
              <a:t>Additional Task suggestions</a:t>
            </a:r>
            <a:r>
              <a:rPr lang="en-GB" dirty="0"/>
              <a:t>:</a:t>
            </a:r>
            <a:br>
              <a:rPr lang="en-GB" dirty="0"/>
            </a:br>
            <a:r>
              <a:rPr lang="en-GB" dirty="0"/>
              <a:t>1. More confident pupils could write out the whole sums in German words e.g. </a:t>
            </a:r>
            <a:r>
              <a:rPr lang="en-GB" dirty="0" err="1"/>
              <a:t>zwei</a:t>
            </a:r>
            <a:r>
              <a:rPr lang="en-GB" dirty="0"/>
              <a:t> + </a:t>
            </a:r>
            <a:r>
              <a:rPr lang="en-GB" dirty="0" err="1"/>
              <a:t>drei</a:t>
            </a:r>
            <a:r>
              <a:rPr lang="en-GB" dirty="0"/>
              <a:t>= </a:t>
            </a:r>
            <a:r>
              <a:rPr lang="en-GB" dirty="0" err="1"/>
              <a:t>fünf</a:t>
            </a:r>
            <a:r>
              <a:rPr lang="en-GB" dirty="0"/>
              <a:t>. </a:t>
            </a:r>
          </a:p>
          <a:p>
            <a:pPr marL="0" lvl="0" indent="0" algn="l" rtl="0">
              <a:spcBef>
                <a:spcPts val="0"/>
              </a:spcBef>
              <a:spcAft>
                <a:spcPts val="0"/>
              </a:spcAft>
              <a:buNone/>
            </a:pPr>
            <a:r>
              <a:rPr lang="en-GB" dirty="0"/>
              <a:t>2. Pupils could write their own word sums for others to complete. </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4207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production of plural masculine and feminine nouns, es </a:t>
            </a:r>
            <a:r>
              <a:rPr lang="en-GB" b="0" dirty="0" err="1"/>
              <a:t>gibt</a:t>
            </a:r>
            <a:r>
              <a:rPr lang="en-GB" b="0" dirty="0"/>
              <a:t> and numbers. </a:t>
            </a:r>
          </a:p>
          <a:p>
            <a:pPr marL="0" lvl="0" indent="0" algn="l" rtl="0">
              <a:spcBef>
                <a:spcPts val="0"/>
              </a:spcBef>
              <a:spcAft>
                <a:spcPts val="0"/>
              </a:spcAft>
              <a:buNone/>
            </a:pPr>
            <a:endParaRPr lang="en-GB" b="0" dirty="0"/>
          </a:p>
          <a:p>
            <a:pPr marL="0" lvl="0" indent="0" algn="l" rtl="0">
              <a:spcBef>
                <a:spcPts val="0"/>
              </a:spcBef>
              <a:spcAft>
                <a:spcPts val="0"/>
              </a:spcAft>
              <a:buNone/>
            </a:pPr>
            <a:r>
              <a:rPr lang="en-GB" b="1" dirty="0"/>
              <a:t>Procedure:</a:t>
            </a:r>
          </a:p>
          <a:p>
            <a:pPr marL="228600" lvl="0" indent="-228600" algn="l" rtl="0">
              <a:spcBef>
                <a:spcPts val="0"/>
              </a:spcBef>
              <a:spcAft>
                <a:spcPts val="0"/>
              </a:spcAft>
              <a:buAutoNum type="arabicPeriod"/>
            </a:pPr>
            <a:r>
              <a:rPr lang="en-GB" b="0" dirty="0"/>
              <a:t>Pupils to write out the sentences, filling in the gaps by translating German to English and English to German. Remind pupils of the different rules learnt about forming plurals so far. </a:t>
            </a:r>
          </a:p>
          <a:p>
            <a:pPr marL="228600" lvl="0" indent="-228600" algn="l" rtl="0">
              <a:spcBef>
                <a:spcPts val="0"/>
              </a:spcBef>
              <a:spcAft>
                <a:spcPts val="0"/>
              </a:spcAft>
              <a:buAutoNum type="arabicPeriod"/>
            </a:pPr>
            <a:r>
              <a:rPr lang="en-GB" b="0" dirty="0"/>
              <a:t>Click to display missing words. </a:t>
            </a:r>
          </a:p>
          <a:p>
            <a:pPr marL="228600" lvl="0" indent="-228600" algn="l" rtl="0">
              <a:spcBef>
                <a:spcPts val="0"/>
              </a:spcBef>
              <a:spcAft>
                <a:spcPts val="0"/>
              </a:spcAft>
              <a:buAutoNum type="arabicPeriod"/>
            </a:pPr>
            <a:endParaRPr lang="en-GB" b="0" dirty="0"/>
          </a:p>
          <a:p>
            <a:pPr marL="0" lvl="0" indent="0" algn="l" rtl="0">
              <a:spcBef>
                <a:spcPts val="0"/>
              </a:spcBef>
              <a:spcAft>
                <a:spcPts val="0"/>
              </a:spcAft>
              <a:buNone/>
            </a:pPr>
            <a:r>
              <a:rPr lang="en-GB" b="1" dirty="0"/>
              <a:t>Additional task suggestions:</a:t>
            </a:r>
          </a:p>
          <a:p>
            <a:pPr marL="0" lvl="0" indent="0" algn="l" rtl="0">
              <a:spcBef>
                <a:spcPts val="0"/>
              </a:spcBef>
              <a:spcAft>
                <a:spcPts val="0"/>
              </a:spcAft>
              <a:buNone/>
            </a:pPr>
            <a:r>
              <a:rPr lang="en-GB" b="0" dirty="0"/>
              <a:t>1. Give pupils a list of other nouns learnt and ask them to adapt the sentences, carefully selecting the plural forms. Possible nouns are: </a:t>
            </a:r>
            <a:r>
              <a:rPr lang="de-DE" b="0" dirty="0"/>
              <a:t>Bleistift; Heft; Tisch; Ding; Ort; Beispiel; Freund;Hund; Spiel; Fußball; Punkt; Form; Blume; Tafel; Tasche; Farbe, Person, Frau. </a:t>
            </a:r>
          </a:p>
          <a:p>
            <a:pPr marL="0" lvl="0" indent="0" algn="l" rtl="0">
              <a:spcBef>
                <a:spcPts val="0"/>
              </a:spcBef>
              <a:spcAft>
                <a:spcPts val="0"/>
              </a:spcAft>
              <a:buNone/>
            </a:pPr>
            <a:endParaRPr lang="de-DE" b="0" dirty="0"/>
          </a:p>
          <a:p>
            <a:pPr marL="0" lvl="0" indent="0" algn="l" rtl="0">
              <a:spcBef>
                <a:spcPts val="0"/>
              </a:spcBef>
              <a:spcAft>
                <a:spcPts val="0"/>
              </a:spcAft>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25379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3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68983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08284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39234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2162040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74999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6675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4413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80453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5050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34399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231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872B-A637-4205-B51C-76BF531539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D05653-0B9A-4EE7-8716-242EED9EA0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81047B-92F5-421D-82BE-0CDC8FE4F245}"/>
              </a:ext>
            </a:extLst>
          </p:cNvPr>
          <p:cNvSpPr>
            <a:spLocks noGrp="1"/>
          </p:cNvSpPr>
          <p:nvPr>
            <p:ph type="dt" sz="half" idx="10"/>
          </p:nvPr>
        </p:nvSpPr>
        <p:spPr/>
        <p:txBody>
          <a:bodyPr/>
          <a:lstStyle/>
          <a:p>
            <a:fld id="{9C9ED8A3-106E-4B06-8CD1-A3278DB6FB8E}" type="datetimeFigureOut">
              <a:rPr lang="en-GB" smtClean="0"/>
              <a:t>02/10/2023</a:t>
            </a:fld>
            <a:endParaRPr lang="en-GB"/>
          </a:p>
        </p:txBody>
      </p:sp>
      <p:sp>
        <p:nvSpPr>
          <p:cNvPr id="5" name="Footer Placeholder 4">
            <a:extLst>
              <a:ext uri="{FF2B5EF4-FFF2-40B4-BE49-F238E27FC236}">
                <a16:creationId xmlns:a16="http://schemas.microsoft.com/office/drawing/2014/main" id="{C6779D8B-4BEF-4FE0-B717-E93EA6FAE1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7F3BB7-6708-4D0E-B791-DF1C983CD370}"/>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2238477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AE97-FDE2-4FCE-9C4F-EA92CBD93A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74CDC2-8B77-48F3-80EC-7A2743E051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1BAF43-2231-4E5A-B6EE-85EB88E41C29}"/>
              </a:ext>
            </a:extLst>
          </p:cNvPr>
          <p:cNvSpPr>
            <a:spLocks noGrp="1"/>
          </p:cNvSpPr>
          <p:nvPr>
            <p:ph type="dt" sz="half" idx="10"/>
          </p:nvPr>
        </p:nvSpPr>
        <p:spPr/>
        <p:txBody>
          <a:bodyPr/>
          <a:lstStyle/>
          <a:p>
            <a:fld id="{9C9ED8A3-106E-4B06-8CD1-A3278DB6FB8E}" type="datetimeFigureOut">
              <a:rPr lang="en-GB" smtClean="0"/>
              <a:t>02/10/2023</a:t>
            </a:fld>
            <a:endParaRPr lang="en-GB"/>
          </a:p>
        </p:txBody>
      </p:sp>
      <p:sp>
        <p:nvSpPr>
          <p:cNvPr id="5" name="Footer Placeholder 4">
            <a:extLst>
              <a:ext uri="{FF2B5EF4-FFF2-40B4-BE49-F238E27FC236}">
                <a16:creationId xmlns:a16="http://schemas.microsoft.com/office/drawing/2014/main" id="{3D96F12E-6B7A-456F-AC93-19ED55A9D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60B91B-5C32-40C9-A539-BF3F85920ECD}"/>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3855585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2EF1-10E1-4A99-90A5-6D3001B22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7E22C7-F760-4EDC-A35E-5575DBD9C0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3B1854-494A-4353-982E-B78A34AEC2B8}"/>
              </a:ext>
            </a:extLst>
          </p:cNvPr>
          <p:cNvSpPr>
            <a:spLocks noGrp="1"/>
          </p:cNvSpPr>
          <p:nvPr>
            <p:ph type="dt" sz="half" idx="10"/>
          </p:nvPr>
        </p:nvSpPr>
        <p:spPr/>
        <p:txBody>
          <a:bodyPr/>
          <a:lstStyle/>
          <a:p>
            <a:fld id="{9C9ED8A3-106E-4B06-8CD1-A3278DB6FB8E}" type="datetimeFigureOut">
              <a:rPr lang="en-GB" smtClean="0"/>
              <a:t>02/10/2023</a:t>
            </a:fld>
            <a:endParaRPr lang="en-GB"/>
          </a:p>
        </p:txBody>
      </p:sp>
      <p:sp>
        <p:nvSpPr>
          <p:cNvPr id="5" name="Footer Placeholder 4">
            <a:extLst>
              <a:ext uri="{FF2B5EF4-FFF2-40B4-BE49-F238E27FC236}">
                <a16:creationId xmlns:a16="http://schemas.microsoft.com/office/drawing/2014/main" id="{B7ED7B71-730D-4AAC-9B2C-4195B2D5E2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972D72-61A5-4A73-A25F-FE8B40C6B447}"/>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3128571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BEE7-15A5-412A-805F-3D8C3B0DD4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922A37-8E8A-4EBE-AC25-A115030F1F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B3C126-E20E-4935-A9E3-89D31DE97B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11E8E0-6AC3-4ECF-B5EF-77C8AD2107EE}"/>
              </a:ext>
            </a:extLst>
          </p:cNvPr>
          <p:cNvSpPr>
            <a:spLocks noGrp="1"/>
          </p:cNvSpPr>
          <p:nvPr>
            <p:ph type="dt" sz="half" idx="10"/>
          </p:nvPr>
        </p:nvSpPr>
        <p:spPr/>
        <p:txBody>
          <a:bodyPr/>
          <a:lstStyle/>
          <a:p>
            <a:fld id="{9C9ED8A3-106E-4B06-8CD1-A3278DB6FB8E}" type="datetimeFigureOut">
              <a:rPr lang="en-GB" smtClean="0"/>
              <a:t>02/10/2023</a:t>
            </a:fld>
            <a:endParaRPr lang="en-GB"/>
          </a:p>
        </p:txBody>
      </p:sp>
      <p:sp>
        <p:nvSpPr>
          <p:cNvPr id="6" name="Footer Placeholder 5">
            <a:extLst>
              <a:ext uri="{FF2B5EF4-FFF2-40B4-BE49-F238E27FC236}">
                <a16:creationId xmlns:a16="http://schemas.microsoft.com/office/drawing/2014/main" id="{8D373D52-C3B4-436F-A457-712EE655B2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CA34A1-02DB-491F-AAA9-7DAB4D801E42}"/>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1576147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B342-5117-4672-A196-040A424458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004C96-5672-4ECE-8C05-D9825362B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02E67-6B01-4B84-9EC0-E82A42A01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2A210D-5FB1-48FD-9CBA-7247776F0C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65F0D-ABF8-490D-80C0-E363988BC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DE305A-99FE-4621-8216-A18AC9637E12}"/>
              </a:ext>
            </a:extLst>
          </p:cNvPr>
          <p:cNvSpPr>
            <a:spLocks noGrp="1"/>
          </p:cNvSpPr>
          <p:nvPr>
            <p:ph type="dt" sz="half" idx="10"/>
          </p:nvPr>
        </p:nvSpPr>
        <p:spPr/>
        <p:txBody>
          <a:bodyPr/>
          <a:lstStyle/>
          <a:p>
            <a:fld id="{9C9ED8A3-106E-4B06-8CD1-A3278DB6FB8E}" type="datetimeFigureOut">
              <a:rPr lang="en-GB" smtClean="0"/>
              <a:t>02/10/2023</a:t>
            </a:fld>
            <a:endParaRPr lang="en-GB"/>
          </a:p>
        </p:txBody>
      </p:sp>
      <p:sp>
        <p:nvSpPr>
          <p:cNvPr id="8" name="Footer Placeholder 7">
            <a:extLst>
              <a:ext uri="{FF2B5EF4-FFF2-40B4-BE49-F238E27FC236}">
                <a16:creationId xmlns:a16="http://schemas.microsoft.com/office/drawing/2014/main" id="{91C121B2-8461-4765-AAED-255015F0D8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7B8201-021B-4225-92C9-9CD337C20948}"/>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256753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5139-4FCC-4BFC-9659-5AF5D4C6D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6B0015-0BF7-4914-A0D5-2F94FECF40C0}"/>
              </a:ext>
            </a:extLst>
          </p:cNvPr>
          <p:cNvSpPr>
            <a:spLocks noGrp="1"/>
          </p:cNvSpPr>
          <p:nvPr>
            <p:ph type="dt" sz="half" idx="10"/>
          </p:nvPr>
        </p:nvSpPr>
        <p:spPr/>
        <p:txBody>
          <a:bodyPr/>
          <a:lstStyle/>
          <a:p>
            <a:fld id="{9C9ED8A3-106E-4B06-8CD1-A3278DB6FB8E}" type="datetimeFigureOut">
              <a:rPr lang="en-GB" smtClean="0"/>
              <a:t>02/10/2023</a:t>
            </a:fld>
            <a:endParaRPr lang="en-GB"/>
          </a:p>
        </p:txBody>
      </p:sp>
      <p:sp>
        <p:nvSpPr>
          <p:cNvPr id="4" name="Footer Placeholder 3">
            <a:extLst>
              <a:ext uri="{FF2B5EF4-FFF2-40B4-BE49-F238E27FC236}">
                <a16:creationId xmlns:a16="http://schemas.microsoft.com/office/drawing/2014/main" id="{4130304B-D1D9-4E6C-9846-80173F5C88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A652F9-15F3-4C22-AB07-7C5699E71E63}"/>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336169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4A50-097A-412B-80D6-7735AA367E7F}"/>
              </a:ext>
            </a:extLst>
          </p:cNvPr>
          <p:cNvSpPr>
            <a:spLocks noGrp="1"/>
          </p:cNvSpPr>
          <p:nvPr>
            <p:ph type="dt" sz="half" idx="10"/>
          </p:nvPr>
        </p:nvSpPr>
        <p:spPr/>
        <p:txBody>
          <a:bodyPr/>
          <a:lstStyle/>
          <a:p>
            <a:fld id="{9C9ED8A3-106E-4B06-8CD1-A3278DB6FB8E}" type="datetimeFigureOut">
              <a:rPr lang="en-GB" smtClean="0"/>
              <a:t>02/10/2023</a:t>
            </a:fld>
            <a:endParaRPr lang="en-GB"/>
          </a:p>
        </p:txBody>
      </p:sp>
      <p:sp>
        <p:nvSpPr>
          <p:cNvPr id="3" name="Footer Placeholder 2">
            <a:extLst>
              <a:ext uri="{FF2B5EF4-FFF2-40B4-BE49-F238E27FC236}">
                <a16:creationId xmlns:a16="http://schemas.microsoft.com/office/drawing/2014/main" id="{2D74BB8B-09BC-45E3-B13E-1765CF750A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31AEB1-F6B8-42F1-8D1C-C0C4B3C49D1A}"/>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3631824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1F60-EDD0-4804-B396-833084416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08754E-0FB1-4279-9E23-5B9A24052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24B1DA-A446-4107-A05A-21FE84E05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05534-7BE1-4A8B-94ED-B4666E2FA415}"/>
              </a:ext>
            </a:extLst>
          </p:cNvPr>
          <p:cNvSpPr>
            <a:spLocks noGrp="1"/>
          </p:cNvSpPr>
          <p:nvPr>
            <p:ph type="dt" sz="half" idx="10"/>
          </p:nvPr>
        </p:nvSpPr>
        <p:spPr/>
        <p:txBody>
          <a:bodyPr/>
          <a:lstStyle/>
          <a:p>
            <a:fld id="{9C9ED8A3-106E-4B06-8CD1-A3278DB6FB8E}" type="datetimeFigureOut">
              <a:rPr lang="en-GB" smtClean="0"/>
              <a:t>02/10/2023</a:t>
            </a:fld>
            <a:endParaRPr lang="en-GB"/>
          </a:p>
        </p:txBody>
      </p:sp>
      <p:sp>
        <p:nvSpPr>
          <p:cNvPr id="6" name="Footer Placeholder 5">
            <a:extLst>
              <a:ext uri="{FF2B5EF4-FFF2-40B4-BE49-F238E27FC236}">
                <a16:creationId xmlns:a16="http://schemas.microsoft.com/office/drawing/2014/main" id="{97440A61-A971-48A3-99D6-E21C0231F4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5D141-AE4F-48E3-8247-9D1106427B3C}"/>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1641722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E853-5CFD-4BB9-A861-587E36D3E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714EB9-F2B0-4212-BFA3-8E830CCAA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A7CEA4-4C49-4880-BBCE-D45B2DD5D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DB4EA-97C5-4731-A0B4-9DAB1C2E748A}"/>
              </a:ext>
            </a:extLst>
          </p:cNvPr>
          <p:cNvSpPr>
            <a:spLocks noGrp="1"/>
          </p:cNvSpPr>
          <p:nvPr>
            <p:ph type="dt" sz="half" idx="10"/>
          </p:nvPr>
        </p:nvSpPr>
        <p:spPr/>
        <p:txBody>
          <a:bodyPr/>
          <a:lstStyle/>
          <a:p>
            <a:fld id="{9C9ED8A3-106E-4B06-8CD1-A3278DB6FB8E}" type="datetimeFigureOut">
              <a:rPr lang="en-GB" smtClean="0"/>
              <a:t>02/10/2023</a:t>
            </a:fld>
            <a:endParaRPr lang="en-GB"/>
          </a:p>
        </p:txBody>
      </p:sp>
      <p:sp>
        <p:nvSpPr>
          <p:cNvPr id="6" name="Footer Placeholder 5">
            <a:extLst>
              <a:ext uri="{FF2B5EF4-FFF2-40B4-BE49-F238E27FC236}">
                <a16:creationId xmlns:a16="http://schemas.microsoft.com/office/drawing/2014/main" id="{1E6B22EF-6D7F-431A-BFFC-0B2003320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3AA941-15EB-4249-8C64-746AC080CA55}"/>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4065134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A083-C56B-43C4-BA7C-90A70F7B2E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A991E3-77F7-4256-8BC9-19F64E7C9C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137859-3F60-4E83-A877-EEC8FC8965EC}"/>
              </a:ext>
            </a:extLst>
          </p:cNvPr>
          <p:cNvSpPr>
            <a:spLocks noGrp="1"/>
          </p:cNvSpPr>
          <p:nvPr>
            <p:ph type="dt" sz="half" idx="10"/>
          </p:nvPr>
        </p:nvSpPr>
        <p:spPr/>
        <p:txBody>
          <a:bodyPr/>
          <a:lstStyle/>
          <a:p>
            <a:fld id="{9C9ED8A3-106E-4B06-8CD1-A3278DB6FB8E}" type="datetimeFigureOut">
              <a:rPr lang="en-GB" smtClean="0"/>
              <a:t>02/10/2023</a:t>
            </a:fld>
            <a:endParaRPr lang="en-GB"/>
          </a:p>
        </p:txBody>
      </p:sp>
      <p:sp>
        <p:nvSpPr>
          <p:cNvPr id="5" name="Footer Placeholder 4">
            <a:extLst>
              <a:ext uri="{FF2B5EF4-FFF2-40B4-BE49-F238E27FC236}">
                <a16:creationId xmlns:a16="http://schemas.microsoft.com/office/drawing/2014/main" id="{409E48B1-C02C-4431-8031-299C39B50F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54872-F556-4520-BAD9-8CDB8F00B32C}"/>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3408976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D19D16-5F62-4DCD-A19F-06EB7B5D48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975301-30D1-4A0F-8397-B45B476A6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8C8BD9-75DB-451E-97EF-077072017DA7}"/>
              </a:ext>
            </a:extLst>
          </p:cNvPr>
          <p:cNvSpPr>
            <a:spLocks noGrp="1"/>
          </p:cNvSpPr>
          <p:nvPr>
            <p:ph type="dt" sz="half" idx="10"/>
          </p:nvPr>
        </p:nvSpPr>
        <p:spPr/>
        <p:txBody>
          <a:bodyPr/>
          <a:lstStyle/>
          <a:p>
            <a:fld id="{9C9ED8A3-106E-4B06-8CD1-A3278DB6FB8E}" type="datetimeFigureOut">
              <a:rPr lang="en-GB" smtClean="0"/>
              <a:t>02/10/2023</a:t>
            </a:fld>
            <a:endParaRPr lang="en-GB"/>
          </a:p>
        </p:txBody>
      </p:sp>
      <p:sp>
        <p:nvSpPr>
          <p:cNvPr id="5" name="Footer Placeholder 4">
            <a:extLst>
              <a:ext uri="{FF2B5EF4-FFF2-40B4-BE49-F238E27FC236}">
                <a16:creationId xmlns:a16="http://schemas.microsoft.com/office/drawing/2014/main" id="{D175FA64-264C-4520-8091-390EE9F50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043B5A-6F14-4977-A603-BA6577BD263C}"/>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259152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72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26340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2843C-0444-4985-A590-53E5DF0C60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7EF407-33EC-4A38-B239-BD55672F6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3C0DA1-CBF8-4AB5-A21B-79936D6FB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ED8A3-106E-4B06-8CD1-A3278DB6FB8E}" type="datetimeFigureOut">
              <a:rPr lang="en-GB" smtClean="0"/>
              <a:t>02/10/2023</a:t>
            </a:fld>
            <a:endParaRPr lang="en-GB"/>
          </a:p>
        </p:txBody>
      </p:sp>
      <p:sp>
        <p:nvSpPr>
          <p:cNvPr id="5" name="Footer Placeholder 4">
            <a:extLst>
              <a:ext uri="{FF2B5EF4-FFF2-40B4-BE49-F238E27FC236}">
                <a16:creationId xmlns:a16="http://schemas.microsoft.com/office/drawing/2014/main" id="{8619BFAB-D39A-443D-AC46-F6F579D0F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B87B03-82D9-4C9E-B24D-5F24BA978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99100-0101-4928-A9F0-D81020461900}" type="slidenum">
              <a:rPr lang="en-GB" smtClean="0"/>
              <a:t>‹#›</a:t>
            </a:fld>
            <a:endParaRPr lang="en-GB"/>
          </a:p>
        </p:txBody>
      </p:sp>
    </p:spTree>
    <p:extLst>
      <p:ext uri="{BB962C8B-B14F-4D97-AF65-F5344CB8AC3E}">
        <p14:creationId xmlns:p14="http://schemas.microsoft.com/office/powerpoint/2010/main" val="28127946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22.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audio" Target="../media/audio9.wav"/><Relationship Id="rId2" Type="http://schemas.openxmlformats.org/officeDocument/2006/relationships/notesSlide" Target="../notesSlides/notesSlide6.xml"/><Relationship Id="rId16" Type="http://schemas.openxmlformats.org/officeDocument/2006/relationships/image" Target="../media/image21.svg"/><Relationship Id="rId1" Type="http://schemas.openxmlformats.org/officeDocument/2006/relationships/slideLayout" Target="../slideLayouts/slideLayout39.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5" Type="http://schemas.openxmlformats.org/officeDocument/2006/relationships/image" Target="../media/image20.png"/><Relationship Id="rId10" Type="http://schemas.openxmlformats.org/officeDocument/2006/relationships/audio" Target="../media/audio7.wav"/><Relationship Id="rId4" Type="http://schemas.openxmlformats.org/officeDocument/2006/relationships/image" Target="../media/image23.png"/><Relationship Id="rId9" Type="http://schemas.openxmlformats.org/officeDocument/2006/relationships/audio" Target="../media/audio6.wav"/><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0.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1.sv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38.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rot</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spc="-1" dirty="0">
                <a:solidFill>
                  <a:schemeClr val="bg1"/>
                </a:solidFill>
                <a:latin typeface="Century Gothic" panose="020B0502020202020204" pitchFamily="34" charset="0"/>
                <a:ea typeface="Century Gothic"/>
              </a:rPr>
              <a:t>Talking about things and things you do</a:t>
            </a:r>
            <a:endParaRPr lang="en-GB" sz="3600" dirty="0"/>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2 Week 8</a:t>
            </a:r>
          </a:p>
        </p:txBody>
      </p:sp>
      <p:pic>
        <p:nvPicPr>
          <p:cNvPr id="11" name="Picture 10" descr="Contando, Matemáticas, Números">
            <a:extLst>
              <a:ext uri="{FF2B5EF4-FFF2-40B4-BE49-F238E27FC236}">
                <a16:creationId xmlns:a16="http://schemas.microsoft.com/office/drawing/2014/main" id="{931BAD60-79D3-4D88-B8AE-6D0959ADD5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506" y="3825607"/>
            <a:ext cx="842925" cy="11022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ontando, Matemáticas, Números">
            <a:extLst>
              <a:ext uri="{FF2B5EF4-FFF2-40B4-BE49-F238E27FC236}">
                <a16:creationId xmlns:a16="http://schemas.microsoft.com/office/drawing/2014/main" id="{FBDC70A5-E898-4664-8C9E-04962B00C6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802" y="2102683"/>
            <a:ext cx="804704" cy="8549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Contando, Matemáticas, Números">
            <a:extLst>
              <a:ext uri="{FF2B5EF4-FFF2-40B4-BE49-F238E27FC236}">
                <a16:creationId xmlns:a16="http://schemas.microsoft.com/office/drawing/2014/main" id="{8211EC31-D6FB-4D07-B36A-4995A7EB6E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0070" y="2719634"/>
            <a:ext cx="928850" cy="10741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ontando, Cinco, Matemáticas, Números">
            <a:extLst>
              <a:ext uri="{FF2B5EF4-FFF2-40B4-BE49-F238E27FC236}">
                <a16:creationId xmlns:a16="http://schemas.microsoft.com/office/drawing/2014/main" id="{1725A6B4-38BE-4805-A7EE-3B599A2FCE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465" y="3068229"/>
            <a:ext cx="836889" cy="11202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ntando, Cuatro, Matemáticas, Números">
            <a:extLst>
              <a:ext uri="{FF2B5EF4-FFF2-40B4-BE49-F238E27FC236}">
                <a16:creationId xmlns:a16="http://schemas.microsoft.com/office/drawing/2014/main" id="{8DFBBB23-7552-44AE-96AA-D60B9CC436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02398">
            <a:off x="3276697" y="2185182"/>
            <a:ext cx="770397" cy="11378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ontando, Ocho, Matemáticas, Números">
            <a:extLst>
              <a:ext uri="{FF2B5EF4-FFF2-40B4-BE49-F238E27FC236}">
                <a16:creationId xmlns:a16="http://schemas.microsoft.com/office/drawing/2014/main" id="{0DF6DF1B-9361-43B3-B632-F3FBFB5A4D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1465" y="2918456"/>
            <a:ext cx="862060" cy="13444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ontando, Matemáticas, Números">
            <a:extLst>
              <a:ext uri="{FF2B5EF4-FFF2-40B4-BE49-F238E27FC236}">
                <a16:creationId xmlns:a16="http://schemas.microsoft.com/office/drawing/2014/main" id="{EF582056-AF63-4714-AED9-6892C94313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17575">
            <a:off x="2363725" y="3915361"/>
            <a:ext cx="930805" cy="12172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Contando, Matemáticas, Nueve, Números">
            <a:extLst>
              <a:ext uri="{FF2B5EF4-FFF2-40B4-BE49-F238E27FC236}">
                <a16:creationId xmlns:a16="http://schemas.microsoft.com/office/drawing/2014/main" id="{48C7F20C-D2BC-457A-AC29-37C7F73391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298" y="3988242"/>
            <a:ext cx="790760" cy="13647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E9316A9-7F18-4C90-9013-766F12105935}"/>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899722" y="2281904"/>
            <a:ext cx="1327349" cy="10432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93711" y="1131797"/>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813624" y="3763620"/>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22151" y="484408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71310" y="1845539"/>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77" name="TextBox 76">
            <a:extLst>
              <a:ext uri="{FF2B5EF4-FFF2-40B4-BE49-F238E27FC236}">
                <a16:creationId xmlns:a16="http://schemas.microsoft.com/office/drawing/2014/main" id="{D10C8FFE-926A-46AD-9AF0-3BE0E320AAD5}"/>
              </a:ext>
            </a:extLst>
          </p:cNvPr>
          <p:cNvSpPr txBox="1"/>
          <p:nvPr/>
        </p:nvSpPr>
        <p:spPr>
          <a:xfrm>
            <a:off x="2280773" y="204004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music</a:t>
            </a:r>
          </a:p>
        </p:txBody>
      </p:sp>
      <p:sp>
        <p:nvSpPr>
          <p:cNvPr id="78" name="TextBox 77">
            <a:extLst>
              <a:ext uri="{FF2B5EF4-FFF2-40B4-BE49-F238E27FC236}">
                <a16:creationId xmlns:a16="http://schemas.microsoft.com/office/drawing/2014/main" id="{033E08F7-34B5-42E9-9CDE-78DBC7D276EA}"/>
              </a:ext>
            </a:extLst>
          </p:cNvPr>
          <p:cNvSpPr txBox="1"/>
          <p:nvPr/>
        </p:nvSpPr>
        <p:spPr>
          <a:xfrm>
            <a:off x="4616584" y="2067374"/>
            <a:ext cx="356829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000" kern="0" dirty="0">
                <a:solidFill>
                  <a:srgbClr val="002060"/>
                </a:solidFill>
                <a:latin typeface="Century Gothic" panose="020B0502020202020204" pitchFamily="34" charset="0"/>
                <a:cs typeface="Arial"/>
                <a:sym typeface="Arial"/>
              </a:rPr>
              <a:t>(the) favourite song</a:t>
            </a:r>
          </a:p>
        </p:txBody>
      </p:sp>
      <p:sp>
        <p:nvSpPr>
          <p:cNvPr id="79" name="TextBox 78">
            <a:extLst>
              <a:ext uri="{FF2B5EF4-FFF2-40B4-BE49-F238E27FC236}">
                <a16:creationId xmlns:a16="http://schemas.microsoft.com/office/drawing/2014/main" id="{89A16C88-B5EA-400B-BAA5-8F106D1ACE48}"/>
              </a:ext>
            </a:extLst>
          </p:cNvPr>
          <p:cNvSpPr txBox="1"/>
          <p:nvPr/>
        </p:nvSpPr>
        <p:spPr>
          <a:xfrm>
            <a:off x="7634470" y="204004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two films</a:t>
            </a:r>
          </a:p>
        </p:txBody>
      </p:sp>
      <p:sp>
        <p:nvSpPr>
          <p:cNvPr id="80" name="TextBox 79">
            <a:extLst>
              <a:ext uri="{FF2B5EF4-FFF2-40B4-BE49-F238E27FC236}">
                <a16:creationId xmlns:a16="http://schemas.microsoft.com/office/drawing/2014/main" id="{746AD154-E68C-4958-B122-AE8CC018B495}"/>
              </a:ext>
            </a:extLst>
          </p:cNvPr>
          <p:cNvSpPr txBox="1"/>
          <p:nvPr/>
        </p:nvSpPr>
        <p:spPr>
          <a:xfrm>
            <a:off x="2280772" y="1188902"/>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favourite	</a:t>
            </a:r>
          </a:p>
        </p:txBody>
      </p:sp>
      <p:sp>
        <p:nvSpPr>
          <p:cNvPr id="81" name="TextBox 80">
            <a:extLst>
              <a:ext uri="{FF2B5EF4-FFF2-40B4-BE49-F238E27FC236}">
                <a16:creationId xmlns:a16="http://schemas.microsoft.com/office/drawing/2014/main" id="{F8F151DC-9E7E-4F35-9B7F-703C4815C18F}"/>
              </a:ext>
            </a:extLst>
          </p:cNvPr>
          <p:cNvSpPr txBox="1"/>
          <p:nvPr/>
        </p:nvSpPr>
        <p:spPr>
          <a:xfrm>
            <a:off x="4695438" y="1197856"/>
            <a:ext cx="2981037"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(the) film	</a:t>
            </a:r>
          </a:p>
        </p:txBody>
      </p:sp>
      <p:sp>
        <p:nvSpPr>
          <p:cNvPr id="82" name="TextBox 81">
            <a:extLst>
              <a:ext uri="{FF2B5EF4-FFF2-40B4-BE49-F238E27FC236}">
                <a16:creationId xmlns:a16="http://schemas.microsoft.com/office/drawing/2014/main" id="{A35FCCBD-FB38-428C-9F81-A335F7A7D51A}"/>
              </a:ext>
            </a:extLst>
          </p:cNvPr>
          <p:cNvSpPr txBox="1"/>
          <p:nvPr/>
        </p:nvSpPr>
        <p:spPr>
          <a:xfrm>
            <a:off x="7642342" y="1176933"/>
            <a:ext cx="287348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(the) song</a:t>
            </a:r>
          </a:p>
        </p:txBody>
      </p:sp>
      <p:graphicFrame>
        <p:nvGraphicFramePr>
          <p:cNvPr id="76" name="Table 4">
            <a:extLst>
              <a:ext uri="{FF2B5EF4-FFF2-40B4-BE49-F238E27FC236}">
                <a16:creationId xmlns:a16="http://schemas.microsoft.com/office/drawing/2014/main" id="{FF7DA767-B821-404C-86CE-B1CF956A728F}"/>
              </a:ext>
            </a:extLst>
          </p:cNvPr>
          <p:cNvGraphicFramePr>
            <a:graphicFrameLocks noGrp="1"/>
          </p:cNvGraphicFramePr>
          <p:nvPr>
            <p:extLst>
              <p:ext uri="{D42A27DB-BD31-4B8C-83A1-F6EECF244321}">
                <p14:modId xmlns:p14="http://schemas.microsoft.com/office/powerpoint/2010/main" val="2394940586"/>
              </p:ext>
            </p:extLst>
          </p:nvPr>
        </p:nvGraphicFramePr>
        <p:xfrm>
          <a:off x="558052" y="817333"/>
          <a:ext cx="9962638" cy="6029786"/>
        </p:xfrm>
        <a:graphic>
          <a:graphicData uri="http://schemas.openxmlformats.org/drawingml/2006/table">
            <a:tbl>
              <a:tblPr firstRow="1" bandRow="1"/>
              <a:tblGrid>
                <a:gridCol w="1757233">
                  <a:extLst>
                    <a:ext uri="{9D8B030D-6E8A-4147-A177-3AD203B41FA5}">
                      <a16:colId xmlns:a16="http://schemas.microsoft.com/office/drawing/2014/main" val="1203737284"/>
                    </a:ext>
                  </a:extLst>
                </a:gridCol>
                <a:gridCol w="2527911">
                  <a:extLst>
                    <a:ext uri="{9D8B030D-6E8A-4147-A177-3AD203B41FA5}">
                      <a16:colId xmlns:a16="http://schemas.microsoft.com/office/drawing/2014/main" val="1810222861"/>
                    </a:ext>
                  </a:extLst>
                </a:gridCol>
                <a:gridCol w="2846760">
                  <a:extLst>
                    <a:ext uri="{9D8B030D-6E8A-4147-A177-3AD203B41FA5}">
                      <a16:colId xmlns:a16="http://schemas.microsoft.com/office/drawing/2014/main" val="274413866"/>
                    </a:ext>
                  </a:extLst>
                </a:gridCol>
                <a:gridCol w="283073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Lieblings</a:t>
                      </a:r>
                      <a:r>
                        <a:rPr lang="en-GB" sz="2400" b="1" dirty="0">
                          <a:solidFill>
                            <a:srgbClr val="92D05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a:solidFill>
                            <a:srgbClr val="92D050"/>
                          </a:solidFill>
                          <a:latin typeface="Century Gothic" panose="020B0502020202020204" pitchFamily="34" charset="0"/>
                        </a:rPr>
                        <a:t>der Film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das Lied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die </a:t>
                      </a:r>
                      <a:r>
                        <a:rPr lang="en-GB" sz="2400" b="1" dirty="0" err="1">
                          <a:solidFill>
                            <a:srgbClr val="92D050"/>
                          </a:solidFill>
                          <a:latin typeface="Century Gothic" panose="020B0502020202020204" pitchFamily="34" charset="0"/>
                        </a:rPr>
                        <a:t>Musik</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300" b="1" dirty="0">
                          <a:solidFill>
                            <a:srgbClr val="92D050"/>
                          </a:solidFill>
                          <a:latin typeface="Century Gothic" panose="020B0502020202020204" pitchFamily="34" charset="0"/>
                        </a:rPr>
                        <a:t>das </a:t>
                      </a:r>
                      <a:r>
                        <a:rPr lang="en-GB" sz="2300" b="1" dirty="0" err="1">
                          <a:solidFill>
                            <a:srgbClr val="92D050"/>
                          </a:solidFill>
                          <a:latin typeface="Century Gothic" panose="020B0502020202020204" pitchFamily="34" charset="0"/>
                        </a:rPr>
                        <a:t>Lieblingslied</a:t>
                      </a:r>
                      <a:endParaRPr lang="en-GB" sz="23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zwei</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Filme</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acht</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eins</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elf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zwei</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neun</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zwölf</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vier</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zehn</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die </a:t>
                      </a:r>
                      <a:r>
                        <a:rPr lang="en-GB" sz="2400" b="1" dirty="0" err="1">
                          <a:solidFill>
                            <a:srgbClr val="FF0066"/>
                          </a:solidFill>
                          <a:latin typeface="Century Gothic" panose="020B0502020202020204" pitchFamily="34" charset="0"/>
                        </a:rPr>
                        <a:t>Nummer</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fünf</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sechs</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null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sieben</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0066"/>
                          </a:solidFill>
                          <a:latin typeface="Century Gothic" panose="020B0502020202020204" pitchFamily="34" charset="0"/>
                        </a:rPr>
                        <a:t>drei</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es </a:t>
                      </a:r>
                      <a:r>
                        <a:rPr lang="en-GB" sz="2400" b="1" dirty="0" err="1">
                          <a:solidFill>
                            <a:srgbClr val="FF0066"/>
                          </a:solidFill>
                          <a:latin typeface="Century Gothic" panose="020B0502020202020204" pitchFamily="34" charset="0"/>
                        </a:rPr>
                        <a:t>gibt</a:t>
                      </a:r>
                      <a:endParaRPr lang="en-GB" sz="2400" b="1" dirty="0">
                        <a:solidFill>
                          <a:srgbClr val="FF0066"/>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83" name="TextBox 82">
            <a:extLst>
              <a:ext uri="{FF2B5EF4-FFF2-40B4-BE49-F238E27FC236}">
                <a16:creationId xmlns:a16="http://schemas.microsoft.com/office/drawing/2014/main" id="{7754736B-258A-4504-A78D-763CD71BAB1E}"/>
              </a:ext>
            </a:extLst>
          </p:cNvPr>
          <p:cNvSpPr txBox="1"/>
          <p:nvPr/>
        </p:nvSpPr>
        <p:spPr>
          <a:xfrm>
            <a:off x="2298834" y="6307048"/>
            <a:ext cx="231959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seven</a:t>
            </a:r>
          </a:p>
        </p:txBody>
      </p:sp>
      <p:sp>
        <p:nvSpPr>
          <p:cNvPr id="84" name="TextBox 83">
            <a:extLst>
              <a:ext uri="{FF2B5EF4-FFF2-40B4-BE49-F238E27FC236}">
                <a16:creationId xmlns:a16="http://schemas.microsoft.com/office/drawing/2014/main" id="{EF62ED1D-0163-4BA5-942A-DE8D58E0E8B6}"/>
              </a:ext>
            </a:extLst>
          </p:cNvPr>
          <p:cNvSpPr txBox="1"/>
          <p:nvPr/>
        </p:nvSpPr>
        <p:spPr>
          <a:xfrm>
            <a:off x="4832489" y="631933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three</a:t>
            </a:r>
          </a:p>
        </p:txBody>
      </p:sp>
      <p:sp>
        <p:nvSpPr>
          <p:cNvPr id="85" name="TextBox 84">
            <a:extLst>
              <a:ext uri="{FF2B5EF4-FFF2-40B4-BE49-F238E27FC236}">
                <a16:creationId xmlns:a16="http://schemas.microsoft.com/office/drawing/2014/main" id="{3C28C89F-C3E2-4831-9371-511E5621E8EE}"/>
              </a:ext>
            </a:extLst>
          </p:cNvPr>
          <p:cNvSpPr txBox="1"/>
          <p:nvPr/>
        </p:nvSpPr>
        <p:spPr>
          <a:xfrm>
            <a:off x="7648395" y="6328386"/>
            <a:ext cx="2986154"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there is, there are</a:t>
            </a:r>
          </a:p>
        </p:txBody>
      </p:sp>
      <p:sp>
        <p:nvSpPr>
          <p:cNvPr id="86" name="TextBox 85">
            <a:extLst>
              <a:ext uri="{FF2B5EF4-FFF2-40B4-BE49-F238E27FC236}">
                <a16:creationId xmlns:a16="http://schemas.microsoft.com/office/drawing/2014/main" id="{89A76DA2-52C6-41C9-93C3-04FBB9A07648}"/>
              </a:ext>
            </a:extLst>
          </p:cNvPr>
          <p:cNvSpPr txBox="1"/>
          <p:nvPr/>
        </p:nvSpPr>
        <p:spPr>
          <a:xfrm>
            <a:off x="2298832" y="5514830"/>
            <a:ext cx="1899579" cy="430887"/>
          </a:xfrm>
          <a:prstGeom prst="rect">
            <a:avLst/>
          </a:prstGeom>
          <a:noFill/>
        </p:spPr>
        <p:txBody>
          <a:bodyPr wrap="square" rtlCol="0">
            <a:spAutoFit/>
          </a:bodyPr>
          <a:lstStyle/>
          <a:p>
            <a:pPr>
              <a:buClr>
                <a:srgbClr val="000000"/>
              </a:buClr>
              <a:buFont typeface="Arial"/>
              <a:buNone/>
              <a:defRPr/>
            </a:pPr>
            <a:r>
              <a:rPr lang="en-GB" sz="2200" kern="0" dirty="0">
                <a:solidFill>
                  <a:srgbClr val="002060"/>
                </a:solidFill>
                <a:latin typeface="Century Gothic" panose="020B0502020202020204" pitchFamily="34" charset="0"/>
                <a:cs typeface="Arial"/>
                <a:sym typeface="Arial"/>
              </a:rPr>
              <a:t>five</a:t>
            </a:r>
          </a:p>
        </p:txBody>
      </p:sp>
      <p:sp>
        <p:nvSpPr>
          <p:cNvPr id="87" name="TextBox 86">
            <a:extLst>
              <a:ext uri="{FF2B5EF4-FFF2-40B4-BE49-F238E27FC236}">
                <a16:creationId xmlns:a16="http://schemas.microsoft.com/office/drawing/2014/main" id="{770916C9-32B0-4B77-A994-FA96CCF755DC}"/>
              </a:ext>
            </a:extLst>
          </p:cNvPr>
          <p:cNvSpPr txBox="1"/>
          <p:nvPr/>
        </p:nvSpPr>
        <p:spPr>
          <a:xfrm>
            <a:off x="4638952" y="5459883"/>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six	</a:t>
            </a:r>
          </a:p>
        </p:txBody>
      </p:sp>
      <p:sp>
        <p:nvSpPr>
          <p:cNvPr id="88" name="TextBox 87">
            <a:extLst>
              <a:ext uri="{FF2B5EF4-FFF2-40B4-BE49-F238E27FC236}">
                <a16:creationId xmlns:a16="http://schemas.microsoft.com/office/drawing/2014/main" id="{512F4A77-E9F5-45B2-B3BE-5DCEC579BCD6}"/>
              </a:ext>
            </a:extLst>
          </p:cNvPr>
          <p:cNvSpPr txBox="1"/>
          <p:nvPr/>
        </p:nvSpPr>
        <p:spPr>
          <a:xfrm>
            <a:off x="7648395" y="5459883"/>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zero</a:t>
            </a:r>
          </a:p>
        </p:txBody>
      </p:sp>
      <p:sp>
        <p:nvSpPr>
          <p:cNvPr id="89" name="TextBox 88">
            <a:extLst>
              <a:ext uri="{FF2B5EF4-FFF2-40B4-BE49-F238E27FC236}">
                <a16:creationId xmlns:a16="http://schemas.microsoft.com/office/drawing/2014/main" id="{F9BB1338-4467-4AA5-AB38-1FA295E1B2B8}"/>
              </a:ext>
            </a:extLst>
          </p:cNvPr>
          <p:cNvSpPr txBox="1"/>
          <p:nvPr/>
        </p:nvSpPr>
        <p:spPr>
          <a:xfrm>
            <a:off x="2231615" y="4594640"/>
            <a:ext cx="238681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four</a:t>
            </a:r>
          </a:p>
        </p:txBody>
      </p:sp>
      <p:sp>
        <p:nvSpPr>
          <p:cNvPr id="90" name="TextBox 89">
            <a:extLst>
              <a:ext uri="{FF2B5EF4-FFF2-40B4-BE49-F238E27FC236}">
                <a16:creationId xmlns:a16="http://schemas.microsoft.com/office/drawing/2014/main" id="{BD548CCD-04BA-4465-99E9-2B827BA2636E}"/>
              </a:ext>
            </a:extLst>
          </p:cNvPr>
          <p:cNvSpPr txBox="1"/>
          <p:nvPr/>
        </p:nvSpPr>
        <p:spPr>
          <a:xfrm>
            <a:off x="4597375" y="4620345"/>
            <a:ext cx="283730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ten</a:t>
            </a:r>
          </a:p>
        </p:txBody>
      </p:sp>
      <p:sp>
        <p:nvSpPr>
          <p:cNvPr id="91" name="TextBox 90">
            <a:extLst>
              <a:ext uri="{FF2B5EF4-FFF2-40B4-BE49-F238E27FC236}">
                <a16:creationId xmlns:a16="http://schemas.microsoft.com/office/drawing/2014/main" id="{CD71D6CD-0165-4D94-9998-E48924CF2365}"/>
              </a:ext>
            </a:extLst>
          </p:cNvPr>
          <p:cNvSpPr txBox="1"/>
          <p:nvPr/>
        </p:nvSpPr>
        <p:spPr>
          <a:xfrm>
            <a:off x="7548540" y="4620344"/>
            <a:ext cx="26922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(the) number</a:t>
            </a:r>
          </a:p>
        </p:txBody>
      </p:sp>
      <p:sp>
        <p:nvSpPr>
          <p:cNvPr id="92" name="TextBox 91">
            <a:extLst>
              <a:ext uri="{FF2B5EF4-FFF2-40B4-BE49-F238E27FC236}">
                <a16:creationId xmlns:a16="http://schemas.microsoft.com/office/drawing/2014/main" id="{7E78D2FC-CA12-4981-A131-856BEEBAD8FA}"/>
              </a:ext>
            </a:extLst>
          </p:cNvPr>
          <p:cNvSpPr txBox="1"/>
          <p:nvPr/>
        </p:nvSpPr>
        <p:spPr>
          <a:xfrm>
            <a:off x="2231614" y="3761861"/>
            <a:ext cx="2121798"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two	</a:t>
            </a:r>
          </a:p>
        </p:txBody>
      </p:sp>
      <p:sp>
        <p:nvSpPr>
          <p:cNvPr id="93" name="TextBox 92">
            <a:extLst>
              <a:ext uri="{FF2B5EF4-FFF2-40B4-BE49-F238E27FC236}">
                <a16:creationId xmlns:a16="http://schemas.microsoft.com/office/drawing/2014/main" id="{4CB3B07C-A229-4F77-AD03-01F8C71BFD2D}"/>
              </a:ext>
            </a:extLst>
          </p:cNvPr>
          <p:cNvSpPr txBox="1"/>
          <p:nvPr/>
        </p:nvSpPr>
        <p:spPr>
          <a:xfrm>
            <a:off x="4680866" y="3750086"/>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nine</a:t>
            </a:r>
          </a:p>
        </p:txBody>
      </p:sp>
      <p:sp>
        <p:nvSpPr>
          <p:cNvPr id="94" name="TextBox 93">
            <a:extLst>
              <a:ext uri="{FF2B5EF4-FFF2-40B4-BE49-F238E27FC236}">
                <a16:creationId xmlns:a16="http://schemas.microsoft.com/office/drawing/2014/main" id="{84FEF003-A0C9-461E-A440-02184F53CA25}"/>
              </a:ext>
            </a:extLst>
          </p:cNvPr>
          <p:cNvSpPr txBox="1"/>
          <p:nvPr/>
        </p:nvSpPr>
        <p:spPr>
          <a:xfrm>
            <a:off x="7644965" y="374794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twelve</a:t>
            </a:r>
          </a:p>
        </p:txBody>
      </p:sp>
      <p:sp>
        <p:nvSpPr>
          <p:cNvPr id="95" name="TextBox 94">
            <a:extLst>
              <a:ext uri="{FF2B5EF4-FFF2-40B4-BE49-F238E27FC236}">
                <a16:creationId xmlns:a16="http://schemas.microsoft.com/office/drawing/2014/main" id="{38DDB75E-3CC5-45E4-830A-4E0DBCDA82F0}"/>
              </a:ext>
            </a:extLst>
          </p:cNvPr>
          <p:cNvSpPr txBox="1"/>
          <p:nvPr/>
        </p:nvSpPr>
        <p:spPr>
          <a:xfrm>
            <a:off x="2231613" y="2882232"/>
            <a:ext cx="260087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eight</a:t>
            </a:r>
          </a:p>
        </p:txBody>
      </p:sp>
      <p:sp>
        <p:nvSpPr>
          <p:cNvPr id="96" name="TextBox 95">
            <a:extLst>
              <a:ext uri="{FF2B5EF4-FFF2-40B4-BE49-F238E27FC236}">
                <a16:creationId xmlns:a16="http://schemas.microsoft.com/office/drawing/2014/main" id="{80BA3DE0-8595-462B-AB01-3647102C278F}"/>
              </a:ext>
            </a:extLst>
          </p:cNvPr>
          <p:cNvSpPr txBox="1"/>
          <p:nvPr/>
        </p:nvSpPr>
        <p:spPr>
          <a:xfrm>
            <a:off x="4638950" y="2855238"/>
            <a:ext cx="260087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one</a:t>
            </a:r>
          </a:p>
        </p:txBody>
      </p:sp>
      <p:sp>
        <p:nvSpPr>
          <p:cNvPr id="97" name="TextBox 96">
            <a:extLst>
              <a:ext uri="{FF2B5EF4-FFF2-40B4-BE49-F238E27FC236}">
                <a16:creationId xmlns:a16="http://schemas.microsoft.com/office/drawing/2014/main" id="{44362693-FC70-469E-BFF7-A71D025BE88D}"/>
              </a:ext>
            </a:extLst>
          </p:cNvPr>
          <p:cNvSpPr txBox="1"/>
          <p:nvPr/>
        </p:nvSpPr>
        <p:spPr>
          <a:xfrm>
            <a:off x="7751746" y="2855601"/>
            <a:ext cx="248907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eleven</a:t>
            </a:r>
          </a:p>
        </p:txBody>
      </p:sp>
    </p:spTree>
    <p:extLst>
      <p:ext uri="{BB962C8B-B14F-4D97-AF65-F5344CB8AC3E}">
        <p14:creationId xmlns:p14="http://schemas.microsoft.com/office/powerpoint/2010/main" val="27587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370246032"/>
              </p:ext>
            </p:extLst>
          </p:nvPr>
        </p:nvGraphicFramePr>
        <p:xfrm>
          <a:off x="601237" y="648430"/>
          <a:ext cx="9962638" cy="6029786"/>
        </p:xfrm>
        <a:graphic>
          <a:graphicData uri="http://schemas.openxmlformats.org/drawingml/2006/table">
            <a:tbl>
              <a:tblPr firstRow="1" bandRow="1"/>
              <a:tblGrid>
                <a:gridCol w="1757233">
                  <a:extLst>
                    <a:ext uri="{9D8B030D-6E8A-4147-A177-3AD203B41FA5}">
                      <a16:colId xmlns:a16="http://schemas.microsoft.com/office/drawing/2014/main" val="1203737284"/>
                    </a:ext>
                  </a:extLst>
                </a:gridCol>
                <a:gridCol w="2527911">
                  <a:extLst>
                    <a:ext uri="{9D8B030D-6E8A-4147-A177-3AD203B41FA5}">
                      <a16:colId xmlns:a16="http://schemas.microsoft.com/office/drawing/2014/main" val="1810222861"/>
                    </a:ext>
                  </a:extLst>
                </a:gridCol>
                <a:gridCol w="2846760">
                  <a:extLst>
                    <a:ext uri="{9D8B030D-6E8A-4147-A177-3AD203B41FA5}">
                      <a16:colId xmlns:a16="http://schemas.microsoft.com/office/drawing/2014/main" val="274413866"/>
                    </a:ext>
                  </a:extLst>
                </a:gridCol>
                <a:gridCol w="283073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music</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a:solidFill>
                            <a:srgbClr val="92D050"/>
                          </a:solidFill>
                          <a:latin typeface="Century Gothic" panose="020B0502020202020204" pitchFamily="34" charset="0"/>
                        </a:rPr>
                        <a:t>(the) favourite song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two films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film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300" b="1" dirty="0">
                          <a:solidFill>
                            <a:srgbClr val="92D050"/>
                          </a:solidFill>
                          <a:latin typeface="Century Gothic" panose="020B0502020202020204" pitchFamily="34" charset="0"/>
                        </a:rPr>
                        <a:t>favourite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song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eleven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twelve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There is, there are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eight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nine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ten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five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six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seven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two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three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four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(the) number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zero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0066"/>
                          </a:solidFill>
                          <a:latin typeface="Century Gothic" panose="020B0502020202020204" pitchFamily="34" charset="0"/>
                        </a:rPr>
                        <a:t>one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32130" y="992580"/>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815151" y="3896301"/>
            <a:ext cx="1351445" cy="1280316"/>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7708" y="5781236"/>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613469" y="161510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13281" y="6168335"/>
            <a:ext cx="231959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a:t>
            </a:r>
            <a:r>
              <a:rPr lang="en-GB" sz="2400" kern="0" dirty="0" err="1">
                <a:solidFill>
                  <a:srgbClr val="002060"/>
                </a:solidFill>
                <a:latin typeface="Century Gothic" panose="020B0502020202020204" pitchFamily="34" charset="0"/>
                <a:cs typeface="Arial"/>
                <a:sym typeface="Arial"/>
              </a:rPr>
              <a:t>Nummer</a:t>
            </a:r>
            <a:endParaRPr lang="en-GB" sz="2400" kern="0" dirty="0">
              <a:solidFill>
                <a:srgbClr val="002060"/>
              </a:solidFill>
              <a:latin typeface="Century Gothic" panose="020B0502020202020204" pitchFamily="34" charset="0"/>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4846936" y="6180617"/>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null</a:t>
            </a:r>
          </a:p>
        </p:txBody>
      </p:sp>
      <p:sp>
        <p:nvSpPr>
          <p:cNvPr id="57" name="TextBox 56">
            <a:extLst>
              <a:ext uri="{FF2B5EF4-FFF2-40B4-BE49-F238E27FC236}">
                <a16:creationId xmlns:a16="http://schemas.microsoft.com/office/drawing/2014/main" id="{DF64A05B-A2E8-4E6A-AE16-0B9A2F39F702}"/>
              </a:ext>
            </a:extLst>
          </p:cNvPr>
          <p:cNvSpPr txBox="1"/>
          <p:nvPr/>
        </p:nvSpPr>
        <p:spPr>
          <a:xfrm>
            <a:off x="7662842" y="6189673"/>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eins</a:t>
            </a:r>
            <a:endParaRPr lang="en-GB" sz="2400" kern="0" dirty="0">
              <a:solidFill>
                <a:srgbClr val="002060"/>
              </a:solidFill>
              <a:latin typeface="Century Gothic" panose="020B0502020202020204" pitchFamily="34" charset="0"/>
              <a:cs typeface="Arial"/>
              <a:sym typeface="Arial"/>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313279" y="5376117"/>
            <a:ext cx="1899579" cy="430887"/>
          </a:xfrm>
          <a:prstGeom prst="rect">
            <a:avLst/>
          </a:prstGeom>
          <a:noFill/>
        </p:spPr>
        <p:txBody>
          <a:bodyPr wrap="square" rtlCol="0">
            <a:spAutoFit/>
          </a:bodyPr>
          <a:lstStyle/>
          <a:p>
            <a:pPr>
              <a:buClr>
                <a:srgbClr val="000000"/>
              </a:buClr>
              <a:buFont typeface="Arial"/>
              <a:buNone/>
              <a:defRPr/>
            </a:pPr>
            <a:r>
              <a:rPr lang="en-GB" sz="2200" kern="0" dirty="0">
                <a:solidFill>
                  <a:srgbClr val="002060"/>
                </a:solidFill>
                <a:latin typeface="Century Gothic" panose="020B0502020202020204" pitchFamily="34" charset="0"/>
                <a:cs typeface="Arial"/>
                <a:sym typeface="Arial"/>
              </a:rPr>
              <a:t> </a:t>
            </a:r>
            <a:r>
              <a:rPr lang="en-GB" sz="2200" kern="0" dirty="0" err="1">
                <a:solidFill>
                  <a:srgbClr val="002060"/>
                </a:solidFill>
                <a:latin typeface="Century Gothic" panose="020B0502020202020204" pitchFamily="34" charset="0"/>
                <a:cs typeface="Arial"/>
                <a:sym typeface="Arial"/>
              </a:rPr>
              <a:t>zwei</a:t>
            </a:r>
            <a:endParaRPr lang="en-GB" sz="2200" kern="0" dirty="0">
              <a:solidFill>
                <a:srgbClr val="002060"/>
              </a:solidFill>
              <a:latin typeface="Century Gothic" panose="020B0502020202020204" pitchFamily="34" charset="0"/>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4653399" y="5321170"/>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drei</a:t>
            </a:r>
            <a:r>
              <a:rPr lang="en-GB" sz="2400" kern="0" dirty="0">
                <a:solidFill>
                  <a:srgbClr val="002060"/>
                </a:solidFill>
                <a:latin typeface="Century Gothic" panose="020B0502020202020204" pitchFamily="34" charset="0"/>
                <a:cs typeface="Arial"/>
                <a:sym typeface="Arial"/>
              </a:rPr>
              <a:t>	</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662842" y="532117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vier</a:t>
            </a:r>
            <a:endParaRPr lang="en-GB" sz="2400" kern="0" dirty="0">
              <a:solidFill>
                <a:srgbClr val="002060"/>
              </a:solidFill>
              <a:latin typeface="Century Gothic" panose="020B0502020202020204" pitchFamily="34" charset="0"/>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246062" y="4455927"/>
            <a:ext cx="238681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fünf</a:t>
            </a:r>
            <a:endParaRPr lang="en-GB" sz="2400" kern="0" dirty="0">
              <a:solidFill>
                <a:srgbClr val="002060"/>
              </a:solidFill>
              <a:latin typeface="Century Gothic" panose="020B0502020202020204" pitchFamily="34" charset="0"/>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4566752" y="4411004"/>
            <a:ext cx="283730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sechs</a:t>
            </a:r>
            <a:endParaRPr lang="en-GB" sz="2400" kern="0" dirty="0">
              <a:solidFill>
                <a:srgbClr val="002060"/>
              </a:solidFill>
              <a:latin typeface="Century Gothic" panose="020B0502020202020204" pitchFamily="34" charset="0"/>
              <a:cs typeface="Arial"/>
              <a:sym typeface="Arial"/>
            </a:endParaRPr>
          </a:p>
        </p:txBody>
      </p:sp>
      <p:sp>
        <p:nvSpPr>
          <p:cNvPr id="63" name="TextBox 62">
            <a:extLst>
              <a:ext uri="{FF2B5EF4-FFF2-40B4-BE49-F238E27FC236}">
                <a16:creationId xmlns:a16="http://schemas.microsoft.com/office/drawing/2014/main" id="{4288424B-C932-4547-A012-B49F40F7D00B}"/>
              </a:ext>
            </a:extLst>
          </p:cNvPr>
          <p:cNvSpPr txBox="1"/>
          <p:nvPr/>
        </p:nvSpPr>
        <p:spPr>
          <a:xfrm>
            <a:off x="7562987" y="4411003"/>
            <a:ext cx="21617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sieben</a:t>
            </a:r>
            <a:endParaRPr lang="en-GB" sz="2400" kern="0" dirty="0">
              <a:solidFill>
                <a:srgbClr val="002060"/>
              </a:solidFill>
              <a:latin typeface="Century Gothic" panose="020B0502020202020204" pitchFamily="34" charset="0"/>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246061" y="3623148"/>
            <a:ext cx="2121798"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acht</a:t>
            </a:r>
            <a:r>
              <a:rPr lang="en-GB" sz="2400" kern="0" dirty="0">
                <a:solidFill>
                  <a:srgbClr val="002060"/>
                </a:solidFill>
                <a:latin typeface="Century Gothic" panose="020B0502020202020204" pitchFamily="34" charset="0"/>
                <a:cs typeface="Arial"/>
                <a:sym typeface="Arial"/>
              </a:rPr>
              <a:t>	</a:t>
            </a:r>
          </a:p>
        </p:txBody>
      </p:sp>
      <p:sp>
        <p:nvSpPr>
          <p:cNvPr id="65" name="TextBox 64">
            <a:extLst>
              <a:ext uri="{FF2B5EF4-FFF2-40B4-BE49-F238E27FC236}">
                <a16:creationId xmlns:a16="http://schemas.microsoft.com/office/drawing/2014/main" id="{14BEB3B8-B887-4DEB-A486-6CD05DC01D9A}"/>
              </a:ext>
            </a:extLst>
          </p:cNvPr>
          <p:cNvSpPr txBox="1"/>
          <p:nvPr/>
        </p:nvSpPr>
        <p:spPr>
          <a:xfrm>
            <a:off x="4695313" y="3611373"/>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neun</a:t>
            </a:r>
            <a:endParaRPr lang="en-GB" sz="2400" kern="0" dirty="0">
              <a:solidFill>
                <a:srgbClr val="002060"/>
              </a:solidFill>
              <a:latin typeface="Century Gothic" panose="020B0502020202020204" pitchFamily="34" charset="0"/>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7659412" y="3609236"/>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zehn</a:t>
            </a:r>
            <a:endParaRPr lang="en-GB" sz="2400" kern="0" dirty="0">
              <a:solidFill>
                <a:srgbClr val="002060"/>
              </a:solidFill>
              <a:latin typeface="Century Gothic" panose="020B0502020202020204" pitchFamily="34" charset="0"/>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246060" y="2743519"/>
            <a:ext cx="260087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elf</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653397" y="2716525"/>
            <a:ext cx="260087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zwölf</a:t>
            </a:r>
            <a:endParaRPr lang="en-GB" sz="2400" kern="0" dirty="0">
              <a:solidFill>
                <a:srgbClr val="002060"/>
              </a:solidFill>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7766193" y="2716888"/>
            <a:ext cx="248907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es </a:t>
            </a:r>
            <a:r>
              <a:rPr lang="en-GB" sz="2400" kern="0" dirty="0" err="1">
                <a:solidFill>
                  <a:srgbClr val="002060"/>
                </a:solidFill>
                <a:latin typeface="Century Gothic" panose="020B0502020202020204" pitchFamily="34" charset="0"/>
                <a:cs typeface="Arial"/>
                <a:sym typeface="Arial"/>
              </a:rPr>
              <a:t>gibt</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313279" y="187791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Film</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693813" y="1865086"/>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Lieblings</a:t>
            </a:r>
            <a:r>
              <a:rPr lang="en-GB" sz="2400" kern="0" dirty="0">
                <a:solidFill>
                  <a:srgbClr val="002060"/>
                </a:solidFill>
                <a:latin typeface="Century Gothic" panose="020B0502020202020204" pitchFamily="34" charset="0"/>
                <a:cs typeface="Arial"/>
                <a:sym typeface="Arial"/>
              </a:rPr>
              <a:t>-</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666976" y="187791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Lied</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313278" y="1026768"/>
            <a:ext cx="2414666" cy="830997"/>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die </a:t>
            </a:r>
            <a:r>
              <a:rPr lang="en-GB" sz="2400" kern="0" dirty="0" err="1">
                <a:solidFill>
                  <a:srgbClr val="002060"/>
                </a:solidFill>
                <a:latin typeface="Century Gothic" panose="020B0502020202020204" pitchFamily="34" charset="0"/>
                <a:cs typeface="Arial"/>
                <a:sym typeface="Arial"/>
              </a:rPr>
              <a:t>Musik</a:t>
            </a:r>
            <a:r>
              <a:rPr lang="en-GB" sz="2400" kern="0" dirty="0">
                <a:solidFill>
                  <a:srgbClr val="002060"/>
                </a:solidFill>
                <a:latin typeface="Century Gothic" panose="020B0502020202020204" pitchFamily="34" charset="0"/>
                <a:cs typeface="Arial"/>
                <a:sym typeface="Arial"/>
              </a:rPr>
              <a:t>		</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1" y="1042129"/>
            <a:ext cx="2981037"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das </a:t>
            </a:r>
            <a:r>
              <a:rPr lang="en-GB" sz="2400" kern="0" dirty="0" err="1">
                <a:solidFill>
                  <a:srgbClr val="002060"/>
                </a:solidFill>
                <a:latin typeface="Century Gothic" panose="020B0502020202020204" pitchFamily="34" charset="0"/>
                <a:cs typeface="Arial"/>
                <a:sym typeface="Arial"/>
              </a:rPr>
              <a:t>Lieblingslied</a:t>
            </a:r>
            <a:r>
              <a:rPr lang="en-GB" sz="2400" kern="0" dirty="0">
                <a:solidFill>
                  <a:srgbClr val="002060"/>
                </a:solidFill>
                <a:latin typeface="Century Gothic" panose="020B0502020202020204" pitchFamily="34" charset="0"/>
                <a:cs typeface="Arial"/>
                <a:sym typeface="Arial"/>
              </a:rPr>
              <a:t>	</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674848" y="1014799"/>
            <a:ext cx="287348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zwei</a:t>
            </a: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Filme</a:t>
            </a:r>
            <a:endParaRPr lang="en-GB" sz="2400" kern="0" dirty="0">
              <a:solidFill>
                <a:srgbClr val="002060"/>
              </a:solidFill>
              <a:latin typeface="Century Gothic" panose="020B0502020202020204" pitchFamily="34" charset="0"/>
              <a:cs typeface="Arial"/>
              <a:sym typeface="Arial"/>
            </a:endParaRPr>
          </a:p>
        </p:txBody>
      </p:sp>
    </p:spTree>
    <p:extLst>
      <p:ext uri="{BB962C8B-B14F-4D97-AF65-F5344CB8AC3E}">
        <p14:creationId xmlns:p14="http://schemas.microsoft.com/office/powerpoint/2010/main" val="15360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a:lstStyle/>
          <a:p>
            <a:endParaRPr lang="en-GB"/>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rPr>
              <a:t>Tschüss</a:t>
            </a:r>
            <a:r>
              <a:rPr lang="en-GB" sz="6000" b="1" dirty="0">
                <a:solidFill>
                  <a:schemeClr val="bg1"/>
                </a:solidFill>
                <a:latin typeface="Century Gothic" panose="020B0502020202020204" pitchFamily="34" charset="0"/>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rPr>
              <a:t>rot</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Table 4">
            <a:extLst>
              <a:ext uri="{FF2B5EF4-FFF2-40B4-BE49-F238E27FC236}">
                <a16:creationId xmlns:a16="http://schemas.microsoft.com/office/drawing/2014/main" id="{FF7DA767-B821-404C-86CE-B1CF956A728F}"/>
              </a:ext>
            </a:extLst>
          </p:cNvPr>
          <p:cNvGraphicFramePr>
            <a:graphicFrameLocks noGrp="1"/>
          </p:cNvGraphicFramePr>
          <p:nvPr>
            <p:extLst>
              <p:ext uri="{D42A27DB-BD31-4B8C-83A1-F6EECF244321}">
                <p14:modId xmlns:p14="http://schemas.microsoft.com/office/powerpoint/2010/main" val="4204110684"/>
              </p:ext>
            </p:extLst>
          </p:nvPr>
        </p:nvGraphicFramePr>
        <p:xfrm>
          <a:off x="558052" y="817333"/>
          <a:ext cx="9962638" cy="6029786"/>
        </p:xfrm>
        <a:graphic>
          <a:graphicData uri="http://schemas.openxmlformats.org/drawingml/2006/table">
            <a:tbl>
              <a:tblPr firstRow="1" bandRow="1"/>
              <a:tblGrid>
                <a:gridCol w="1757233">
                  <a:extLst>
                    <a:ext uri="{9D8B030D-6E8A-4147-A177-3AD203B41FA5}">
                      <a16:colId xmlns:a16="http://schemas.microsoft.com/office/drawing/2014/main" val="1203737284"/>
                    </a:ext>
                  </a:extLst>
                </a:gridCol>
                <a:gridCol w="2527911">
                  <a:extLst>
                    <a:ext uri="{9D8B030D-6E8A-4147-A177-3AD203B41FA5}">
                      <a16:colId xmlns:a16="http://schemas.microsoft.com/office/drawing/2014/main" val="1810222861"/>
                    </a:ext>
                  </a:extLst>
                </a:gridCol>
                <a:gridCol w="2846760">
                  <a:extLst>
                    <a:ext uri="{9D8B030D-6E8A-4147-A177-3AD203B41FA5}">
                      <a16:colId xmlns:a16="http://schemas.microsoft.com/office/drawing/2014/main" val="274413866"/>
                    </a:ext>
                  </a:extLst>
                </a:gridCol>
                <a:gridCol w="283073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Lieblings</a:t>
                      </a:r>
                      <a:r>
                        <a:rPr lang="en-GB" sz="2400" b="1" dirty="0">
                          <a:solidFill>
                            <a:srgbClr val="00206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a:solidFill>
                            <a:srgbClr val="002060"/>
                          </a:solidFill>
                          <a:latin typeface="Century Gothic" panose="020B0502020202020204" pitchFamily="34" charset="0"/>
                        </a:rPr>
                        <a:t>der Film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Lied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Musik</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300" b="1" dirty="0">
                          <a:solidFill>
                            <a:srgbClr val="002060"/>
                          </a:solidFill>
                          <a:latin typeface="Century Gothic" panose="020B0502020202020204" pitchFamily="34" charset="0"/>
                        </a:rPr>
                        <a:t>das </a:t>
                      </a:r>
                      <a:r>
                        <a:rPr lang="en-GB" sz="2300" b="1" dirty="0" err="1">
                          <a:solidFill>
                            <a:srgbClr val="002060"/>
                          </a:solidFill>
                          <a:latin typeface="Century Gothic" panose="020B0502020202020204" pitchFamily="34" charset="0"/>
                        </a:rPr>
                        <a:t>Lieblingslied</a:t>
                      </a:r>
                      <a:endParaRPr lang="en-GB" sz="23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zwei</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Filme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acht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eins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elf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zwei</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neun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zwölf</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vier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zehn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Nummer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fünf</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sechs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null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sieben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drei</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es </a:t>
                      </a:r>
                      <a:r>
                        <a:rPr lang="en-GB" sz="2400" b="1" dirty="0" err="1">
                          <a:solidFill>
                            <a:srgbClr val="002060"/>
                          </a:solidFill>
                          <a:latin typeface="Century Gothic" panose="020B0502020202020204" pitchFamily="34" charset="0"/>
                        </a:rPr>
                        <a:t>gibt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93711" y="1131797"/>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813624" y="3763620"/>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22151" y="484408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71310" y="1845539"/>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Tree>
    <p:extLst>
      <p:ext uri="{BB962C8B-B14F-4D97-AF65-F5344CB8AC3E}">
        <p14:creationId xmlns:p14="http://schemas.microsoft.com/office/powerpoint/2010/main" val="3547623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366612141"/>
              </p:ext>
            </p:extLst>
          </p:nvPr>
        </p:nvGraphicFramePr>
        <p:xfrm>
          <a:off x="547259" y="665621"/>
          <a:ext cx="9962638" cy="6029786"/>
        </p:xfrm>
        <a:graphic>
          <a:graphicData uri="http://schemas.openxmlformats.org/drawingml/2006/table">
            <a:tbl>
              <a:tblPr firstRow="1" bandRow="1"/>
              <a:tblGrid>
                <a:gridCol w="1757233">
                  <a:extLst>
                    <a:ext uri="{9D8B030D-6E8A-4147-A177-3AD203B41FA5}">
                      <a16:colId xmlns:a16="http://schemas.microsoft.com/office/drawing/2014/main" val="1203737284"/>
                    </a:ext>
                  </a:extLst>
                </a:gridCol>
                <a:gridCol w="2527911">
                  <a:extLst>
                    <a:ext uri="{9D8B030D-6E8A-4147-A177-3AD203B41FA5}">
                      <a16:colId xmlns:a16="http://schemas.microsoft.com/office/drawing/2014/main" val="1810222861"/>
                    </a:ext>
                  </a:extLst>
                </a:gridCol>
                <a:gridCol w="2846760">
                  <a:extLst>
                    <a:ext uri="{9D8B030D-6E8A-4147-A177-3AD203B41FA5}">
                      <a16:colId xmlns:a16="http://schemas.microsoft.com/office/drawing/2014/main" val="274413866"/>
                    </a:ext>
                  </a:extLst>
                </a:gridCol>
                <a:gridCol w="283073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music</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a:solidFill>
                            <a:srgbClr val="002060"/>
                          </a:solidFill>
                          <a:latin typeface="Century Gothic" panose="020B0502020202020204" pitchFamily="34" charset="0"/>
                        </a:rPr>
                        <a:t>(the) favourite song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two films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film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300" b="1" dirty="0">
                          <a:solidFill>
                            <a:srgbClr val="002060"/>
                          </a:solidFill>
                          <a:latin typeface="Century Gothic" panose="020B0502020202020204" pitchFamily="34" charset="0"/>
                        </a:rPr>
                        <a:t>favourite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song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5">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eleven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twelve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There is, there are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eight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nine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five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six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seven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two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three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four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number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zero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one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727724" y="68082"/>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32130" y="992580"/>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815151" y="3896301"/>
            <a:ext cx="1351445" cy="1280316"/>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7708" y="5781236"/>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613469" y="161510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Tree>
    <p:extLst>
      <p:ext uri="{BB962C8B-B14F-4D97-AF65-F5344CB8AC3E}">
        <p14:creationId xmlns:p14="http://schemas.microsoft.com/office/powerpoint/2010/main" val="334815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79513" y="-50588"/>
            <a:ext cx="5465901" cy="1323439"/>
          </a:xfrm>
          <a:prstGeom prst="rect">
            <a:avLst/>
          </a:prstGeom>
          <a:noFill/>
        </p:spPr>
        <p:txBody>
          <a:bodyPr wrap="square" rtlCol="0">
            <a:spAutoFit/>
          </a:bodyPr>
          <a:lstStyle/>
          <a:p>
            <a:r>
              <a:rPr lang="en-GB" sz="6600" dirty="0">
                <a:solidFill>
                  <a:srgbClr val="002060"/>
                </a:solidFill>
                <a:latin typeface="Century Gothic" panose="020B0502020202020204" pitchFamily="34" charset="0"/>
              </a:rPr>
              <a:t> </a:t>
            </a:r>
            <a:r>
              <a:rPr lang="en-GB" sz="8000" dirty="0">
                <a:solidFill>
                  <a:srgbClr val="002060"/>
                </a:solidFill>
                <a:latin typeface="Century Gothic" panose="020B0502020202020204" pitchFamily="34" charset="0"/>
              </a:rPr>
              <a:t>[</a:t>
            </a:r>
            <a:r>
              <a:rPr lang="en-GB" sz="8000" dirty="0">
                <a:solidFill>
                  <a:srgbClr val="FF0066"/>
                </a:solidFill>
                <a:latin typeface="Century Gothic" panose="020B0502020202020204" pitchFamily="34" charset="0"/>
              </a:rPr>
              <a:t>s</a:t>
            </a:r>
            <a:r>
              <a:rPr lang="en-GB" sz="8000" dirty="0">
                <a:solidFill>
                  <a:srgbClr val="002060"/>
                </a:solidFill>
                <a:latin typeface="Century Gothic" panose="020B0502020202020204" pitchFamily="34" charset="0"/>
              </a:rPr>
              <a:t>][</a:t>
            </a:r>
            <a:r>
              <a:rPr lang="en-GB" sz="8000" dirty="0">
                <a:solidFill>
                  <a:srgbClr val="FF0066"/>
                </a:solidFill>
                <a:latin typeface="Century Gothic" panose="020B0502020202020204" pitchFamily="34" charset="0"/>
              </a:rPr>
              <a:t>ss</a:t>
            </a:r>
            <a:r>
              <a:rPr lang="en-GB" sz="8000" dirty="0">
                <a:solidFill>
                  <a:srgbClr val="002060"/>
                </a:solidFill>
                <a:latin typeface="Century Gothic" panose="020B0502020202020204" pitchFamily="34" charset="0"/>
              </a:rPr>
              <a:t>][</a:t>
            </a:r>
            <a:r>
              <a:rPr lang="en-GB" sz="8000" dirty="0">
                <a:solidFill>
                  <a:srgbClr val="FF0066"/>
                </a:solidFill>
                <a:latin typeface="Century Gothic" panose="020B0502020202020204" pitchFamily="34" charset="0"/>
              </a:rPr>
              <a:t>ß</a:t>
            </a:r>
            <a:r>
              <a:rPr lang="en-GB" sz="8000" dirty="0">
                <a:solidFill>
                  <a:srgbClr val="002060"/>
                </a:solidFill>
                <a:latin typeface="Century Gothic" panose="020B0502020202020204" pitchFamily="34" charset="0"/>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4561059" y="4499086"/>
            <a:ext cx="2699778" cy="144655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8800" dirty="0" err="1">
                <a:solidFill>
                  <a:srgbClr val="002060"/>
                </a:solidFill>
                <a:latin typeface="Century Gothic" panose="020B0502020202020204" pitchFamily="34" charset="0"/>
              </a:rPr>
              <a:t>gro</a:t>
            </a:r>
            <a:r>
              <a:rPr lang="en-GB" sz="8800" b="1" dirty="0" err="1">
                <a:solidFill>
                  <a:srgbClr val="FF0066"/>
                </a:solidFill>
                <a:latin typeface="Century Gothic" panose="020B0502020202020204" pitchFamily="34" charset="0"/>
              </a:rPr>
              <a:t>ß</a:t>
            </a:r>
            <a:endPar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 name="TextBox 1">
            <a:extLst>
              <a:ext uri="{FF2B5EF4-FFF2-40B4-BE49-F238E27FC236}">
                <a16:creationId xmlns:a16="http://schemas.microsoft.com/office/drawing/2014/main" id="{4114456F-E438-4A13-8EE5-3ABD2CD5732F}"/>
              </a:ext>
            </a:extLst>
          </p:cNvPr>
          <p:cNvSpPr txBox="1"/>
          <p:nvPr/>
        </p:nvSpPr>
        <p:spPr>
          <a:xfrm>
            <a:off x="4756626" y="5902787"/>
            <a:ext cx="2308644" cy="584775"/>
          </a:xfrm>
          <a:prstGeom prst="rect">
            <a:avLst/>
          </a:prstGeom>
          <a:noFill/>
        </p:spPr>
        <p:txBody>
          <a:bodyPr wrap="square" rtlCol="0">
            <a:spAutoFit/>
          </a:bodyPr>
          <a:lstStyle/>
          <a:p>
            <a:pPr algn="ctr"/>
            <a:r>
              <a:rPr lang="en-GB" sz="3200" dirty="0">
                <a:solidFill>
                  <a:srgbClr val="002060"/>
                </a:solidFill>
              </a:rPr>
              <a:t>[big, tall]</a:t>
            </a:r>
          </a:p>
        </p:txBody>
      </p:sp>
      <p:pic>
        <p:nvPicPr>
          <p:cNvPr id="12" name="Picture 11" descr="tall man next to a big ruler held by a small girl">
            <a:extLst>
              <a:ext uri="{FF2B5EF4-FFF2-40B4-BE49-F238E27FC236}">
                <a16:creationId xmlns:a16="http://schemas.microsoft.com/office/drawing/2014/main" id="{8720207D-22A2-4DFD-81BE-8948F2C046F7}"/>
              </a:ext>
            </a:extLst>
          </p:cNvPr>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994788" y="1117887"/>
            <a:ext cx="1810826" cy="3230672"/>
          </a:xfrm>
          <a:prstGeom prst="rect">
            <a:avLst/>
          </a:prstGeom>
        </p:spPr>
      </p:pic>
      <p:sp>
        <p:nvSpPr>
          <p:cNvPr id="13" name="Speech Bubble: Rectangle with Corners Rounded 12">
            <a:extLst>
              <a:ext uri="{FF2B5EF4-FFF2-40B4-BE49-F238E27FC236}">
                <a16:creationId xmlns:a16="http://schemas.microsoft.com/office/drawing/2014/main" id="{A6DFD13C-B635-4805-B147-39ED75208833}"/>
              </a:ext>
            </a:extLst>
          </p:cNvPr>
          <p:cNvSpPr/>
          <p:nvPr/>
        </p:nvSpPr>
        <p:spPr>
          <a:xfrm>
            <a:off x="425572" y="1421455"/>
            <a:ext cx="3003394" cy="1816727"/>
          </a:xfrm>
          <a:prstGeom prst="wedgeRoundRectCallout">
            <a:avLst>
              <a:gd name="adj1" fmla="val -19235"/>
              <a:gd name="adj2" fmla="val -46933"/>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F0302020204030204"/>
              </a:rPr>
              <a:t>You</a:t>
            </a:r>
            <a:r>
              <a:rPr kumimoji="0" lang="en-GB" sz="2400" b="1" i="0" u="none" strike="noStrike" kern="1200" cap="none" spc="0" normalizeH="0" noProof="0" dirty="0">
                <a:ln>
                  <a:noFill/>
                </a:ln>
                <a:solidFill>
                  <a:schemeClr val="bg1"/>
                </a:solidFill>
                <a:effectLst/>
                <a:uLnTx/>
                <a:uFillTx/>
                <a:latin typeface="Century Gothic" panose="020F0302020204030204"/>
              </a:rPr>
              <a:t> know that ‘s’ in front of a vowel sounds like the English ‘z’. </a:t>
            </a:r>
            <a:endParaRPr kumimoji="0" lang="en-GB" sz="2400" b="1" i="0" u="none" strike="noStrike" kern="1200" cap="none" spc="0" normalizeH="0" baseline="0" noProof="0" dirty="0">
              <a:ln>
                <a:noFill/>
              </a:ln>
              <a:solidFill>
                <a:schemeClr val="bg1"/>
              </a:solidFill>
              <a:effectLst/>
              <a:uLnTx/>
              <a:uFillTx/>
              <a:latin typeface="Century Gothic" panose="020F0302020204030204"/>
            </a:endParaRPr>
          </a:p>
        </p:txBody>
      </p:sp>
      <p:sp>
        <p:nvSpPr>
          <p:cNvPr id="17" name="Speech Bubble: Rectangle with Corners Rounded 16">
            <a:extLst>
              <a:ext uri="{FF2B5EF4-FFF2-40B4-BE49-F238E27FC236}">
                <a16:creationId xmlns:a16="http://schemas.microsoft.com/office/drawing/2014/main" id="{E1408A36-CD44-4F65-AF9E-D0A3742963AC}"/>
              </a:ext>
            </a:extLst>
          </p:cNvPr>
          <p:cNvSpPr/>
          <p:nvPr/>
        </p:nvSpPr>
        <p:spPr>
          <a:xfrm>
            <a:off x="425573" y="3783609"/>
            <a:ext cx="3003394" cy="1652935"/>
          </a:xfrm>
          <a:prstGeom prst="wedgeRoundRectCallout">
            <a:avLst>
              <a:gd name="adj1" fmla="val -19235"/>
              <a:gd name="adj2" fmla="val -46933"/>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latin typeface="+mj-lt"/>
              </a:rPr>
              <a:t>At all other times German ‘s’, ‘ss’ and ‘ß’ sound like English ‘s’. </a:t>
            </a:r>
          </a:p>
        </p:txBody>
      </p:sp>
      <p:sp>
        <p:nvSpPr>
          <p:cNvPr id="19" name="Speech Bubble: Rectangle with Corners Rounded 18">
            <a:extLst>
              <a:ext uri="{FF2B5EF4-FFF2-40B4-BE49-F238E27FC236}">
                <a16:creationId xmlns:a16="http://schemas.microsoft.com/office/drawing/2014/main" id="{DF7E28FE-4BD0-40BB-BFCE-75DB8A4E9C39}"/>
              </a:ext>
            </a:extLst>
          </p:cNvPr>
          <p:cNvSpPr/>
          <p:nvPr/>
        </p:nvSpPr>
        <p:spPr>
          <a:xfrm>
            <a:off x="7622611" y="2713524"/>
            <a:ext cx="3182970" cy="1430952"/>
          </a:xfrm>
          <a:prstGeom prst="wedgeRoundRectCallout">
            <a:avLst>
              <a:gd name="adj1" fmla="val -61550"/>
              <a:gd name="adj2" fmla="val 920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ß is just a special way of writing ‘ss’ after a long vowel.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 grpId="0"/>
      <p:bldP spid="13" grpId="0" animBg="1"/>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3">
            <a:extLst>
              <a:ext uri="{FF2B5EF4-FFF2-40B4-BE49-F238E27FC236}">
                <a16:creationId xmlns:a16="http://schemas.microsoft.com/office/drawing/2014/main" id="{F8EA6856-C534-254D-7053-BE22E6FF16FC}"/>
              </a:ext>
            </a:extLst>
          </p:cNvPr>
          <p:cNvSpPr/>
          <p:nvPr/>
        </p:nvSpPr>
        <p:spPr>
          <a:xfrm>
            <a:off x="4103066" y="1412611"/>
            <a:ext cx="3620792" cy="3872139"/>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4884259" y="4084421"/>
            <a:ext cx="2242922" cy="120032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7200" dirty="0" err="1">
                <a:solidFill>
                  <a:srgbClr val="002060"/>
                </a:solidFill>
                <a:latin typeface="Century Gothic" panose="020B0502020202020204" pitchFamily="34" charset="0"/>
              </a:rPr>
              <a:t>gro</a:t>
            </a:r>
            <a:r>
              <a:rPr lang="en-GB" sz="7200" b="1" dirty="0" err="1">
                <a:solidFill>
                  <a:srgbClr val="FF0066"/>
                </a:solidFill>
                <a:latin typeface="Century Gothic" panose="020B0502020202020204" pitchFamily="34" charset="0"/>
              </a:rPr>
              <a:t>ß</a:t>
            </a: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3" name="Rectangle 12">
            <a:extLst>
              <a:ext uri="{FF2B5EF4-FFF2-40B4-BE49-F238E27FC236}">
                <a16:creationId xmlns:a16="http://schemas.microsoft.com/office/drawing/2014/main" id="{BF71338C-E215-4961-8C6D-3DBF1EF527DE}"/>
              </a:ext>
            </a:extLst>
          </p:cNvPr>
          <p:cNvSpPr/>
          <p:nvPr/>
        </p:nvSpPr>
        <p:spPr>
          <a:xfrm>
            <a:off x="661921" y="5091309"/>
            <a:ext cx="2544286" cy="110799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6600" noProof="0" dirty="0">
                <a:solidFill>
                  <a:srgbClr val="002060"/>
                </a:solidFill>
                <a:latin typeface="Century Gothic" panose="020B0502020202020204" pitchFamily="34" charset="0"/>
              </a:rPr>
              <a:t>e</a:t>
            </a:r>
            <a:r>
              <a:rPr lang="en-GB" sz="6600" b="1" dirty="0" err="1">
                <a:solidFill>
                  <a:srgbClr val="FF0066"/>
                </a:solidFill>
                <a:latin typeface="Century Gothic" panose="020B0502020202020204" pitchFamily="34" charset="0"/>
              </a:rPr>
              <a:t>ss</a:t>
            </a:r>
            <a:r>
              <a:rPr lang="en-GB" sz="6600" dirty="0" err="1">
                <a:solidFill>
                  <a:srgbClr val="002060"/>
                </a:solidFill>
                <a:latin typeface="Century Gothic" panose="020B0502020202020204" pitchFamily="34" charset="0"/>
              </a:rPr>
              <a:t>en</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7" name="TextBox 26">
            <a:extLst>
              <a:ext uri="{FF2B5EF4-FFF2-40B4-BE49-F238E27FC236}">
                <a16:creationId xmlns:a16="http://schemas.microsoft.com/office/drawing/2014/main" id="{329C63AD-083B-4532-A95D-D8EAC77C5B7A}"/>
              </a:ext>
            </a:extLst>
          </p:cNvPr>
          <p:cNvSpPr txBox="1"/>
          <p:nvPr/>
        </p:nvSpPr>
        <p:spPr>
          <a:xfrm>
            <a:off x="181697" y="6108809"/>
            <a:ext cx="3620792" cy="584775"/>
          </a:xfrm>
          <a:prstGeom prst="rect">
            <a:avLst/>
          </a:prstGeom>
          <a:noFill/>
        </p:spPr>
        <p:txBody>
          <a:bodyPr wrap="square" rtlCol="0">
            <a:spAutoFit/>
          </a:bodyPr>
          <a:lstStyle/>
          <a:p>
            <a:pPr algn="ctr"/>
            <a:r>
              <a:rPr lang="en-GB" sz="3200" dirty="0">
                <a:solidFill>
                  <a:srgbClr val="002060"/>
                </a:solidFill>
              </a:rPr>
              <a:t>[to eat, eating]</a:t>
            </a:r>
          </a:p>
        </p:txBody>
      </p:sp>
      <p:sp>
        <p:nvSpPr>
          <p:cNvPr id="28" name="Rectangle 27">
            <a:extLst>
              <a:ext uri="{FF2B5EF4-FFF2-40B4-BE49-F238E27FC236}">
                <a16:creationId xmlns:a16="http://schemas.microsoft.com/office/drawing/2014/main" id="{2EE7C624-5CC4-424F-B133-B95C55814F3F}"/>
              </a:ext>
            </a:extLst>
          </p:cNvPr>
          <p:cNvSpPr/>
          <p:nvPr/>
        </p:nvSpPr>
        <p:spPr>
          <a:xfrm>
            <a:off x="8374618" y="5344605"/>
            <a:ext cx="3122970" cy="110799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6600" noProof="0" dirty="0" err="1">
                <a:solidFill>
                  <a:srgbClr val="002060"/>
                </a:solidFill>
                <a:latin typeface="Century Gothic" panose="020B0502020202020204" pitchFamily="34" charset="0"/>
              </a:rPr>
              <a:t>tschü</a:t>
            </a:r>
            <a:r>
              <a:rPr lang="en-GB" sz="6600" b="1" dirty="0">
                <a:solidFill>
                  <a:srgbClr val="FF0066"/>
                </a:solidFill>
                <a:latin typeface="Century Gothic" panose="020B0502020202020204" pitchFamily="34" charset="0"/>
              </a:rPr>
              <a:t>s</a:t>
            </a:r>
            <a:r>
              <a:rPr lang="en-GB" sz="6600" dirty="0">
                <a:solidFill>
                  <a:srgbClr val="FF0066"/>
                </a:solidFill>
                <a:latin typeface="Century Gothic" panose="020B0502020202020204" pitchFamily="34" charset="0"/>
              </a:rPr>
              <a:t>s</a:t>
            </a:r>
            <a:endParaRPr kumimoji="0" lang="en-GB" sz="660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23" name="Picture 22" descr="tall man next to a big ruler held by a small girl">
            <a:extLst>
              <a:ext uri="{FF2B5EF4-FFF2-40B4-BE49-F238E27FC236}">
                <a16:creationId xmlns:a16="http://schemas.microsoft.com/office/drawing/2014/main" id="{60CA3A14-CC82-487C-8053-1F0CFFA35D00}"/>
              </a:ext>
            </a:extLst>
          </p:cNvPr>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086315" y="1468786"/>
            <a:ext cx="1506910" cy="2688459"/>
          </a:xfrm>
          <a:prstGeom prst="rect">
            <a:avLst/>
          </a:prstGeom>
        </p:spPr>
      </p:pic>
      <p:pic>
        <p:nvPicPr>
          <p:cNvPr id="6" name="Picture 5">
            <a:extLst>
              <a:ext uri="{FF2B5EF4-FFF2-40B4-BE49-F238E27FC236}">
                <a16:creationId xmlns:a16="http://schemas.microsoft.com/office/drawing/2014/main" id="{63F711A0-F18F-40AB-BC22-3BB0802A74B1}"/>
              </a:ext>
            </a:extLst>
          </p:cNvPr>
          <p:cNvPicPr>
            <a:picLocks noChangeAspect="1"/>
          </p:cNvPicPr>
          <p:nvPr/>
        </p:nvPicPr>
        <p:blipFill>
          <a:blip r:embed="rId5"/>
          <a:stretch>
            <a:fillRect/>
          </a:stretch>
        </p:blipFill>
        <p:spPr>
          <a:xfrm>
            <a:off x="1307064" y="4197468"/>
            <a:ext cx="1077218" cy="1077218"/>
          </a:xfrm>
          <a:prstGeom prst="rect">
            <a:avLst/>
          </a:prstGeom>
        </p:spPr>
      </p:pic>
      <p:pic>
        <p:nvPicPr>
          <p:cNvPr id="8" name="Picture 7">
            <a:extLst>
              <a:ext uri="{FF2B5EF4-FFF2-40B4-BE49-F238E27FC236}">
                <a16:creationId xmlns:a16="http://schemas.microsoft.com/office/drawing/2014/main" id="{C6F84B88-48C1-431B-A84A-74C5E5E2CFBC}"/>
              </a:ext>
            </a:extLst>
          </p:cNvPr>
          <p:cNvPicPr>
            <a:picLocks noChangeAspect="1"/>
          </p:cNvPicPr>
          <p:nvPr/>
        </p:nvPicPr>
        <p:blipFill>
          <a:blip r:embed="rId6"/>
          <a:stretch>
            <a:fillRect/>
          </a:stretch>
        </p:blipFill>
        <p:spPr>
          <a:xfrm>
            <a:off x="1282382" y="1212693"/>
            <a:ext cx="982724" cy="987687"/>
          </a:xfrm>
          <a:prstGeom prst="rect">
            <a:avLst/>
          </a:prstGeom>
        </p:spPr>
      </p:pic>
      <p:sp>
        <p:nvSpPr>
          <p:cNvPr id="25" name="Rectangle 24">
            <a:extLst>
              <a:ext uri="{FF2B5EF4-FFF2-40B4-BE49-F238E27FC236}">
                <a16:creationId xmlns:a16="http://schemas.microsoft.com/office/drawing/2014/main" id="{8C23B1CB-689B-4C23-BAC9-E598F21B2503}"/>
              </a:ext>
            </a:extLst>
          </p:cNvPr>
          <p:cNvSpPr/>
          <p:nvPr/>
        </p:nvSpPr>
        <p:spPr>
          <a:xfrm>
            <a:off x="377387" y="2012529"/>
            <a:ext cx="3113353" cy="110799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6600" dirty="0" err="1">
                <a:solidFill>
                  <a:srgbClr val="002060"/>
                </a:solidFill>
                <a:latin typeface="Century Gothic" panose="020B0502020202020204" pitchFamily="34" charset="0"/>
              </a:rPr>
              <a:t>Fu</a:t>
            </a:r>
            <a:r>
              <a:rPr lang="en-GB" sz="6600" b="1" dirty="0" err="1">
                <a:solidFill>
                  <a:srgbClr val="FF0066"/>
                </a:solidFill>
                <a:latin typeface="Century Gothic" panose="020B0502020202020204" pitchFamily="34" charset="0"/>
              </a:rPr>
              <a:t>ß</a:t>
            </a:r>
            <a:r>
              <a:rPr lang="en-GB" sz="6600" dirty="0" err="1">
                <a:solidFill>
                  <a:srgbClr val="002060"/>
                </a:solidFill>
                <a:latin typeface="Century Gothic" panose="020B0502020202020204" pitchFamily="34" charset="0"/>
              </a:rPr>
              <a:t>ball</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1" name="Picture 10">
            <a:extLst>
              <a:ext uri="{FF2B5EF4-FFF2-40B4-BE49-F238E27FC236}">
                <a16:creationId xmlns:a16="http://schemas.microsoft.com/office/drawing/2014/main" id="{5CAE72E3-477E-4C6D-A1CE-5CF99E366122}"/>
              </a:ext>
            </a:extLst>
          </p:cNvPr>
          <p:cNvPicPr>
            <a:picLocks noChangeAspect="1"/>
          </p:cNvPicPr>
          <p:nvPr/>
        </p:nvPicPr>
        <p:blipFill>
          <a:blip r:embed="rId7"/>
          <a:stretch>
            <a:fillRect/>
          </a:stretch>
        </p:blipFill>
        <p:spPr>
          <a:xfrm>
            <a:off x="9233877" y="4356719"/>
            <a:ext cx="1162560" cy="1179911"/>
          </a:xfrm>
          <a:prstGeom prst="rect">
            <a:avLst/>
          </a:prstGeom>
        </p:spPr>
      </p:pic>
      <p:grpSp>
        <p:nvGrpSpPr>
          <p:cNvPr id="16" name="Group 15">
            <a:extLst>
              <a:ext uri="{FF2B5EF4-FFF2-40B4-BE49-F238E27FC236}">
                <a16:creationId xmlns:a16="http://schemas.microsoft.com/office/drawing/2014/main" id="{30C4E983-4505-458B-BCFA-08FD68A6E999}"/>
              </a:ext>
            </a:extLst>
          </p:cNvPr>
          <p:cNvGrpSpPr/>
          <p:nvPr/>
        </p:nvGrpSpPr>
        <p:grpSpPr>
          <a:xfrm>
            <a:off x="7987506" y="1417396"/>
            <a:ext cx="2280681" cy="1429127"/>
            <a:chOff x="7987506" y="1417396"/>
            <a:chExt cx="2280681" cy="1429127"/>
          </a:xfrm>
        </p:grpSpPr>
        <p:pic>
          <p:nvPicPr>
            <p:cNvPr id="30" name="Picture 29">
              <a:extLst>
                <a:ext uri="{FF2B5EF4-FFF2-40B4-BE49-F238E27FC236}">
                  <a16:creationId xmlns:a16="http://schemas.microsoft.com/office/drawing/2014/main" id="{8D472FE9-2961-4DE9-87B1-221F170778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9516" y="1534864"/>
              <a:ext cx="1148671" cy="1311659"/>
            </a:xfrm>
            <a:prstGeom prst="rect">
              <a:avLst/>
            </a:prstGeom>
          </p:spPr>
        </p:pic>
        <p:sp>
          <p:nvSpPr>
            <p:cNvPr id="31" name="TextBox 30">
              <a:extLst>
                <a:ext uri="{FF2B5EF4-FFF2-40B4-BE49-F238E27FC236}">
                  <a16:creationId xmlns:a16="http://schemas.microsoft.com/office/drawing/2014/main" id="{B9D4308F-67B3-47BF-8F34-1C81A5EEFE85}"/>
                </a:ext>
              </a:extLst>
            </p:cNvPr>
            <p:cNvSpPr txBox="1"/>
            <p:nvPr/>
          </p:nvSpPr>
          <p:spPr>
            <a:xfrm>
              <a:off x="7987506" y="1417396"/>
              <a:ext cx="982723" cy="461665"/>
            </a:xfrm>
            <a:prstGeom prst="rect">
              <a:avLst/>
            </a:prstGeom>
            <a:solidFill>
              <a:srgbClr val="FFCC00"/>
            </a:solidFill>
          </p:spPr>
          <p:txBody>
            <a:bodyPr wrap="square" rtlCol="0">
              <a:spAutoFit/>
            </a:bodyPr>
            <a:lstStyle/>
            <a:p>
              <a:r>
                <a:rPr lang="en-GB" sz="2400" b="1" dirty="0">
                  <a:solidFill>
                    <a:srgbClr val="002060"/>
                  </a:solidFill>
                  <a:latin typeface="Century Gothic" panose="020B0502020202020204" pitchFamily="34" charset="0"/>
                </a:rPr>
                <a:t>Tasso</a:t>
              </a:r>
            </a:p>
          </p:txBody>
        </p:sp>
        <p:cxnSp>
          <p:nvCxnSpPr>
            <p:cNvPr id="32" name="Straight Arrow Connector 31" descr="arrow connecting the cat to its name 'Misky'">
              <a:extLst>
                <a:ext uri="{FF2B5EF4-FFF2-40B4-BE49-F238E27FC236}">
                  <a16:creationId xmlns:a16="http://schemas.microsoft.com/office/drawing/2014/main" id="{2AD07213-7CE9-4058-B506-061B506BD180}"/>
                </a:ext>
              </a:extLst>
            </p:cNvPr>
            <p:cNvCxnSpPr>
              <a:cxnSpLocks/>
            </p:cNvCxnSpPr>
            <p:nvPr/>
          </p:nvCxnSpPr>
          <p:spPr>
            <a:xfrm>
              <a:off x="9150066" y="1615252"/>
              <a:ext cx="306803" cy="24655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B862FCA0-BC4A-4AB8-8343-B94E34900433}"/>
              </a:ext>
            </a:extLst>
          </p:cNvPr>
          <p:cNvSpPr/>
          <p:nvPr/>
        </p:nvSpPr>
        <p:spPr>
          <a:xfrm>
            <a:off x="8216686" y="2625645"/>
            <a:ext cx="2978701" cy="110799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6600" dirty="0" err="1">
                <a:solidFill>
                  <a:srgbClr val="002060"/>
                </a:solidFill>
                <a:latin typeface="Century Gothic" panose="020B0502020202020204" pitchFamily="34" charset="0"/>
              </a:rPr>
              <a:t>hei</a:t>
            </a:r>
            <a:r>
              <a:rPr lang="en-GB" sz="6600" b="1" dirty="0" err="1">
                <a:solidFill>
                  <a:srgbClr val="FF0066"/>
                </a:solidFill>
                <a:latin typeface="Century Gothic" panose="020B0502020202020204" pitchFamily="34" charset="0"/>
              </a:rPr>
              <a:t>ß</a:t>
            </a:r>
            <a:r>
              <a:rPr lang="en-GB" sz="6600" dirty="0" err="1">
                <a:solidFill>
                  <a:srgbClr val="002060"/>
                </a:solidFill>
                <a:latin typeface="Century Gothic" panose="020B0502020202020204" pitchFamily="34" charset="0"/>
              </a:rPr>
              <a:t>en</a:t>
            </a:r>
            <a:endParaRPr kumimoji="0" lang="en-GB" sz="66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4" name="Speech Bubble: Rectangle with Corners Rounded 33">
            <a:extLst>
              <a:ext uri="{FF2B5EF4-FFF2-40B4-BE49-F238E27FC236}">
                <a16:creationId xmlns:a16="http://schemas.microsoft.com/office/drawing/2014/main" id="{8AF9A3E2-48F5-449A-8F08-722702A5D212}"/>
              </a:ext>
            </a:extLst>
          </p:cNvPr>
          <p:cNvSpPr/>
          <p:nvPr/>
        </p:nvSpPr>
        <p:spPr>
          <a:xfrm>
            <a:off x="4884258" y="5493256"/>
            <a:ext cx="3326895" cy="1200328"/>
          </a:xfrm>
          <a:prstGeom prst="wedgeRoundRectCallout">
            <a:avLst>
              <a:gd name="adj1" fmla="val 56820"/>
              <a:gd name="adj2" fmla="val -27373"/>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F0302020204030204"/>
              </a:rPr>
              <a:t>This</a:t>
            </a:r>
            <a:r>
              <a:rPr kumimoji="0" lang="en-GB" sz="2400" b="1" i="0" u="none" strike="noStrike" kern="1200" cap="none" spc="0" normalizeH="0" noProof="0" dirty="0">
                <a:ln>
                  <a:noFill/>
                </a:ln>
                <a:solidFill>
                  <a:schemeClr val="bg1"/>
                </a:solidFill>
                <a:effectLst/>
                <a:uLnTx/>
                <a:uFillTx/>
                <a:latin typeface="Century Gothic" panose="020F0302020204030204"/>
              </a:rPr>
              <a:t> can be written with ‘s’ or ‘ss’ at the end.</a:t>
            </a:r>
            <a:endParaRPr kumimoji="0" lang="en-GB" sz="2400" b="1" i="0" u="none" strike="noStrike" kern="1200" cap="none" spc="0" normalizeH="0" baseline="0" noProof="0" dirty="0">
              <a:ln>
                <a:noFill/>
              </a:ln>
              <a:solidFill>
                <a:schemeClr val="bg1"/>
              </a:solidFill>
              <a:effectLst/>
              <a:uLnTx/>
              <a:uFillTx/>
              <a:latin typeface="Century Gothic" panose="020F0302020204030204"/>
            </a:endParaRPr>
          </a:p>
        </p:txBody>
      </p:sp>
      <p:sp>
        <p:nvSpPr>
          <p:cNvPr id="29" name="TextBox 28">
            <a:extLst>
              <a:ext uri="{FF2B5EF4-FFF2-40B4-BE49-F238E27FC236}">
                <a16:creationId xmlns:a16="http://schemas.microsoft.com/office/drawing/2014/main" id="{189CA0B9-657D-4983-99E6-B6633D4A4A17}"/>
              </a:ext>
            </a:extLst>
          </p:cNvPr>
          <p:cNvSpPr txBox="1"/>
          <p:nvPr/>
        </p:nvSpPr>
        <p:spPr>
          <a:xfrm>
            <a:off x="2015" y="-178325"/>
            <a:ext cx="6180364" cy="1200329"/>
          </a:xfrm>
          <a:prstGeom prst="rect">
            <a:avLst/>
          </a:prstGeom>
          <a:noFill/>
        </p:spPr>
        <p:txBody>
          <a:bodyPr wrap="square">
            <a:spAutoFit/>
          </a:bodyPr>
          <a:lstStyle/>
          <a:p>
            <a:r>
              <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7200" b="0" i="0" u="none" strike="noStrike" kern="1200" cap="none" spc="0" normalizeH="0" baseline="0" noProof="0" dirty="0">
                <a:ln>
                  <a:noFill/>
                </a:ln>
                <a:solidFill>
                  <a:srgbClr val="FF0066"/>
                </a:solidFill>
                <a:effectLst/>
                <a:uLnTx/>
                <a:uFillTx/>
                <a:latin typeface="Century Gothic" panose="020B0502020202020204" pitchFamily="34" charset="0"/>
              </a:rPr>
              <a:t>s</a:t>
            </a:r>
            <a:r>
              <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7200" b="0" i="0" u="none" strike="noStrike" kern="1200" cap="none" spc="0" normalizeH="0" baseline="0" noProof="0" dirty="0">
                <a:ln>
                  <a:noFill/>
                </a:ln>
                <a:solidFill>
                  <a:srgbClr val="FF0066"/>
                </a:solidFill>
                <a:effectLst/>
                <a:uLnTx/>
                <a:uFillTx/>
                <a:latin typeface="Century Gothic" panose="020B0502020202020204" pitchFamily="34" charset="0"/>
              </a:rPr>
              <a:t>ss</a:t>
            </a:r>
            <a:r>
              <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7200" b="0" i="0" u="none" strike="noStrike" kern="1200" cap="none" spc="0" normalizeH="0" baseline="0" noProof="0" dirty="0">
                <a:ln>
                  <a:noFill/>
                </a:ln>
                <a:solidFill>
                  <a:srgbClr val="FF0066"/>
                </a:solidFill>
                <a:effectLst/>
                <a:uLnTx/>
                <a:uFillTx/>
                <a:latin typeface="Century Gothic" panose="020B0502020202020204" pitchFamily="34" charset="0"/>
              </a:rPr>
              <a:t>ß</a:t>
            </a:r>
            <a:r>
              <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rPr>
              <a:t>]</a:t>
            </a:r>
            <a:endParaRPr lang="en-GB" sz="7200" dirty="0">
              <a:latin typeface="Century Gothic" panose="020B0502020202020204" pitchFamily="34" charset="0"/>
            </a:endParaRPr>
          </a:p>
        </p:txBody>
      </p:sp>
    </p:spTree>
    <p:extLst>
      <p:ext uri="{BB962C8B-B14F-4D97-AF65-F5344CB8AC3E}">
        <p14:creationId xmlns:p14="http://schemas.microsoft.com/office/powerpoint/2010/main" val="120075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3" grpId="0"/>
      <p:bldP spid="27" grpId="0"/>
      <p:bldP spid="28" grpId="0"/>
      <p:bldP spid="25" grpId="0"/>
      <p:bldP spid="33" grpId="0"/>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A5CC01-7BB6-454C-9EFC-3A46EE70A8E9}"/>
              </a:ext>
            </a:extLst>
          </p:cNvPr>
          <p:cNvSpPr/>
          <p:nvPr/>
        </p:nvSpPr>
        <p:spPr>
          <a:xfrm>
            <a:off x="9878806" y="772928"/>
            <a:ext cx="219002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a:solidFill>
                  <a:srgbClr val="002060"/>
                </a:solidFill>
                <a:latin typeface="Century Gothic" panose="020B0502020202020204" pitchFamily="34" charset="0"/>
              </a:rPr>
              <a:t>Mu</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ik</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3" name="Rectangle 12">
            <a:extLst>
              <a:ext uri="{FF2B5EF4-FFF2-40B4-BE49-F238E27FC236}">
                <a16:creationId xmlns:a16="http://schemas.microsoft.com/office/drawing/2014/main" id="{DA0EB35D-2B1B-42B8-8651-848A2C821819}"/>
              </a:ext>
            </a:extLst>
          </p:cNvPr>
          <p:cNvSpPr/>
          <p:nvPr/>
        </p:nvSpPr>
        <p:spPr>
          <a:xfrm>
            <a:off x="9962955" y="1456276"/>
            <a:ext cx="173156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err="1">
                <a:solidFill>
                  <a:srgbClr val="002060"/>
                </a:solidFill>
                <a:latin typeface="Century Gothic" panose="020B0502020202020204" pitchFamily="34" charset="0"/>
              </a:rPr>
              <a:t>wei</a:t>
            </a:r>
            <a:r>
              <a:rPr lang="en-GB" sz="5400" dirty="0" err="1">
                <a:solidFill>
                  <a:srgbClr val="FF0066"/>
                </a:solidFill>
                <a:latin typeface="Century Gothic" panose="020B0502020202020204" pitchFamily="34" charset="0"/>
              </a:rPr>
              <a:t>ß</a:t>
            </a:r>
            <a:endPar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14" name="Rectangle 13">
            <a:extLst>
              <a:ext uri="{FF2B5EF4-FFF2-40B4-BE49-F238E27FC236}">
                <a16:creationId xmlns:a16="http://schemas.microsoft.com/office/drawing/2014/main" id="{3500A1DE-AD60-42BE-B784-121372077F40}"/>
              </a:ext>
            </a:extLst>
          </p:cNvPr>
          <p:cNvSpPr/>
          <p:nvPr/>
        </p:nvSpPr>
        <p:spPr>
          <a:xfrm>
            <a:off x="10307601" y="2051874"/>
            <a:ext cx="104227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Rectangle 14">
            <a:extLst>
              <a:ext uri="{FF2B5EF4-FFF2-40B4-BE49-F238E27FC236}">
                <a16:creationId xmlns:a16="http://schemas.microsoft.com/office/drawing/2014/main" id="{F9824A54-6EBB-43D1-8D41-9C00AF9F0E65}"/>
              </a:ext>
            </a:extLst>
          </p:cNvPr>
          <p:cNvSpPr/>
          <p:nvPr/>
        </p:nvSpPr>
        <p:spPr>
          <a:xfrm>
            <a:off x="8940008" y="2707338"/>
            <a:ext cx="3180679"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Hau</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Rectangle 15">
            <a:extLst>
              <a:ext uri="{FF2B5EF4-FFF2-40B4-BE49-F238E27FC236}">
                <a16:creationId xmlns:a16="http://schemas.microsoft.com/office/drawing/2014/main" id="{0E7E0CA9-B2EA-40D3-A8A1-EDBF3FA855A4}"/>
              </a:ext>
            </a:extLst>
          </p:cNvPr>
          <p:cNvSpPr/>
          <p:nvPr/>
        </p:nvSpPr>
        <p:spPr>
          <a:xfrm>
            <a:off x="9389265" y="3344468"/>
            <a:ext cx="254589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err="1">
                <a:solidFill>
                  <a:srgbClr val="002060"/>
                </a:solidFill>
                <a:latin typeface="Century Gothic" panose="020B0502020202020204" pitchFamily="34" charset="0"/>
              </a:rPr>
              <a:t>Fu</a:t>
            </a:r>
            <a:r>
              <a:rPr lang="en-GB" sz="5400" dirty="0" err="1">
                <a:solidFill>
                  <a:srgbClr val="FF0066"/>
                </a:solidFill>
                <a:latin typeface="Century Gothic" panose="020B0502020202020204" pitchFamily="34" charset="0"/>
              </a:rPr>
              <a:t>ß</a:t>
            </a:r>
            <a:r>
              <a:rPr lang="en-GB" sz="5400" dirty="0" err="1">
                <a:solidFill>
                  <a:srgbClr val="002060"/>
                </a:solidFill>
                <a:latin typeface="Century Gothic" panose="020B0502020202020204" pitchFamily="34" charset="0"/>
              </a:rPr>
              <a:t>ball</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nvGrpSpPr>
          <p:cNvPr id="4" name="Group 3">
            <a:extLst>
              <a:ext uri="{FF2B5EF4-FFF2-40B4-BE49-F238E27FC236}">
                <a16:creationId xmlns:a16="http://schemas.microsoft.com/office/drawing/2014/main" id="{EBEF8E6C-1B6C-45A2-A3F9-6F98ADEC06E0}"/>
              </a:ext>
            </a:extLst>
          </p:cNvPr>
          <p:cNvGrpSpPr/>
          <p:nvPr/>
        </p:nvGrpSpPr>
        <p:grpSpPr>
          <a:xfrm>
            <a:off x="256845" y="853976"/>
            <a:ext cx="1816884" cy="2607681"/>
            <a:chOff x="685800" y="2406849"/>
            <a:chExt cx="2609850" cy="3784402"/>
          </a:xfrm>
        </p:grpSpPr>
        <p:pic>
          <p:nvPicPr>
            <p:cNvPr id="1026" name="Picture 2" descr="Image result for buzzing bee">
              <a:extLst>
                <a:ext uri="{FF2B5EF4-FFF2-40B4-BE49-F238E27FC236}">
                  <a16:creationId xmlns:a16="http://schemas.microsoft.com/office/drawing/2014/main" id="{0C830AA4-08D5-4CFD-9588-0AD899CAA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Flowchart: Alternate Process 1">
              <a:extLst>
                <a:ext uri="{FF2B5EF4-FFF2-40B4-BE49-F238E27FC236}">
                  <a16:creationId xmlns:a16="http://schemas.microsoft.com/office/drawing/2014/main" id="{8E369C93-0D8E-4C18-8D53-DD74C938EC8F}"/>
                </a:ext>
              </a:extLst>
            </p:cNvPr>
            <p:cNvSpPr/>
            <p:nvPr/>
          </p:nvSpPr>
          <p:spPr>
            <a:xfrm>
              <a:off x="685800" y="2406849"/>
              <a:ext cx="2609850" cy="3784402"/>
            </a:xfrm>
            <a:prstGeom prst="flowChartAlternateProcess">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C326B7C0-4B3E-4CB4-BE11-2B67417D9B7C}"/>
              </a:ext>
            </a:extLst>
          </p:cNvPr>
          <p:cNvGrpSpPr/>
          <p:nvPr/>
        </p:nvGrpSpPr>
        <p:grpSpPr>
          <a:xfrm>
            <a:off x="249980" y="3682783"/>
            <a:ext cx="1819604" cy="2575024"/>
            <a:chOff x="9210675" y="2406849"/>
            <a:chExt cx="2609850" cy="3784402"/>
          </a:xfrm>
        </p:grpSpPr>
        <p:pic>
          <p:nvPicPr>
            <p:cNvPr id="1028" name="Picture 4" descr="Image result for hissing snake clipart">
              <a:extLst>
                <a:ext uri="{FF2B5EF4-FFF2-40B4-BE49-F238E27FC236}">
                  <a16:creationId xmlns:a16="http://schemas.microsoft.com/office/drawing/2014/main" id="{E66B200C-075E-427F-AA9F-CB240246A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Flowchart: Alternate Process 16">
              <a:extLst>
                <a:ext uri="{FF2B5EF4-FFF2-40B4-BE49-F238E27FC236}">
                  <a16:creationId xmlns:a16="http://schemas.microsoft.com/office/drawing/2014/main" id="{2CF3683D-F4B6-46E5-B0A2-FF714FEAD3AA}"/>
                </a:ext>
              </a:extLst>
            </p:cNvPr>
            <p:cNvSpPr/>
            <p:nvPr/>
          </p:nvSpPr>
          <p:spPr>
            <a:xfrm>
              <a:off x="9210675" y="2406849"/>
              <a:ext cx="2609850" cy="3784402"/>
            </a:xfrm>
            <a:prstGeom prst="flowChartAlternateProcess">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084C9D57-A08B-472D-BA09-393938162BBA}"/>
              </a:ext>
            </a:extLst>
          </p:cNvPr>
          <p:cNvSpPr/>
          <p:nvPr/>
        </p:nvSpPr>
        <p:spPr>
          <a:xfrm>
            <a:off x="9878806" y="4554306"/>
            <a:ext cx="200728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uper</a:t>
            </a:r>
          </a:p>
        </p:txBody>
      </p:sp>
      <p:sp>
        <p:nvSpPr>
          <p:cNvPr id="19" name="Rectangle 18">
            <a:extLst>
              <a:ext uri="{FF2B5EF4-FFF2-40B4-BE49-F238E27FC236}">
                <a16:creationId xmlns:a16="http://schemas.microsoft.com/office/drawing/2014/main" id="{B2CECAC4-B73D-4686-8C29-33EA7728FDC8}"/>
              </a:ext>
            </a:extLst>
          </p:cNvPr>
          <p:cNvSpPr/>
          <p:nvPr/>
        </p:nvSpPr>
        <p:spPr>
          <a:xfrm>
            <a:off x="8314275" y="5127322"/>
            <a:ext cx="375455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intere</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ant</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19">
            <a:extLst>
              <a:ext uri="{FF2B5EF4-FFF2-40B4-BE49-F238E27FC236}">
                <a16:creationId xmlns:a16="http://schemas.microsoft.com/office/drawing/2014/main" id="{3FAE5D11-1745-47D9-B2AF-9B3AF4436481}"/>
              </a:ext>
            </a:extLst>
          </p:cNvPr>
          <p:cNvSpPr/>
          <p:nvPr/>
        </p:nvSpPr>
        <p:spPr>
          <a:xfrm>
            <a:off x="9922263" y="3917484"/>
            <a:ext cx="153439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err="1">
                <a:solidFill>
                  <a:srgbClr val="FF0066"/>
                </a:solidFill>
                <a:latin typeface="Century Gothic" panose="020B0502020202020204" pitchFamily="34" charset="0"/>
              </a:rPr>
              <a:t>s</a:t>
            </a:r>
            <a:r>
              <a:rPr lang="en-GB" sz="5400" dirty="0" err="1">
                <a:solidFill>
                  <a:srgbClr val="002060"/>
                </a:solidFill>
                <a:latin typeface="Century Gothic" panose="020B0502020202020204" pitchFamily="34" charset="0"/>
              </a:rPr>
              <a:t>ehr</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1" name="Rectangle 20">
            <a:extLst>
              <a:ext uri="{FF2B5EF4-FFF2-40B4-BE49-F238E27FC236}">
                <a16:creationId xmlns:a16="http://schemas.microsoft.com/office/drawing/2014/main" id="{64475610-CE0A-43CF-BF0D-8ECC806F3E61}"/>
              </a:ext>
            </a:extLst>
          </p:cNvPr>
          <p:cNvSpPr/>
          <p:nvPr/>
        </p:nvSpPr>
        <p:spPr>
          <a:xfrm>
            <a:off x="10072774" y="5893785"/>
            <a:ext cx="159691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err="1">
                <a:solidFill>
                  <a:srgbClr val="002060"/>
                </a:solidFill>
                <a:latin typeface="Century Gothic" panose="020B0502020202020204" pitchFamily="34" charset="0"/>
              </a:rPr>
              <a:t>Li</a:t>
            </a:r>
            <a:r>
              <a:rPr lang="en-GB" sz="5400" dirty="0" err="1">
                <a:solidFill>
                  <a:srgbClr val="FF0066"/>
                </a:solidFill>
                <a:latin typeface="Century Gothic" panose="020B0502020202020204" pitchFamily="34" charset="0"/>
              </a:rPr>
              <a:t>s</a:t>
            </a:r>
            <a:r>
              <a:rPr lang="en-GB" sz="5400" dirty="0" err="1">
                <a:solidFill>
                  <a:srgbClr val="002060"/>
                </a:solidFill>
                <a:latin typeface="Century Gothic" panose="020B0502020202020204" pitchFamily="34" charset="0"/>
              </a:rPr>
              <a:t>te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2" name="Google Shape;167;p2">
            <a:extLst>
              <a:ext uri="{FF2B5EF4-FFF2-40B4-BE49-F238E27FC236}">
                <a16:creationId xmlns:a16="http://schemas.microsoft.com/office/drawing/2014/main" id="{7F6E2BDB-7AE0-4271-A819-3CFCE32F601D}"/>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Title 1">
            <a:extLst>
              <a:ext uri="{FF2B5EF4-FFF2-40B4-BE49-F238E27FC236}">
                <a16:creationId xmlns:a16="http://schemas.microsoft.com/office/drawing/2014/main" id="{22BFBAD7-BE4A-46B9-A956-4451C747C51F}"/>
              </a:ext>
            </a:extLst>
          </p:cNvPr>
          <p:cNvSpPr txBox="1">
            <a:spLocks/>
          </p:cNvSpPr>
          <p:nvPr/>
        </p:nvSpPr>
        <p:spPr>
          <a:xfrm>
            <a:off x="618935" y="46137"/>
            <a:ext cx="2810719" cy="675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rgbClr val="002060"/>
                </a:solidFill>
                <a:latin typeface="Century Gothic"/>
                <a:ea typeface="Century Gothic"/>
                <a:cs typeface="Century Gothic"/>
                <a:sym typeface="Century Gothic"/>
              </a:rPr>
              <a:t>Follow up 1a </a:t>
            </a:r>
            <a:endParaRPr lang="en-GB" sz="3200" dirty="0"/>
          </a:p>
        </p:txBody>
      </p:sp>
      <p:pic>
        <p:nvPicPr>
          <p:cNvPr id="25" name="Picture 24" descr="Icon&#10;&#10;Description automatically generated">
            <a:extLst>
              <a:ext uri="{FF2B5EF4-FFF2-40B4-BE49-F238E27FC236}">
                <a16:creationId xmlns:a16="http://schemas.microsoft.com/office/drawing/2014/main" id="{FCDE3D12-2DBB-4793-846A-5EA41D88C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6154" y="19747"/>
            <a:ext cx="1579001" cy="963251"/>
          </a:xfrm>
          <a:prstGeom prst="rect">
            <a:avLst/>
          </a:prstGeom>
        </p:spPr>
      </p:pic>
      <p:pic>
        <p:nvPicPr>
          <p:cNvPr id="28" name="Graphic 27" descr="Teacher">
            <a:extLst>
              <a:ext uri="{FF2B5EF4-FFF2-40B4-BE49-F238E27FC236}">
                <a16:creationId xmlns:a16="http://schemas.microsoft.com/office/drawing/2014/main" id="{9A3B6716-62D4-4ED2-AE67-1B440DA02D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3353" y="-15724"/>
            <a:ext cx="914400" cy="914400"/>
          </a:xfrm>
          <a:prstGeom prst="rect">
            <a:avLst/>
          </a:prstGeom>
        </p:spPr>
      </p:pic>
      <p:sp>
        <p:nvSpPr>
          <p:cNvPr id="29" name="Speech Bubble: Rectangle with Corners Rounded 28">
            <a:extLst>
              <a:ext uri="{FF2B5EF4-FFF2-40B4-BE49-F238E27FC236}">
                <a16:creationId xmlns:a16="http://schemas.microsoft.com/office/drawing/2014/main" id="{1BB8C7F6-B375-4708-98C2-C20971052A5A}"/>
              </a:ext>
            </a:extLst>
          </p:cNvPr>
          <p:cNvSpPr/>
          <p:nvPr/>
        </p:nvSpPr>
        <p:spPr>
          <a:xfrm>
            <a:off x="5191451" y="144681"/>
            <a:ext cx="3122823" cy="46229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4" name="TextBox 23">
            <a:extLst>
              <a:ext uri="{FF2B5EF4-FFF2-40B4-BE49-F238E27FC236}">
                <a16:creationId xmlns:a16="http://schemas.microsoft.com/office/drawing/2014/main" id="{8FEFE758-1C77-42FE-AE31-908A4CFBFACA}"/>
              </a:ext>
            </a:extLst>
          </p:cNvPr>
          <p:cNvSpPr txBox="1"/>
          <p:nvPr/>
        </p:nvSpPr>
        <p:spPr>
          <a:xfrm>
            <a:off x="5161949" y="66413"/>
            <a:ext cx="328006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200" b="1" i="0" u="none" strike="noStrike" kern="0" cap="none" spc="0" normalizeH="0" baseline="0" noProof="0" dirty="0">
                <a:ln>
                  <a:noFill/>
                </a:ln>
                <a:solidFill>
                  <a:schemeClr val="bg1"/>
                </a:solidFill>
                <a:effectLst/>
                <a:uLnTx/>
                <a:uFillTx/>
                <a:latin typeface="Century Gothic" panose="020B0502020202020204" pitchFamily="34" charset="0"/>
                <a:ea typeface="+mn-ea"/>
                <a:cs typeface="Arial"/>
                <a:sym typeface="Arial"/>
              </a:rPr>
              <a:t>Lies die </a:t>
            </a:r>
            <a:r>
              <a:rPr kumimoji="0" lang="es-AR" sz="3200" b="1" i="0" u="none" strike="noStrike" kern="0" cap="none" spc="0" normalizeH="0" baseline="0" noProof="0" dirty="0" err="1">
                <a:ln>
                  <a:noFill/>
                </a:ln>
                <a:solidFill>
                  <a:schemeClr val="bg1"/>
                </a:solidFill>
                <a:effectLst/>
                <a:uLnTx/>
                <a:uFillTx/>
                <a:latin typeface="Century Gothic" panose="020B0502020202020204" pitchFamily="34" charset="0"/>
                <a:ea typeface="+mn-ea"/>
                <a:cs typeface="Arial"/>
                <a:sym typeface="Arial"/>
              </a:rPr>
              <a:t>Wörter</a:t>
            </a:r>
            <a:r>
              <a:rPr kumimoji="0" lang="es-AR" sz="3200" b="1" i="0" u="none" strike="noStrike" kern="0" cap="none" spc="0" normalizeH="0" baseline="0" noProof="0" dirty="0">
                <a:ln>
                  <a:noFill/>
                </a:ln>
                <a:solidFill>
                  <a:schemeClr val="bg1"/>
                </a:solidFill>
                <a:effectLst/>
                <a:uLnTx/>
                <a:uFillTx/>
                <a:latin typeface="Century Gothic" panose="020B0502020202020204" pitchFamily="34" charset="0"/>
                <a:ea typeface="+mn-ea"/>
                <a:cs typeface="Arial"/>
                <a:sym typeface="Arial"/>
              </a:rPr>
              <a:t>.</a:t>
            </a:r>
            <a:r>
              <a:rPr kumimoji="0" lang="es-AR"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Tree>
    <p:extLst>
      <p:ext uri="{BB962C8B-B14F-4D97-AF65-F5344CB8AC3E}">
        <p14:creationId xmlns:p14="http://schemas.microsoft.com/office/powerpoint/2010/main" val="393355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54167E-6 1.56125E-17 L -0.62539 -0.00301 " pathEditMode="relative" rAng="0" ptsTypes="AA">
                                      <p:cBhvr>
                                        <p:cTn id="6" dur="2000" fill="hold"/>
                                        <p:tgtEl>
                                          <p:spTgt spid="12"/>
                                        </p:tgtEl>
                                        <p:attrNameLst>
                                          <p:attrName>ppt_x</p:attrName>
                                          <p:attrName>ppt_y</p:attrName>
                                        </p:attrNameLst>
                                      </p:cBhvr>
                                      <p:rCtr x="-31471" y="-833"/>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1.04167E-6 3.7037E-7 L -0.63372 0.32384 " pathEditMode="relative" rAng="0" ptsTypes="AA">
                                      <p:cBhvr>
                                        <p:cTn id="10" dur="2000" fill="hold"/>
                                        <p:tgtEl>
                                          <p:spTgt spid="13"/>
                                        </p:tgtEl>
                                        <p:attrNameLst>
                                          <p:attrName>ppt_x</p:attrName>
                                          <p:attrName>ppt_y</p:attrName>
                                        </p:attrNameLst>
                                      </p:cBhvr>
                                      <p:rCtr x="-31693" y="16181"/>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0.0569 0.02824 L -0.66016 -0.07639 " pathEditMode="relative" rAng="0" ptsTypes="AA">
                                      <p:cBhvr>
                                        <p:cTn id="14" dur="2000" fill="hold"/>
                                        <p:tgtEl>
                                          <p:spTgt spid="14"/>
                                        </p:tgtEl>
                                        <p:attrNameLst>
                                          <p:attrName>ppt_x</p:attrName>
                                          <p:attrName>ppt_y</p:attrName>
                                        </p:attrNameLst>
                                      </p:cBhvr>
                                      <p:rCtr x="-30169" y="-5231"/>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0.0375 0.0162 L -0.54401 -0.10116 " pathEditMode="relative" rAng="0" ptsTypes="AA">
                                      <p:cBhvr>
                                        <p:cTn id="18" dur="2000" fill="hold"/>
                                        <p:tgtEl>
                                          <p:spTgt spid="15"/>
                                        </p:tgtEl>
                                        <p:attrNameLst>
                                          <p:attrName>ppt_x</p:attrName>
                                          <p:attrName>ppt_y</p:attrName>
                                        </p:attrNameLst>
                                      </p:cBhvr>
                                      <p:rCtr x="-25326" y="-588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8.33333E-7 -1.11111E-6 L -0.5806 0.13218 " pathEditMode="relative" rAng="0" ptsTypes="AA">
                                      <p:cBhvr>
                                        <p:cTn id="22" dur="2000" fill="hold"/>
                                        <p:tgtEl>
                                          <p:spTgt spid="16"/>
                                        </p:tgtEl>
                                        <p:attrNameLst>
                                          <p:attrName>ppt_x</p:attrName>
                                          <p:attrName>ppt_y</p:attrName>
                                        </p:attrNameLst>
                                      </p:cBhvr>
                                      <p:rCtr x="-29036" y="6597"/>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0.15573 0.04652 L -0.63242 -0.18635 " pathEditMode="relative" rAng="0" ptsTypes="AA">
                                      <p:cBhvr>
                                        <p:cTn id="26" dur="2000" fill="hold"/>
                                        <p:tgtEl>
                                          <p:spTgt spid="20"/>
                                        </p:tgtEl>
                                        <p:attrNameLst>
                                          <p:attrName>ppt_x</p:attrName>
                                          <p:attrName>ppt_y</p:attrName>
                                        </p:attrNameLst>
                                      </p:cBhvr>
                                      <p:rCtr x="-23841" y="-11644"/>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grpId="0" nodeType="clickEffect">
                                  <p:stCondLst>
                                    <p:cond delay="0"/>
                                  </p:stCondLst>
                                  <p:childTnLst>
                                    <p:animMotion origin="layout" path="M 0.16901 0.04074 L -0.42878 -0.28681 " pathEditMode="relative" rAng="0" ptsTypes="AA">
                                      <p:cBhvr>
                                        <p:cTn id="30" dur="2000" fill="hold"/>
                                        <p:tgtEl>
                                          <p:spTgt spid="18"/>
                                        </p:tgtEl>
                                        <p:attrNameLst>
                                          <p:attrName>ppt_x</p:attrName>
                                          <p:attrName>ppt_y</p:attrName>
                                        </p:attrNameLst>
                                      </p:cBhvr>
                                      <p:rCtr x="-29896" y="-16389"/>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0" nodeType="clickEffect">
                                  <p:stCondLst>
                                    <p:cond delay="0"/>
                                  </p:stCondLst>
                                  <p:childTnLst>
                                    <p:animMotion origin="layout" path="M 2.70833E-6 -4.81481E-6 L -0.48594 0.07639 " pathEditMode="relative" rAng="0" ptsTypes="AA">
                                      <p:cBhvr>
                                        <p:cTn id="34" dur="2000" fill="hold"/>
                                        <p:tgtEl>
                                          <p:spTgt spid="19"/>
                                        </p:tgtEl>
                                        <p:attrNameLst>
                                          <p:attrName>ppt_x</p:attrName>
                                          <p:attrName>ppt_y</p:attrName>
                                        </p:attrNameLst>
                                      </p:cBhvr>
                                      <p:rCtr x="-24297" y="3819"/>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grpId="0" nodeType="clickEffect">
                                  <p:stCondLst>
                                    <p:cond delay="0"/>
                                  </p:stCondLst>
                                  <p:childTnLst>
                                    <p:animMotion origin="layout" path="M 3.33333E-6 -3.7037E-7 L -0.63724 -0.14653 " pathEditMode="relative" rAng="0" ptsTypes="AA">
                                      <p:cBhvr>
                                        <p:cTn id="38" dur="2000" fill="hold"/>
                                        <p:tgtEl>
                                          <p:spTgt spid="21"/>
                                        </p:tgtEl>
                                        <p:attrNameLst>
                                          <p:attrName>ppt_x</p:attrName>
                                          <p:attrName>ppt_y</p:attrName>
                                        </p:attrNameLst>
                                      </p:cBhvr>
                                      <p:rCtr x="-31862" y="-7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A5CC01-7BB6-454C-9EFC-3A46EE70A8E9}"/>
              </a:ext>
            </a:extLst>
          </p:cNvPr>
          <p:cNvSpPr/>
          <p:nvPr/>
        </p:nvSpPr>
        <p:spPr>
          <a:xfrm>
            <a:off x="1211164" y="3222003"/>
            <a:ext cx="1499129"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a:solidFill>
                  <a:srgbClr val="002060"/>
                </a:solidFill>
                <a:latin typeface="Century Gothic" panose="020B0502020202020204" pitchFamily="34" charset="0"/>
              </a:rPr>
              <a:t>link</a:t>
            </a:r>
            <a:r>
              <a:rPr lang="en-GB" sz="5400" dirty="0">
                <a:solidFill>
                  <a:srgbClr val="FF0066"/>
                </a:solidFill>
                <a:latin typeface="Century Gothic" panose="020B0502020202020204" pitchFamily="34" charset="0"/>
              </a:rPr>
              <a:t>s</a:t>
            </a:r>
            <a:endPar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3" name="Rectangle 12">
            <a:extLst>
              <a:ext uri="{FF2B5EF4-FFF2-40B4-BE49-F238E27FC236}">
                <a16:creationId xmlns:a16="http://schemas.microsoft.com/office/drawing/2014/main" id="{DA0EB35D-2B1B-42B8-8651-848A2C821819}"/>
              </a:ext>
            </a:extLst>
          </p:cNvPr>
          <p:cNvSpPr/>
          <p:nvPr/>
        </p:nvSpPr>
        <p:spPr>
          <a:xfrm>
            <a:off x="3169180" y="3960665"/>
            <a:ext cx="251703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err="1">
                <a:solidFill>
                  <a:srgbClr val="002060"/>
                </a:solidFill>
                <a:latin typeface="Century Gothic" panose="020B0502020202020204" pitchFamily="34" charset="0"/>
              </a:rPr>
              <a:t>tschü</a:t>
            </a:r>
            <a:r>
              <a:rPr lang="en-GB" sz="5400" dirty="0" err="1">
                <a:solidFill>
                  <a:srgbClr val="FF0066"/>
                </a:solidFill>
                <a:latin typeface="Century Gothic" panose="020B0502020202020204" pitchFamily="34" charset="0"/>
              </a:rPr>
              <a:t>ss</a:t>
            </a:r>
            <a:endPar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4" name="Rectangle 13">
            <a:extLst>
              <a:ext uri="{FF2B5EF4-FFF2-40B4-BE49-F238E27FC236}">
                <a16:creationId xmlns:a16="http://schemas.microsoft.com/office/drawing/2014/main" id="{3500A1DE-AD60-42BE-B784-121372077F40}"/>
              </a:ext>
            </a:extLst>
          </p:cNvPr>
          <p:cNvSpPr/>
          <p:nvPr/>
        </p:nvSpPr>
        <p:spPr>
          <a:xfrm>
            <a:off x="1256040" y="4677604"/>
            <a:ext cx="153439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lang="en-GB" sz="5400" dirty="0" err="1">
                <a:solidFill>
                  <a:srgbClr val="002060"/>
                </a:solidFill>
                <a:latin typeface="Century Gothic" panose="020B0502020202020204" pitchFamily="34" charset="0"/>
              </a:rPr>
              <a:t>ehr</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Rectangle 14">
            <a:extLst>
              <a:ext uri="{FF2B5EF4-FFF2-40B4-BE49-F238E27FC236}">
                <a16:creationId xmlns:a16="http://schemas.microsoft.com/office/drawing/2014/main" id="{F9824A54-6EBB-43D1-8D41-9C00AF9F0E65}"/>
              </a:ext>
            </a:extLst>
          </p:cNvPr>
          <p:cNvSpPr/>
          <p:nvPr/>
        </p:nvSpPr>
        <p:spPr>
          <a:xfrm>
            <a:off x="5914374" y="5362073"/>
            <a:ext cx="3180679"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Hau</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Rectangle 15">
            <a:extLst>
              <a:ext uri="{FF2B5EF4-FFF2-40B4-BE49-F238E27FC236}">
                <a16:creationId xmlns:a16="http://schemas.microsoft.com/office/drawing/2014/main" id="{0E7E0CA9-B2EA-40D3-A8A1-EDBF3FA855A4}"/>
              </a:ext>
            </a:extLst>
          </p:cNvPr>
          <p:cNvSpPr/>
          <p:nvPr/>
        </p:nvSpPr>
        <p:spPr>
          <a:xfrm>
            <a:off x="3456878" y="5379573"/>
            <a:ext cx="140134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a:solidFill>
                  <a:srgbClr val="002060"/>
                </a:solidFill>
                <a:latin typeface="Century Gothic" panose="020B0502020202020204" pitchFamily="34" charset="0"/>
              </a:rPr>
              <a:t>da</a:t>
            </a:r>
            <a:r>
              <a:rPr lang="en-GB" sz="5400" dirty="0">
                <a:solidFill>
                  <a:srgbClr val="FF0066"/>
                </a:solidFill>
                <a:latin typeface="Century Gothic" panose="020B0502020202020204" pitchFamily="34" charset="0"/>
              </a:rPr>
              <a:t>s</a:t>
            </a:r>
            <a:endPar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grpSp>
        <p:nvGrpSpPr>
          <p:cNvPr id="5" name="Group 4">
            <a:extLst>
              <a:ext uri="{FF2B5EF4-FFF2-40B4-BE49-F238E27FC236}">
                <a16:creationId xmlns:a16="http://schemas.microsoft.com/office/drawing/2014/main" id="{C326B7C0-4B3E-4CB4-BE11-2B67417D9B7C}"/>
              </a:ext>
            </a:extLst>
          </p:cNvPr>
          <p:cNvGrpSpPr/>
          <p:nvPr/>
        </p:nvGrpSpPr>
        <p:grpSpPr>
          <a:xfrm>
            <a:off x="7533980" y="468078"/>
            <a:ext cx="1855179" cy="2739546"/>
            <a:chOff x="9210675" y="2406849"/>
            <a:chExt cx="2609850" cy="3784402"/>
          </a:xfrm>
        </p:grpSpPr>
        <p:pic>
          <p:nvPicPr>
            <p:cNvPr id="1028" name="Picture 4" descr="Image result for hissing snake clipart">
              <a:extLst>
                <a:ext uri="{FF2B5EF4-FFF2-40B4-BE49-F238E27FC236}">
                  <a16:creationId xmlns:a16="http://schemas.microsoft.com/office/drawing/2014/main" id="{E66B200C-075E-427F-AA9F-CB240246A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17" name="Flowchart: Alternate Process 16">
              <a:extLst>
                <a:ext uri="{FF2B5EF4-FFF2-40B4-BE49-F238E27FC236}">
                  <a16:creationId xmlns:a16="http://schemas.microsoft.com/office/drawing/2014/main" id="{2CF3683D-F4B6-46E5-B0A2-FF714FEAD3AA}"/>
                </a:ext>
              </a:extLst>
            </p:cNvPr>
            <p:cNvSpPr/>
            <p:nvPr/>
          </p:nvSpPr>
          <p:spPr>
            <a:xfrm>
              <a:off x="9210675"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E79"/>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084C9D57-A08B-472D-BA09-393938162BBA}"/>
              </a:ext>
            </a:extLst>
          </p:cNvPr>
          <p:cNvSpPr/>
          <p:nvPr/>
        </p:nvSpPr>
        <p:spPr>
          <a:xfrm>
            <a:off x="10039040" y="3970765"/>
            <a:ext cx="200728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uper</a:t>
            </a:r>
          </a:p>
        </p:txBody>
      </p:sp>
      <p:sp>
        <p:nvSpPr>
          <p:cNvPr id="19" name="Rectangle 18">
            <a:extLst>
              <a:ext uri="{FF2B5EF4-FFF2-40B4-BE49-F238E27FC236}">
                <a16:creationId xmlns:a16="http://schemas.microsoft.com/office/drawing/2014/main" id="{B2CECAC4-B73D-4686-8C29-33EA7728FDC8}"/>
              </a:ext>
            </a:extLst>
          </p:cNvPr>
          <p:cNvSpPr/>
          <p:nvPr/>
        </p:nvSpPr>
        <p:spPr>
          <a:xfrm>
            <a:off x="6748717" y="4702936"/>
            <a:ext cx="375455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intere</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ant</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19">
            <a:extLst>
              <a:ext uri="{FF2B5EF4-FFF2-40B4-BE49-F238E27FC236}">
                <a16:creationId xmlns:a16="http://schemas.microsoft.com/office/drawing/2014/main" id="{3FAE5D11-1745-47D9-B2AF-9B3AF4436481}"/>
              </a:ext>
            </a:extLst>
          </p:cNvPr>
          <p:cNvSpPr/>
          <p:nvPr/>
        </p:nvSpPr>
        <p:spPr>
          <a:xfrm>
            <a:off x="11127521" y="3225915"/>
            <a:ext cx="90441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t>
            </a:r>
          </a:p>
        </p:txBody>
      </p:sp>
      <p:sp>
        <p:nvSpPr>
          <p:cNvPr id="21" name="Rectangle 20">
            <a:extLst>
              <a:ext uri="{FF2B5EF4-FFF2-40B4-BE49-F238E27FC236}">
                <a16:creationId xmlns:a16="http://schemas.microsoft.com/office/drawing/2014/main" id="{64475610-CE0A-43CF-BF0D-8ECC806F3E61}"/>
              </a:ext>
            </a:extLst>
          </p:cNvPr>
          <p:cNvSpPr/>
          <p:nvPr/>
        </p:nvSpPr>
        <p:spPr>
          <a:xfrm>
            <a:off x="6132650" y="3960405"/>
            <a:ext cx="104227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22" name="Group 21">
            <a:extLst>
              <a:ext uri="{FF2B5EF4-FFF2-40B4-BE49-F238E27FC236}">
                <a16:creationId xmlns:a16="http://schemas.microsoft.com/office/drawing/2014/main" id="{3B9BA509-D32E-4834-BF4B-D943E4E0B71B}"/>
              </a:ext>
            </a:extLst>
          </p:cNvPr>
          <p:cNvGrpSpPr/>
          <p:nvPr/>
        </p:nvGrpSpPr>
        <p:grpSpPr>
          <a:xfrm>
            <a:off x="2635142" y="532213"/>
            <a:ext cx="1855179" cy="2680508"/>
            <a:chOff x="685800" y="2406849"/>
            <a:chExt cx="2609850" cy="3784402"/>
          </a:xfrm>
        </p:grpSpPr>
        <p:pic>
          <p:nvPicPr>
            <p:cNvPr id="23" name="Picture 2" descr="Image result for buzzing bee">
              <a:extLst>
                <a:ext uri="{FF2B5EF4-FFF2-40B4-BE49-F238E27FC236}">
                  <a16:creationId xmlns:a16="http://schemas.microsoft.com/office/drawing/2014/main" id="{4E295026-5104-435A-8F16-58B8FBA72B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Alternate Process 23">
              <a:extLst>
                <a:ext uri="{FF2B5EF4-FFF2-40B4-BE49-F238E27FC236}">
                  <a16:creationId xmlns:a16="http://schemas.microsoft.com/office/drawing/2014/main" id="{1A461AA5-B46B-4F8E-93D4-13FBC2287FF4}"/>
                </a:ext>
              </a:extLst>
            </p:cNvPr>
            <p:cNvSpPr/>
            <p:nvPr/>
          </p:nvSpPr>
          <p:spPr>
            <a:xfrm>
              <a:off x="685800"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E79"/>
                </a:solidFill>
                <a:effectLst/>
                <a:uLnTx/>
                <a:uFillTx/>
                <a:latin typeface="Calibri" panose="020F0502020204030204"/>
                <a:ea typeface="+mn-ea"/>
                <a:cs typeface="+mn-cs"/>
              </a:endParaRPr>
            </a:p>
          </p:txBody>
        </p:sp>
      </p:grpSp>
      <p:sp>
        <p:nvSpPr>
          <p:cNvPr id="28" name="Rectangle 27">
            <a:extLst>
              <a:ext uri="{FF2B5EF4-FFF2-40B4-BE49-F238E27FC236}">
                <a16:creationId xmlns:a16="http://schemas.microsoft.com/office/drawing/2014/main" id="{280CB416-56D2-46D7-883E-C2E1CDF32524}"/>
              </a:ext>
            </a:extLst>
          </p:cNvPr>
          <p:cNvSpPr/>
          <p:nvPr/>
        </p:nvSpPr>
        <p:spPr>
          <a:xfrm>
            <a:off x="4953372" y="640605"/>
            <a:ext cx="2305439"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Snap?</a:t>
            </a:r>
          </a:p>
        </p:txBody>
      </p:sp>
      <p:sp>
        <p:nvSpPr>
          <p:cNvPr id="30" name="Rectangle 29">
            <a:extLst>
              <a:ext uri="{FF2B5EF4-FFF2-40B4-BE49-F238E27FC236}">
                <a16:creationId xmlns:a16="http://schemas.microsoft.com/office/drawing/2014/main" id="{58FD6107-4AA2-4812-8BF6-B20653B811CB}"/>
              </a:ext>
            </a:extLst>
          </p:cNvPr>
          <p:cNvSpPr/>
          <p:nvPr/>
        </p:nvSpPr>
        <p:spPr>
          <a:xfrm>
            <a:off x="3842179" y="3234943"/>
            <a:ext cx="254589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Fu</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ß</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ball</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Rectangle 30">
            <a:extLst>
              <a:ext uri="{FF2B5EF4-FFF2-40B4-BE49-F238E27FC236}">
                <a16:creationId xmlns:a16="http://schemas.microsoft.com/office/drawing/2014/main" id="{AEF5165A-040F-4EC5-93EA-6D1A7D9E0533}"/>
              </a:ext>
            </a:extLst>
          </p:cNvPr>
          <p:cNvSpPr/>
          <p:nvPr/>
        </p:nvSpPr>
        <p:spPr>
          <a:xfrm>
            <a:off x="-288922" y="3970765"/>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hei</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ß</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Rectangle 31">
            <a:extLst>
              <a:ext uri="{FF2B5EF4-FFF2-40B4-BE49-F238E27FC236}">
                <a16:creationId xmlns:a16="http://schemas.microsoft.com/office/drawing/2014/main" id="{1169DF25-5C2F-4D21-B5DC-4FE9EF4FFE9C}"/>
              </a:ext>
            </a:extLst>
          </p:cNvPr>
          <p:cNvSpPr/>
          <p:nvPr/>
        </p:nvSpPr>
        <p:spPr>
          <a:xfrm>
            <a:off x="7436645" y="3958291"/>
            <a:ext cx="251080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a:solidFill>
                  <a:srgbClr val="002060"/>
                </a:solidFill>
                <a:latin typeface="Century Gothic" panose="020B0502020202020204" pitchFamily="34" charset="0"/>
              </a:rPr>
              <a:t>Wa</a:t>
            </a:r>
            <a:r>
              <a:rPr lang="en-GB" sz="5400" dirty="0">
                <a:solidFill>
                  <a:srgbClr val="FF0066"/>
                </a:solidFill>
                <a:latin typeface="Century Gothic" panose="020B0502020202020204" pitchFamily="34" charset="0"/>
              </a:rPr>
              <a:t>ss</a:t>
            </a:r>
            <a:r>
              <a:rPr lang="en-GB" sz="5400" dirty="0">
                <a:solidFill>
                  <a:srgbClr val="002060"/>
                </a:solidFill>
                <a:latin typeface="Century Gothic" panose="020B0502020202020204" pitchFamily="34" charset="0"/>
              </a:rPr>
              <a:t>er</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Rectangle 32">
            <a:extLst>
              <a:ext uri="{FF2B5EF4-FFF2-40B4-BE49-F238E27FC236}">
                <a16:creationId xmlns:a16="http://schemas.microsoft.com/office/drawing/2014/main" id="{41CF573F-6BEE-47C4-B490-D434C3A495D1}"/>
              </a:ext>
            </a:extLst>
          </p:cNvPr>
          <p:cNvSpPr/>
          <p:nvPr/>
        </p:nvSpPr>
        <p:spPr>
          <a:xfrm>
            <a:off x="9409355" y="5381123"/>
            <a:ext cx="235192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err="1">
                <a:solidFill>
                  <a:srgbClr val="FF0066"/>
                </a:solidFill>
                <a:latin typeface="Century Gothic" panose="020B0502020202020204" pitchFamily="34" charset="0"/>
              </a:rPr>
              <a:t>s</a:t>
            </a:r>
            <a:r>
              <a:rPr lang="en-GB" sz="5400" dirty="0" err="1">
                <a:solidFill>
                  <a:srgbClr val="002060"/>
                </a:solidFill>
                <a:latin typeface="Century Gothic" panose="020B0502020202020204" pitchFamily="34" charset="0"/>
              </a:rPr>
              <a:t>ingen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Rectangle 33">
            <a:extLst>
              <a:ext uri="{FF2B5EF4-FFF2-40B4-BE49-F238E27FC236}">
                <a16:creationId xmlns:a16="http://schemas.microsoft.com/office/drawing/2014/main" id="{BC252956-738B-469A-B40A-356B30FD02BD}"/>
              </a:ext>
            </a:extLst>
          </p:cNvPr>
          <p:cNvSpPr/>
          <p:nvPr/>
        </p:nvSpPr>
        <p:spPr>
          <a:xfrm>
            <a:off x="3240731" y="4673646"/>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err="1">
                <a:solidFill>
                  <a:srgbClr val="002060"/>
                </a:solidFill>
                <a:latin typeface="Century Gothic" panose="020B0502020202020204" pitchFamily="34" charset="0"/>
              </a:rPr>
              <a:t>Mu</a:t>
            </a:r>
            <a:r>
              <a:rPr lang="en-GB" sz="5400" dirty="0" err="1">
                <a:solidFill>
                  <a:srgbClr val="FF0066"/>
                </a:solidFill>
                <a:latin typeface="Century Gothic" panose="020B0502020202020204" pitchFamily="34" charset="0"/>
              </a:rPr>
              <a:t>s</a:t>
            </a:r>
            <a:r>
              <a:rPr lang="en-GB" sz="5400" dirty="0" err="1">
                <a:solidFill>
                  <a:srgbClr val="002060"/>
                </a:solidFill>
                <a:latin typeface="Century Gothic" panose="020B0502020202020204" pitchFamily="34" charset="0"/>
              </a:rPr>
              <a:t>ik</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Rectangle 34">
            <a:extLst>
              <a:ext uri="{FF2B5EF4-FFF2-40B4-BE49-F238E27FC236}">
                <a16:creationId xmlns:a16="http://schemas.microsoft.com/office/drawing/2014/main" id="{532F6CEA-C0EE-4B3A-964E-0134D6CF843D}"/>
              </a:ext>
            </a:extLst>
          </p:cNvPr>
          <p:cNvSpPr/>
          <p:nvPr/>
        </p:nvSpPr>
        <p:spPr>
          <a:xfrm>
            <a:off x="8751293" y="3242246"/>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a:solidFill>
                  <a:srgbClr val="002060"/>
                </a:solidFill>
                <a:latin typeface="Century Gothic" panose="020B0502020202020204" pitchFamily="34" charset="0"/>
              </a:rPr>
              <a:t>Per</a:t>
            </a:r>
            <a:r>
              <a:rPr lang="en-GB" sz="5400" dirty="0">
                <a:solidFill>
                  <a:srgbClr val="FF0066"/>
                </a:solidFill>
                <a:latin typeface="Century Gothic" panose="020B0502020202020204" pitchFamily="34" charset="0"/>
              </a:rPr>
              <a:t>s</a:t>
            </a:r>
            <a:r>
              <a:rPr lang="en-GB" sz="5400" dirty="0">
                <a:solidFill>
                  <a:srgbClr val="002060"/>
                </a:solidFill>
                <a:latin typeface="Century Gothic" panose="020B0502020202020204" pitchFamily="34" charset="0"/>
              </a:rPr>
              <a:t>on</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Rectangle 35">
            <a:extLst>
              <a:ext uri="{FF2B5EF4-FFF2-40B4-BE49-F238E27FC236}">
                <a16:creationId xmlns:a16="http://schemas.microsoft.com/office/drawing/2014/main" id="{FD2D84EF-EE28-46D1-95C8-4BC0E33894E6}"/>
              </a:ext>
            </a:extLst>
          </p:cNvPr>
          <p:cNvSpPr/>
          <p:nvPr/>
        </p:nvSpPr>
        <p:spPr>
          <a:xfrm>
            <a:off x="6290001" y="3216378"/>
            <a:ext cx="278973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a:solidFill>
                  <a:srgbClr val="FF0066"/>
                </a:solidFill>
                <a:latin typeface="Century Gothic" panose="020B0502020202020204" pitchFamily="34" charset="0"/>
              </a:rPr>
              <a:t>s</a:t>
            </a:r>
            <a:r>
              <a:rPr lang="en-GB" sz="5400" dirty="0">
                <a:solidFill>
                  <a:srgbClr val="002060"/>
                </a:solidFill>
                <a:latin typeface="Century Gothic" panose="020B0502020202020204" pitchFamily="34" charset="0"/>
              </a:rPr>
              <a:t>ein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Rectangle 36">
            <a:extLst>
              <a:ext uri="{FF2B5EF4-FFF2-40B4-BE49-F238E27FC236}">
                <a16:creationId xmlns:a16="http://schemas.microsoft.com/office/drawing/2014/main" id="{25405B3C-205C-4496-83DD-2A47ECCBB0F2}"/>
              </a:ext>
            </a:extLst>
          </p:cNvPr>
          <p:cNvSpPr/>
          <p:nvPr/>
        </p:nvSpPr>
        <p:spPr>
          <a:xfrm>
            <a:off x="463739" y="5379573"/>
            <a:ext cx="221567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err="1">
                <a:solidFill>
                  <a:srgbClr val="002060"/>
                </a:solidFill>
                <a:latin typeface="Century Gothic" panose="020B0502020202020204" pitchFamily="34" charset="0"/>
              </a:rPr>
              <a:t>recht</a:t>
            </a:r>
            <a:r>
              <a:rPr lang="en-GB" sz="5400" dirty="0" err="1">
                <a:solidFill>
                  <a:srgbClr val="FF0066"/>
                </a:solidFill>
                <a:latin typeface="Century Gothic" panose="020B0502020202020204" pitchFamily="34" charset="0"/>
              </a:rPr>
              <a:t>s</a:t>
            </a:r>
            <a:endPar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3" name="Rectangle 2">
            <a:extLst>
              <a:ext uri="{FF2B5EF4-FFF2-40B4-BE49-F238E27FC236}">
                <a16:creationId xmlns:a16="http://schemas.microsoft.com/office/drawing/2014/main" id="{4165CA95-C00B-4138-A9FE-5DCDF4648793}"/>
              </a:ext>
            </a:extLst>
          </p:cNvPr>
          <p:cNvSpPr/>
          <p:nvPr/>
        </p:nvSpPr>
        <p:spPr>
          <a:xfrm>
            <a:off x="3842179" y="3353838"/>
            <a:ext cx="2617484" cy="73277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1EE6A4C-C5AD-4865-96BE-01AECF2824F8}"/>
              </a:ext>
            </a:extLst>
          </p:cNvPr>
          <p:cNvSpPr/>
          <p:nvPr/>
        </p:nvSpPr>
        <p:spPr>
          <a:xfrm>
            <a:off x="7565061" y="4101175"/>
            <a:ext cx="2392307" cy="742345"/>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501A2203-2B9D-4BF5-9619-4902FFBA6154}"/>
              </a:ext>
            </a:extLst>
          </p:cNvPr>
          <p:cNvSpPr/>
          <p:nvPr/>
        </p:nvSpPr>
        <p:spPr>
          <a:xfrm>
            <a:off x="278128" y="4087807"/>
            <a:ext cx="2461913" cy="6872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33F01FA-5E37-4391-B30B-83ADA3AF8179}"/>
              </a:ext>
            </a:extLst>
          </p:cNvPr>
          <p:cNvSpPr/>
          <p:nvPr/>
        </p:nvSpPr>
        <p:spPr>
          <a:xfrm>
            <a:off x="9355635" y="5517168"/>
            <a:ext cx="2478415" cy="71085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3" name="Picture 2" descr="Image result for tick clipart">
            <a:extLst>
              <a:ext uri="{FF2B5EF4-FFF2-40B4-BE49-F238E27FC236}">
                <a16:creationId xmlns:a16="http://schemas.microsoft.com/office/drawing/2014/main" id="{03EC630D-634A-4405-AD64-98CA84BE0C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6964"/>
          <a:stretch/>
        </p:blipFill>
        <p:spPr bwMode="auto">
          <a:xfrm>
            <a:off x="6347900" y="1563935"/>
            <a:ext cx="965218" cy="9640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tick clipart">
            <a:extLst>
              <a:ext uri="{FF2B5EF4-FFF2-40B4-BE49-F238E27FC236}">
                <a16:creationId xmlns:a16="http://schemas.microsoft.com/office/drawing/2014/main" id="{05F3D1ED-0E4B-4386-B19F-08F40936D9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699"/>
          <a:stretch/>
        </p:blipFill>
        <p:spPr bwMode="auto">
          <a:xfrm>
            <a:off x="6307455" y="1563935"/>
            <a:ext cx="898024" cy="95776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BCFEE84F-696E-4C39-8560-B385C4AE0016}"/>
              </a:ext>
            </a:extLst>
          </p:cNvPr>
          <p:cNvSpPr/>
          <p:nvPr/>
        </p:nvSpPr>
        <p:spPr>
          <a:xfrm>
            <a:off x="3305377" y="4836672"/>
            <a:ext cx="3091605" cy="6872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4E0A4DE-1470-40D6-AF65-9B986C258207}"/>
              </a:ext>
            </a:extLst>
          </p:cNvPr>
          <p:cNvSpPr/>
          <p:nvPr/>
        </p:nvSpPr>
        <p:spPr>
          <a:xfrm>
            <a:off x="10017328" y="4107305"/>
            <a:ext cx="2028993" cy="731676"/>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7" name="Picture 2" descr="Image result for tick clipart">
            <a:extLst>
              <a:ext uri="{FF2B5EF4-FFF2-40B4-BE49-F238E27FC236}">
                <a16:creationId xmlns:a16="http://schemas.microsoft.com/office/drawing/2014/main" id="{E32124A7-F668-42DE-BA97-D623CF1CD1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6964"/>
          <a:stretch/>
        </p:blipFill>
        <p:spPr bwMode="auto">
          <a:xfrm>
            <a:off x="6364605" y="1525834"/>
            <a:ext cx="965218" cy="964016"/>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28E7BAAD-47F9-4D67-8710-ABA42D9A388D}"/>
              </a:ext>
            </a:extLst>
          </p:cNvPr>
          <p:cNvSpPr/>
          <p:nvPr/>
        </p:nvSpPr>
        <p:spPr>
          <a:xfrm>
            <a:off x="2861119" y="5565188"/>
            <a:ext cx="2762296" cy="6872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87437F33-3234-46C8-B414-9E2287502572}"/>
              </a:ext>
            </a:extLst>
          </p:cNvPr>
          <p:cNvSpPr/>
          <p:nvPr/>
        </p:nvSpPr>
        <p:spPr>
          <a:xfrm>
            <a:off x="6545420" y="3368828"/>
            <a:ext cx="2290471" cy="6872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0" name="Picture 4" descr="Image result for tick clipart">
            <a:extLst>
              <a:ext uri="{FF2B5EF4-FFF2-40B4-BE49-F238E27FC236}">
                <a16:creationId xmlns:a16="http://schemas.microsoft.com/office/drawing/2014/main" id="{9CC89F23-DD37-4C57-A45B-2F8D343244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699"/>
          <a:stretch/>
        </p:blipFill>
        <p:spPr bwMode="auto">
          <a:xfrm>
            <a:off x="6347900" y="1545370"/>
            <a:ext cx="898024" cy="957764"/>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0427FE92-79DB-4F64-AFA6-7845D9B70AD8}"/>
              </a:ext>
            </a:extLst>
          </p:cNvPr>
          <p:cNvGrpSpPr/>
          <p:nvPr/>
        </p:nvGrpSpPr>
        <p:grpSpPr>
          <a:xfrm>
            <a:off x="9518453" y="474100"/>
            <a:ext cx="1855179" cy="2739546"/>
            <a:chOff x="9210675" y="2406849"/>
            <a:chExt cx="2609850" cy="3784402"/>
          </a:xfrm>
        </p:grpSpPr>
        <p:pic>
          <p:nvPicPr>
            <p:cNvPr id="53" name="Picture 4" descr="Image result for hissing snake clipart">
              <a:extLst>
                <a:ext uri="{FF2B5EF4-FFF2-40B4-BE49-F238E27FC236}">
                  <a16:creationId xmlns:a16="http://schemas.microsoft.com/office/drawing/2014/main" id="{BB49324C-A84D-4BD2-9DC6-B7B39459F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54" name="Flowchart: Alternate Process 53">
              <a:extLst>
                <a:ext uri="{FF2B5EF4-FFF2-40B4-BE49-F238E27FC236}">
                  <a16:creationId xmlns:a16="http://schemas.microsoft.com/office/drawing/2014/main" id="{69A2668F-B728-4A1E-9107-C4E295694B30}"/>
                </a:ext>
              </a:extLst>
            </p:cNvPr>
            <p:cNvSpPr/>
            <p:nvPr/>
          </p:nvSpPr>
          <p:spPr>
            <a:xfrm>
              <a:off x="9210675"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E79"/>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8AB3B358-9655-4DDF-886C-73C05624EB7B}"/>
              </a:ext>
            </a:extLst>
          </p:cNvPr>
          <p:cNvGrpSpPr/>
          <p:nvPr/>
        </p:nvGrpSpPr>
        <p:grpSpPr>
          <a:xfrm>
            <a:off x="648589" y="554435"/>
            <a:ext cx="1855179" cy="2680508"/>
            <a:chOff x="685800" y="2406849"/>
            <a:chExt cx="2609850" cy="3784402"/>
          </a:xfrm>
        </p:grpSpPr>
        <p:pic>
          <p:nvPicPr>
            <p:cNvPr id="56" name="Picture 2" descr="Image result for buzzing bee">
              <a:extLst>
                <a:ext uri="{FF2B5EF4-FFF2-40B4-BE49-F238E27FC236}">
                  <a16:creationId xmlns:a16="http://schemas.microsoft.com/office/drawing/2014/main" id="{4E1DD22E-A981-4C00-9B5B-52F05D5FA4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extLst>
              <a:ext uri="{909E8E84-426E-40DD-AFC4-6F175D3DCCD1}">
                <a14:hiddenFill xmlns:a14="http://schemas.microsoft.com/office/drawing/2010/main">
                  <a:solidFill>
                    <a:srgbClr val="FFFFFF"/>
                  </a:solidFill>
                </a14:hiddenFill>
              </a:ext>
            </a:extLst>
          </p:spPr>
        </p:pic>
        <p:sp>
          <p:nvSpPr>
            <p:cNvPr id="57" name="Flowchart: Alternate Process 56">
              <a:extLst>
                <a:ext uri="{FF2B5EF4-FFF2-40B4-BE49-F238E27FC236}">
                  <a16:creationId xmlns:a16="http://schemas.microsoft.com/office/drawing/2014/main" id="{4F3CA8BB-0FF2-44CA-8A49-3E9E5FA160F7}"/>
                </a:ext>
              </a:extLst>
            </p:cNvPr>
            <p:cNvSpPr/>
            <p:nvPr/>
          </p:nvSpPr>
          <p:spPr>
            <a:xfrm>
              <a:off x="685800"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E79"/>
                </a:solidFill>
                <a:effectLst/>
                <a:uLnTx/>
                <a:uFillTx/>
                <a:latin typeface="Calibri" panose="020F0502020204030204"/>
                <a:ea typeface="+mn-ea"/>
                <a:cs typeface="+mn-cs"/>
              </a:endParaRPr>
            </a:p>
          </p:txBody>
        </p:sp>
      </p:grpSp>
      <p:sp>
        <p:nvSpPr>
          <p:cNvPr id="58" name="Google Shape;167;p2">
            <a:extLst>
              <a:ext uri="{FF2B5EF4-FFF2-40B4-BE49-F238E27FC236}">
                <a16:creationId xmlns:a16="http://schemas.microsoft.com/office/drawing/2014/main" id="{25813769-A201-4A59-B9F7-F287FCCE4671}"/>
              </a:ext>
            </a:extLst>
          </p:cNvPr>
          <p:cNvSpPr/>
          <p:nvPr/>
        </p:nvSpPr>
        <p:spPr>
          <a:xfrm>
            <a:off x="60190" y="125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 name="Title 1">
            <a:extLst>
              <a:ext uri="{FF2B5EF4-FFF2-40B4-BE49-F238E27FC236}">
                <a16:creationId xmlns:a16="http://schemas.microsoft.com/office/drawing/2014/main" id="{03B99AEF-EC4B-4434-A2CF-8E2B5C5183F5}"/>
              </a:ext>
            </a:extLst>
          </p:cNvPr>
          <p:cNvSpPr txBox="1">
            <a:spLocks/>
          </p:cNvSpPr>
          <p:nvPr/>
        </p:nvSpPr>
        <p:spPr>
          <a:xfrm>
            <a:off x="555954" y="-69824"/>
            <a:ext cx="2810719" cy="675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rgbClr val="002060"/>
                </a:solidFill>
                <a:latin typeface="Century Gothic"/>
                <a:ea typeface="Century Gothic"/>
                <a:cs typeface="Century Gothic"/>
                <a:sym typeface="Century Gothic"/>
              </a:rPr>
              <a:t>Follow up 1b </a:t>
            </a:r>
            <a:endParaRPr lang="en-GB" sz="3200" dirty="0"/>
          </a:p>
        </p:txBody>
      </p:sp>
    </p:spTree>
    <p:extLst>
      <p:ext uri="{BB962C8B-B14F-4D97-AF65-F5344CB8AC3E}">
        <p14:creationId xmlns:p14="http://schemas.microsoft.com/office/powerpoint/2010/main" val="118382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4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8" grpId="0" animBg="1"/>
      <p:bldP spid="38" grpId="1" animBg="1"/>
      <p:bldP spid="41" grpId="0" animBg="1"/>
      <p:bldP spid="41" grpId="1" animBg="1"/>
      <p:bldP spid="42" grpId="0" animBg="1"/>
      <p:bldP spid="42" grpId="1" animBg="1"/>
      <p:bldP spid="45" grpId="0" animBg="1"/>
      <p:bldP spid="45" grpId="1" animBg="1"/>
      <p:bldP spid="46" grpId="0" animBg="1"/>
      <p:bldP spid="46" grpId="1" animBg="1"/>
      <p:bldP spid="48" grpId="0" animBg="1"/>
      <p:bldP spid="48" grpId="1" animBg="1"/>
      <p:bldP spid="49" grpId="0" animBg="1"/>
      <p:bldP spid="4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2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5" name="Google Shape;338;p8">
            <a:hlinkClick r:id="" action="ppaction://noaction">
              <a:snd r:embed="rId3" name="T2_W8F_6.2.wav"/>
            </a:hlinkClick>
            <a:extLst>
              <a:ext uri="{FF2B5EF4-FFF2-40B4-BE49-F238E27FC236}">
                <a16:creationId xmlns:a16="http://schemas.microsoft.com/office/drawing/2014/main" id="{E08FA80F-B4E1-4BA8-A882-F256F9D34675}"/>
              </a:ext>
            </a:extLst>
          </p:cNvPr>
          <p:cNvPicPr preferRelativeResize="0"/>
          <p:nvPr/>
        </p:nvPicPr>
        <p:blipFill rotWithShape="1">
          <a:blip r:embed="rId4">
            <a:alphaModFix/>
          </a:blip>
          <a:srcRect/>
          <a:stretch/>
        </p:blipFill>
        <p:spPr>
          <a:xfrm>
            <a:off x="506043" y="1457010"/>
            <a:ext cx="534978" cy="523220"/>
          </a:xfrm>
          <a:prstGeom prst="rect">
            <a:avLst/>
          </a:prstGeom>
          <a:solidFill>
            <a:schemeClr val="bg1"/>
          </a:solidFill>
          <a:ln>
            <a:noFill/>
          </a:ln>
          <a:effectLst>
            <a:outerShdw blurRad="50800" dist="38100" dir="5400000" algn="t" rotWithShape="0">
              <a:prstClr val="black">
                <a:alpha val="40000"/>
              </a:prstClr>
            </a:outerShdw>
          </a:effectLst>
        </p:spPr>
      </p:pic>
      <p:sp>
        <p:nvSpPr>
          <p:cNvPr id="156" name="Google Shape;350;p8">
            <a:extLst>
              <a:ext uri="{FF2B5EF4-FFF2-40B4-BE49-F238E27FC236}">
                <a16:creationId xmlns:a16="http://schemas.microsoft.com/office/drawing/2014/main" id="{9EDB51A6-DD51-43A6-BB4E-AE3B890F3E8D}"/>
              </a:ext>
            </a:extLst>
          </p:cNvPr>
          <p:cNvSpPr txBox="1"/>
          <p:nvPr/>
        </p:nvSpPr>
        <p:spPr>
          <a:xfrm>
            <a:off x="174204" y="1487602"/>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1</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60" name="Google Shape;350;p8">
            <a:extLst>
              <a:ext uri="{FF2B5EF4-FFF2-40B4-BE49-F238E27FC236}">
                <a16:creationId xmlns:a16="http://schemas.microsoft.com/office/drawing/2014/main" id="{8E2B42CC-C8C2-41EA-AF9F-AEF7FE191ACE}"/>
              </a:ext>
            </a:extLst>
          </p:cNvPr>
          <p:cNvSpPr txBox="1"/>
          <p:nvPr/>
        </p:nvSpPr>
        <p:spPr>
          <a:xfrm>
            <a:off x="152493" y="2216548"/>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2</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62" name="Google Shape;350;p8">
            <a:extLst>
              <a:ext uri="{FF2B5EF4-FFF2-40B4-BE49-F238E27FC236}">
                <a16:creationId xmlns:a16="http://schemas.microsoft.com/office/drawing/2014/main" id="{FEB73842-3A42-41C5-A1B0-B2B1DF6D047A}"/>
              </a:ext>
            </a:extLst>
          </p:cNvPr>
          <p:cNvSpPr txBox="1"/>
          <p:nvPr/>
        </p:nvSpPr>
        <p:spPr>
          <a:xfrm>
            <a:off x="170521" y="2884808"/>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3</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64" name="Google Shape;350;p8">
            <a:extLst>
              <a:ext uri="{FF2B5EF4-FFF2-40B4-BE49-F238E27FC236}">
                <a16:creationId xmlns:a16="http://schemas.microsoft.com/office/drawing/2014/main" id="{DCFE0F37-670C-4FD5-B52C-4DAC8885C249}"/>
              </a:ext>
            </a:extLst>
          </p:cNvPr>
          <p:cNvSpPr txBox="1"/>
          <p:nvPr/>
        </p:nvSpPr>
        <p:spPr>
          <a:xfrm>
            <a:off x="206057" y="3628586"/>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4</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66" name="Google Shape;350;p8">
            <a:extLst>
              <a:ext uri="{FF2B5EF4-FFF2-40B4-BE49-F238E27FC236}">
                <a16:creationId xmlns:a16="http://schemas.microsoft.com/office/drawing/2014/main" id="{1151E009-15F4-408E-B1AC-02CDA1BB5605}"/>
              </a:ext>
            </a:extLst>
          </p:cNvPr>
          <p:cNvSpPr txBox="1"/>
          <p:nvPr/>
        </p:nvSpPr>
        <p:spPr>
          <a:xfrm>
            <a:off x="184591" y="4295428"/>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5</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68" name="Google Shape;350;p8">
            <a:extLst>
              <a:ext uri="{FF2B5EF4-FFF2-40B4-BE49-F238E27FC236}">
                <a16:creationId xmlns:a16="http://schemas.microsoft.com/office/drawing/2014/main" id="{0A279D45-5600-44E2-A0A6-6A33047823A3}"/>
              </a:ext>
            </a:extLst>
          </p:cNvPr>
          <p:cNvSpPr txBox="1"/>
          <p:nvPr/>
        </p:nvSpPr>
        <p:spPr>
          <a:xfrm>
            <a:off x="194205" y="4996872"/>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6</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73" name="Google Shape;338;p8">
            <a:hlinkClick r:id="" action="ppaction://noaction">
              <a:snd r:embed="rId5" name="T2_W8F_6.3.wav"/>
            </a:hlinkClick>
            <a:extLst>
              <a:ext uri="{FF2B5EF4-FFF2-40B4-BE49-F238E27FC236}">
                <a16:creationId xmlns:a16="http://schemas.microsoft.com/office/drawing/2014/main" id="{FCC64806-45A8-4A77-A028-A245F9FDB239}"/>
              </a:ext>
            </a:extLst>
          </p:cNvPr>
          <p:cNvPicPr preferRelativeResize="0"/>
          <p:nvPr/>
        </p:nvPicPr>
        <p:blipFill rotWithShape="1">
          <a:blip r:embed="rId4">
            <a:alphaModFix/>
          </a:blip>
          <a:srcRect/>
          <a:stretch/>
        </p:blipFill>
        <p:spPr>
          <a:xfrm>
            <a:off x="506043" y="2185432"/>
            <a:ext cx="534978" cy="523220"/>
          </a:xfrm>
          <a:prstGeom prst="rect">
            <a:avLst/>
          </a:prstGeom>
          <a:solidFill>
            <a:schemeClr val="bg1"/>
          </a:solidFill>
          <a:ln>
            <a:noFill/>
          </a:ln>
          <a:effectLst>
            <a:outerShdw blurRad="50800" dist="38100" dir="5400000" algn="t" rotWithShape="0">
              <a:prstClr val="black">
                <a:alpha val="40000"/>
              </a:prstClr>
            </a:outerShdw>
          </a:effectLst>
        </p:spPr>
      </p:pic>
      <p:pic>
        <p:nvPicPr>
          <p:cNvPr id="76" name="Google Shape;338;p8">
            <a:hlinkClick r:id="" action="ppaction://noaction">
              <a:snd r:embed="rId6" name="T2_W8F_6.4.wav"/>
            </a:hlinkClick>
            <a:extLst>
              <a:ext uri="{FF2B5EF4-FFF2-40B4-BE49-F238E27FC236}">
                <a16:creationId xmlns:a16="http://schemas.microsoft.com/office/drawing/2014/main" id="{E9E5D916-2B2E-4D0D-9C7F-6DC889DE6EF3}"/>
              </a:ext>
            </a:extLst>
          </p:cNvPr>
          <p:cNvPicPr preferRelativeResize="0"/>
          <p:nvPr/>
        </p:nvPicPr>
        <p:blipFill rotWithShape="1">
          <a:blip r:embed="rId4">
            <a:alphaModFix/>
          </a:blip>
          <a:srcRect/>
          <a:stretch/>
        </p:blipFill>
        <p:spPr>
          <a:xfrm>
            <a:off x="506043" y="2901872"/>
            <a:ext cx="534978" cy="523220"/>
          </a:xfrm>
          <a:prstGeom prst="rect">
            <a:avLst/>
          </a:prstGeom>
          <a:noFill/>
          <a:ln>
            <a:noFill/>
          </a:ln>
          <a:effectLst>
            <a:outerShdw blurRad="50800" dist="38100" dir="5400000" algn="t" rotWithShape="0">
              <a:prstClr val="black">
                <a:alpha val="40000"/>
              </a:prstClr>
            </a:outerShdw>
          </a:effectLst>
        </p:spPr>
      </p:pic>
      <p:pic>
        <p:nvPicPr>
          <p:cNvPr id="85" name="Google Shape;338;p8">
            <a:hlinkClick r:id="" action="ppaction://noaction">
              <a:snd r:embed="rId7" name="T2_W8F_6.5.wav"/>
            </a:hlinkClick>
            <a:extLst>
              <a:ext uri="{FF2B5EF4-FFF2-40B4-BE49-F238E27FC236}">
                <a16:creationId xmlns:a16="http://schemas.microsoft.com/office/drawing/2014/main" id="{EB182353-147C-46C3-90F1-23124C835C74}"/>
              </a:ext>
            </a:extLst>
          </p:cNvPr>
          <p:cNvPicPr preferRelativeResize="0"/>
          <p:nvPr/>
        </p:nvPicPr>
        <p:blipFill rotWithShape="1">
          <a:blip r:embed="rId4">
            <a:alphaModFix/>
          </a:blip>
          <a:srcRect/>
          <a:stretch/>
        </p:blipFill>
        <p:spPr>
          <a:xfrm>
            <a:off x="534291" y="3578988"/>
            <a:ext cx="534978" cy="523220"/>
          </a:xfrm>
          <a:prstGeom prst="rect">
            <a:avLst/>
          </a:prstGeom>
          <a:noFill/>
          <a:ln>
            <a:noFill/>
          </a:ln>
          <a:effectLst>
            <a:outerShdw blurRad="50800" dist="38100" dir="5400000" algn="t" rotWithShape="0">
              <a:prstClr val="black">
                <a:alpha val="40000"/>
              </a:prstClr>
            </a:outerShdw>
          </a:effectLst>
        </p:spPr>
      </p:pic>
      <p:pic>
        <p:nvPicPr>
          <p:cNvPr id="94" name="Google Shape;338;p8">
            <a:hlinkClick r:id="" action="ppaction://noaction">
              <a:snd r:embed="rId8" name="T2_W8F_6.6.wav"/>
            </a:hlinkClick>
            <a:extLst>
              <a:ext uri="{FF2B5EF4-FFF2-40B4-BE49-F238E27FC236}">
                <a16:creationId xmlns:a16="http://schemas.microsoft.com/office/drawing/2014/main" id="{222C665A-7897-4376-94AE-19A9A182C9FC}"/>
              </a:ext>
            </a:extLst>
          </p:cNvPr>
          <p:cNvPicPr preferRelativeResize="0"/>
          <p:nvPr/>
        </p:nvPicPr>
        <p:blipFill rotWithShape="1">
          <a:blip r:embed="rId4">
            <a:alphaModFix/>
          </a:blip>
          <a:srcRect/>
          <a:stretch/>
        </p:blipFill>
        <p:spPr>
          <a:xfrm>
            <a:off x="532606" y="4276874"/>
            <a:ext cx="534978" cy="523220"/>
          </a:xfrm>
          <a:prstGeom prst="rect">
            <a:avLst/>
          </a:prstGeom>
          <a:solidFill>
            <a:schemeClr val="bg1"/>
          </a:solidFill>
          <a:ln>
            <a:noFill/>
          </a:ln>
          <a:effectLst>
            <a:outerShdw blurRad="50800" dist="38100" dir="5400000" algn="t" rotWithShape="0">
              <a:prstClr val="black">
                <a:alpha val="40000"/>
              </a:prstClr>
            </a:outerShdw>
          </a:effectLst>
        </p:spPr>
      </p:pic>
      <p:pic>
        <p:nvPicPr>
          <p:cNvPr id="102" name="Google Shape;338;p8">
            <a:hlinkClick r:id="" action="ppaction://noaction">
              <a:snd r:embed="rId9" name="T2_W8F_6.7.wav"/>
            </a:hlinkClick>
            <a:extLst>
              <a:ext uri="{FF2B5EF4-FFF2-40B4-BE49-F238E27FC236}">
                <a16:creationId xmlns:a16="http://schemas.microsoft.com/office/drawing/2014/main" id="{0DCB81FF-813E-49D8-BE38-DB725DF0A49C}"/>
              </a:ext>
            </a:extLst>
          </p:cNvPr>
          <p:cNvPicPr preferRelativeResize="0"/>
          <p:nvPr/>
        </p:nvPicPr>
        <p:blipFill rotWithShape="1">
          <a:blip r:embed="rId4">
            <a:alphaModFix/>
          </a:blip>
          <a:srcRect/>
          <a:stretch/>
        </p:blipFill>
        <p:spPr>
          <a:xfrm>
            <a:off x="532606" y="4950272"/>
            <a:ext cx="534978" cy="523220"/>
          </a:xfrm>
          <a:prstGeom prst="rect">
            <a:avLst/>
          </a:prstGeom>
          <a:solidFill>
            <a:schemeClr val="bg1"/>
          </a:solidFill>
          <a:ln>
            <a:noFill/>
          </a:ln>
          <a:effectLst>
            <a:outerShdw blurRad="50800" dist="38100" dir="5400000" algn="t" rotWithShape="0">
              <a:prstClr val="black">
                <a:alpha val="40000"/>
              </a:prstClr>
            </a:outerShdw>
          </a:effectLst>
        </p:spPr>
      </p:pic>
      <p:sp>
        <p:nvSpPr>
          <p:cNvPr id="45" name="Google Shape;350;p8">
            <a:extLst>
              <a:ext uri="{FF2B5EF4-FFF2-40B4-BE49-F238E27FC236}">
                <a16:creationId xmlns:a16="http://schemas.microsoft.com/office/drawing/2014/main" id="{5B8BF6D7-2E6F-4D99-B979-DD0E260059BB}"/>
              </a:ext>
            </a:extLst>
          </p:cNvPr>
          <p:cNvSpPr txBox="1"/>
          <p:nvPr/>
        </p:nvSpPr>
        <p:spPr>
          <a:xfrm>
            <a:off x="168248" y="5583372"/>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7</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46" name="Google Shape;350;p8">
            <a:extLst>
              <a:ext uri="{FF2B5EF4-FFF2-40B4-BE49-F238E27FC236}">
                <a16:creationId xmlns:a16="http://schemas.microsoft.com/office/drawing/2014/main" id="{99C57E9D-985D-4850-BEBC-C4952AD3C336}"/>
              </a:ext>
            </a:extLst>
          </p:cNvPr>
          <p:cNvSpPr txBox="1"/>
          <p:nvPr/>
        </p:nvSpPr>
        <p:spPr>
          <a:xfrm>
            <a:off x="177862" y="6284816"/>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8</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47" name="Google Shape;338;p8">
            <a:hlinkClick r:id="" action="ppaction://noaction">
              <a:snd r:embed="rId10" name="T2_W8F_6.8.wav"/>
            </a:hlinkClick>
            <a:extLst>
              <a:ext uri="{FF2B5EF4-FFF2-40B4-BE49-F238E27FC236}">
                <a16:creationId xmlns:a16="http://schemas.microsoft.com/office/drawing/2014/main" id="{5A051BE5-D428-45CD-8C87-4FC79B51E423}"/>
              </a:ext>
            </a:extLst>
          </p:cNvPr>
          <p:cNvPicPr preferRelativeResize="0"/>
          <p:nvPr/>
        </p:nvPicPr>
        <p:blipFill rotWithShape="1">
          <a:blip r:embed="rId4">
            <a:alphaModFix/>
          </a:blip>
          <a:srcRect/>
          <a:stretch/>
        </p:blipFill>
        <p:spPr>
          <a:xfrm>
            <a:off x="516263" y="5564818"/>
            <a:ext cx="534978" cy="523220"/>
          </a:xfrm>
          <a:prstGeom prst="rect">
            <a:avLst/>
          </a:prstGeom>
          <a:solidFill>
            <a:schemeClr val="bg1"/>
          </a:solidFill>
          <a:ln>
            <a:noFill/>
          </a:ln>
          <a:effectLst>
            <a:outerShdw blurRad="50800" dist="38100" dir="5400000" algn="t" rotWithShape="0">
              <a:prstClr val="black">
                <a:alpha val="40000"/>
              </a:prstClr>
            </a:outerShdw>
          </a:effectLst>
        </p:spPr>
      </p:pic>
      <p:pic>
        <p:nvPicPr>
          <p:cNvPr id="48" name="Google Shape;338;p8">
            <a:hlinkClick r:id="" action="ppaction://noaction">
              <a:snd r:embed="rId11" name="T2_W8F_6.9.wav"/>
            </a:hlinkClick>
            <a:extLst>
              <a:ext uri="{FF2B5EF4-FFF2-40B4-BE49-F238E27FC236}">
                <a16:creationId xmlns:a16="http://schemas.microsoft.com/office/drawing/2014/main" id="{978755D6-691E-4DC2-8B8E-272A6CA712E0}"/>
              </a:ext>
            </a:extLst>
          </p:cNvPr>
          <p:cNvPicPr preferRelativeResize="0"/>
          <p:nvPr/>
        </p:nvPicPr>
        <p:blipFill rotWithShape="1">
          <a:blip r:embed="rId4">
            <a:alphaModFix/>
          </a:blip>
          <a:srcRect/>
          <a:stretch/>
        </p:blipFill>
        <p:spPr>
          <a:xfrm>
            <a:off x="516263" y="6238216"/>
            <a:ext cx="534978" cy="523220"/>
          </a:xfrm>
          <a:prstGeom prst="rect">
            <a:avLst/>
          </a:prstGeom>
          <a:solidFill>
            <a:schemeClr val="bg1"/>
          </a:solidFill>
          <a:ln>
            <a:noFill/>
          </a:ln>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307D8756-F675-433E-9205-8D15761FB0BC}"/>
              </a:ext>
            </a:extLst>
          </p:cNvPr>
          <p:cNvSpPr txBox="1"/>
          <p:nvPr/>
        </p:nvSpPr>
        <p:spPr>
          <a:xfrm>
            <a:off x="1067585" y="1462202"/>
            <a:ext cx="40530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 is a/one table.</a:t>
            </a:r>
          </a:p>
        </p:txBody>
      </p:sp>
      <p:sp>
        <p:nvSpPr>
          <p:cNvPr id="51" name="TextBox 50">
            <a:extLst>
              <a:ext uri="{FF2B5EF4-FFF2-40B4-BE49-F238E27FC236}">
                <a16:creationId xmlns:a16="http://schemas.microsoft.com/office/drawing/2014/main" id="{9A1238C9-5C6D-4159-B8D4-22E5F45205FC}"/>
              </a:ext>
            </a:extLst>
          </p:cNvPr>
          <p:cNvSpPr txBox="1"/>
          <p:nvPr/>
        </p:nvSpPr>
        <p:spPr>
          <a:xfrm>
            <a:off x="6275803" y="1457010"/>
            <a:ext cx="40530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Es </a:t>
            </a:r>
            <a:r>
              <a:rPr lang="en-GB" sz="2800" dirty="0" err="1">
                <a:solidFill>
                  <a:srgbClr val="002060"/>
                </a:solidFill>
                <a:latin typeface="Century Gothic" panose="020B0502020202020204" pitchFamily="34" charset="0"/>
              </a:rPr>
              <a:t>gibt</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einen</a:t>
            </a:r>
            <a:r>
              <a:rPr lang="en-GB" sz="2800" dirty="0">
                <a:solidFill>
                  <a:srgbClr val="002060"/>
                </a:solidFill>
                <a:latin typeface="Century Gothic" panose="020B0502020202020204" pitchFamily="34" charset="0"/>
              </a:rPr>
              <a:t> Tisch</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2" name="TextBox 51">
            <a:extLst>
              <a:ext uri="{FF2B5EF4-FFF2-40B4-BE49-F238E27FC236}">
                <a16:creationId xmlns:a16="http://schemas.microsoft.com/office/drawing/2014/main" id="{BEB38341-C70F-4B39-8C0A-683F239D2D25}"/>
              </a:ext>
            </a:extLst>
          </p:cNvPr>
          <p:cNvSpPr txBox="1"/>
          <p:nvPr/>
        </p:nvSpPr>
        <p:spPr>
          <a:xfrm>
            <a:off x="1067584" y="2137366"/>
            <a:ext cx="40530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 are two</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boards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5" name="TextBox 54">
            <a:extLst>
              <a:ext uri="{FF2B5EF4-FFF2-40B4-BE49-F238E27FC236}">
                <a16:creationId xmlns:a16="http://schemas.microsoft.com/office/drawing/2014/main" id="{2E4017E5-F669-48E4-ABEA-868B61142BA8}"/>
              </a:ext>
            </a:extLst>
          </p:cNvPr>
          <p:cNvSpPr txBox="1"/>
          <p:nvPr/>
        </p:nvSpPr>
        <p:spPr>
          <a:xfrm>
            <a:off x="6275803" y="2154952"/>
            <a:ext cx="40530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Es </a:t>
            </a:r>
            <a:r>
              <a:rPr lang="en-GB" sz="2800" dirty="0" err="1">
                <a:solidFill>
                  <a:srgbClr val="002060"/>
                </a:solidFill>
                <a:latin typeface="Century Gothic" panose="020B0502020202020204" pitchFamily="34" charset="0"/>
              </a:rPr>
              <a:t>gibt</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zwei</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Tafeln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7" name="TextBox 56">
            <a:extLst>
              <a:ext uri="{FF2B5EF4-FFF2-40B4-BE49-F238E27FC236}">
                <a16:creationId xmlns:a16="http://schemas.microsoft.com/office/drawing/2014/main" id="{213363E8-1A25-44D9-8DD5-39999031669B}"/>
              </a:ext>
            </a:extLst>
          </p:cNvPr>
          <p:cNvSpPr txBox="1"/>
          <p:nvPr/>
        </p:nvSpPr>
        <p:spPr>
          <a:xfrm>
            <a:off x="1041021" y="2895316"/>
            <a:ext cx="6257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 are </a:t>
            </a:r>
            <a:r>
              <a:rPr lang="en-GB" sz="2800" dirty="0">
                <a:solidFill>
                  <a:srgbClr val="002060"/>
                </a:solidFill>
                <a:latin typeface="Century Gothic" panose="020B0502020202020204" pitchFamily="34" charset="0"/>
              </a:rPr>
              <a:t>twelve books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8" name="TextBox 57">
            <a:extLst>
              <a:ext uri="{FF2B5EF4-FFF2-40B4-BE49-F238E27FC236}">
                <a16:creationId xmlns:a16="http://schemas.microsoft.com/office/drawing/2014/main" id="{AB117C93-9CC0-4DB9-9DFA-BFF8CA3C6C8B}"/>
              </a:ext>
            </a:extLst>
          </p:cNvPr>
          <p:cNvSpPr txBox="1"/>
          <p:nvPr/>
        </p:nvSpPr>
        <p:spPr>
          <a:xfrm>
            <a:off x="6275803" y="2829449"/>
            <a:ext cx="40530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Es </a:t>
            </a:r>
            <a:r>
              <a:rPr lang="en-GB" sz="2800" dirty="0" err="1">
                <a:solidFill>
                  <a:srgbClr val="002060"/>
                </a:solidFill>
                <a:latin typeface="Century Gothic" panose="020B0502020202020204" pitchFamily="34" charset="0"/>
              </a:rPr>
              <a:t>gibt</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zwölf</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Hefte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9" name="TextBox 58">
            <a:extLst>
              <a:ext uri="{FF2B5EF4-FFF2-40B4-BE49-F238E27FC236}">
                <a16:creationId xmlns:a16="http://schemas.microsoft.com/office/drawing/2014/main" id="{06955F31-CC87-490F-9E76-1E01D9F5F99F}"/>
              </a:ext>
            </a:extLst>
          </p:cNvPr>
          <p:cNvSpPr txBox="1"/>
          <p:nvPr/>
        </p:nvSpPr>
        <p:spPr>
          <a:xfrm>
            <a:off x="1067584" y="3624651"/>
            <a:ext cx="60037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is a/one [female] teacher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0" name="TextBox 59">
            <a:extLst>
              <a:ext uri="{FF2B5EF4-FFF2-40B4-BE49-F238E27FC236}">
                <a16:creationId xmlns:a16="http://schemas.microsoft.com/office/drawing/2014/main" id="{4C40B6B6-B628-423A-AD67-5005801E07F6}"/>
              </a:ext>
            </a:extLst>
          </p:cNvPr>
          <p:cNvSpPr txBox="1"/>
          <p:nvPr/>
        </p:nvSpPr>
        <p:spPr>
          <a:xfrm>
            <a:off x="6277511" y="3556642"/>
            <a:ext cx="40530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Es </a:t>
            </a:r>
            <a:r>
              <a:rPr lang="en-GB" sz="2800" dirty="0" err="1">
                <a:solidFill>
                  <a:srgbClr val="002060"/>
                </a:solidFill>
                <a:latin typeface="Century Gothic" panose="020B0502020202020204" pitchFamily="34" charset="0"/>
              </a:rPr>
              <a:t>gibt</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eine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Lehrerin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1" name="TextBox 60">
            <a:extLst>
              <a:ext uri="{FF2B5EF4-FFF2-40B4-BE49-F238E27FC236}">
                <a16:creationId xmlns:a16="http://schemas.microsoft.com/office/drawing/2014/main" id="{F5EDD1AA-868B-4140-9762-2B373451D9B9}"/>
              </a:ext>
            </a:extLst>
          </p:cNvPr>
          <p:cNvSpPr txBox="1"/>
          <p:nvPr/>
        </p:nvSpPr>
        <p:spPr>
          <a:xfrm>
            <a:off x="1067584" y="4351963"/>
            <a:ext cx="40530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solidFill>
                  <a:srgbClr val="002060"/>
                </a:solidFill>
                <a:latin typeface="Century Gothic" panose="020B0502020202020204" pitchFamily="34" charset="0"/>
              </a:rPr>
              <a:t>There is a/one game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2" name="TextBox 61">
            <a:extLst>
              <a:ext uri="{FF2B5EF4-FFF2-40B4-BE49-F238E27FC236}">
                <a16:creationId xmlns:a16="http://schemas.microsoft.com/office/drawing/2014/main" id="{01A9F26C-5F86-4163-A63F-DEC59A9BD623}"/>
              </a:ext>
            </a:extLst>
          </p:cNvPr>
          <p:cNvSpPr txBox="1"/>
          <p:nvPr/>
        </p:nvSpPr>
        <p:spPr>
          <a:xfrm>
            <a:off x="6275803" y="4233832"/>
            <a:ext cx="40530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Es </a:t>
            </a:r>
            <a:r>
              <a:rPr lang="en-GB" sz="2800" dirty="0" err="1">
                <a:solidFill>
                  <a:srgbClr val="002060"/>
                </a:solidFill>
                <a:latin typeface="Century Gothic" panose="020B0502020202020204" pitchFamily="34" charset="0"/>
              </a:rPr>
              <a:t>gibt</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ein</a:t>
            </a:r>
            <a:r>
              <a:rPr lang="en-GB" sz="2800" dirty="0">
                <a:solidFill>
                  <a:srgbClr val="002060"/>
                </a:solidFill>
                <a:latin typeface="Century Gothic" panose="020B0502020202020204" pitchFamily="34" charset="0"/>
              </a:rPr>
              <a:t> Spiel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3" name="TextBox 62">
            <a:extLst>
              <a:ext uri="{FF2B5EF4-FFF2-40B4-BE49-F238E27FC236}">
                <a16:creationId xmlns:a16="http://schemas.microsoft.com/office/drawing/2014/main" id="{84016C49-E79B-4DC7-A5E6-3943B12E2F4A}"/>
              </a:ext>
            </a:extLst>
          </p:cNvPr>
          <p:cNvSpPr txBox="1"/>
          <p:nvPr/>
        </p:nvSpPr>
        <p:spPr>
          <a:xfrm>
            <a:off x="1067584" y="5025361"/>
            <a:ext cx="40530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are ten friends.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A962AF34-910B-4BBB-B1AF-73C730ABF25B}"/>
              </a:ext>
            </a:extLst>
          </p:cNvPr>
          <p:cNvSpPr txBox="1"/>
          <p:nvPr/>
        </p:nvSpPr>
        <p:spPr>
          <a:xfrm>
            <a:off x="6275803" y="4927886"/>
            <a:ext cx="40530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gibt</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zehn</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Freunde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5" name="TextBox 64">
            <a:extLst>
              <a:ext uri="{FF2B5EF4-FFF2-40B4-BE49-F238E27FC236}">
                <a16:creationId xmlns:a16="http://schemas.microsoft.com/office/drawing/2014/main" id="{D2A25639-F7B8-45C2-80F8-F3A88EC9C609}"/>
              </a:ext>
            </a:extLst>
          </p:cNvPr>
          <p:cNvSpPr txBox="1"/>
          <p:nvPr/>
        </p:nvSpPr>
        <p:spPr>
          <a:xfrm>
            <a:off x="1067583" y="5594244"/>
            <a:ext cx="46407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 are</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eleven pencils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6" name="TextBox 65">
            <a:extLst>
              <a:ext uri="{FF2B5EF4-FFF2-40B4-BE49-F238E27FC236}">
                <a16:creationId xmlns:a16="http://schemas.microsoft.com/office/drawing/2014/main" id="{4C7C887B-395B-4DC2-911C-0ECAD3D8D4C4}"/>
              </a:ext>
            </a:extLst>
          </p:cNvPr>
          <p:cNvSpPr txBox="1"/>
          <p:nvPr/>
        </p:nvSpPr>
        <p:spPr>
          <a:xfrm>
            <a:off x="6275802" y="5606141"/>
            <a:ext cx="46747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gibt</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elf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Bleistifte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7" name="TextBox 66">
            <a:extLst>
              <a:ext uri="{FF2B5EF4-FFF2-40B4-BE49-F238E27FC236}">
                <a16:creationId xmlns:a16="http://schemas.microsoft.com/office/drawing/2014/main" id="{43272046-823A-42C4-A912-D9341EF7E835}"/>
              </a:ext>
            </a:extLst>
          </p:cNvPr>
          <p:cNvSpPr txBox="1"/>
          <p:nvPr/>
        </p:nvSpPr>
        <p:spPr>
          <a:xfrm>
            <a:off x="1067583" y="6267642"/>
            <a:ext cx="46407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 are two </a:t>
            </a:r>
            <a:r>
              <a:rPr lang="en-GB" sz="2800" dirty="0">
                <a:solidFill>
                  <a:srgbClr val="002060"/>
                </a:solidFill>
                <a:latin typeface="Century Gothic" panose="020B0502020202020204" pitchFamily="34" charset="0"/>
              </a:rPr>
              <a:t>animals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8" name="TextBox 67">
            <a:extLst>
              <a:ext uri="{FF2B5EF4-FFF2-40B4-BE49-F238E27FC236}">
                <a16:creationId xmlns:a16="http://schemas.microsoft.com/office/drawing/2014/main" id="{4218FC76-55F0-4BAA-8B64-D727C8741CB8}"/>
              </a:ext>
            </a:extLst>
          </p:cNvPr>
          <p:cNvSpPr txBox="1"/>
          <p:nvPr/>
        </p:nvSpPr>
        <p:spPr>
          <a:xfrm>
            <a:off x="6275802" y="6223703"/>
            <a:ext cx="46747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Es </a:t>
            </a:r>
            <a:r>
              <a:rPr lang="en-GB" sz="2800" dirty="0" err="1">
                <a:solidFill>
                  <a:srgbClr val="002060"/>
                </a:solidFill>
                <a:latin typeface="Century Gothic" panose="020B0502020202020204" pitchFamily="34" charset="0"/>
              </a:rPr>
              <a:t>gibt</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zwei</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Tiere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2" name="Speech Bubble: Rectangle with Corners Rounded 41">
            <a:hlinkClick r:id="" action="ppaction://noaction">
              <a:snd r:embed="rId12" name="T2_W8F_6.1.wav"/>
            </a:hlinkClick>
            <a:extLst>
              <a:ext uri="{FF2B5EF4-FFF2-40B4-BE49-F238E27FC236}">
                <a16:creationId xmlns:a16="http://schemas.microsoft.com/office/drawing/2014/main" id="{6CFA8DBC-BEB1-468C-9AD0-C47854C2133E}"/>
              </a:ext>
            </a:extLst>
          </p:cNvPr>
          <p:cNvSpPr/>
          <p:nvPr/>
        </p:nvSpPr>
        <p:spPr>
          <a:xfrm>
            <a:off x="3622375" y="327095"/>
            <a:ext cx="6706484" cy="563782"/>
          </a:xfrm>
          <a:prstGeom prst="wedgeRoundRectCallout">
            <a:avLst>
              <a:gd name="adj1" fmla="val -57251"/>
              <a:gd name="adj2" fmla="val 3453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Hör</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zu</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Was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gibt</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es in der Schule?</a:t>
            </a:r>
          </a:p>
        </p:txBody>
      </p:sp>
      <p:sp>
        <p:nvSpPr>
          <p:cNvPr id="43" name="Title 1">
            <a:extLst>
              <a:ext uri="{FF2B5EF4-FFF2-40B4-BE49-F238E27FC236}">
                <a16:creationId xmlns:a16="http://schemas.microsoft.com/office/drawing/2014/main" id="{5C5A05F3-1CFE-448F-B419-0FE10C8DDE1B}"/>
              </a:ext>
            </a:extLst>
          </p:cNvPr>
          <p:cNvSpPr txBox="1">
            <a:spLocks/>
          </p:cNvSpPr>
          <p:nvPr/>
        </p:nvSpPr>
        <p:spPr>
          <a:xfrm>
            <a:off x="10623724" y="1340890"/>
            <a:ext cx="1241424" cy="424815"/>
          </a:xfrm>
          <a:prstGeom prst="rect">
            <a:avLst/>
          </a:prstGeom>
          <a:solidFill>
            <a:srgbClr val="29C1FA"/>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hören</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44" name="Picture 43" descr="A picture containing text, clipart&#10;&#10;Description automatically generated">
            <a:extLst>
              <a:ext uri="{FF2B5EF4-FFF2-40B4-BE49-F238E27FC236}">
                <a16:creationId xmlns:a16="http://schemas.microsoft.com/office/drawing/2014/main" id="{61E26D01-63CA-461A-BA0B-759A78912B7A}"/>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43346" y="27538"/>
            <a:ext cx="1097375" cy="1402202"/>
          </a:xfrm>
          <a:prstGeom prst="rect">
            <a:avLst/>
          </a:prstGeom>
        </p:spPr>
      </p:pic>
      <p:pic>
        <p:nvPicPr>
          <p:cNvPr id="49" name="Picture 48">
            <a:extLst>
              <a:ext uri="{FF2B5EF4-FFF2-40B4-BE49-F238E27FC236}">
                <a16:creationId xmlns:a16="http://schemas.microsoft.com/office/drawing/2014/main" id="{D8D7325A-8585-40A4-829A-A5723BE4ADC8}"/>
              </a:ext>
            </a:extLst>
          </p:cNvPr>
          <p:cNvPicPr>
            <a:picLocks noChangeAspect="1"/>
          </p:cNvPicPr>
          <p:nvPr/>
        </p:nvPicPr>
        <p:blipFill>
          <a:blip r:embed="rId14"/>
          <a:stretch>
            <a:fillRect/>
          </a:stretch>
        </p:blipFill>
        <p:spPr>
          <a:xfrm>
            <a:off x="10116148" y="2235494"/>
            <a:ext cx="1749000" cy="1701730"/>
          </a:xfrm>
          <a:prstGeom prst="rect">
            <a:avLst/>
          </a:prstGeom>
        </p:spPr>
      </p:pic>
      <p:pic>
        <p:nvPicPr>
          <p:cNvPr id="50" name="Graphic 49" descr="Teacher">
            <a:extLst>
              <a:ext uri="{FF2B5EF4-FFF2-40B4-BE49-F238E27FC236}">
                <a16:creationId xmlns:a16="http://schemas.microsoft.com/office/drawing/2014/main" id="{E0823A06-7420-4D5D-B6BE-927433BCD25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40964" y="456701"/>
            <a:ext cx="914400" cy="914400"/>
          </a:xfrm>
          <a:prstGeom prst="rect">
            <a:avLst/>
          </a:prstGeom>
        </p:spPr>
      </p:pic>
    </p:spTree>
    <p:extLst>
      <p:ext uri="{BB962C8B-B14F-4D97-AF65-F5344CB8AC3E}">
        <p14:creationId xmlns:p14="http://schemas.microsoft.com/office/powerpoint/2010/main" val="226606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p:bldP spid="52" grpId="0"/>
      <p:bldP spid="55" grpId="0"/>
      <p:bldP spid="57" grpId="0"/>
      <p:bldP spid="58" grpId="0"/>
      <p:bldP spid="59" grpId="0"/>
      <p:bldP spid="60" grpId="0"/>
      <p:bldP spid="61" grpId="0"/>
      <p:bldP spid="62" grpId="0"/>
      <p:bldP spid="63" grpId="0"/>
      <p:bldP spid="64" grpId="0"/>
      <p:bldP spid="65" grpId="0"/>
      <p:bldP spid="66" grpId="0"/>
      <p:bldP spid="6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FF3F2D-C8B0-4632-9B36-DBF36F195C6D}"/>
              </a:ext>
            </a:extLst>
          </p:cNvPr>
          <p:cNvPicPr>
            <a:picLocks noChangeAspect="1"/>
          </p:cNvPicPr>
          <p:nvPr/>
        </p:nvPicPr>
        <p:blipFill>
          <a:blip r:embed="rId3"/>
          <a:stretch>
            <a:fillRect/>
          </a:stretch>
        </p:blipFill>
        <p:spPr>
          <a:xfrm>
            <a:off x="575275" y="247015"/>
            <a:ext cx="5521910" cy="2760955"/>
          </a:xfrm>
          <a:prstGeom prst="rect">
            <a:avLst/>
          </a:prstGeom>
        </p:spPr>
      </p:pic>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3a</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4829806" y="302286"/>
            <a:ext cx="5531942" cy="60395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08318" y="137192"/>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4932302" y="352784"/>
            <a:ext cx="584871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alibri"/>
                <a:cs typeface="Calibri"/>
                <a:sym typeface="Calibri"/>
              </a:rPr>
              <a:t>Partnera</a:t>
            </a:r>
            <a:r>
              <a:rPr lang="en-GB" sz="2400" b="1" spc="-1" dirty="0" err="1">
                <a:solidFill>
                  <a:srgbClr val="FFFFFF"/>
                </a:solidFill>
                <a:latin typeface="Century Gothic" panose="020B0502020202020204" pitchFamily="34" charset="0"/>
                <a:ea typeface="Calibri"/>
                <a:cs typeface="Calibri"/>
                <a:sym typeface="Calibri"/>
              </a:rPr>
              <a:t>rbeit</a:t>
            </a:r>
            <a:r>
              <a:rPr lang="en-GB" sz="2400" b="1" spc="-1" dirty="0">
                <a:solidFill>
                  <a:srgbClr val="FFFFFF"/>
                </a:solidFill>
                <a:latin typeface="Century Gothic" panose="020B0502020202020204" pitchFamily="34" charset="0"/>
                <a:ea typeface="Calibri"/>
                <a:cs typeface="Calibri"/>
                <a:sym typeface="Calibri"/>
              </a:rPr>
              <a:t>. Sag die </a:t>
            </a:r>
            <a:r>
              <a:rPr lang="en-GB" sz="2400" b="1" spc="-1" dirty="0" err="1">
                <a:solidFill>
                  <a:srgbClr val="FFFFFF"/>
                </a:solidFill>
                <a:latin typeface="Century Gothic" panose="020B0502020202020204" pitchFamily="34" charset="0"/>
                <a:ea typeface="Calibri"/>
                <a:cs typeface="Calibri"/>
                <a:sym typeface="Calibri"/>
              </a:rPr>
              <a:t>Nummern</a:t>
            </a:r>
            <a:r>
              <a:rPr lang="en-GB" sz="2400" b="1" spc="-1" dirty="0">
                <a:solidFill>
                  <a:srgbClr val="FFFFFF"/>
                </a:solidFill>
                <a:latin typeface="Century Gothic" panose="020B0502020202020204" pitchFamily="34" charset="0"/>
                <a:ea typeface="Calibri"/>
                <a:cs typeface="Calibri"/>
                <a:sym typeface="Calibri"/>
              </a:rPr>
              <a:t>. </a:t>
            </a:r>
            <a:endPar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3" name="Picture 2">
            <a:extLst>
              <a:ext uri="{FF2B5EF4-FFF2-40B4-BE49-F238E27FC236}">
                <a16:creationId xmlns:a16="http://schemas.microsoft.com/office/drawing/2014/main" id="{B7BF7E72-8581-4EB3-BEF3-04C559C9B194}"/>
              </a:ext>
            </a:extLst>
          </p:cNvPr>
          <p:cNvPicPr>
            <a:picLocks noChangeAspect="1"/>
          </p:cNvPicPr>
          <p:nvPr/>
        </p:nvPicPr>
        <p:blipFill>
          <a:blip r:embed="rId7"/>
          <a:stretch>
            <a:fillRect/>
          </a:stretch>
        </p:blipFill>
        <p:spPr>
          <a:xfrm>
            <a:off x="593999" y="2652500"/>
            <a:ext cx="6665536" cy="3332768"/>
          </a:xfrm>
          <a:prstGeom prst="rect">
            <a:avLst/>
          </a:prstGeom>
        </p:spPr>
      </p:pic>
      <p:pic>
        <p:nvPicPr>
          <p:cNvPr id="14" name="Picture 13">
            <a:extLst>
              <a:ext uri="{FF2B5EF4-FFF2-40B4-BE49-F238E27FC236}">
                <a16:creationId xmlns:a16="http://schemas.microsoft.com/office/drawing/2014/main" id="{0EC3F67E-EDF8-40A1-8453-1AD4E58CED14}"/>
              </a:ext>
            </a:extLst>
          </p:cNvPr>
          <p:cNvPicPr>
            <a:picLocks noChangeAspect="1"/>
          </p:cNvPicPr>
          <p:nvPr/>
        </p:nvPicPr>
        <p:blipFill>
          <a:blip r:embed="rId7"/>
          <a:stretch>
            <a:fillRect/>
          </a:stretch>
        </p:blipFill>
        <p:spPr>
          <a:xfrm>
            <a:off x="589943" y="4307947"/>
            <a:ext cx="6319500" cy="3159750"/>
          </a:xfrm>
          <a:prstGeom prst="rect">
            <a:avLst/>
          </a:prstGeom>
        </p:spPr>
      </p:pic>
      <p:pic>
        <p:nvPicPr>
          <p:cNvPr id="15" name="Picture 14">
            <a:extLst>
              <a:ext uri="{FF2B5EF4-FFF2-40B4-BE49-F238E27FC236}">
                <a16:creationId xmlns:a16="http://schemas.microsoft.com/office/drawing/2014/main" id="{D49D0E87-B974-4E4D-8F01-424F3167B018}"/>
              </a:ext>
            </a:extLst>
          </p:cNvPr>
          <p:cNvPicPr>
            <a:picLocks noChangeAspect="1"/>
          </p:cNvPicPr>
          <p:nvPr/>
        </p:nvPicPr>
        <p:blipFill>
          <a:blip r:embed="rId3"/>
          <a:stretch>
            <a:fillRect/>
          </a:stretch>
        </p:blipFill>
        <p:spPr>
          <a:xfrm>
            <a:off x="639450" y="1580824"/>
            <a:ext cx="5243077" cy="2621539"/>
          </a:xfrm>
          <a:prstGeom prst="rect">
            <a:avLst/>
          </a:prstGeom>
        </p:spPr>
      </p:pic>
      <p:sp>
        <p:nvSpPr>
          <p:cNvPr id="6" name="TextBox 5">
            <a:extLst>
              <a:ext uri="{FF2B5EF4-FFF2-40B4-BE49-F238E27FC236}">
                <a16:creationId xmlns:a16="http://schemas.microsoft.com/office/drawing/2014/main" id="{4CE22DAA-52D9-4570-B0D5-8579706EE924}"/>
              </a:ext>
            </a:extLst>
          </p:cNvPr>
          <p:cNvSpPr txBox="1"/>
          <p:nvPr/>
        </p:nvSpPr>
        <p:spPr>
          <a:xfrm>
            <a:off x="1875997" y="1600840"/>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1</a:t>
            </a:r>
          </a:p>
        </p:txBody>
      </p:sp>
      <p:sp>
        <p:nvSpPr>
          <p:cNvPr id="17" name="TextBox 16">
            <a:extLst>
              <a:ext uri="{FF2B5EF4-FFF2-40B4-BE49-F238E27FC236}">
                <a16:creationId xmlns:a16="http://schemas.microsoft.com/office/drawing/2014/main" id="{ADAD9BA1-8FF1-44DD-BB59-44BDE6C1AADD}"/>
              </a:ext>
            </a:extLst>
          </p:cNvPr>
          <p:cNvSpPr txBox="1"/>
          <p:nvPr/>
        </p:nvSpPr>
        <p:spPr>
          <a:xfrm>
            <a:off x="2814721" y="1485541"/>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2</a:t>
            </a:r>
          </a:p>
        </p:txBody>
      </p:sp>
      <p:sp>
        <p:nvSpPr>
          <p:cNvPr id="18" name="TextBox 17">
            <a:extLst>
              <a:ext uri="{FF2B5EF4-FFF2-40B4-BE49-F238E27FC236}">
                <a16:creationId xmlns:a16="http://schemas.microsoft.com/office/drawing/2014/main" id="{BF2256A7-5CA3-4470-8B3A-8D893A9FD9D2}"/>
              </a:ext>
            </a:extLst>
          </p:cNvPr>
          <p:cNvSpPr txBox="1"/>
          <p:nvPr/>
        </p:nvSpPr>
        <p:spPr>
          <a:xfrm>
            <a:off x="3702789" y="1379306"/>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3</a:t>
            </a:r>
          </a:p>
        </p:txBody>
      </p:sp>
      <p:sp>
        <p:nvSpPr>
          <p:cNvPr id="19" name="TextBox 18">
            <a:extLst>
              <a:ext uri="{FF2B5EF4-FFF2-40B4-BE49-F238E27FC236}">
                <a16:creationId xmlns:a16="http://schemas.microsoft.com/office/drawing/2014/main" id="{3FA959F7-2992-451B-AAD6-5C5C204E285C}"/>
              </a:ext>
            </a:extLst>
          </p:cNvPr>
          <p:cNvSpPr txBox="1"/>
          <p:nvPr/>
        </p:nvSpPr>
        <p:spPr>
          <a:xfrm>
            <a:off x="4544301" y="1434433"/>
            <a:ext cx="584827"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4</a:t>
            </a:r>
          </a:p>
        </p:txBody>
      </p:sp>
      <p:sp>
        <p:nvSpPr>
          <p:cNvPr id="21" name="TextBox 20">
            <a:extLst>
              <a:ext uri="{FF2B5EF4-FFF2-40B4-BE49-F238E27FC236}">
                <a16:creationId xmlns:a16="http://schemas.microsoft.com/office/drawing/2014/main" id="{1C27FE5A-5354-4B19-9021-E0581D2C7F17}"/>
              </a:ext>
            </a:extLst>
          </p:cNvPr>
          <p:cNvSpPr txBox="1"/>
          <p:nvPr/>
        </p:nvSpPr>
        <p:spPr>
          <a:xfrm>
            <a:off x="5415617" y="1611274"/>
            <a:ext cx="584827"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5</a:t>
            </a:r>
          </a:p>
        </p:txBody>
      </p:sp>
      <p:sp>
        <p:nvSpPr>
          <p:cNvPr id="22" name="Action Button: Blank 21">
            <a:hlinkClick r:id="" action="ppaction://noaction" highlightClick="1"/>
            <a:extLst>
              <a:ext uri="{FF2B5EF4-FFF2-40B4-BE49-F238E27FC236}">
                <a16:creationId xmlns:a16="http://schemas.microsoft.com/office/drawing/2014/main" id="{2442D623-538F-4B08-9F0B-4F201A7D5F3A}"/>
              </a:ext>
            </a:extLst>
          </p:cNvPr>
          <p:cNvSpPr/>
          <p:nvPr/>
        </p:nvSpPr>
        <p:spPr>
          <a:xfrm>
            <a:off x="61908" y="1688783"/>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23" name="Action Button: Blank 22">
            <a:hlinkClick r:id="" action="ppaction://noaction" highlightClick="1"/>
            <a:extLst>
              <a:ext uri="{FF2B5EF4-FFF2-40B4-BE49-F238E27FC236}">
                <a16:creationId xmlns:a16="http://schemas.microsoft.com/office/drawing/2014/main" id="{84CE1CF7-EBDF-41FE-AC32-67B4BFD70557}"/>
              </a:ext>
            </a:extLst>
          </p:cNvPr>
          <p:cNvSpPr/>
          <p:nvPr/>
        </p:nvSpPr>
        <p:spPr>
          <a:xfrm>
            <a:off x="82193" y="2792936"/>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24" name="Action Button: Blank 23">
            <a:hlinkClick r:id="" action="ppaction://noaction" highlightClick="1"/>
            <a:extLst>
              <a:ext uri="{FF2B5EF4-FFF2-40B4-BE49-F238E27FC236}">
                <a16:creationId xmlns:a16="http://schemas.microsoft.com/office/drawing/2014/main" id="{AB9CBA2B-4B08-439F-A41F-6497F1365B69}"/>
              </a:ext>
            </a:extLst>
          </p:cNvPr>
          <p:cNvSpPr/>
          <p:nvPr/>
        </p:nvSpPr>
        <p:spPr>
          <a:xfrm>
            <a:off x="94259" y="4012291"/>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25" name="Action Button: Blank 24">
            <a:hlinkClick r:id="" action="ppaction://noaction" highlightClick="1"/>
            <a:extLst>
              <a:ext uri="{FF2B5EF4-FFF2-40B4-BE49-F238E27FC236}">
                <a16:creationId xmlns:a16="http://schemas.microsoft.com/office/drawing/2014/main" id="{93751FAF-5172-4ABF-A6FD-22CA5396BFD8}"/>
              </a:ext>
            </a:extLst>
          </p:cNvPr>
          <p:cNvSpPr/>
          <p:nvPr/>
        </p:nvSpPr>
        <p:spPr>
          <a:xfrm>
            <a:off x="94259" y="5470004"/>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26" name="TextBox 25">
            <a:extLst>
              <a:ext uri="{FF2B5EF4-FFF2-40B4-BE49-F238E27FC236}">
                <a16:creationId xmlns:a16="http://schemas.microsoft.com/office/drawing/2014/main" id="{88CB2CAD-E4F1-4CC1-827A-69D40324A2FB}"/>
              </a:ext>
            </a:extLst>
          </p:cNvPr>
          <p:cNvSpPr txBox="1"/>
          <p:nvPr/>
        </p:nvSpPr>
        <p:spPr>
          <a:xfrm>
            <a:off x="1924003" y="2817385"/>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6</a:t>
            </a:r>
          </a:p>
        </p:txBody>
      </p:sp>
      <p:sp>
        <p:nvSpPr>
          <p:cNvPr id="27" name="TextBox 26">
            <a:extLst>
              <a:ext uri="{FF2B5EF4-FFF2-40B4-BE49-F238E27FC236}">
                <a16:creationId xmlns:a16="http://schemas.microsoft.com/office/drawing/2014/main" id="{1A26C00C-60BD-49E3-8692-8A4C31763882}"/>
              </a:ext>
            </a:extLst>
          </p:cNvPr>
          <p:cNvSpPr txBox="1"/>
          <p:nvPr/>
        </p:nvSpPr>
        <p:spPr>
          <a:xfrm>
            <a:off x="2814720" y="2801981"/>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7</a:t>
            </a:r>
          </a:p>
        </p:txBody>
      </p:sp>
      <p:sp>
        <p:nvSpPr>
          <p:cNvPr id="28" name="TextBox 27">
            <a:extLst>
              <a:ext uri="{FF2B5EF4-FFF2-40B4-BE49-F238E27FC236}">
                <a16:creationId xmlns:a16="http://schemas.microsoft.com/office/drawing/2014/main" id="{FBF561DF-7BEA-4390-858A-C624C440D530}"/>
              </a:ext>
            </a:extLst>
          </p:cNvPr>
          <p:cNvSpPr txBox="1"/>
          <p:nvPr/>
        </p:nvSpPr>
        <p:spPr>
          <a:xfrm>
            <a:off x="3595992" y="2667348"/>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8</a:t>
            </a:r>
          </a:p>
        </p:txBody>
      </p:sp>
      <p:sp>
        <p:nvSpPr>
          <p:cNvPr id="29" name="TextBox 28">
            <a:extLst>
              <a:ext uri="{FF2B5EF4-FFF2-40B4-BE49-F238E27FC236}">
                <a16:creationId xmlns:a16="http://schemas.microsoft.com/office/drawing/2014/main" id="{EF5770BD-CC1A-4FC4-BF07-3B27065AFF19}"/>
              </a:ext>
            </a:extLst>
          </p:cNvPr>
          <p:cNvSpPr txBox="1"/>
          <p:nvPr/>
        </p:nvSpPr>
        <p:spPr>
          <a:xfrm>
            <a:off x="4420083" y="2704433"/>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9</a:t>
            </a:r>
          </a:p>
        </p:txBody>
      </p:sp>
      <p:sp>
        <p:nvSpPr>
          <p:cNvPr id="30" name="TextBox 29">
            <a:extLst>
              <a:ext uri="{FF2B5EF4-FFF2-40B4-BE49-F238E27FC236}">
                <a16:creationId xmlns:a16="http://schemas.microsoft.com/office/drawing/2014/main" id="{2EB13483-226F-4FF9-829D-AD886AF6D10F}"/>
              </a:ext>
            </a:extLst>
          </p:cNvPr>
          <p:cNvSpPr txBox="1"/>
          <p:nvPr/>
        </p:nvSpPr>
        <p:spPr>
          <a:xfrm>
            <a:off x="5205366" y="2842336"/>
            <a:ext cx="584827"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10</a:t>
            </a:r>
          </a:p>
        </p:txBody>
      </p:sp>
      <p:sp>
        <p:nvSpPr>
          <p:cNvPr id="31" name="TextBox 30">
            <a:extLst>
              <a:ext uri="{FF2B5EF4-FFF2-40B4-BE49-F238E27FC236}">
                <a16:creationId xmlns:a16="http://schemas.microsoft.com/office/drawing/2014/main" id="{0DAC987C-0AF7-4290-820B-242B947DFCCC}"/>
              </a:ext>
            </a:extLst>
          </p:cNvPr>
          <p:cNvSpPr txBox="1"/>
          <p:nvPr/>
        </p:nvSpPr>
        <p:spPr>
          <a:xfrm>
            <a:off x="1704100" y="4384583"/>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12</a:t>
            </a:r>
          </a:p>
        </p:txBody>
      </p:sp>
      <p:sp>
        <p:nvSpPr>
          <p:cNvPr id="32" name="TextBox 31">
            <a:extLst>
              <a:ext uri="{FF2B5EF4-FFF2-40B4-BE49-F238E27FC236}">
                <a16:creationId xmlns:a16="http://schemas.microsoft.com/office/drawing/2014/main" id="{E5153EF7-7CED-48F4-8DF7-BFCCC3587C4F}"/>
              </a:ext>
            </a:extLst>
          </p:cNvPr>
          <p:cNvSpPr txBox="1"/>
          <p:nvPr/>
        </p:nvSpPr>
        <p:spPr>
          <a:xfrm>
            <a:off x="2288927" y="4514061"/>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11</a:t>
            </a:r>
          </a:p>
        </p:txBody>
      </p:sp>
      <p:sp>
        <p:nvSpPr>
          <p:cNvPr id="33" name="TextBox 32">
            <a:extLst>
              <a:ext uri="{FF2B5EF4-FFF2-40B4-BE49-F238E27FC236}">
                <a16:creationId xmlns:a16="http://schemas.microsoft.com/office/drawing/2014/main" id="{1E50DA23-3413-4FD8-A73D-2D8D6A7C7B52}"/>
              </a:ext>
            </a:extLst>
          </p:cNvPr>
          <p:cNvSpPr txBox="1"/>
          <p:nvPr/>
        </p:nvSpPr>
        <p:spPr>
          <a:xfrm>
            <a:off x="2885882" y="4409923"/>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10</a:t>
            </a:r>
          </a:p>
        </p:txBody>
      </p:sp>
      <p:sp>
        <p:nvSpPr>
          <p:cNvPr id="34" name="TextBox 33">
            <a:extLst>
              <a:ext uri="{FF2B5EF4-FFF2-40B4-BE49-F238E27FC236}">
                <a16:creationId xmlns:a16="http://schemas.microsoft.com/office/drawing/2014/main" id="{A658729C-1EEA-4479-A866-9E3734E448AA}"/>
              </a:ext>
            </a:extLst>
          </p:cNvPr>
          <p:cNvSpPr txBox="1"/>
          <p:nvPr/>
        </p:nvSpPr>
        <p:spPr>
          <a:xfrm>
            <a:off x="3479171" y="4454258"/>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9</a:t>
            </a:r>
          </a:p>
        </p:txBody>
      </p:sp>
      <p:sp>
        <p:nvSpPr>
          <p:cNvPr id="36" name="TextBox 35">
            <a:extLst>
              <a:ext uri="{FF2B5EF4-FFF2-40B4-BE49-F238E27FC236}">
                <a16:creationId xmlns:a16="http://schemas.microsoft.com/office/drawing/2014/main" id="{0AEBC152-9D06-4E9E-8F3F-55DD47B6EC56}"/>
              </a:ext>
            </a:extLst>
          </p:cNvPr>
          <p:cNvSpPr txBox="1"/>
          <p:nvPr/>
        </p:nvSpPr>
        <p:spPr>
          <a:xfrm>
            <a:off x="3985039" y="4595342"/>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8</a:t>
            </a:r>
          </a:p>
        </p:txBody>
      </p:sp>
      <p:sp>
        <p:nvSpPr>
          <p:cNvPr id="37" name="TextBox 36">
            <a:extLst>
              <a:ext uri="{FF2B5EF4-FFF2-40B4-BE49-F238E27FC236}">
                <a16:creationId xmlns:a16="http://schemas.microsoft.com/office/drawing/2014/main" id="{3CDB84FD-9C74-4A16-918D-9D15CD9933D1}"/>
              </a:ext>
            </a:extLst>
          </p:cNvPr>
          <p:cNvSpPr txBox="1"/>
          <p:nvPr/>
        </p:nvSpPr>
        <p:spPr>
          <a:xfrm>
            <a:off x="4605150" y="4605702"/>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7</a:t>
            </a:r>
          </a:p>
        </p:txBody>
      </p:sp>
      <p:sp>
        <p:nvSpPr>
          <p:cNvPr id="38" name="TextBox 37">
            <a:extLst>
              <a:ext uri="{FF2B5EF4-FFF2-40B4-BE49-F238E27FC236}">
                <a16:creationId xmlns:a16="http://schemas.microsoft.com/office/drawing/2014/main" id="{7EF20C9F-0F1E-4DE1-BF37-728A0D0C691B}"/>
              </a:ext>
            </a:extLst>
          </p:cNvPr>
          <p:cNvSpPr txBox="1"/>
          <p:nvPr/>
        </p:nvSpPr>
        <p:spPr>
          <a:xfrm>
            <a:off x="5129128" y="4569557"/>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6</a:t>
            </a:r>
          </a:p>
        </p:txBody>
      </p:sp>
      <p:sp>
        <p:nvSpPr>
          <p:cNvPr id="39" name="TextBox 38">
            <a:extLst>
              <a:ext uri="{FF2B5EF4-FFF2-40B4-BE49-F238E27FC236}">
                <a16:creationId xmlns:a16="http://schemas.microsoft.com/office/drawing/2014/main" id="{8801635A-9F15-4524-87FB-6157C9067E5E}"/>
              </a:ext>
            </a:extLst>
          </p:cNvPr>
          <p:cNvSpPr txBox="1"/>
          <p:nvPr/>
        </p:nvSpPr>
        <p:spPr>
          <a:xfrm>
            <a:off x="5662266" y="4320049"/>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5</a:t>
            </a:r>
          </a:p>
        </p:txBody>
      </p:sp>
      <p:sp>
        <p:nvSpPr>
          <p:cNvPr id="40" name="TextBox 39">
            <a:extLst>
              <a:ext uri="{FF2B5EF4-FFF2-40B4-BE49-F238E27FC236}">
                <a16:creationId xmlns:a16="http://schemas.microsoft.com/office/drawing/2014/main" id="{ED1A72F3-0207-4871-AC5E-2D6FCAE6F1BA}"/>
              </a:ext>
            </a:extLst>
          </p:cNvPr>
          <p:cNvSpPr txBox="1"/>
          <p:nvPr/>
        </p:nvSpPr>
        <p:spPr>
          <a:xfrm>
            <a:off x="6198506" y="4237287"/>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4</a:t>
            </a:r>
          </a:p>
        </p:txBody>
      </p:sp>
      <p:sp>
        <p:nvSpPr>
          <p:cNvPr id="41" name="TextBox 40">
            <a:extLst>
              <a:ext uri="{FF2B5EF4-FFF2-40B4-BE49-F238E27FC236}">
                <a16:creationId xmlns:a16="http://schemas.microsoft.com/office/drawing/2014/main" id="{A074255A-0785-44E7-819F-426DB3B25DD1}"/>
              </a:ext>
            </a:extLst>
          </p:cNvPr>
          <p:cNvSpPr txBox="1"/>
          <p:nvPr/>
        </p:nvSpPr>
        <p:spPr>
          <a:xfrm>
            <a:off x="6727722" y="4307947"/>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3</a:t>
            </a:r>
          </a:p>
        </p:txBody>
      </p:sp>
      <p:sp>
        <p:nvSpPr>
          <p:cNvPr id="42" name="TextBox 41">
            <a:extLst>
              <a:ext uri="{FF2B5EF4-FFF2-40B4-BE49-F238E27FC236}">
                <a16:creationId xmlns:a16="http://schemas.microsoft.com/office/drawing/2014/main" id="{CD63A7C7-63AA-4CB1-998E-E68DADA55C37}"/>
              </a:ext>
            </a:extLst>
          </p:cNvPr>
          <p:cNvSpPr txBox="1"/>
          <p:nvPr/>
        </p:nvSpPr>
        <p:spPr>
          <a:xfrm>
            <a:off x="1782453" y="5947121"/>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2</a:t>
            </a:r>
          </a:p>
        </p:txBody>
      </p:sp>
      <p:sp>
        <p:nvSpPr>
          <p:cNvPr id="43" name="TextBox 42">
            <a:extLst>
              <a:ext uri="{FF2B5EF4-FFF2-40B4-BE49-F238E27FC236}">
                <a16:creationId xmlns:a16="http://schemas.microsoft.com/office/drawing/2014/main" id="{D8214493-E0DB-4561-A1B1-E682C388C85B}"/>
              </a:ext>
            </a:extLst>
          </p:cNvPr>
          <p:cNvSpPr txBox="1"/>
          <p:nvPr/>
        </p:nvSpPr>
        <p:spPr>
          <a:xfrm>
            <a:off x="3770109" y="6186410"/>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 4</a:t>
            </a:r>
          </a:p>
        </p:txBody>
      </p:sp>
      <p:sp>
        <p:nvSpPr>
          <p:cNvPr id="44" name="TextBox 43">
            <a:extLst>
              <a:ext uri="{FF2B5EF4-FFF2-40B4-BE49-F238E27FC236}">
                <a16:creationId xmlns:a16="http://schemas.microsoft.com/office/drawing/2014/main" id="{EB0710CB-9B95-4368-A0EB-2CA7B284B553}"/>
              </a:ext>
            </a:extLst>
          </p:cNvPr>
          <p:cNvSpPr txBox="1"/>
          <p:nvPr/>
        </p:nvSpPr>
        <p:spPr>
          <a:xfrm>
            <a:off x="3250899" y="6029910"/>
            <a:ext cx="58482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1</a:t>
            </a:r>
          </a:p>
        </p:txBody>
      </p:sp>
      <p:sp>
        <p:nvSpPr>
          <p:cNvPr id="45" name="TextBox 44">
            <a:extLst>
              <a:ext uri="{FF2B5EF4-FFF2-40B4-BE49-F238E27FC236}">
                <a16:creationId xmlns:a16="http://schemas.microsoft.com/office/drawing/2014/main" id="{13D608FB-EEEB-4A84-8BF4-6F198F4A467A}"/>
              </a:ext>
            </a:extLst>
          </p:cNvPr>
          <p:cNvSpPr txBox="1"/>
          <p:nvPr/>
        </p:nvSpPr>
        <p:spPr>
          <a:xfrm>
            <a:off x="2723295" y="5966227"/>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 3</a:t>
            </a:r>
          </a:p>
        </p:txBody>
      </p:sp>
      <p:sp>
        <p:nvSpPr>
          <p:cNvPr id="46" name="TextBox 45">
            <a:extLst>
              <a:ext uri="{FF2B5EF4-FFF2-40B4-BE49-F238E27FC236}">
                <a16:creationId xmlns:a16="http://schemas.microsoft.com/office/drawing/2014/main" id="{27223E4C-C0F8-450F-B966-86630D026AE0}"/>
              </a:ext>
            </a:extLst>
          </p:cNvPr>
          <p:cNvSpPr txBox="1"/>
          <p:nvPr/>
        </p:nvSpPr>
        <p:spPr>
          <a:xfrm>
            <a:off x="2195691" y="6085959"/>
            <a:ext cx="58482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1</a:t>
            </a:r>
          </a:p>
        </p:txBody>
      </p:sp>
      <p:sp>
        <p:nvSpPr>
          <p:cNvPr id="47" name="TextBox 46">
            <a:extLst>
              <a:ext uri="{FF2B5EF4-FFF2-40B4-BE49-F238E27FC236}">
                <a16:creationId xmlns:a16="http://schemas.microsoft.com/office/drawing/2014/main" id="{4A8A474B-9662-4F08-9690-6DBCCF2F1C8A}"/>
              </a:ext>
            </a:extLst>
          </p:cNvPr>
          <p:cNvSpPr txBox="1"/>
          <p:nvPr/>
        </p:nvSpPr>
        <p:spPr>
          <a:xfrm>
            <a:off x="4369101" y="6156895"/>
            <a:ext cx="58482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1</a:t>
            </a:r>
          </a:p>
        </p:txBody>
      </p:sp>
      <p:sp>
        <p:nvSpPr>
          <p:cNvPr id="48" name="TextBox 47">
            <a:extLst>
              <a:ext uri="{FF2B5EF4-FFF2-40B4-BE49-F238E27FC236}">
                <a16:creationId xmlns:a16="http://schemas.microsoft.com/office/drawing/2014/main" id="{68C10467-3F1B-440F-B63C-AF7D15DD4331}"/>
              </a:ext>
            </a:extLst>
          </p:cNvPr>
          <p:cNvSpPr txBox="1"/>
          <p:nvPr/>
        </p:nvSpPr>
        <p:spPr>
          <a:xfrm>
            <a:off x="4860156" y="6069508"/>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5</a:t>
            </a:r>
          </a:p>
        </p:txBody>
      </p:sp>
      <p:sp>
        <p:nvSpPr>
          <p:cNvPr id="49" name="TextBox 48">
            <a:extLst>
              <a:ext uri="{FF2B5EF4-FFF2-40B4-BE49-F238E27FC236}">
                <a16:creationId xmlns:a16="http://schemas.microsoft.com/office/drawing/2014/main" id="{9A5E4490-7B70-41DC-8FB5-CBB6B1A177FD}"/>
              </a:ext>
            </a:extLst>
          </p:cNvPr>
          <p:cNvSpPr txBox="1"/>
          <p:nvPr/>
        </p:nvSpPr>
        <p:spPr>
          <a:xfrm>
            <a:off x="5379366" y="5860443"/>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1</a:t>
            </a:r>
          </a:p>
        </p:txBody>
      </p:sp>
      <p:sp>
        <p:nvSpPr>
          <p:cNvPr id="50" name="TextBox 49">
            <a:extLst>
              <a:ext uri="{FF2B5EF4-FFF2-40B4-BE49-F238E27FC236}">
                <a16:creationId xmlns:a16="http://schemas.microsoft.com/office/drawing/2014/main" id="{6D6CCBE7-631F-485A-80A0-76C0F25084DF}"/>
              </a:ext>
            </a:extLst>
          </p:cNvPr>
          <p:cNvSpPr txBox="1"/>
          <p:nvPr/>
        </p:nvSpPr>
        <p:spPr>
          <a:xfrm>
            <a:off x="5884799" y="5832797"/>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6</a:t>
            </a:r>
          </a:p>
        </p:txBody>
      </p:sp>
      <p:sp>
        <p:nvSpPr>
          <p:cNvPr id="51" name="TextBox 50">
            <a:extLst>
              <a:ext uri="{FF2B5EF4-FFF2-40B4-BE49-F238E27FC236}">
                <a16:creationId xmlns:a16="http://schemas.microsoft.com/office/drawing/2014/main" id="{E7784BB9-1F30-4ED8-8BC6-B58D3B3C5A5A}"/>
              </a:ext>
            </a:extLst>
          </p:cNvPr>
          <p:cNvSpPr txBox="1"/>
          <p:nvPr/>
        </p:nvSpPr>
        <p:spPr>
          <a:xfrm>
            <a:off x="6390655" y="5862194"/>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1</a:t>
            </a:r>
          </a:p>
        </p:txBody>
      </p:sp>
      <p:sp>
        <p:nvSpPr>
          <p:cNvPr id="52" name="Action Button: Blank 51">
            <a:hlinkClick r:id="" action="ppaction://noaction" highlightClick="1"/>
            <a:extLst>
              <a:ext uri="{FF2B5EF4-FFF2-40B4-BE49-F238E27FC236}">
                <a16:creationId xmlns:a16="http://schemas.microsoft.com/office/drawing/2014/main" id="{52E1B3FD-1BC0-4B24-8D89-204B6D921669}"/>
              </a:ext>
            </a:extLst>
          </p:cNvPr>
          <p:cNvSpPr/>
          <p:nvPr/>
        </p:nvSpPr>
        <p:spPr>
          <a:xfrm>
            <a:off x="6309848" y="2505617"/>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sp>
        <p:nvSpPr>
          <p:cNvPr id="53" name="Action Button: Blank 52">
            <a:hlinkClick r:id="" action="ppaction://noaction" highlightClick="1"/>
            <a:extLst>
              <a:ext uri="{FF2B5EF4-FFF2-40B4-BE49-F238E27FC236}">
                <a16:creationId xmlns:a16="http://schemas.microsoft.com/office/drawing/2014/main" id="{FF3A36C0-69AF-4374-BB4B-9C765D012793}"/>
              </a:ext>
            </a:extLst>
          </p:cNvPr>
          <p:cNvSpPr/>
          <p:nvPr/>
        </p:nvSpPr>
        <p:spPr>
          <a:xfrm>
            <a:off x="6318283" y="5113296"/>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a:t>
            </a:r>
          </a:p>
        </p:txBody>
      </p:sp>
      <p:pic>
        <p:nvPicPr>
          <p:cNvPr id="54" name="Picture 53">
            <a:extLst>
              <a:ext uri="{FF2B5EF4-FFF2-40B4-BE49-F238E27FC236}">
                <a16:creationId xmlns:a16="http://schemas.microsoft.com/office/drawing/2014/main" id="{FF52D8C5-3D3D-4AA2-94C3-C28FA494E61D}"/>
              </a:ext>
            </a:extLst>
          </p:cNvPr>
          <p:cNvPicPr>
            <a:picLocks noChangeAspect="1"/>
          </p:cNvPicPr>
          <p:nvPr/>
        </p:nvPicPr>
        <p:blipFill>
          <a:blip r:embed="rId3"/>
          <a:stretch>
            <a:fillRect/>
          </a:stretch>
        </p:blipFill>
        <p:spPr>
          <a:xfrm>
            <a:off x="6725069" y="1625752"/>
            <a:ext cx="5304420" cy="2652210"/>
          </a:xfrm>
          <a:prstGeom prst="rect">
            <a:avLst/>
          </a:prstGeom>
        </p:spPr>
      </p:pic>
      <p:pic>
        <p:nvPicPr>
          <p:cNvPr id="55" name="Picture 54">
            <a:extLst>
              <a:ext uri="{FF2B5EF4-FFF2-40B4-BE49-F238E27FC236}">
                <a16:creationId xmlns:a16="http://schemas.microsoft.com/office/drawing/2014/main" id="{69499F7A-A85B-4FC1-A821-EFDC1B71B343}"/>
              </a:ext>
            </a:extLst>
          </p:cNvPr>
          <p:cNvPicPr>
            <a:picLocks noChangeAspect="1"/>
          </p:cNvPicPr>
          <p:nvPr/>
        </p:nvPicPr>
        <p:blipFill>
          <a:blip r:embed="rId3"/>
          <a:stretch>
            <a:fillRect/>
          </a:stretch>
        </p:blipFill>
        <p:spPr>
          <a:xfrm>
            <a:off x="6798882" y="4237287"/>
            <a:ext cx="5304420" cy="2652210"/>
          </a:xfrm>
          <a:prstGeom prst="rect">
            <a:avLst/>
          </a:prstGeom>
        </p:spPr>
      </p:pic>
      <p:sp>
        <p:nvSpPr>
          <p:cNvPr id="56" name="TextBox 55">
            <a:extLst>
              <a:ext uri="{FF2B5EF4-FFF2-40B4-BE49-F238E27FC236}">
                <a16:creationId xmlns:a16="http://schemas.microsoft.com/office/drawing/2014/main" id="{36007CB6-D4E8-424F-AEAD-E251D5FA1F9B}"/>
              </a:ext>
            </a:extLst>
          </p:cNvPr>
          <p:cNvSpPr txBox="1"/>
          <p:nvPr/>
        </p:nvSpPr>
        <p:spPr>
          <a:xfrm>
            <a:off x="7959261" y="2905780"/>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2</a:t>
            </a:r>
          </a:p>
        </p:txBody>
      </p:sp>
      <p:sp>
        <p:nvSpPr>
          <p:cNvPr id="57" name="TextBox 56">
            <a:extLst>
              <a:ext uri="{FF2B5EF4-FFF2-40B4-BE49-F238E27FC236}">
                <a16:creationId xmlns:a16="http://schemas.microsoft.com/office/drawing/2014/main" id="{13639DF8-8298-43E3-93C1-1D40253F9894}"/>
              </a:ext>
            </a:extLst>
          </p:cNvPr>
          <p:cNvSpPr txBox="1"/>
          <p:nvPr/>
        </p:nvSpPr>
        <p:spPr>
          <a:xfrm>
            <a:off x="9636929" y="2730303"/>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6</a:t>
            </a:r>
          </a:p>
        </p:txBody>
      </p:sp>
      <p:sp>
        <p:nvSpPr>
          <p:cNvPr id="58" name="TextBox 57">
            <a:extLst>
              <a:ext uri="{FF2B5EF4-FFF2-40B4-BE49-F238E27FC236}">
                <a16:creationId xmlns:a16="http://schemas.microsoft.com/office/drawing/2014/main" id="{E456A42D-6D72-4CE9-BE01-9A5D5F99CBA2}"/>
              </a:ext>
            </a:extLst>
          </p:cNvPr>
          <p:cNvSpPr txBox="1"/>
          <p:nvPr/>
        </p:nvSpPr>
        <p:spPr>
          <a:xfrm>
            <a:off x="11336436" y="2991752"/>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10</a:t>
            </a:r>
          </a:p>
        </p:txBody>
      </p:sp>
      <p:sp>
        <p:nvSpPr>
          <p:cNvPr id="59" name="TextBox 58">
            <a:extLst>
              <a:ext uri="{FF2B5EF4-FFF2-40B4-BE49-F238E27FC236}">
                <a16:creationId xmlns:a16="http://schemas.microsoft.com/office/drawing/2014/main" id="{8753CB77-4ED8-4961-8B57-75B0B5E1AD2E}"/>
              </a:ext>
            </a:extLst>
          </p:cNvPr>
          <p:cNvSpPr txBox="1"/>
          <p:nvPr/>
        </p:nvSpPr>
        <p:spPr>
          <a:xfrm>
            <a:off x="8812445" y="2842336"/>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4</a:t>
            </a:r>
          </a:p>
        </p:txBody>
      </p:sp>
      <p:sp>
        <p:nvSpPr>
          <p:cNvPr id="60" name="TextBox 59">
            <a:extLst>
              <a:ext uri="{FF2B5EF4-FFF2-40B4-BE49-F238E27FC236}">
                <a16:creationId xmlns:a16="http://schemas.microsoft.com/office/drawing/2014/main" id="{B025C38D-E3F1-4F13-A34C-5B2D05C6A05F}"/>
              </a:ext>
            </a:extLst>
          </p:cNvPr>
          <p:cNvSpPr txBox="1"/>
          <p:nvPr/>
        </p:nvSpPr>
        <p:spPr>
          <a:xfrm>
            <a:off x="10549455" y="2803146"/>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8</a:t>
            </a:r>
          </a:p>
        </p:txBody>
      </p:sp>
      <p:sp>
        <p:nvSpPr>
          <p:cNvPr id="61" name="TextBox 60">
            <a:extLst>
              <a:ext uri="{FF2B5EF4-FFF2-40B4-BE49-F238E27FC236}">
                <a16:creationId xmlns:a16="http://schemas.microsoft.com/office/drawing/2014/main" id="{7B19B3C4-200C-44E6-BF24-7F81A85C1AAA}"/>
              </a:ext>
            </a:extLst>
          </p:cNvPr>
          <p:cNvSpPr txBox="1"/>
          <p:nvPr/>
        </p:nvSpPr>
        <p:spPr>
          <a:xfrm>
            <a:off x="8935328" y="5443007"/>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3</a:t>
            </a:r>
          </a:p>
        </p:txBody>
      </p:sp>
      <p:sp>
        <p:nvSpPr>
          <p:cNvPr id="62" name="TextBox 61">
            <a:extLst>
              <a:ext uri="{FF2B5EF4-FFF2-40B4-BE49-F238E27FC236}">
                <a16:creationId xmlns:a16="http://schemas.microsoft.com/office/drawing/2014/main" id="{FEE5D6C6-1289-476B-9A0A-62F6390CFAFD}"/>
              </a:ext>
            </a:extLst>
          </p:cNvPr>
          <p:cNvSpPr txBox="1"/>
          <p:nvPr/>
        </p:nvSpPr>
        <p:spPr>
          <a:xfrm>
            <a:off x="10627861" y="5407927"/>
            <a:ext cx="5848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7</a:t>
            </a:r>
          </a:p>
        </p:txBody>
      </p:sp>
      <p:sp>
        <p:nvSpPr>
          <p:cNvPr id="63" name="TextBox 62">
            <a:extLst>
              <a:ext uri="{FF2B5EF4-FFF2-40B4-BE49-F238E27FC236}">
                <a16:creationId xmlns:a16="http://schemas.microsoft.com/office/drawing/2014/main" id="{5E470F20-AA1F-4739-9D02-E7C9517600D9}"/>
              </a:ext>
            </a:extLst>
          </p:cNvPr>
          <p:cNvSpPr txBox="1"/>
          <p:nvPr/>
        </p:nvSpPr>
        <p:spPr>
          <a:xfrm>
            <a:off x="8033801" y="5472741"/>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1</a:t>
            </a:r>
          </a:p>
        </p:txBody>
      </p:sp>
      <p:sp>
        <p:nvSpPr>
          <p:cNvPr id="64" name="TextBox 63">
            <a:extLst>
              <a:ext uri="{FF2B5EF4-FFF2-40B4-BE49-F238E27FC236}">
                <a16:creationId xmlns:a16="http://schemas.microsoft.com/office/drawing/2014/main" id="{1AC5D5EC-A6AD-463A-9177-1B06D81ED40F}"/>
              </a:ext>
            </a:extLst>
          </p:cNvPr>
          <p:cNvSpPr txBox="1"/>
          <p:nvPr/>
        </p:nvSpPr>
        <p:spPr>
          <a:xfrm>
            <a:off x="9758628" y="5344416"/>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5</a:t>
            </a:r>
          </a:p>
        </p:txBody>
      </p:sp>
      <p:sp>
        <p:nvSpPr>
          <p:cNvPr id="65" name="TextBox 64">
            <a:extLst>
              <a:ext uri="{FF2B5EF4-FFF2-40B4-BE49-F238E27FC236}">
                <a16:creationId xmlns:a16="http://schemas.microsoft.com/office/drawing/2014/main" id="{C62F06AA-D8E1-4B13-9DE4-48AF9CA7CD94}"/>
              </a:ext>
            </a:extLst>
          </p:cNvPr>
          <p:cNvSpPr txBox="1"/>
          <p:nvPr/>
        </p:nvSpPr>
        <p:spPr>
          <a:xfrm>
            <a:off x="11432079" y="5574810"/>
            <a:ext cx="463128" cy="523220"/>
          </a:xfrm>
          <a:prstGeom prst="rect">
            <a:avLst/>
          </a:prstGeom>
          <a:noFill/>
        </p:spPr>
        <p:txBody>
          <a:bodyPr wrap="square" rtlCol="0">
            <a:spAutoFit/>
          </a:bodyPr>
          <a:lstStyle/>
          <a:p>
            <a:r>
              <a:rPr lang="en-GB" sz="2800" b="1" dirty="0">
                <a:solidFill>
                  <a:srgbClr val="00B050"/>
                </a:solidFill>
                <a:latin typeface="Century Gothic" panose="020B0502020202020204" pitchFamily="34" charset="0"/>
              </a:rPr>
              <a:t>9</a:t>
            </a:r>
          </a:p>
        </p:txBody>
      </p:sp>
    </p:spTree>
    <p:extLst>
      <p:ext uri="{BB962C8B-B14F-4D97-AF65-F5344CB8AC3E}">
        <p14:creationId xmlns:p14="http://schemas.microsoft.com/office/powerpoint/2010/main" val="428932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xEl>
                                              <p:pRg st="0" end="0"/>
                                            </p:txEl>
                                          </p:spTgt>
                                        </p:tgtEl>
                                        <p:attrNameLst>
                                          <p:attrName>style.visibility</p:attrName>
                                        </p:attrNameLst>
                                      </p:cBhvr>
                                      <p:to>
                                        <p:strVal val="visible"/>
                                      </p:to>
                                    </p:set>
                                    <p:anim calcmode="lin" valueType="num">
                                      <p:cBhvr additive="base">
                                        <p:cTn id="3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additive="base">
                                        <p:cTn id="4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8">
                                            <p:txEl>
                                              <p:pRg st="0" end="0"/>
                                            </p:txEl>
                                          </p:spTgt>
                                        </p:tgtEl>
                                        <p:attrNameLst>
                                          <p:attrName>style.visibility</p:attrName>
                                        </p:attrNameLst>
                                      </p:cBhvr>
                                      <p:to>
                                        <p:strVal val="visible"/>
                                      </p:to>
                                    </p:set>
                                    <p:anim calcmode="lin" valueType="num">
                                      <p:cBhvr additive="base">
                                        <p:cTn id="49"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9">
                                            <p:txEl>
                                              <p:pRg st="0" end="0"/>
                                            </p:txEl>
                                          </p:spTgt>
                                        </p:tgtEl>
                                        <p:attrNameLst>
                                          <p:attrName>style.visibility</p:attrName>
                                        </p:attrNameLst>
                                      </p:cBhvr>
                                      <p:to>
                                        <p:strVal val="visible"/>
                                      </p:to>
                                    </p:set>
                                    <p:anim calcmode="lin" valueType="num">
                                      <p:cBhvr additive="base">
                                        <p:cTn id="5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additive="base">
                                        <p:cTn id="67"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8">
                                            <p:txEl>
                                              <p:pRg st="0" end="0"/>
                                            </p:txEl>
                                          </p:spTgt>
                                        </p:tgtEl>
                                        <p:attrNameLst>
                                          <p:attrName>style.visibility</p:attrName>
                                        </p:attrNameLst>
                                      </p:cBhvr>
                                      <p:to>
                                        <p:strVal val="visible"/>
                                      </p:to>
                                    </p:set>
                                    <p:anim calcmode="lin" valueType="num">
                                      <p:cBhvr additive="base">
                                        <p:cTn id="7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9">
                                            <p:txEl>
                                              <p:pRg st="0" end="0"/>
                                            </p:txEl>
                                          </p:spTgt>
                                        </p:tgtEl>
                                        <p:attrNameLst>
                                          <p:attrName>style.visibility</p:attrName>
                                        </p:attrNameLst>
                                      </p:cBhvr>
                                      <p:to>
                                        <p:strVal val="visible"/>
                                      </p:to>
                                    </p:set>
                                    <p:anim calcmode="lin" valueType="num">
                                      <p:cBhvr additive="base">
                                        <p:cTn id="79"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0">
                                            <p:txEl>
                                              <p:pRg st="0" end="0"/>
                                            </p:txEl>
                                          </p:spTgt>
                                        </p:tgtEl>
                                        <p:attrNameLst>
                                          <p:attrName>style.visibility</p:attrName>
                                        </p:attrNameLst>
                                      </p:cBhvr>
                                      <p:to>
                                        <p:strVal val="visible"/>
                                      </p:to>
                                    </p:set>
                                    <p:anim calcmode="lin" valueType="num">
                                      <p:cBhvr additive="base">
                                        <p:cTn id="8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1">
                                            <p:txEl>
                                              <p:pRg st="0" end="0"/>
                                            </p:txEl>
                                          </p:spTgt>
                                        </p:tgtEl>
                                        <p:attrNameLst>
                                          <p:attrName>style.visibility</p:attrName>
                                        </p:attrNameLst>
                                      </p:cBhvr>
                                      <p:to>
                                        <p:strVal val="visible"/>
                                      </p:to>
                                    </p:set>
                                    <p:anim calcmode="lin" valueType="num">
                                      <p:cBhvr additive="base">
                                        <p:cTn id="91"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9">
                                            <p:txEl>
                                              <p:pRg st="0" end="0"/>
                                            </p:txEl>
                                          </p:spTgt>
                                        </p:tgtEl>
                                        <p:attrNameLst>
                                          <p:attrName>style.visibility</p:attrName>
                                        </p:attrNameLst>
                                      </p:cBhvr>
                                      <p:to>
                                        <p:strVal val="visible"/>
                                      </p:to>
                                    </p:set>
                                    <p:anim calcmode="lin" valueType="num">
                                      <p:cBhvr additive="base">
                                        <p:cTn id="97"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60">
                                            <p:txEl>
                                              <p:pRg st="0" end="0"/>
                                            </p:txEl>
                                          </p:spTgt>
                                        </p:tgtEl>
                                        <p:attrNameLst>
                                          <p:attrName>style.visibility</p:attrName>
                                        </p:attrNameLst>
                                      </p:cBhvr>
                                      <p:to>
                                        <p:strVal val="visible"/>
                                      </p:to>
                                    </p:set>
                                    <p:anim calcmode="lin" valueType="num">
                                      <p:cBhvr additive="base">
                                        <p:cTn id="103"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63">
                                            <p:txEl>
                                              <p:pRg st="0" end="0"/>
                                            </p:txEl>
                                          </p:spTgt>
                                        </p:tgtEl>
                                        <p:attrNameLst>
                                          <p:attrName>style.visibility</p:attrName>
                                        </p:attrNameLst>
                                      </p:cBhvr>
                                      <p:to>
                                        <p:strVal val="visible"/>
                                      </p:to>
                                    </p:set>
                                    <p:anim calcmode="lin" valueType="num">
                                      <p:cBhvr additive="base">
                                        <p:cTn id="109"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64">
                                            <p:txEl>
                                              <p:pRg st="0" end="0"/>
                                            </p:txEl>
                                          </p:spTgt>
                                        </p:tgtEl>
                                        <p:attrNameLst>
                                          <p:attrName>style.visibility</p:attrName>
                                        </p:attrNameLst>
                                      </p:cBhvr>
                                      <p:to>
                                        <p:strVal val="visible"/>
                                      </p:to>
                                    </p:set>
                                    <p:anim calcmode="lin" valueType="num">
                                      <p:cBhvr additive="base">
                                        <p:cTn id="1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65">
                                            <p:txEl>
                                              <p:pRg st="0" end="0"/>
                                            </p:txEl>
                                          </p:spTgt>
                                        </p:tgtEl>
                                        <p:attrNameLst>
                                          <p:attrName>style.visibility</p:attrName>
                                        </p:attrNameLst>
                                      </p:cBhvr>
                                      <p:to>
                                        <p:strVal val="visible"/>
                                      </p:to>
                                    </p:set>
                                    <p:anim calcmode="lin" valueType="num">
                                      <p:cBhvr additive="base">
                                        <p:cTn id="121"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3b</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2006847" y="705661"/>
            <a:ext cx="7508146" cy="617275"/>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Schreib</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 die </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Nummern</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 auf Deutsch.</a:t>
            </a: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54" y="463138"/>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1155536" y="1640319"/>
            <a:ext cx="4818095" cy="830956"/>
          </a:xfrm>
          <a:prstGeom prst="rect">
            <a:avLst/>
          </a:prstGeom>
          <a:noFill/>
          <a:ln>
            <a:noFill/>
          </a:ln>
        </p:spPr>
        <p:txBody>
          <a:bodyPr spcFirstLastPara="1" wrap="square" lIns="91425" tIns="45700" rIns="91425" bIns="45700" anchor="t" anchorCtr="0">
            <a:spAutoFit/>
          </a:bodyPr>
          <a:lstStyle/>
          <a:p>
            <a:pPr>
              <a:defRPr/>
            </a:pPr>
            <a:r>
              <a:rPr kumimoji="0" lang="en-GB" sz="2400" b="1" i="0" u="none" strike="noStrike" kern="1200" cap="none" spc="-1" normalizeH="0" baseline="0" noProof="0" dirty="0" err="1">
                <a:ln>
                  <a:noFill/>
                </a:ln>
                <a:solidFill>
                  <a:schemeClr val="bg1"/>
                </a:solidFill>
                <a:effectLst/>
                <a:uLnTx/>
                <a:uFillTx/>
                <a:latin typeface="Century Gothic" panose="020B0502020202020204" pitchFamily="34" charset="0"/>
                <a:ea typeface="Calibri"/>
                <a:cs typeface="Calibri"/>
                <a:sym typeface="Calibri"/>
              </a:rPr>
              <a:t>Schreib</a:t>
            </a:r>
            <a:r>
              <a:rPr kumimoji="0" lang="en-GB" sz="2400" b="1" i="0" u="none" strike="noStrike" kern="1200" cap="none" spc="-1" normalizeH="0" baseline="0" noProof="0" dirty="0">
                <a:ln>
                  <a:noFill/>
                </a:ln>
                <a:solidFill>
                  <a:schemeClr val="bg1"/>
                </a:solidFill>
                <a:effectLst/>
                <a:uLnTx/>
                <a:uFillTx/>
                <a:latin typeface="Century Gothic" panose="020B0502020202020204" pitchFamily="34" charset="0"/>
                <a:ea typeface="Calibri"/>
                <a:cs typeface="Calibri"/>
                <a:sym typeface="Calibri"/>
              </a:rPr>
              <a:t> die </a:t>
            </a:r>
            <a:r>
              <a:rPr kumimoji="0" lang="en-GB" sz="2400" b="1" i="0" u="none" strike="noStrike" kern="1200" cap="none" spc="-1" normalizeH="0" baseline="0" noProof="0" dirty="0" err="1">
                <a:ln>
                  <a:noFill/>
                </a:ln>
                <a:solidFill>
                  <a:schemeClr val="bg1"/>
                </a:solidFill>
                <a:effectLst/>
                <a:uLnTx/>
                <a:uFillTx/>
                <a:latin typeface="Century Gothic" panose="020B0502020202020204" pitchFamily="34" charset="0"/>
                <a:ea typeface="Calibri"/>
                <a:cs typeface="Calibri"/>
                <a:sym typeface="Calibri"/>
              </a:rPr>
              <a:t>Nummern</a:t>
            </a:r>
            <a:r>
              <a:rPr kumimoji="0" lang="en-GB" sz="2400" b="1" i="0" u="none" strike="noStrike" kern="1200" cap="none" spc="-1" normalizeH="0" baseline="0" noProof="0" dirty="0">
                <a:ln>
                  <a:noFill/>
                </a:ln>
                <a:solidFill>
                  <a:schemeClr val="bg1"/>
                </a:solidFill>
                <a:effectLst/>
                <a:uLnTx/>
                <a:uFillTx/>
                <a:latin typeface="Century Gothic" panose="020B0502020202020204" pitchFamily="34" charset="0"/>
                <a:ea typeface="Calibri"/>
                <a:cs typeface="Calibri"/>
                <a:sym typeface="Calibri"/>
              </a:rPr>
              <a:t> auf Deutsch</a:t>
            </a:r>
            <a:endParaRPr kumimoji="0"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sp>
        <p:nvSpPr>
          <p:cNvPr id="26" name="Title 2">
            <a:extLst>
              <a:ext uri="{FF2B5EF4-FFF2-40B4-BE49-F238E27FC236}">
                <a16:creationId xmlns:a16="http://schemas.microsoft.com/office/drawing/2014/main" id="{FDFF35A1-CF30-4571-BCA8-161D8A0C1693}"/>
              </a:ext>
            </a:extLst>
          </p:cNvPr>
          <p:cNvSpPr txBox="1">
            <a:spLocks/>
          </p:cNvSpPr>
          <p:nvPr/>
        </p:nvSpPr>
        <p:spPr>
          <a:xfrm>
            <a:off x="10687987" y="1135676"/>
            <a:ext cx="1331276" cy="374973"/>
          </a:xfrm>
          <a:prstGeom prst="rect">
            <a:avLst/>
          </a:prstGeom>
          <a:solidFill>
            <a:srgbClr val="FF0000"/>
          </a:solid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schreiben</a:t>
            </a:r>
            <a:endParaRPr lang="en-GB" sz="2000" b="1" kern="0" dirty="0">
              <a:solidFill>
                <a:schemeClr val="bg1"/>
              </a:solidFill>
              <a:latin typeface="Century Gothic" panose="020B0502020202020204" pitchFamily="34" charset="0"/>
            </a:endParaRPr>
          </a:p>
        </p:txBody>
      </p:sp>
      <p:pic>
        <p:nvPicPr>
          <p:cNvPr id="27" name="Graphic 26" descr="Blackboard">
            <a:extLst>
              <a:ext uri="{FF2B5EF4-FFF2-40B4-BE49-F238E27FC236}">
                <a16:creationId xmlns:a16="http://schemas.microsoft.com/office/drawing/2014/main" id="{250371F9-2CB0-46C1-B430-1AEA757796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12703" y="0"/>
            <a:ext cx="1256675" cy="1256675"/>
          </a:xfrm>
          <a:prstGeom prst="rect">
            <a:avLst/>
          </a:prstGeom>
        </p:spPr>
      </p:pic>
      <p:sp>
        <p:nvSpPr>
          <p:cNvPr id="6" name="TextBox 5">
            <a:extLst>
              <a:ext uri="{FF2B5EF4-FFF2-40B4-BE49-F238E27FC236}">
                <a16:creationId xmlns:a16="http://schemas.microsoft.com/office/drawing/2014/main" id="{A7CFCB39-45F4-4979-BD06-8FBBAC2190F4}"/>
              </a:ext>
            </a:extLst>
          </p:cNvPr>
          <p:cNvSpPr txBox="1"/>
          <p:nvPr/>
        </p:nvSpPr>
        <p:spPr>
          <a:xfrm>
            <a:off x="2595046" y="1398724"/>
            <a:ext cx="624669" cy="1107996"/>
          </a:xfrm>
          <a:prstGeom prst="rect">
            <a:avLst/>
          </a:prstGeom>
          <a:noFill/>
        </p:spPr>
        <p:txBody>
          <a:bodyPr wrap="square" rtlCol="0">
            <a:spAutoFit/>
          </a:bodyPr>
          <a:lstStyle/>
          <a:p>
            <a:r>
              <a:rPr lang="en-GB" sz="6600" dirty="0">
                <a:solidFill>
                  <a:srgbClr val="002060"/>
                </a:solidFill>
                <a:latin typeface="Century Gothic" panose="020B0502020202020204" pitchFamily="34" charset="0"/>
              </a:rPr>
              <a:t>+</a:t>
            </a:r>
          </a:p>
        </p:txBody>
      </p:sp>
      <p:sp>
        <p:nvSpPr>
          <p:cNvPr id="17" name="TextBox 16">
            <a:extLst>
              <a:ext uri="{FF2B5EF4-FFF2-40B4-BE49-F238E27FC236}">
                <a16:creationId xmlns:a16="http://schemas.microsoft.com/office/drawing/2014/main" id="{F2C073B8-15F8-498A-A662-3A3A354BE264}"/>
              </a:ext>
            </a:extLst>
          </p:cNvPr>
          <p:cNvSpPr txBox="1"/>
          <p:nvPr/>
        </p:nvSpPr>
        <p:spPr>
          <a:xfrm>
            <a:off x="6524289" y="1417407"/>
            <a:ext cx="624669" cy="1107996"/>
          </a:xfrm>
          <a:prstGeom prst="rect">
            <a:avLst/>
          </a:prstGeom>
          <a:noFill/>
        </p:spPr>
        <p:txBody>
          <a:bodyPr wrap="square" rtlCol="0">
            <a:spAutoFit/>
          </a:bodyPr>
          <a:lstStyle/>
          <a:p>
            <a:r>
              <a:rPr lang="en-GB" sz="6600" dirty="0">
                <a:solidFill>
                  <a:srgbClr val="002060"/>
                </a:solidFill>
                <a:latin typeface="Century Gothic" panose="020B0502020202020204" pitchFamily="34" charset="0"/>
              </a:rPr>
              <a:t>=</a:t>
            </a:r>
          </a:p>
        </p:txBody>
      </p:sp>
      <p:sp>
        <p:nvSpPr>
          <p:cNvPr id="19" name="TextBox 18">
            <a:extLst>
              <a:ext uri="{FF2B5EF4-FFF2-40B4-BE49-F238E27FC236}">
                <a16:creationId xmlns:a16="http://schemas.microsoft.com/office/drawing/2014/main" id="{4DFC8318-F179-4FF6-9841-4721DFBE40D0}"/>
              </a:ext>
            </a:extLst>
          </p:cNvPr>
          <p:cNvSpPr txBox="1"/>
          <p:nvPr/>
        </p:nvSpPr>
        <p:spPr>
          <a:xfrm>
            <a:off x="2576163" y="2493187"/>
            <a:ext cx="624669" cy="1107996"/>
          </a:xfrm>
          <a:prstGeom prst="rect">
            <a:avLst/>
          </a:prstGeom>
          <a:noFill/>
        </p:spPr>
        <p:txBody>
          <a:bodyPr wrap="square" rtlCol="0">
            <a:spAutoFit/>
          </a:bodyPr>
          <a:lstStyle/>
          <a:p>
            <a:r>
              <a:rPr lang="en-GB" sz="6600" dirty="0">
                <a:solidFill>
                  <a:srgbClr val="002060"/>
                </a:solidFill>
                <a:latin typeface="Century Gothic" panose="020B0502020202020204" pitchFamily="34" charset="0"/>
              </a:rPr>
              <a:t>+</a:t>
            </a:r>
          </a:p>
        </p:txBody>
      </p:sp>
      <p:sp>
        <p:nvSpPr>
          <p:cNvPr id="30" name="TextBox 29">
            <a:extLst>
              <a:ext uri="{FF2B5EF4-FFF2-40B4-BE49-F238E27FC236}">
                <a16:creationId xmlns:a16="http://schemas.microsoft.com/office/drawing/2014/main" id="{9D3D5712-BB4E-4232-9D34-C047496E5637}"/>
              </a:ext>
            </a:extLst>
          </p:cNvPr>
          <p:cNvSpPr txBox="1"/>
          <p:nvPr/>
        </p:nvSpPr>
        <p:spPr>
          <a:xfrm>
            <a:off x="6048340" y="2460258"/>
            <a:ext cx="624669" cy="1107996"/>
          </a:xfrm>
          <a:prstGeom prst="rect">
            <a:avLst/>
          </a:prstGeom>
          <a:noFill/>
        </p:spPr>
        <p:txBody>
          <a:bodyPr wrap="square" rtlCol="0">
            <a:spAutoFit/>
          </a:bodyPr>
          <a:lstStyle/>
          <a:p>
            <a:r>
              <a:rPr lang="en-GB" sz="6600" dirty="0">
                <a:solidFill>
                  <a:srgbClr val="002060"/>
                </a:solidFill>
                <a:latin typeface="Century Gothic" panose="020B0502020202020204" pitchFamily="34" charset="0"/>
              </a:rPr>
              <a:t>=</a:t>
            </a:r>
          </a:p>
        </p:txBody>
      </p:sp>
      <p:sp>
        <p:nvSpPr>
          <p:cNvPr id="40" name="TextBox 39">
            <a:extLst>
              <a:ext uri="{FF2B5EF4-FFF2-40B4-BE49-F238E27FC236}">
                <a16:creationId xmlns:a16="http://schemas.microsoft.com/office/drawing/2014/main" id="{2ED04E17-DF6B-40CA-9C5E-8844AAF70594}"/>
              </a:ext>
            </a:extLst>
          </p:cNvPr>
          <p:cNvSpPr txBox="1"/>
          <p:nvPr/>
        </p:nvSpPr>
        <p:spPr>
          <a:xfrm>
            <a:off x="2761933" y="3558617"/>
            <a:ext cx="624669" cy="1107996"/>
          </a:xfrm>
          <a:prstGeom prst="rect">
            <a:avLst/>
          </a:prstGeom>
          <a:noFill/>
        </p:spPr>
        <p:txBody>
          <a:bodyPr wrap="square" rtlCol="0">
            <a:spAutoFit/>
          </a:bodyPr>
          <a:lstStyle/>
          <a:p>
            <a:r>
              <a:rPr lang="en-GB" sz="6600" dirty="0">
                <a:solidFill>
                  <a:srgbClr val="002060"/>
                </a:solidFill>
                <a:latin typeface="Century Gothic" panose="020B0502020202020204" pitchFamily="34" charset="0"/>
              </a:rPr>
              <a:t>+</a:t>
            </a:r>
          </a:p>
        </p:txBody>
      </p:sp>
      <p:sp>
        <p:nvSpPr>
          <p:cNvPr id="44" name="TextBox 43">
            <a:extLst>
              <a:ext uri="{FF2B5EF4-FFF2-40B4-BE49-F238E27FC236}">
                <a16:creationId xmlns:a16="http://schemas.microsoft.com/office/drawing/2014/main" id="{6BB37837-4252-434E-9DFF-04D17B361391}"/>
              </a:ext>
            </a:extLst>
          </p:cNvPr>
          <p:cNvSpPr txBox="1"/>
          <p:nvPr/>
        </p:nvSpPr>
        <p:spPr>
          <a:xfrm>
            <a:off x="7252497" y="3515103"/>
            <a:ext cx="624669" cy="1107996"/>
          </a:xfrm>
          <a:prstGeom prst="rect">
            <a:avLst/>
          </a:prstGeom>
          <a:noFill/>
        </p:spPr>
        <p:txBody>
          <a:bodyPr wrap="square" rtlCol="0">
            <a:spAutoFit/>
          </a:bodyPr>
          <a:lstStyle/>
          <a:p>
            <a:r>
              <a:rPr lang="en-GB" sz="6600" dirty="0">
                <a:solidFill>
                  <a:srgbClr val="002060"/>
                </a:solidFill>
                <a:latin typeface="Century Gothic" panose="020B0502020202020204" pitchFamily="34" charset="0"/>
              </a:rPr>
              <a:t>=</a:t>
            </a:r>
          </a:p>
        </p:txBody>
      </p:sp>
      <p:pic>
        <p:nvPicPr>
          <p:cNvPr id="49" name="Picture 48">
            <a:extLst>
              <a:ext uri="{FF2B5EF4-FFF2-40B4-BE49-F238E27FC236}">
                <a16:creationId xmlns:a16="http://schemas.microsoft.com/office/drawing/2014/main" id="{7CDBBE9B-BABE-4BCB-9093-EC102D8D6DC2}"/>
              </a:ext>
            </a:extLst>
          </p:cNvPr>
          <p:cNvPicPr>
            <a:picLocks noChangeAspect="1"/>
          </p:cNvPicPr>
          <p:nvPr/>
        </p:nvPicPr>
        <p:blipFill>
          <a:blip r:embed="rId7"/>
          <a:stretch>
            <a:fillRect/>
          </a:stretch>
        </p:blipFill>
        <p:spPr>
          <a:xfrm>
            <a:off x="3878857" y="4458381"/>
            <a:ext cx="1530229" cy="1774090"/>
          </a:xfrm>
          <a:prstGeom prst="rect">
            <a:avLst/>
          </a:prstGeom>
        </p:spPr>
      </p:pic>
      <p:sp>
        <p:nvSpPr>
          <p:cNvPr id="55" name="TextBox 54">
            <a:extLst>
              <a:ext uri="{FF2B5EF4-FFF2-40B4-BE49-F238E27FC236}">
                <a16:creationId xmlns:a16="http://schemas.microsoft.com/office/drawing/2014/main" id="{16127D82-F4B1-442D-9218-B6300AC0EF95}"/>
              </a:ext>
            </a:extLst>
          </p:cNvPr>
          <p:cNvSpPr txBox="1"/>
          <p:nvPr/>
        </p:nvSpPr>
        <p:spPr>
          <a:xfrm>
            <a:off x="7503116" y="4772630"/>
            <a:ext cx="624669" cy="1107996"/>
          </a:xfrm>
          <a:prstGeom prst="rect">
            <a:avLst/>
          </a:prstGeom>
          <a:noFill/>
        </p:spPr>
        <p:txBody>
          <a:bodyPr wrap="square" rtlCol="0">
            <a:spAutoFit/>
          </a:bodyPr>
          <a:lstStyle/>
          <a:p>
            <a:r>
              <a:rPr lang="en-GB" sz="6600" dirty="0">
                <a:solidFill>
                  <a:srgbClr val="002060"/>
                </a:solidFill>
                <a:latin typeface="Century Gothic" panose="020B0502020202020204" pitchFamily="34" charset="0"/>
              </a:rPr>
              <a:t>=</a:t>
            </a:r>
          </a:p>
        </p:txBody>
      </p:sp>
      <p:sp>
        <p:nvSpPr>
          <p:cNvPr id="71" name="TextBox 70">
            <a:extLst>
              <a:ext uri="{FF2B5EF4-FFF2-40B4-BE49-F238E27FC236}">
                <a16:creationId xmlns:a16="http://schemas.microsoft.com/office/drawing/2014/main" id="{2C9497AE-8582-421D-8AD0-ACC58FB8D57E}"/>
              </a:ext>
            </a:extLst>
          </p:cNvPr>
          <p:cNvSpPr txBox="1"/>
          <p:nvPr/>
        </p:nvSpPr>
        <p:spPr>
          <a:xfrm>
            <a:off x="6217851" y="5842011"/>
            <a:ext cx="624669" cy="1107996"/>
          </a:xfrm>
          <a:prstGeom prst="rect">
            <a:avLst/>
          </a:prstGeom>
          <a:noFill/>
        </p:spPr>
        <p:txBody>
          <a:bodyPr wrap="square" rtlCol="0">
            <a:spAutoFit/>
          </a:bodyPr>
          <a:lstStyle/>
          <a:p>
            <a:r>
              <a:rPr lang="en-GB" sz="6600" dirty="0">
                <a:solidFill>
                  <a:srgbClr val="002060"/>
                </a:solidFill>
                <a:latin typeface="Century Gothic" panose="020B0502020202020204" pitchFamily="34" charset="0"/>
              </a:rPr>
              <a:t>=</a:t>
            </a:r>
          </a:p>
        </p:txBody>
      </p:sp>
      <p:sp>
        <p:nvSpPr>
          <p:cNvPr id="73" name="Action Button: Blank 72">
            <a:hlinkClick r:id="" action="ppaction://noaction" highlightClick="1"/>
            <a:extLst>
              <a:ext uri="{FF2B5EF4-FFF2-40B4-BE49-F238E27FC236}">
                <a16:creationId xmlns:a16="http://schemas.microsoft.com/office/drawing/2014/main" id="{223CFA01-0FAB-4343-9268-6C7EA45E86E7}"/>
              </a:ext>
            </a:extLst>
          </p:cNvPr>
          <p:cNvSpPr/>
          <p:nvPr/>
        </p:nvSpPr>
        <p:spPr>
          <a:xfrm>
            <a:off x="70175" y="1798746"/>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74" name="Action Button: Blank 73">
            <a:hlinkClick r:id="" action="ppaction://noaction" highlightClick="1"/>
            <a:extLst>
              <a:ext uri="{FF2B5EF4-FFF2-40B4-BE49-F238E27FC236}">
                <a16:creationId xmlns:a16="http://schemas.microsoft.com/office/drawing/2014/main" id="{8168AD22-A121-4BF9-A835-677989DD471C}"/>
              </a:ext>
            </a:extLst>
          </p:cNvPr>
          <p:cNvSpPr/>
          <p:nvPr/>
        </p:nvSpPr>
        <p:spPr>
          <a:xfrm>
            <a:off x="54652" y="2743960"/>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77" name="Action Button: Blank 76">
            <a:hlinkClick r:id="" action="ppaction://noaction" highlightClick="1"/>
            <a:extLst>
              <a:ext uri="{FF2B5EF4-FFF2-40B4-BE49-F238E27FC236}">
                <a16:creationId xmlns:a16="http://schemas.microsoft.com/office/drawing/2014/main" id="{9F458C6C-AB9A-40AB-9E25-04841F78380E}"/>
              </a:ext>
            </a:extLst>
          </p:cNvPr>
          <p:cNvSpPr/>
          <p:nvPr/>
        </p:nvSpPr>
        <p:spPr>
          <a:xfrm>
            <a:off x="52665" y="3754696"/>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78" name="Action Button: Blank 77">
            <a:hlinkClick r:id="" action="ppaction://noaction" highlightClick="1"/>
            <a:extLst>
              <a:ext uri="{FF2B5EF4-FFF2-40B4-BE49-F238E27FC236}">
                <a16:creationId xmlns:a16="http://schemas.microsoft.com/office/drawing/2014/main" id="{741FD1B7-649D-40FC-80E6-93D3738CD274}"/>
              </a:ext>
            </a:extLst>
          </p:cNvPr>
          <p:cNvSpPr/>
          <p:nvPr/>
        </p:nvSpPr>
        <p:spPr>
          <a:xfrm>
            <a:off x="52664" y="5121118"/>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80" name="TextBox 79">
            <a:extLst>
              <a:ext uri="{FF2B5EF4-FFF2-40B4-BE49-F238E27FC236}">
                <a16:creationId xmlns:a16="http://schemas.microsoft.com/office/drawing/2014/main" id="{6F02A099-C2FD-422A-B7C4-461913FFFAB0}"/>
              </a:ext>
            </a:extLst>
          </p:cNvPr>
          <p:cNvSpPr txBox="1"/>
          <p:nvPr/>
        </p:nvSpPr>
        <p:spPr>
          <a:xfrm>
            <a:off x="8913805" y="1358579"/>
            <a:ext cx="584827" cy="1107996"/>
          </a:xfrm>
          <a:prstGeom prst="rect">
            <a:avLst/>
          </a:prstGeom>
          <a:solidFill>
            <a:schemeClr val="lt1"/>
          </a:solidFill>
        </p:spPr>
        <p:txBody>
          <a:bodyPr wrap="square" rtlCol="0">
            <a:spAutoFit/>
          </a:bodyPr>
          <a:lstStyle/>
          <a:p>
            <a:r>
              <a:rPr lang="en-GB" sz="6600" dirty="0">
                <a:solidFill>
                  <a:srgbClr val="002060"/>
                </a:solidFill>
                <a:latin typeface="Century Gothic" panose="020B0502020202020204" pitchFamily="34" charset="0"/>
              </a:rPr>
              <a:t>f</a:t>
            </a:r>
          </a:p>
        </p:txBody>
      </p:sp>
      <p:sp>
        <p:nvSpPr>
          <p:cNvPr id="81" name="TextBox 80">
            <a:extLst>
              <a:ext uri="{FF2B5EF4-FFF2-40B4-BE49-F238E27FC236}">
                <a16:creationId xmlns:a16="http://schemas.microsoft.com/office/drawing/2014/main" id="{EC32FB9E-469C-4525-B3E0-F8D29EFB6B3D}"/>
              </a:ext>
            </a:extLst>
          </p:cNvPr>
          <p:cNvSpPr txBox="1"/>
          <p:nvPr/>
        </p:nvSpPr>
        <p:spPr>
          <a:xfrm>
            <a:off x="7110825" y="2396098"/>
            <a:ext cx="420970" cy="1015663"/>
          </a:xfrm>
          <a:prstGeom prst="rect">
            <a:avLst/>
          </a:prstGeom>
          <a:solidFill>
            <a:schemeClr val="lt1"/>
          </a:solidFill>
        </p:spPr>
        <p:txBody>
          <a:bodyPr wrap="square" rtlCol="0">
            <a:spAutoFit/>
          </a:bodyPr>
          <a:lstStyle/>
          <a:p>
            <a:r>
              <a:rPr lang="en-GB" sz="6000" dirty="0">
                <a:solidFill>
                  <a:srgbClr val="002060"/>
                </a:solidFill>
                <a:latin typeface="Century Gothic" panose="020B0502020202020204" pitchFamily="34" charset="0"/>
              </a:rPr>
              <a:t>i</a:t>
            </a:r>
          </a:p>
        </p:txBody>
      </p:sp>
      <p:sp>
        <p:nvSpPr>
          <p:cNvPr id="82" name="TextBox 81">
            <a:extLst>
              <a:ext uri="{FF2B5EF4-FFF2-40B4-BE49-F238E27FC236}">
                <a16:creationId xmlns:a16="http://schemas.microsoft.com/office/drawing/2014/main" id="{C8B23CC8-2E03-4FBA-8C23-53A348A5E805}"/>
              </a:ext>
            </a:extLst>
          </p:cNvPr>
          <p:cNvSpPr txBox="1"/>
          <p:nvPr/>
        </p:nvSpPr>
        <p:spPr>
          <a:xfrm>
            <a:off x="8105238" y="2393542"/>
            <a:ext cx="584827" cy="1015663"/>
          </a:xfrm>
          <a:prstGeom prst="rect">
            <a:avLst/>
          </a:prstGeom>
          <a:solidFill>
            <a:schemeClr val="lt1"/>
          </a:solidFill>
        </p:spPr>
        <p:txBody>
          <a:bodyPr wrap="square" rtlCol="0">
            <a:spAutoFit/>
          </a:bodyPr>
          <a:lstStyle/>
          <a:p>
            <a:r>
              <a:rPr lang="en-GB" sz="6000" dirty="0">
                <a:solidFill>
                  <a:srgbClr val="002060"/>
                </a:solidFill>
                <a:latin typeface="Century Gothic" panose="020B0502020202020204" pitchFamily="34" charset="0"/>
              </a:rPr>
              <a:t>b</a:t>
            </a:r>
          </a:p>
        </p:txBody>
      </p:sp>
      <p:sp>
        <p:nvSpPr>
          <p:cNvPr id="83" name="TextBox 82">
            <a:extLst>
              <a:ext uri="{FF2B5EF4-FFF2-40B4-BE49-F238E27FC236}">
                <a16:creationId xmlns:a16="http://schemas.microsoft.com/office/drawing/2014/main" id="{6C61CD70-C9EC-462C-9BE4-24DA1176AFA7}"/>
              </a:ext>
            </a:extLst>
          </p:cNvPr>
          <p:cNvSpPr txBox="1"/>
          <p:nvPr/>
        </p:nvSpPr>
        <p:spPr>
          <a:xfrm>
            <a:off x="9386532" y="2348712"/>
            <a:ext cx="584827" cy="1107996"/>
          </a:xfrm>
          <a:prstGeom prst="rect">
            <a:avLst/>
          </a:prstGeom>
          <a:solidFill>
            <a:schemeClr val="lt1"/>
          </a:solidFill>
        </p:spPr>
        <p:txBody>
          <a:bodyPr wrap="square" rtlCol="0">
            <a:spAutoFit/>
          </a:bodyPr>
          <a:lstStyle/>
          <a:p>
            <a:r>
              <a:rPr lang="en-GB" sz="6600" dirty="0">
                <a:solidFill>
                  <a:srgbClr val="002060"/>
                </a:solidFill>
                <a:latin typeface="Century Gothic" panose="020B0502020202020204" pitchFamily="34" charset="0"/>
              </a:rPr>
              <a:t>n</a:t>
            </a:r>
          </a:p>
        </p:txBody>
      </p:sp>
      <p:sp>
        <p:nvSpPr>
          <p:cNvPr id="84" name="TextBox 83">
            <a:extLst>
              <a:ext uri="{FF2B5EF4-FFF2-40B4-BE49-F238E27FC236}">
                <a16:creationId xmlns:a16="http://schemas.microsoft.com/office/drawing/2014/main" id="{36A80918-78DE-42AF-83AF-14365577ECC8}"/>
              </a:ext>
            </a:extLst>
          </p:cNvPr>
          <p:cNvSpPr txBox="1"/>
          <p:nvPr/>
        </p:nvSpPr>
        <p:spPr>
          <a:xfrm>
            <a:off x="8762306" y="3497613"/>
            <a:ext cx="579434" cy="1015663"/>
          </a:xfrm>
          <a:prstGeom prst="rect">
            <a:avLst/>
          </a:prstGeom>
          <a:solidFill>
            <a:schemeClr val="lt1"/>
          </a:solidFill>
        </p:spPr>
        <p:txBody>
          <a:bodyPr wrap="square" rtlCol="0">
            <a:spAutoFit/>
          </a:bodyPr>
          <a:lstStyle/>
          <a:p>
            <a:r>
              <a:rPr lang="en-GB" sz="6000" dirty="0">
                <a:solidFill>
                  <a:srgbClr val="002060"/>
                </a:solidFill>
                <a:latin typeface="Century Gothic" panose="020B0502020202020204" pitchFamily="34" charset="0"/>
              </a:rPr>
              <a:t>e</a:t>
            </a:r>
          </a:p>
        </p:txBody>
      </p:sp>
      <p:sp>
        <p:nvSpPr>
          <p:cNvPr id="85" name="TextBox 84">
            <a:extLst>
              <a:ext uri="{FF2B5EF4-FFF2-40B4-BE49-F238E27FC236}">
                <a16:creationId xmlns:a16="http://schemas.microsoft.com/office/drawing/2014/main" id="{FC16B17A-CAB2-407B-B3A7-988D227A9B02}"/>
              </a:ext>
            </a:extLst>
          </p:cNvPr>
          <p:cNvSpPr txBox="1"/>
          <p:nvPr/>
        </p:nvSpPr>
        <p:spPr>
          <a:xfrm>
            <a:off x="10027858" y="3459823"/>
            <a:ext cx="584827" cy="1107996"/>
          </a:xfrm>
          <a:prstGeom prst="rect">
            <a:avLst/>
          </a:prstGeom>
          <a:solidFill>
            <a:schemeClr val="lt1"/>
          </a:solidFill>
        </p:spPr>
        <p:txBody>
          <a:bodyPr wrap="square" rtlCol="0">
            <a:spAutoFit/>
          </a:bodyPr>
          <a:lstStyle/>
          <a:p>
            <a:r>
              <a:rPr lang="en-GB" sz="6600" dirty="0">
                <a:solidFill>
                  <a:srgbClr val="002060"/>
                </a:solidFill>
                <a:latin typeface="Century Gothic" panose="020B0502020202020204" pitchFamily="34" charset="0"/>
              </a:rPr>
              <a:t>n</a:t>
            </a:r>
          </a:p>
        </p:txBody>
      </p:sp>
      <p:sp>
        <p:nvSpPr>
          <p:cNvPr id="86" name="TextBox 85">
            <a:extLst>
              <a:ext uri="{FF2B5EF4-FFF2-40B4-BE49-F238E27FC236}">
                <a16:creationId xmlns:a16="http://schemas.microsoft.com/office/drawing/2014/main" id="{4D127DB9-8084-49EA-86D9-EA0AA60DF6C7}"/>
              </a:ext>
            </a:extLst>
          </p:cNvPr>
          <p:cNvSpPr txBox="1"/>
          <p:nvPr/>
        </p:nvSpPr>
        <p:spPr>
          <a:xfrm>
            <a:off x="8836633" y="4723121"/>
            <a:ext cx="584827" cy="1015663"/>
          </a:xfrm>
          <a:prstGeom prst="rect">
            <a:avLst/>
          </a:prstGeom>
          <a:solidFill>
            <a:schemeClr val="lt1"/>
          </a:solidFill>
        </p:spPr>
        <p:txBody>
          <a:bodyPr wrap="square" rtlCol="0">
            <a:spAutoFit/>
          </a:bodyPr>
          <a:lstStyle/>
          <a:p>
            <a:r>
              <a:rPr lang="en-GB" sz="6000" dirty="0">
                <a:solidFill>
                  <a:srgbClr val="002060"/>
                </a:solidFill>
                <a:latin typeface="Century Gothic" panose="020B0502020202020204" pitchFamily="34" charset="0"/>
              </a:rPr>
              <a:t>e</a:t>
            </a:r>
          </a:p>
        </p:txBody>
      </p:sp>
      <p:sp>
        <p:nvSpPr>
          <p:cNvPr id="87" name="TextBox 86">
            <a:extLst>
              <a:ext uri="{FF2B5EF4-FFF2-40B4-BE49-F238E27FC236}">
                <a16:creationId xmlns:a16="http://schemas.microsoft.com/office/drawing/2014/main" id="{6C43F628-1772-4872-AAC1-AF45836B79DD}"/>
              </a:ext>
            </a:extLst>
          </p:cNvPr>
          <p:cNvSpPr txBox="1"/>
          <p:nvPr/>
        </p:nvSpPr>
        <p:spPr>
          <a:xfrm>
            <a:off x="10056782" y="4666613"/>
            <a:ext cx="584827" cy="1107996"/>
          </a:xfrm>
          <a:prstGeom prst="rect">
            <a:avLst/>
          </a:prstGeom>
          <a:solidFill>
            <a:schemeClr val="lt1"/>
          </a:solidFill>
        </p:spPr>
        <p:txBody>
          <a:bodyPr wrap="square" rtlCol="0">
            <a:spAutoFit/>
          </a:bodyPr>
          <a:lstStyle/>
          <a:p>
            <a:r>
              <a:rPr lang="en-GB" sz="6600" dirty="0">
                <a:solidFill>
                  <a:srgbClr val="002060"/>
                </a:solidFill>
                <a:latin typeface="Century Gothic" panose="020B0502020202020204" pitchFamily="34" charset="0"/>
              </a:rPr>
              <a:t>n</a:t>
            </a:r>
          </a:p>
        </p:txBody>
      </p:sp>
      <p:sp>
        <p:nvSpPr>
          <p:cNvPr id="88" name="TextBox 87">
            <a:extLst>
              <a:ext uri="{FF2B5EF4-FFF2-40B4-BE49-F238E27FC236}">
                <a16:creationId xmlns:a16="http://schemas.microsoft.com/office/drawing/2014/main" id="{FC6BE4EA-2BBB-4EBD-987B-196739516CC7}"/>
              </a:ext>
            </a:extLst>
          </p:cNvPr>
          <p:cNvSpPr txBox="1"/>
          <p:nvPr/>
        </p:nvSpPr>
        <p:spPr>
          <a:xfrm>
            <a:off x="7477842" y="5766459"/>
            <a:ext cx="584827" cy="1015663"/>
          </a:xfrm>
          <a:prstGeom prst="rect">
            <a:avLst/>
          </a:prstGeom>
          <a:solidFill>
            <a:schemeClr val="lt1"/>
          </a:solidFill>
        </p:spPr>
        <p:txBody>
          <a:bodyPr wrap="square" rtlCol="0">
            <a:spAutoFit/>
          </a:bodyPr>
          <a:lstStyle/>
          <a:p>
            <a:r>
              <a:rPr lang="en-GB" sz="6000" dirty="0">
                <a:solidFill>
                  <a:srgbClr val="002060"/>
                </a:solidFill>
                <a:latin typeface="Century Gothic" panose="020B0502020202020204" pitchFamily="34" charset="0"/>
              </a:rPr>
              <a:t>w</a:t>
            </a:r>
          </a:p>
        </p:txBody>
      </p:sp>
      <p:sp>
        <p:nvSpPr>
          <p:cNvPr id="91" name="TextBox 90">
            <a:extLst>
              <a:ext uri="{FF2B5EF4-FFF2-40B4-BE49-F238E27FC236}">
                <a16:creationId xmlns:a16="http://schemas.microsoft.com/office/drawing/2014/main" id="{DF74FE1A-7873-4FA0-809D-E440C0BCD56B}"/>
              </a:ext>
            </a:extLst>
          </p:cNvPr>
          <p:cNvSpPr txBox="1"/>
          <p:nvPr/>
        </p:nvSpPr>
        <p:spPr>
          <a:xfrm>
            <a:off x="8897920" y="5699120"/>
            <a:ext cx="584827" cy="1107996"/>
          </a:xfrm>
          <a:prstGeom prst="rect">
            <a:avLst/>
          </a:prstGeom>
          <a:solidFill>
            <a:schemeClr val="lt1"/>
          </a:solidFill>
        </p:spPr>
        <p:txBody>
          <a:bodyPr wrap="square" rtlCol="0">
            <a:spAutoFit/>
          </a:bodyPr>
          <a:lstStyle/>
          <a:p>
            <a:r>
              <a:rPr lang="en-GB" sz="6600" dirty="0">
                <a:solidFill>
                  <a:srgbClr val="002060"/>
                </a:solidFill>
                <a:latin typeface="Century Gothic" panose="020B0502020202020204" pitchFamily="34" charset="0"/>
              </a:rPr>
              <a:t>l</a:t>
            </a:r>
          </a:p>
        </p:txBody>
      </p:sp>
      <p:sp>
        <p:nvSpPr>
          <p:cNvPr id="79" name="TextBox 78">
            <a:extLst>
              <a:ext uri="{FF2B5EF4-FFF2-40B4-BE49-F238E27FC236}">
                <a16:creationId xmlns:a16="http://schemas.microsoft.com/office/drawing/2014/main" id="{0E1E49EF-160D-47A5-994E-BA8EAD71B8A1}"/>
              </a:ext>
            </a:extLst>
          </p:cNvPr>
          <p:cNvSpPr txBox="1"/>
          <p:nvPr/>
        </p:nvSpPr>
        <p:spPr>
          <a:xfrm>
            <a:off x="7647814" y="1402738"/>
            <a:ext cx="584827" cy="1015663"/>
          </a:xfrm>
          <a:prstGeom prst="rect">
            <a:avLst/>
          </a:prstGeom>
          <a:solidFill>
            <a:schemeClr val="lt1"/>
          </a:solidFill>
        </p:spPr>
        <p:txBody>
          <a:bodyPr wrap="square" rtlCol="0">
            <a:spAutoFit/>
          </a:bodyPr>
          <a:lstStyle/>
          <a:p>
            <a:r>
              <a:rPr lang="en-GB" sz="6000" dirty="0">
                <a:solidFill>
                  <a:srgbClr val="002060"/>
                </a:solidFill>
                <a:latin typeface="Century Gothic" panose="020B0502020202020204" pitchFamily="34" charset="0"/>
              </a:rPr>
              <a:t>ü</a:t>
            </a:r>
          </a:p>
        </p:txBody>
      </p:sp>
      <p:pic>
        <p:nvPicPr>
          <p:cNvPr id="94" name="Picture 93">
            <a:extLst>
              <a:ext uri="{FF2B5EF4-FFF2-40B4-BE49-F238E27FC236}">
                <a16:creationId xmlns:a16="http://schemas.microsoft.com/office/drawing/2014/main" id="{D60D28F5-EC14-4677-9F58-7804BE15D6DC}"/>
              </a:ext>
            </a:extLst>
          </p:cNvPr>
          <p:cNvPicPr>
            <a:picLocks noChangeAspect="1"/>
          </p:cNvPicPr>
          <p:nvPr/>
        </p:nvPicPr>
        <p:blipFill>
          <a:blip r:embed="rId8"/>
          <a:stretch>
            <a:fillRect/>
          </a:stretch>
        </p:blipFill>
        <p:spPr>
          <a:xfrm>
            <a:off x="716854" y="2454683"/>
            <a:ext cx="820499" cy="820499"/>
          </a:xfrm>
          <a:prstGeom prst="rect">
            <a:avLst/>
          </a:prstGeom>
        </p:spPr>
      </p:pic>
      <p:pic>
        <p:nvPicPr>
          <p:cNvPr id="99" name="Picture 98">
            <a:extLst>
              <a:ext uri="{FF2B5EF4-FFF2-40B4-BE49-F238E27FC236}">
                <a16:creationId xmlns:a16="http://schemas.microsoft.com/office/drawing/2014/main" id="{956B5775-9A10-48E7-9E6F-04FCEA54B582}"/>
              </a:ext>
            </a:extLst>
          </p:cNvPr>
          <p:cNvPicPr>
            <a:picLocks noChangeAspect="1"/>
          </p:cNvPicPr>
          <p:nvPr/>
        </p:nvPicPr>
        <p:blipFill>
          <a:blip r:embed="rId9"/>
          <a:stretch>
            <a:fillRect/>
          </a:stretch>
        </p:blipFill>
        <p:spPr>
          <a:xfrm rot="17437021">
            <a:off x="405576" y="5919732"/>
            <a:ext cx="1004667" cy="502334"/>
          </a:xfrm>
          <a:prstGeom prst="rect">
            <a:avLst/>
          </a:prstGeom>
        </p:spPr>
      </p:pic>
      <p:pic>
        <p:nvPicPr>
          <p:cNvPr id="89" name="Picture 88">
            <a:extLst>
              <a:ext uri="{FF2B5EF4-FFF2-40B4-BE49-F238E27FC236}">
                <a16:creationId xmlns:a16="http://schemas.microsoft.com/office/drawing/2014/main" id="{CE065673-879D-4E2A-873C-6B7F00706DD4}"/>
              </a:ext>
            </a:extLst>
          </p:cNvPr>
          <p:cNvPicPr>
            <a:picLocks noChangeAspect="1"/>
          </p:cNvPicPr>
          <p:nvPr/>
        </p:nvPicPr>
        <p:blipFill>
          <a:blip r:embed="rId8"/>
          <a:stretch>
            <a:fillRect/>
          </a:stretch>
        </p:blipFill>
        <p:spPr>
          <a:xfrm>
            <a:off x="1587592" y="2445279"/>
            <a:ext cx="820499" cy="820499"/>
          </a:xfrm>
          <a:prstGeom prst="rect">
            <a:avLst/>
          </a:prstGeom>
        </p:spPr>
      </p:pic>
      <p:pic>
        <p:nvPicPr>
          <p:cNvPr id="90" name="Picture 89">
            <a:extLst>
              <a:ext uri="{FF2B5EF4-FFF2-40B4-BE49-F238E27FC236}">
                <a16:creationId xmlns:a16="http://schemas.microsoft.com/office/drawing/2014/main" id="{45EA93AD-A418-4A21-9E41-720D0F22CA75}"/>
              </a:ext>
            </a:extLst>
          </p:cNvPr>
          <p:cNvPicPr>
            <a:picLocks noChangeAspect="1"/>
          </p:cNvPicPr>
          <p:nvPr/>
        </p:nvPicPr>
        <p:blipFill>
          <a:blip r:embed="rId8"/>
          <a:stretch>
            <a:fillRect/>
          </a:stretch>
        </p:blipFill>
        <p:spPr>
          <a:xfrm>
            <a:off x="5115577" y="2803458"/>
            <a:ext cx="820499" cy="820499"/>
          </a:xfrm>
          <a:prstGeom prst="rect">
            <a:avLst/>
          </a:prstGeom>
        </p:spPr>
      </p:pic>
      <p:pic>
        <p:nvPicPr>
          <p:cNvPr id="93" name="Picture 92">
            <a:extLst>
              <a:ext uri="{FF2B5EF4-FFF2-40B4-BE49-F238E27FC236}">
                <a16:creationId xmlns:a16="http://schemas.microsoft.com/office/drawing/2014/main" id="{ABB19510-BC1F-4FDB-A022-8545156B286B}"/>
              </a:ext>
            </a:extLst>
          </p:cNvPr>
          <p:cNvPicPr>
            <a:picLocks noChangeAspect="1"/>
          </p:cNvPicPr>
          <p:nvPr/>
        </p:nvPicPr>
        <p:blipFill>
          <a:blip r:embed="rId8"/>
          <a:stretch>
            <a:fillRect/>
          </a:stretch>
        </p:blipFill>
        <p:spPr>
          <a:xfrm>
            <a:off x="3961021" y="2891692"/>
            <a:ext cx="820499" cy="820499"/>
          </a:xfrm>
          <a:prstGeom prst="rect">
            <a:avLst/>
          </a:prstGeom>
        </p:spPr>
      </p:pic>
      <p:pic>
        <p:nvPicPr>
          <p:cNvPr id="103" name="Picture 102">
            <a:extLst>
              <a:ext uri="{FF2B5EF4-FFF2-40B4-BE49-F238E27FC236}">
                <a16:creationId xmlns:a16="http://schemas.microsoft.com/office/drawing/2014/main" id="{64827582-085D-4F2E-8B63-C4CBF9154C12}"/>
              </a:ext>
            </a:extLst>
          </p:cNvPr>
          <p:cNvPicPr>
            <a:picLocks noChangeAspect="1"/>
          </p:cNvPicPr>
          <p:nvPr/>
        </p:nvPicPr>
        <p:blipFill>
          <a:blip r:embed="rId8"/>
          <a:stretch>
            <a:fillRect/>
          </a:stretch>
        </p:blipFill>
        <p:spPr>
          <a:xfrm>
            <a:off x="4782707" y="2391364"/>
            <a:ext cx="820499" cy="820499"/>
          </a:xfrm>
          <a:prstGeom prst="rect">
            <a:avLst/>
          </a:prstGeom>
        </p:spPr>
      </p:pic>
      <p:pic>
        <p:nvPicPr>
          <p:cNvPr id="104" name="Picture 103">
            <a:extLst>
              <a:ext uri="{FF2B5EF4-FFF2-40B4-BE49-F238E27FC236}">
                <a16:creationId xmlns:a16="http://schemas.microsoft.com/office/drawing/2014/main" id="{D1A1D6F7-2F6B-4BC7-824B-26A843AAD968}"/>
              </a:ext>
            </a:extLst>
          </p:cNvPr>
          <p:cNvPicPr>
            <a:picLocks noChangeAspect="1"/>
          </p:cNvPicPr>
          <p:nvPr/>
        </p:nvPicPr>
        <p:blipFill>
          <a:blip r:embed="rId8"/>
          <a:stretch>
            <a:fillRect/>
          </a:stretch>
        </p:blipFill>
        <p:spPr>
          <a:xfrm>
            <a:off x="3971083" y="2378674"/>
            <a:ext cx="820499" cy="820499"/>
          </a:xfrm>
          <a:prstGeom prst="rect">
            <a:avLst/>
          </a:prstGeom>
        </p:spPr>
      </p:pic>
      <p:pic>
        <p:nvPicPr>
          <p:cNvPr id="105" name="Picture 104">
            <a:extLst>
              <a:ext uri="{FF2B5EF4-FFF2-40B4-BE49-F238E27FC236}">
                <a16:creationId xmlns:a16="http://schemas.microsoft.com/office/drawing/2014/main" id="{69129F86-8D70-4050-ADF4-DA913AAB9C05}"/>
              </a:ext>
            </a:extLst>
          </p:cNvPr>
          <p:cNvPicPr>
            <a:picLocks noChangeAspect="1"/>
          </p:cNvPicPr>
          <p:nvPr/>
        </p:nvPicPr>
        <p:blipFill>
          <a:blip r:embed="rId8"/>
          <a:stretch>
            <a:fillRect/>
          </a:stretch>
        </p:blipFill>
        <p:spPr>
          <a:xfrm>
            <a:off x="3193922" y="2607083"/>
            <a:ext cx="820499" cy="820499"/>
          </a:xfrm>
          <a:prstGeom prst="rect">
            <a:avLst/>
          </a:prstGeom>
        </p:spPr>
      </p:pic>
      <p:pic>
        <p:nvPicPr>
          <p:cNvPr id="3" name="Picture 2">
            <a:extLst>
              <a:ext uri="{FF2B5EF4-FFF2-40B4-BE49-F238E27FC236}">
                <a16:creationId xmlns:a16="http://schemas.microsoft.com/office/drawing/2014/main" id="{4F6D29FB-550C-4060-90DF-E93632E37C7E}"/>
              </a:ext>
            </a:extLst>
          </p:cNvPr>
          <p:cNvPicPr>
            <a:picLocks noChangeAspect="1"/>
          </p:cNvPicPr>
          <p:nvPr/>
        </p:nvPicPr>
        <p:blipFill>
          <a:blip r:embed="rId10"/>
          <a:stretch>
            <a:fillRect/>
          </a:stretch>
        </p:blipFill>
        <p:spPr>
          <a:xfrm>
            <a:off x="4588993" y="4390289"/>
            <a:ext cx="1458923" cy="821248"/>
          </a:xfrm>
          <a:prstGeom prst="rect">
            <a:avLst/>
          </a:prstGeom>
        </p:spPr>
      </p:pic>
      <p:pic>
        <p:nvPicPr>
          <p:cNvPr id="118" name="Picture 117">
            <a:extLst>
              <a:ext uri="{FF2B5EF4-FFF2-40B4-BE49-F238E27FC236}">
                <a16:creationId xmlns:a16="http://schemas.microsoft.com/office/drawing/2014/main" id="{5D44A0F9-9182-47DE-B7A7-52EED5156067}"/>
              </a:ext>
            </a:extLst>
          </p:cNvPr>
          <p:cNvPicPr>
            <a:picLocks noChangeAspect="1"/>
          </p:cNvPicPr>
          <p:nvPr/>
        </p:nvPicPr>
        <p:blipFill>
          <a:blip r:embed="rId10"/>
          <a:stretch>
            <a:fillRect/>
          </a:stretch>
        </p:blipFill>
        <p:spPr>
          <a:xfrm>
            <a:off x="5560428" y="4494586"/>
            <a:ext cx="1458923" cy="821248"/>
          </a:xfrm>
          <a:prstGeom prst="rect">
            <a:avLst/>
          </a:prstGeom>
        </p:spPr>
      </p:pic>
      <p:pic>
        <p:nvPicPr>
          <p:cNvPr id="119" name="Picture 118">
            <a:extLst>
              <a:ext uri="{FF2B5EF4-FFF2-40B4-BE49-F238E27FC236}">
                <a16:creationId xmlns:a16="http://schemas.microsoft.com/office/drawing/2014/main" id="{713BE745-D24F-4C87-8078-E7F0742F9A81}"/>
              </a:ext>
            </a:extLst>
          </p:cNvPr>
          <p:cNvPicPr>
            <a:picLocks noChangeAspect="1"/>
          </p:cNvPicPr>
          <p:nvPr/>
        </p:nvPicPr>
        <p:blipFill>
          <a:blip r:embed="rId10"/>
          <a:stretch>
            <a:fillRect/>
          </a:stretch>
        </p:blipFill>
        <p:spPr>
          <a:xfrm>
            <a:off x="4729129" y="5028869"/>
            <a:ext cx="1458923" cy="821248"/>
          </a:xfrm>
          <a:prstGeom prst="rect">
            <a:avLst/>
          </a:prstGeom>
        </p:spPr>
      </p:pic>
      <p:pic>
        <p:nvPicPr>
          <p:cNvPr id="120" name="Picture 119">
            <a:extLst>
              <a:ext uri="{FF2B5EF4-FFF2-40B4-BE49-F238E27FC236}">
                <a16:creationId xmlns:a16="http://schemas.microsoft.com/office/drawing/2014/main" id="{BE89E03D-F3A7-494C-8343-59E60F69B4DB}"/>
              </a:ext>
            </a:extLst>
          </p:cNvPr>
          <p:cNvPicPr>
            <a:picLocks noChangeAspect="1"/>
          </p:cNvPicPr>
          <p:nvPr/>
        </p:nvPicPr>
        <p:blipFill>
          <a:blip r:embed="rId10"/>
          <a:stretch>
            <a:fillRect/>
          </a:stretch>
        </p:blipFill>
        <p:spPr>
          <a:xfrm>
            <a:off x="6522013" y="4642695"/>
            <a:ext cx="1458923" cy="821248"/>
          </a:xfrm>
          <a:prstGeom prst="rect">
            <a:avLst/>
          </a:prstGeom>
        </p:spPr>
      </p:pic>
      <p:pic>
        <p:nvPicPr>
          <p:cNvPr id="121" name="Picture 120">
            <a:extLst>
              <a:ext uri="{FF2B5EF4-FFF2-40B4-BE49-F238E27FC236}">
                <a16:creationId xmlns:a16="http://schemas.microsoft.com/office/drawing/2014/main" id="{93E343E5-878D-4CC9-B22F-F639792CDA7B}"/>
              </a:ext>
            </a:extLst>
          </p:cNvPr>
          <p:cNvPicPr>
            <a:picLocks noChangeAspect="1"/>
          </p:cNvPicPr>
          <p:nvPr/>
        </p:nvPicPr>
        <p:blipFill>
          <a:blip r:embed="rId10"/>
          <a:stretch>
            <a:fillRect/>
          </a:stretch>
        </p:blipFill>
        <p:spPr>
          <a:xfrm>
            <a:off x="5710232" y="5164571"/>
            <a:ext cx="1458923" cy="821248"/>
          </a:xfrm>
          <a:prstGeom prst="rect">
            <a:avLst/>
          </a:prstGeom>
        </p:spPr>
      </p:pic>
      <p:pic>
        <p:nvPicPr>
          <p:cNvPr id="122" name="Picture 121">
            <a:extLst>
              <a:ext uri="{FF2B5EF4-FFF2-40B4-BE49-F238E27FC236}">
                <a16:creationId xmlns:a16="http://schemas.microsoft.com/office/drawing/2014/main" id="{56D5466E-8AEE-49F2-8FF3-9952C02FE84D}"/>
              </a:ext>
            </a:extLst>
          </p:cNvPr>
          <p:cNvPicPr>
            <a:picLocks noChangeAspect="1"/>
          </p:cNvPicPr>
          <p:nvPr/>
        </p:nvPicPr>
        <p:blipFill>
          <a:blip r:embed="rId9"/>
          <a:stretch>
            <a:fillRect/>
          </a:stretch>
        </p:blipFill>
        <p:spPr>
          <a:xfrm rot="17437021">
            <a:off x="754460" y="5955975"/>
            <a:ext cx="1004667" cy="502334"/>
          </a:xfrm>
          <a:prstGeom prst="rect">
            <a:avLst/>
          </a:prstGeom>
        </p:spPr>
      </p:pic>
      <p:pic>
        <p:nvPicPr>
          <p:cNvPr id="123" name="Picture 122">
            <a:extLst>
              <a:ext uri="{FF2B5EF4-FFF2-40B4-BE49-F238E27FC236}">
                <a16:creationId xmlns:a16="http://schemas.microsoft.com/office/drawing/2014/main" id="{DF288FBE-CB2B-47A2-8296-087607867737}"/>
              </a:ext>
            </a:extLst>
          </p:cNvPr>
          <p:cNvPicPr>
            <a:picLocks noChangeAspect="1"/>
          </p:cNvPicPr>
          <p:nvPr/>
        </p:nvPicPr>
        <p:blipFill>
          <a:blip r:embed="rId9"/>
          <a:stretch>
            <a:fillRect/>
          </a:stretch>
        </p:blipFill>
        <p:spPr>
          <a:xfrm rot="17437021">
            <a:off x="1139626" y="5978370"/>
            <a:ext cx="1004667" cy="529220"/>
          </a:xfrm>
          <a:prstGeom prst="rect">
            <a:avLst/>
          </a:prstGeom>
        </p:spPr>
      </p:pic>
      <p:pic>
        <p:nvPicPr>
          <p:cNvPr id="124" name="Picture 123">
            <a:extLst>
              <a:ext uri="{FF2B5EF4-FFF2-40B4-BE49-F238E27FC236}">
                <a16:creationId xmlns:a16="http://schemas.microsoft.com/office/drawing/2014/main" id="{F646D470-8812-4979-B7C0-25CE6D54A365}"/>
              </a:ext>
            </a:extLst>
          </p:cNvPr>
          <p:cNvPicPr>
            <a:picLocks noChangeAspect="1"/>
          </p:cNvPicPr>
          <p:nvPr/>
        </p:nvPicPr>
        <p:blipFill>
          <a:blip r:embed="rId9"/>
          <a:stretch>
            <a:fillRect/>
          </a:stretch>
        </p:blipFill>
        <p:spPr>
          <a:xfrm rot="17437021">
            <a:off x="1532043" y="5981304"/>
            <a:ext cx="1004667" cy="502334"/>
          </a:xfrm>
          <a:prstGeom prst="rect">
            <a:avLst/>
          </a:prstGeom>
        </p:spPr>
      </p:pic>
      <p:pic>
        <p:nvPicPr>
          <p:cNvPr id="125" name="Picture 124">
            <a:extLst>
              <a:ext uri="{FF2B5EF4-FFF2-40B4-BE49-F238E27FC236}">
                <a16:creationId xmlns:a16="http://schemas.microsoft.com/office/drawing/2014/main" id="{82CDC422-E6F8-4D19-A9D3-431AE3CF7A0C}"/>
              </a:ext>
            </a:extLst>
          </p:cNvPr>
          <p:cNvPicPr>
            <a:picLocks noChangeAspect="1"/>
          </p:cNvPicPr>
          <p:nvPr/>
        </p:nvPicPr>
        <p:blipFill>
          <a:blip r:embed="rId9"/>
          <a:stretch>
            <a:fillRect/>
          </a:stretch>
        </p:blipFill>
        <p:spPr>
          <a:xfrm rot="17437021">
            <a:off x="1933831" y="5955974"/>
            <a:ext cx="1004667" cy="502334"/>
          </a:xfrm>
          <a:prstGeom prst="rect">
            <a:avLst/>
          </a:prstGeom>
        </p:spPr>
      </p:pic>
      <p:pic>
        <p:nvPicPr>
          <p:cNvPr id="126" name="Picture 125">
            <a:extLst>
              <a:ext uri="{FF2B5EF4-FFF2-40B4-BE49-F238E27FC236}">
                <a16:creationId xmlns:a16="http://schemas.microsoft.com/office/drawing/2014/main" id="{7BF73FC9-3FA9-4BB1-ABE2-396BC21E7BDA}"/>
              </a:ext>
            </a:extLst>
          </p:cNvPr>
          <p:cNvPicPr>
            <a:picLocks noChangeAspect="1"/>
          </p:cNvPicPr>
          <p:nvPr/>
        </p:nvPicPr>
        <p:blipFill>
          <a:blip r:embed="rId9"/>
          <a:stretch>
            <a:fillRect/>
          </a:stretch>
        </p:blipFill>
        <p:spPr>
          <a:xfrm rot="17437021">
            <a:off x="2329092" y="5969261"/>
            <a:ext cx="1004667" cy="502334"/>
          </a:xfrm>
          <a:prstGeom prst="rect">
            <a:avLst/>
          </a:prstGeom>
        </p:spPr>
      </p:pic>
      <p:sp>
        <p:nvSpPr>
          <p:cNvPr id="127" name="TextBox 126">
            <a:extLst>
              <a:ext uri="{FF2B5EF4-FFF2-40B4-BE49-F238E27FC236}">
                <a16:creationId xmlns:a16="http://schemas.microsoft.com/office/drawing/2014/main" id="{526C8130-63F6-43AA-AF21-F90EAE21CAFB}"/>
              </a:ext>
            </a:extLst>
          </p:cNvPr>
          <p:cNvSpPr txBox="1"/>
          <p:nvPr/>
        </p:nvSpPr>
        <p:spPr>
          <a:xfrm>
            <a:off x="2995494" y="5671035"/>
            <a:ext cx="624669" cy="1107996"/>
          </a:xfrm>
          <a:prstGeom prst="rect">
            <a:avLst/>
          </a:prstGeom>
          <a:noFill/>
        </p:spPr>
        <p:txBody>
          <a:bodyPr wrap="square" rtlCol="0">
            <a:spAutoFit/>
          </a:bodyPr>
          <a:lstStyle/>
          <a:p>
            <a:r>
              <a:rPr lang="en-GB" sz="6600" dirty="0">
                <a:solidFill>
                  <a:srgbClr val="002060"/>
                </a:solidFill>
                <a:latin typeface="Century Gothic" panose="020B0502020202020204" pitchFamily="34" charset="0"/>
              </a:rPr>
              <a:t>+</a:t>
            </a:r>
          </a:p>
        </p:txBody>
      </p:sp>
      <p:pic>
        <p:nvPicPr>
          <p:cNvPr id="128" name="Picture 127">
            <a:extLst>
              <a:ext uri="{FF2B5EF4-FFF2-40B4-BE49-F238E27FC236}">
                <a16:creationId xmlns:a16="http://schemas.microsoft.com/office/drawing/2014/main" id="{1AD1F727-ABA7-4864-AA1A-B3D61C8B5FBC}"/>
              </a:ext>
            </a:extLst>
          </p:cNvPr>
          <p:cNvPicPr>
            <a:picLocks noChangeAspect="1"/>
          </p:cNvPicPr>
          <p:nvPr/>
        </p:nvPicPr>
        <p:blipFill>
          <a:blip r:embed="rId9"/>
          <a:stretch>
            <a:fillRect/>
          </a:stretch>
        </p:blipFill>
        <p:spPr>
          <a:xfrm rot="17437021">
            <a:off x="3364893" y="6024367"/>
            <a:ext cx="1004667" cy="502334"/>
          </a:xfrm>
          <a:prstGeom prst="rect">
            <a:avLst/>
          </a:prstGeom>
        </p:spPr>
      </p:pic>
      <p:pic>
        <p:nvPicPr>
          <p:cNvPr id="129" name="Picture 128">
            <a:extLst>
              <a:ext uri="{FF2B5EF4-FFF2-40B4-BE49-F238E27FC236}">
                <a16:creationId xmlns:a16="http://schemas.microsoft.com/office/drawing/2014/main" id="{A590DDE0-935C-457A-9370-646F317C7142}"/>
              </a:ext>
            </a:extLst>
          </p:cNvPr>
          <p:cNvPicPr>
            <a:picLocks noChangeAspect="1"/>
          </p:cNvPicPr>
          <p:nvPr/>
        </p:nvPicPr>
        <p:blipFill>
          <a:blip r:embed="rId9"/>
          <a:stretch>
            <a:fillRect/>
          </a:stretch>
        </p:blipFill>
        <p:spPr>
          <a:xfrm rot="17437021">
            <a:off x="3729467" y="6046220"/>
            <a:ext cx="1004667" cy="502334"/>
          </a:xfrm>
          <a:prstGeom prst="rect">
            <a:avLst/>
          </a:prstGeom>
        </p:spPr>
      </p:pic>
      <p:pic>
        <p:nvPicPr>
          <p:cNvPr id="130" name="Picture 129">
            <a:extLst>
              <a:ext uri="{FF2B5EF4-FFF2-40B4-BE49-F238E27FC236}">
                <a16:creationId xmlns:a16="http://schemas.microsoft.com/office/drawing/2014/main" id="{D9DF7854-C656-4DEA-B869-3C502C9BAEA8}"/>
              </a:ext>
            </a:extLst>
          </p:cNvPr>
          <p:cNvPicPr>
            <a:picLocks noChangeAspect="1"/>
          </p:cNvPicPr>
          <p:nvPr/>
        </p:nvPicPr>
        <p:blipFill>
          <a:blip r:embed="rId9"/>
          <a:stretch>
            <a:fillRect/>
          </a:stretch>
        </p:blipFill>
        <p:spPr>
          <a:xfrm rot="17437021">
            <a:off x="4114554" y="6032777"/>
            <a:ext cx="1004667" cy="529220"/>
          </a:xfrm>
          <a:prstGeom prst="rect">
            <a:avLst/>
          </a:prstGeom>
        </p:spPr>
      </p:pic>
      <p:pic>
        <p:nvPicPr>
          <p:cNvPr id="131" name="Picture 130">
            <a:extLst>
              <a:ext uri="{FF2B5EF4-FFF2-40B4-BE49-F238E27FC236}">
                <a16:creationId xmlns:a16="http://schemas.microsoft.com/office/drawing/2014/main" id="{61EF8287-334D-4DC9-B81F-48C73F62D9D3}"/>
              </a:ext>
            </a:extLst>
          </p:cNvPr>
          <p:cNvPicPr>
            <a:picLocks noChangeAspect="1"/>
          </p:cNvPicPr>
          <p:nvPr/>
        </p:nvPicPr>
        <p:blipFill>
          <a:blip r:embed="rId9"/>
          <a:stretch>
            <a:fillRect/>
          </a:stretch>
        </p:blipFill>
        <p:spPr>
          <a:xfrm rot="17437021">
            <a:off x="4523940" y="6023123"/>
            <a:ext cx="1004667" cy="502334"/>
          </a:xfrm>
          <a:prstGeom prst="rect">
            <a:avLst/>
          </a:prstGeom>
        </p:spPr>
      </p:pic>
      <p:pic>
        <p:nvPicPr>
          <p:cNvPr id="132" name="Picture 131">
            <a:extLst>
              <a:ext uri="{FF2B5EF4-FFF2-40B4-BE49-F238E27FC236}">
                <a16:creationId xmlns:a16="http://schemas.microsoft.com/office/drawing/2014/main" id="{419D08C3-F461-47B2-B0B1-50ABB383D01D}"/>
              </a:ext>
            </a:extLst>
          </p:cNvPr>
          <p:cNvPicPr>
            <a:picLocks noChangeAspect="1"/>
          </p:cNvPicPr>
          <p:nvPr/>
        </p:nvPicPr>
        <p:blipFill>
          <a:blip r:embed="rId9"/>
          <a:stretch>
            <a:fillRect/>
          </a:stretch>
        </p:blipFill>
        <p:spPr>
          <a:xfrm rot="17437021">
            <a:off x="4922679" y="6061282"/>
            <a:ext cx="1004667" cy="502334"/>
          </a:xfrm>
          <a:prstGeom prst="rect">
            <a:avLst/>
          </a:prstGeom>
        </p:spPr>
      </p:pic>
      <p:pic>
        <p:nvPicPr>
          <p:cNvPr id="133" name="Picture 132">
            <a:extLst>
              <a:ext uri="{FF2B5EF4-FFF2-40B4-BE49-F238E27FC236}">
                <a16:creationId xmlns:a16="http://schemas.microsoft.com/office/drawing/2014/main" id="{6A7C1F08-9CF1-4A94-935E-7C3FCD60FA56}"/>
              </a:ext>
            </a:extLst>
          </p:cNvPr>
          <p:cNvPicPr>
            <a:picLocks noChangeAspect="1"/>
          </p:cNvPicPr>
          <p:nvPr/>
        </p:nvPicPr>
        <p:blipFill>
          <a:blip r:embed="rId9"/>
          <a:stretch>
            <a:fillRect/>
          </a:stretch>
        </p:blipFill>
        <p:spPr>
          <a:xfrm rot="17437021">
            <a:off x="5321417" y="6073894"/>
            <a:ext cx="1004667" cy="502334"/>
          </a:xfrm>
          <a:prstGeom prst="rect">
            <a:avLst/>
          </a:prstGeom>
        </p:spPr>
      </p:pic>
      <p:pic>
        <p:nvPicPr>
          <p:cNvPr id="2054" name="Picture 6" descr="Germany Flag, Germany, German Flag, Flag">
            <a:extLst>
              <a:ext uri="{FF2B5EF4-FFF2-40B4-BE49-F238E27FC236}">
                <a16:creationId xmlns:a16="http://schemas.microsoft.com/office/drawing/2014/main" id="{07E21CA0-8DEA-4919-8BE4-227C02DC5C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22" y="1640319"/>
            <a:ext cx="976613" cy="58665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6" descr="Germany Flag, Germany, German Flag, Flag">
            <a:extLst>
              <a:ext uri="{FF2B5EF4-FFF2-40B4-BE49-F238E27FC236}">
                <a16:creationId xmlns:a16="http://schemas.microsoft.com/office/drawing/2014/main" id="{B77BC829-2504-496C-A960-232F323D74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8015" y="1630327"/>
            <a:ext cx="976613" cy="58665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6" descr="Germany Flag, Germany, German Flag, Flag">
            <a:extLst>
              <a:ext uri="{FF2B5EF4-FFF2-40B4-BE49-F238E27FC236}">
                <a16:creationId xmlns:a16="http://schemas.microsoft.com/office/drawing/2014/main" id="{85A0BED7-C048-4F11-A3FA-1888E88175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2005" y="1640319"/>
            <a:ext cx="976613" cy="586658"/>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6" descr="Germany Flag, Germany, German Flag, Flag">
            <a:extLst>
              <a:ext uri="{FF2B5EF4-FFF2-40B4-BE49-F238E27FC236}">
                <a16:creationId xmlns:a16="http://schemas.microsoft.com/office/drawing/2014/main" id="{92F64A1A-06AD-41F9-BE2D-95F7567DEC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0954" y="1630327"/>
            <a:ext cx="976613" cy="58665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6" descr="Germany Flag, Germany, German Flag, Flag">
            <a:extLst>
              <a:ext uri="{FF2B5EF4-FFF2-40B4-BE49-F238E27FC236}">
                <a16:creationId xmlns:a16="http://schemas.microsoft.com/office/drawing/2014/main" id="{CBD040D6-3DF0-4781-9793-D4CADC9CB8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4526" y="1640319"/>
            <a:ext cx="976613" cy="58665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6F98734-3CEF-46C7-9E70-2F9531D5FF67}"/>
              </a:ext>
            </a:extLst>
          </p:cNvPr>
          <p:cNvSpPr txBox="1"/>
          <p:nvPr/>
        </p:nvSpPr>
        <p:spPr>
          <a:xfrm>
            <a:off x="6619405" y="2371589"/>
            <a:ext cx="4593876" cy="1015663"/>
          </a:xfrm>
          <a:prstGeom prst="rect">
            <a:avLst/>
          </a:prstGeom>
          <a:noFill/>
        </p:spPr>
        <p:txBody>
          <a:bodyPr wrap="square" rtlCol="0">
            <a:spAutoFit/>
          </a:bodyPr>
          <a:lstStyle/>
          <a:p>
            <a:r>
              <a:rPr lang="en-GB" sz="6000" dirty="0">
                <a:solidFill>
                  <a:srgbClr val="002060"/>
                </a:solidFill>
                <a:latin typeface="Century Gothic" panose="020B0502020202020204" pitchFamily="34" charset="0"/>
              </a:rPr>
              <a:t>s_ e _ e _</a:t>
            </a:r>
          </a:p>
        </p:txBody>
      </p:sp>
      <p:sp>
        <p:nvSpPr>
          <p:cNvPr id="45" name="TextBox 44">
            <a:extLst>
              <a:ext uri="{FF2B5EF4-FFF2-40B4-BE49-F238E27FC236}">
                <a16:creationId xmlns:a16="http://schemas.microsoft.com/office/drawing/2014/main" id="{84B886E9-9A61-4E4D-A8CB-AE2159C83C1B}"/>
              </a:ext>
            </a:extLst>
          </p:cNvPr>
          <p:cNvSpPr txBox="1"/>
          <p:nvPr/>
        </p:nvSpPr>
        <p:spPr>
          <a:xfrm>
            <a:off x="8288097" y="3507326"/>
            <a:ext cx="3052943" cy="1015663"/>
          </a:xfrm>
          <a:prstGeom prst="rect">
            <a:avLst/>
          </a:prstGeom>
          <a:noFill/>
        </p:spPr>
        <p:txBody>
          <a:bodyPr wrap="square" rtlCol="0">
            <a:spAutoFit/>
          </a:bodyPr>
          <a:lstStyle/>
          <a:p>
            <a:r>
              <a:rPr lang="en-GB" sz="6000" dirty="0">
                <a:solidFill>
                  <a:srgbClr val="002060"/>
                </a:solidFill>
                <a:latin typeface="Century Gothic" panose="020B0502020202020204" pitchFamily="34" charset="0"/>
              </a:rPr>
              <a:t>z _ h _</a:t>
            </a:r>
          </a:p>
        </p:txBody>
      </p:sp>
      <p:sp>
        <p:nvSpPr>
          <p:cNvPr id="140" name="TextBox 139">
            <a:extLst>
              <a:ext uri="{FF2B5EF4-FFF2-40B4-BE49-F238E27FC236}">
                <a16:creationId xmlns:a16="http://schemas.microsoft.com/office/drawing/2014/main" id="{1923C46F-C93E-4A13-836E-6DE20627780C}"/>
              </a:ext>
            </a:extLst>
          </p:cNvPr>
          <p:cNvSpPr txBox="1"/>
          <p:nvPr/>
        </p:nvSpPr>
        <p:spPr>
          <a:xfrm>
            <a:off x="8200598" y="4707064"/>
            <a:ext cx="4157843" cy="1015663"/>
          </a:xfrm>
          <a:prstGeom prst="rect">
            <a:avLst/>
          </a:prstGeom>
          <a:noFill/>
        </p:spPr>
        <p:txBody>
          <a:bodyPr wrap="square" rtlCol="0">
            <a:spAutoFit/>
          </a:bodyPr>
          <a:lstStyle/>
          <a:p>
            <a:r>
              <a:rPr lang="en-GB" sz="6000" dirty="0">
                <a:solidFill>
                  <a:srgbClr val="002060"/>
                </a:solidFill>
                <a:latin typeface="Century Gothic" panose="020B0502020202020204" pitchFamily="34" charset="0"/>
              </a:rPr>
              <a:t>n _ u </a:t>
            </a:r>
            <a:r>
              <a:rPr lang="en-GB" sz="6000" dirty="0">
                <a:latin typeface="Century Gothic" panose="020B0502020202020204" pitchFamily="34" charset="0"/>
              </a:rPr>
              <a:t>_</a:t>
            </a:r>
          </a:p>
        </p:txBody>
      </p:sp>
      <p:sp>
        <p:nvSpPr>
          <p:cNvPr id="72" name="TextBox 71">
            <a:extLst>
              <a:ext uri="{FF2B5EF4-FFF2-40B4-BE49-F238E27FC236}">
                <a16:creationId xmlns:a16="http://schemas.microsoft.com/office/drawing/2014/main" id="{1EFB91E9-AEDF-40B4-995F-1F6B6F4C44D5}"/>
              </a:ext>
            </a:extLst>
          </p:cNvPr>
          <p:cNvSpPr txBox="1"/>
          <p:nvPr/>
        </p:nvSpPr>
        <p:spPr>
          <a:xfrm>
            <a:off x="7054292" y="5769604"/>
            <a:ext cx="5011935" cy="1015663"/>
          </a:xfrm>
          <a:prstGeom prst="rect">
            <a:avLst/>
          </a:prstGeom>
          <a:noFill/>
        </p:spPr>
        <p:txBody>
          <a:bodyPr wrap="square" rtlCol="0">
            <a:spAutoFit/>
          </a:bodyPr>
          <a:lstStyle/>
          <a:p>
            <a:r>
              <a:rPr lang="en-GB" sz="6000" dirty="0">
                <a:solidFill>
                  <a:srgbClr val="002060"/>
                </a:solidFill>
                <a:latin typeface="Century Gothic" panose="020B0502020202020204" pitchFamily="34" charset="0"/>
              </a:rPr>
              <a:t>z _ ö _ f</a:t>
            </a:r>
          </a:p>
        </p:txBody>
      </p:sp>
      <p:pic>
        <p:nvPicPr>
          <p:cNvPr id="2058" name="Picture 10" descr="Anthropomorphic, Cookie, Decoration, Eat">
            <a:extLst>
              <a:ext uri="{FF2B5EF4-FFF2-40B4-BE49-F238E27FC236}">
                <a16:creationId xmlns:a16="http://schemas.microsoft.com/office/drawing/2014/main" id="{FADA6F06-261B-4552-8320-AD13AE8EC8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824" y="3409205"/>
            <a:ext cx="556316" cy="697961"/>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0" descr="Anthropomorphic, Cookie, Decoration, Eat">
            <a:extLst>
              <a:ext uri="{FF2B5EF4-FFF2-40B4-BE49-F238E27FC236}">
                <a16:creationId xmlns:a16="http://schemas.microsoft.com/office/drawing/2014/main" id="{B2D48F69-D268-4091-A4A0-50430002A6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5366" y="3405715"/>
            <a:ext cx="556316" cy="697961"/>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0" descr="Anthropomorphic, Cookie, Decoration, Eat">
            <a:extLst>
              <a:ext uri="{FF2B5EF4-FFF2-40B4-BE49-F238E27FC236}">
                <a16:creationId xmlns:a16="http://schemas.microsoft.com/office/drawing/2014/main" id="{CA7B7964-71A2-4BA7-96AC-2A54250FF5C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52001" y="3417510"/>
            <a:ext cx="556316" cy="697961"/>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0" descr="Anthropomorphic, Cookie, Decoration, Eat">
            <a:extLst>
              <a:ext uri="{FF2B5EF4-FFF2-40B4-BE49-F238E27FC236}">
                <a16:creationId xmlns:a16="http://schemas.microsoft.com/office/drawing/2014/main" id="{B2DDF66A-3A6A-4261-A4F8-F2B5A305BD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679" y="4099877"/>
            <a:ext cx="556316" cy="697961"/>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0" descr="Anthropomorphic, Cookie, Decoration, Eat">
            <a:extLst>
              <a:ext uri="{FF2B5EF4-FFF2-40B4-BE49-F238E27FC236}">
                <a16:creationId xmlns:a16="http://schemas.microsoft.com/office/drawing/2014/main" id="{BA762D60-3EDA-42B1-9DAD-C5D4F07508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46504" y="4099877"/>
            <a:ext cx="556316" cy="69796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0" descr="Anthropomorphic, Cookie, Decoration, Eat">
            <a:extLst>
              <a:ext uri="{FF2B5EF4-FFF2-40B4-BE49-F238E27FC236}">
                <a16:creationId xmlns:a16="http://schemas.microsoft.com/office/drawing/2014/main" id="{B3632D60-AE5A-4936-8D10-B37875F242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7721" y="4084062"/>
            <a:ext cx="556316" cy="697961"/>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0" descr="Anthropomorphic, Cookie, Decoration, Eat">
            <a:extLst>
              <a:ext uri="{FF2B5EF4-FFF2-40B4-BE49-F238E27FC236}">
                <a16:creationId xmlns:a16="http://schemas.microsoft.com/office/drawing/2014/main" id="{A9066CE0-0878-406C-BDBA-45A38B01872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1676" y="3707522"/>
            <a:ext cx="556316" cy="697961"/>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0" descr="Anthropomorphic, Cookie, Decoration, Eat">
            <a:extLst>
              <a:ext uri="{FF2B5EF4-FFF2-40B4-BE49-F238E27FC236}">
                <a16:creationId xmlns:a16="http://schemas.microsoft.com/office/drawing/2014/main" id="{976EC750-8A91-43BF-841C-DD9251532B6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6378" y="3709373"/>
            <a:ext cx="556316" cy="69796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Anthropomorphic, Cookie, Decoration, Eat">
            <a:extLst>
              <a:ext uri="{FF2B5EF4-FFF2-40B4-BE49-F238E27FC236}">
                <a16:creationId xmlns:a16="http://schemas.microsoft.com/office/drawing/2014/main" id="{F31426CC-BA1C-4499-A605-36A5450854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1080" y="3709520"/>
            <a:ext cx="556316" cy="697961"/>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0" descr="Anthropomorphic, Cookie, Decoration, Eat">
            <a:extLst>
              <a:ext uri="{FF2B5EF4-FFF2-40B4-BE49-F238E27FC236}">
                <a16:creationId xmlns:a16="http://schemas.microsoft.com/office/drawing/2014/main" id="{D40ED98D-77E9-466C-B71E-3A0A972BDF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0692" y="3707522"/>
            <a:ext cx="556316" cy="6979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96E42D-39E7-4DD3-871B-844A809896F9}"/>
              </a:ext>
            </a:extLst>
          </p:cNvPr>
          <p:cNvSpPr txBox="1"/>
          <p:nvPr/>
        </p:nvSpPr>
        <p:spPr>
          <a:xfrm>
            <a:off x="7211126" y="1388069"/>
            <a:ext cx="2645345" cy="1015663"/>
          </a:xfrm>
          <a:prstGeom prst="rect">
            <a:avLst/>
          </a:prstGeom>
          <a:noFill/>
        </p:spPr>
        <p:txBody>
          <a:bodyPr wrap="square" rtlCol="0">
            <a:spAutoFit/>
          </a:bodyPr>
          <a:lstStyle/>
          <a:p>
            <a:r>
              <a:rPr lang="en-GB" sz="6000" dirty="0">
                <a:solidFill>
                  <a:srgbClr val="002060"/>
                </a:solidFill>
                <a:latin typeface="Century Gothic" panose="020B0502020202020204" pitchFamily="34" charset="0"/>
              </a:rPr>
              <a:t>f _ n _</a:t>
            </a:r>
          </a:p>
        </p:txBody>
      </p:sp>
      <p:pic>
        <p:nvPicPr>
          <p:cNvPr id="5" name="Picture 4">
            <a:extLst>
              <a:ext uri="{FF2B5EF4-FFF2-40B4-BE49-F238E27FC236}">
                <a16:creationId xmlns:a16="http://schemas.microsoft.com/office/drawing/2014/main" id="{50F161F6-7608-4895-BABC-289E49B462C2}"/>
              </a:ext>
            </a:extLst>
          </p:cNvPr>
          <p:cNvPicPr>
            <a:picLocks noChangeAspect="1"/>
          </p:cNvPicPr>
          <p:nvPr/>
        </p:nvPicPr>
        <p:blipFill>
          <a:blip r:embed="rId13"/>
          <a:stretch>
            <a:fillRect/>
          </a:stretch>
        </p:blipFill>
        <p:spPr>
          <a:xfrm>
            <a:off x="565197" y="4822229"/>
            <a:ext cx="1110540" cy="833518"/>
          </a:xfrm>
          <a:prstGeom prst="rect">
            <a:avLst/>
          </a:prstGeom>
        </p:spPr>
      </p:pic>
      <p:pic>
        <p:nvPicPr>
          <p:cNvPr id="155" name="Picture 154">
            <a:extLst>
              <a:ext uri="{FF2B5EF4-FFF2-40B4-BE49-F238E27FC236}">
                <a16:creationId xmlns:a16="http://schemas.microsoft.com/office/drawing/2014/main" id="{C33E06E5-5671-4EA5-9E42-86429D6BA31E}"/>
              </a:ext>
            </a:extLst>
          </p:cNvPr>
          <p:cNvPicPr>
            <a:picLocks noChangeAspect="1"/>
          </p:cNvPicPr>
          <p:nvPr/>
        </p:nvPicPr>
        <p:blipFill>
          <a:blip r:embed="rId13"/>
          <a:stretch>
            <a:fillRect/>
          </a:stretch>
        </p:blipFill>
        <p:spPr>
          <a:xfrm>
            <a:off x="1516909" y="4810914"/>
            <a:ext cx="1110540" cy="833518"/>
          </a:xfrm>
          <a:prstGeom prst="rect">
            <a:avLst/>
          </a:prstGeom>
        </p:spPr>
      </p:pic>
      <p:pic>
        <p:nvPicPr>
          <p:cNvPr id="156" name="Picture 155">
            <a:extLst>
              <a:ext uri="{FF2B5EF4-FFF2-40B4-BE49-F238E27FC236}">
                <a16:creationId xmlns:a16="http://schemas.microsoft.com/office/drawing/2014/main" id="{35C76AD2-F0F1-40B1-AE11-118464BD354C}"/>
              </a:ext>
            </a:extLst>
          </p:cNvPr>
          <p:cNvPicPr>
            <a:picLocks noChangeAspect="1"/>
          </p:cNvPicPr>
          <p:nvPr/>
        </p:nvPicPr>
        <p:blipFill>
          <a:blip r:embed="rId13"/>
          <a:stretch>
            <a:fillRect/>
          </a:stretch>
        </p:blipFill>
        <p:spPr>
          <a:xfrm>
            <a:off x="2467171" y="4796069"/>
            <a:ext cx="1110540" cy="833518"/>
          </a:xfrm>
          <a:prstGeom prst="rect">
            <a:avLst/>
          </a:prstGeom>
        </p:spPr>
      </p:pic>
      <p:pic>
        <p:nvPicPr>
          <p:cNvPr id="157" name="Picture 156">
            <a:extLst>
              <a:ext uri="{FF2B5EF4-FFF2-40B4-BE49-F238E27FC236}">
                <a16:creationId xmlns:a16="http://schemas.microsoft.com/office/drawing/2014/main" id="{6A2CB3FC-C9A8-4C7D-B742-2E9C8A673F1C}"/>
              </a:ext>
            </a:extLst>
          </p:cNvPr>
          <p:cNvPicPr>
            <a:picLocks noChangeAspect="1"/>
          </p:cNvPicPr>
          <p:nvPr/>
        </p:nvPicPr>
        <p:blipFill>
          <a:blip r:embed="rId13"/>
          <a:stretch>
            <a:fillRect/>
          </a:stretch>
        </p:blipFill>
        <p:spPr>
          <a:xfrm>
            <a:off x="3398401" y="4794778"/>
            <a:ext cx="1110540" cy="833518"/>
          </a:xfrm>
          <a:prstGeom prst="rect">
            <a:avLst/>
          </a:prstGeom>
        </p:spPr>
      </p:pic>
      <p:sp>
        <p:nvSpPr>
          <p:cNvPr id="158" name="Action Button: Blank 157">
            <a:hlinkClick r:id="" action="ppaction://noaction" highlightClick="1"/>
            <a:extLst>
              <a:ext uri="{FF2B5EF4-FFF2-40B4-BE49-F238E27FC236}">
                <a16:creationId xmlns:a16="http://schemas.microsoft.com/office/drawing/2014/main" id="{53E922FD-4B06-4DFD-8A88-0E2EF6F9C64B}"/>
              </a:ext>
            </a:extLst>
          </p:cNvPr>
          <p:cNvSpPr/>
          <p:nvPr/>
        </p:nvSpPr>
        <p:spPr>
          <a:xfrm>
            <a:off x="70174" y="6098571"/>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5</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504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3">
            <a:extLst>
              <a:ext uri="{FF2B5EF4-FFF2-40B4-BE49-F238E27FC236}">
                <a16:creationId xmlns:a16="http://schemas.microsoft.com/office/drawing/2014/main" id="{95D4068E-8C14-4130-7B69-BC2DC69C477B}"/>
              </a:ext>
            </a:extLst>
          </p:cNvPr>
          <p:cNvGraphicFramePr>
            <a:graphicFrameLocks noGrp="1"/>
          </p:cNvGraphicFramePr>
          <p:nvPr>
            <p:extLst>
              <p:ext uri="{D42A27DB-BD31-4B8C-83A1-F6EECF244321}">
                <p14:modId xmlns:p14="http://schemas.microsoft.com/office/powerpoint/2010/main" val="108582773"/>
              </p:ext>
            </p:extLst>
          </p:nvPr>
        </p:nvGraphicFramePr>
        <p:xfrm>
          <a:off x="735956" y="1077157"/>
          <a:ext cx="5437944" cy="5347266"/>
        </p:xfrm>
        <a:graphic>
          <a:graphicData uri="http://schemas.openxmlformats.org/drawingml/2006/table">
            <a:tbl>
              <a:tblPr firstRow="1" bandRow="1">
                <a:tableStyleId>{5940675A-B579-460E-94D1-54222C63F5DA}</a:tableStyleId>
              </a:tblPr>
              <a:tblGrid>
                <a:gridCol w="5437944">
                  <a:extLst>
                    <a:ext uri="{9D8B030D-6E8A-4147-A177-3AD203B41FA5}">
                      <a16:colId xmlns:a16="http://schemas.microsoft.com/office/drawing/2014/main" val="904959870"/>
                    </a:ext>
                  </a:extLst>
                </a:gridCol>
              </a:tblGrid>
              <a:tr h="891211">
                <a:tc>
                  <a:txBody>
                    <a:bodyPr/>
                    <a:lstStyle/>
                    <a:p>
                      <a:r>
                        <a:rPr lang="en-GB" sz="2400" dirty="0">
                          <a:solidFill>
                            <a:srgbClr val="002060"/>
                          </a:solidFill>
                          <a:latin typeface="Century Gothic" panose="020B0502020202020204" pitchFamily="34" charset="0"/>
                        </a:rPr>
                        <a:t>Es  </a:t>
                      </a:r>
                      <a:r>
                        <a:rPr lang="en-GB" sz="2400" dirty="0" err="1">
                          <a:solidFill>
                            <a:srgbClr val="002060"/>
                          </a:solidFill>
                          <a:latin typeface="Century Gothic" panose="020B0502020202020204" pitchFamily="34" charset="0"/>
                        </a:rPr>
                        <a:t>gibt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ein</a:t>
                      </a:r>
                      <a:r>
                        <a:rPr lang="en-GB" sz="2400" dirty="0">
                          <a:solidFill>
                            <a:srgbClr val="002060"/>
                          </a:solidFill>
                          <a:latin typeface="Century Gothic" panose="020B0502020202020204" pitchFamily="34" charset="0"/>
                        </a:rPr>
                        <a:t> Tier.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729909940"/>
                  </a:ext>
                </a:extLst>
              </a:tr>
              <a:tr h="891211">
                <a:tc>
                  <a:txBody>
                    <a:bodyPr/>
                    <a:lstStyle/>
                    <a:p>
                      <a:r>
                        <a:rPr lang="en-GB" sz="2400" dirty="0">
                          <a:solidFill>
                            <a:srgbClr val="002060"/>
                          </a:solidFill>
                          <a:latin typeface="Century Gothic" panose="020B0502020202020204" pitchFamily="34" charset="0"/>
                        </a:rPr>
                        <a:t> Es </a:t>
                      </a:r>
                      <a:r>
                        <a:rPr lang="en-GB" sz="2400" dirty="0" err="1">
                          <a:solidFill>
                            <a:srgbClr val="002060"/>
                          </a:solidFill>
                          <a:latin typeface="Century Gothic" panose="020B0502020202020204" pitchFamily="34" charset="0"/>
                        </a:rPr>
                        <a:t>gibt</a:t>
                      </a:r>
                      <a:r>
                        <a:rPr lang="en-GB" sz="2400" dirty="0">
                          <a:solidFill>
                            <a:srgbClr val="002060"/>
                          </a:solidFill>
                          <a:latin typeface="Century Gothic" panose="020B0502020202020204" pitchFamily="34" charset="0"/>
                        </a:rPr>
                        <a:t> ________ </a:t>
                      </a:r>
                      <a:r>
                        <a:rPr lang="en-GB" sz="2400" dirty="0" err="1">
                          <a:solidFill>
                            <a:srgbClr val="002060"/>
                          </a:solidFill>
                          <a:latin typeface="Century Gothic" panose="020B0502020202020204" pitchFamily="34" charset="0"/>
                        </a:rPr>
                        <a:t>Tische</a:t>
                      </a:r>
                      <a:r>
                        <a:rPr lang="en-GB" sz="2400" dirty="0">
                          <a:solidFill>
                            <a:srgbClr val="002060"/>
                          </a:solidFill>
                          <a:latin typeface="Century Gothic" panose="020B0502020202020204" pitchFamily="34" charset="0"/>
                        </a:rPr>
                        <a:t>.</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4043977084"/>
                  </a:ext>
                </a:extLst>
              </a:tr>
              <a:tr h="891211">
                <a:tc>
                  <a:txBody>
                    <a:bodyPr/>
                    <a:lstStyle/>
                    <a:p>
                      <a:r>
                        <a:rPr lang="en-GB" sz="2400" dirty="0">
                          <a:solidFill>
                            <a:srgbClr val="002060"/>
                          </a:solidFill>
                          <a:latin typeface="Century Gothic" panose="020B0502020202020204" pitchFamily="34" charset="0"/>
                        </a:rPr>
                        <a:t>Es </a:t>
                      </a:r>
                      <a:r>
                        <a:rPr lang="en-GB" sz="2400" dirty="0" err="1">
                          <a:solidFill>
                            <a:srgbClr val="002060"/>
                          </a:solidFill>
                          <a:latin typeface="Century Gothic" panose="020B0502020202020204" pitchFamily="34" charset="0"/>
                        </a:rPr>
                        <a:t>gibt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zehn</a:t>
                      </a:r>
                      <a:r>
                        <a:rPr lang="en-GB" sz="2400" dirty="0">
                          <a:solidFill>
                            <a:srgbClr val="002060"/>
                          </a:solidFill>
                          <a:latin typeface="Century Gothic" panose="020B0502020202020204" pitchFamily="34" charset="0"/>
                        </a:rPr>
                        <a:t> _______.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956761987"/>
                  </a:ext>
                </a:extLst>
              </a:tr>
              <a:tr h="891211">
                <a:tc>
                  <a:txBody>
                    <a:bodyPr/>
                    <a:lstStyle/>
                    <a:p>
                      <a:r>
                        <a:rPr lang="en-GB" sz="2400" dirty="0">
                          <a:solidFill>
                            <a:srgbClr val="002060"/>
                          </a:solidFill>
                          <a:latin typeface="Century Gothic" panose="020B0502020202020204" pitchFamily="34" charset="0"/>
                        </a:rPr>
                        <a:t>Es </a:t>
                      </a:r>
                      <a:r>
                        <a:rPr lang="en-GB" sz="2400" dirty="0" err="1">
                          <a:solidFill>
                            <a:srgbClr val="002060"/>
                          </a:solidFill>
                          <a:latin typeface="Century Gothic" panose="020B0502020202020204" pitchFamily="34" charset="0"/>
                        </a:rPr>
                        <a:t>gibt</a:t>
                      </a:r>
                      <a:r>
                        <a:rPr lang="en-GB" sz="2400" dirty="0">
                          <a:solidFill>
                            <a:srgbClr val="002060"/>
                          </a:solidFill>
                          <a:latin typeface="Century Gothic" panose="020B0502020202020204" pitchFamily="34" charset="0"/>
                        </a:rPr>
                        <a:t> ______ __________.</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63398160"/>
                  </a:ext>
                </a:extLst>
              </a:tr>
              <a:tr h="891211">
                <a:tc>
                  <a:txBody>
                    <a:bodyPr/>
                    <a:lstStyle/>
                    <a:p>
                      <a:r>
                        <a:rPr lang="en-GB" sz="2400" dirty="0">
                          <a:solidFill>
                            <a:srgbClr val="002060"/>
                          </a:solidFill>
                          <a:latin typeface="Century Gothic" panose="020B0502020202020204" pitchFamily="34" charset="0"/>
                        </a:rPr>
                        <a:t>___ ______ </a:t>
                      </a:r>
                      <a:r>
                        <a:rPr lang="en-GB" sz="2400" dirty="0" err="1">
                          <a:solidFill>
                            <a:srgbClr val="002060"/>
                          </a:solidFill>
                          <a:latin typeface="Century Gothic" panose="020B0502020202020204" pitchFamily="34" charset="0"/>
                        </a:rPr>
                        <a:t>drei</a:t>
                      </a:r>
                      <a:r>
                        <a:rPr lang="en-GB" sz="2400" dirty="0">
                          <a:solidFill>
                            <a:srgbClr val="002060"/>
                          </a:solidFill>
                          <a:latin typeface="Century Gothic" panose="020B0502020202020204" pitchFamily="34" charset="0"/>
                        </a:rPr>
                        <a:t> ____________.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670821478"/>
                  </a:ext>
                </a:extLst>
              </a:tr>
              <a:tr h="891211">
                <a:tc>
                  <a:txBody>
                    <a:bodyPr/>
                    <a:lstStyle/>
                    <a:p>
                      <a:r>
                        <a:rPr lang="en-GB" sz="2400" dirty="0">
                          <a:solidFill>
                            <a:srgbClr val="002060"/>
                          </a:solidFill>
                          <a:latin typeface="Century Gothic" panose="020B0502020202020204" pitchFamily="34" charset="0"/>
                        </a:rPr>
                        <a:t>____ ________ _____ _____________.</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666305013"/>
                  </a:ext>
                </a:extLst>
              </a:tr>
            </a:tbl>
          </a:graphicData>
        </a:graphic>
      </p:graphicFrame>
      <p:pic>
        <p:nvPicPr>
          <p:cNvPr id="14" name="Graphic 13" descr="Blackboard">
            <a:extLst>
              <a:ext uri="{FF2B5EF4-FFF2-40B4-BE49-F238E27FC236}">
                <a16:creationId xmlns:a16="http://schemas.microsoft.com/office/drawing/2014/main" id="{269193F8-986A-4E14-BB45-66BE535D4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07818" y="-120999"/>
            <a:ext cx="1256675" cy="1256675"/>
          </a:xfrm>
          <a:prstGeom prst="rect">
            <a:avLst/>
          </a:prstGeom>
        </p:spPr>
      </p:pic>
      <p:pic>
        <p:nvPicPr>
          <p:cNvPr id="47" name="Picture 46" descr="Shape&#10;&#10;Description automatically generated">
            <a:extLst>
              <a:ext uri="{FF2B5EF4-FFF2-40B4-BE49-F238E27FC236}">
                <a16:creationId xmlns:a16="http://schemas.microsoft.com/office/drawing/2014/main" id="{230422AF-DFB4-41EF-9C5F-02AB70C47C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9812953" y="122585"/>
            <a:ext cx="934094" cy="934094"/>
          </a:xfrm>
          <a:prstGeom prst="rect">
            <a:avLst/>
          </a:prstGeom>
        </p:spPr>
      </p:pic>
      <p:graphicFrame>
        <p:nvGraphicFramePr>
          <p:cNvPr id="15" name="Table 3">
            <a:extLst>
              <a:ext uri="{FF2B5EF4-FFF2-40B4-BE49-F238E27FC236}">
                <a16:creationId xmlns:a16="http://schemas.microsoft.com/office/drawing/2014/main" id="{E6BB1A17-8787-92AE-EF7F-D380BACA8910}"/>
              </a:ext>
            </a:extLst>
          </p:cNvPr>
          <p:cNvGraphicFramePr>
            <a:graphicFrameLocks noGrp="1"/>
          </p:cNvGraphicFramePr>
          <p:nvPr>
            <p:extLst>
              <p:ext uri="{D42A27DB-BD31-4B8C-83A1-F6EECF244321}">
                <p14:modId xmlns:p14="http://schemas.microsoft.com/office/powerpoint/2010/main" val="1878963839"/>
              </p:ext>
            </p:extLst>
          </p:nvPr>
        </p:nvGraphicFramePr>
        <p:xfrm>
          <a:off x="6358302" y="1115904"/>
          <a:ext cx="4451212" cy="5360622"/>
        </p:xfrm>
        <a:graphic>
          <a:graphicData uri="http://schemas.openxmlformats.org/drawingml/2006/table">
            <a:tbl>
              <a:tblPr firstRow="1" bandRow="1">
                <a:tableStyleId>{5940675A-B579-460E-94D1-54222C63F5DA}</a:tableStyleId>
              </a:tblPr>
              <a:tblGrid>
                <a:gridCol w="4451212">
                  <a:extLst>
                    <a:ext uri="{9D8B030D-6E8A-4147-A177-3AD203B41FA5}">
                      <a16:colId xmlns:a16="http://schemas.microsoft.com/office/drawing/2014/main" val="904959870"/>
                    </a:ext>
                  </a:extLst>
                </a:gridCol>
              </a:tblGrid>
              <a:tr h="893437">
                <a:tc>
                  <a:txBody>
                    <a:bodyPr/>
                    <a:lstStyle/>
                    <a:p>
                      <a:r>
                        <a:rPr lang="en-GB" sz="2400" dirty="0">
                          <a:solidFill>
                            <a:srgbClr val="002060"/>
                          </a:solidFill>
                          <a:latin typeface="Century Gothic" panose="020B0502020202020204" pitchFamily="34" charset="0"/>
                        </a:rPr>
                        <a:t>There ____ an __________.</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729909940"/>
                  </a:ext>
                </a:extLst>
              </a:tr>
              <a:tr h="893437">
                <a:tc>
                  <a:txBody>
                    <a:bodyPr/>
                    <a:lstStyle/>
                    <a:p>
                      <a:r>
                        <a:rPr lang="en-GB" sz="2400" dirty="0">
                          <a:solidFill>
                            <a:srgbClr val="002060"/>
                          </a:solidFill>
                          <a:latin typeface="Century Gothic" panose="020B0502020202020204" pitchFamily="34" charset="0"/>
                        </a:rPr>
                        <a:t>There _____ five ________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4043977084"/>
                  </a:ext>
                </a:extLst>
              </a:tr>
              <a:tr h="893437">
                <a:tc>
                  <a:txBody>
                    <a:bodyPr/>
                    <a:lstStyle/>
                    <a:p>
                      <a:r>
                        <a:rPr lang="en-GB" sz="2400" dirty="0">
                          <a:solidFill>
                            <a:srgbClr val="002060"/>
                          </a:solidFill>
                          <a:latin typeface="Century Gothic" panose="020B0502020202020204" pitchFamily="34" charset="0"/>
                        </a:rPr>
                        <a:t>There are ________ films.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956761987"/>
                  </a:ext>
                </a:extLst>
              </a:tr>
              <a:tr h="893437">
                <a:tc>
                  <a:txBody>
                    <a:bodyPr/>
                    <a:lstStyle/>
                    <a:p>
                      <a:r>
                        <a:rPr lang="en-GB" sz="2400" dirty="0">
                          <a:solidFill>
                            <a:srgbClr val="002060"/>
                          </a:solidFill>
                          <a:latin typeface="Century Gothic" panose="020B0502020202020204" pitchFamily="34" charset="0"/>
                        </a:rPr>
                        <a:t>_______ _______ two schools.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63398160"/>
                  </a:ext>
                </a:extLst>
              </a:tr>
              <a:tr h="893437">
                <a:tc>
                  <a:txBody>
                    <a:bodyPr/>
                    <a:lstStyle/>
                    <a:p>
                      <a:r>
                        <a:rPr lang="en-GB" sz="2400" dirty="0">
                          <a:solidFill>
                            <a:srgbClr val="002060"/>
                          </a:solidFill>
                          <a:latin typeface="Century Gothic" panose="020B0502020202020204" pitchFamily="34" charset="0"/>
                        </a:rPr>
                        <a:t>There are ________ presents.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670821478"/>
                  </a:ext>
                </a:extLst>
              </a:tr>
              <a:tr h="8934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dirty="0">
                          <a:solidFill>
                            <a:srgbClr val="002060"/>
                          </a:solidFill>
                          <a:latin typeface="Century Gothic" panose="020B0502020202020204" pitchFamily="34" charset="0"/>
                        </a:rPr>
                        <a:t>There are nine bottles.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844745908"/>
                  </a:ext>
                </a:extLst>
              </a:tr>
            </a:tbl>
          </a:graphicData>
        </a:graphic>
      </p:graphicFrame>
      <p:sp>
        <p:nvSpPr>
          <p:cNvPr id="16" name="TextBox 15">
            <a:extLst>
              <a:ext uri="{FF2B5EF4-FFF2-40B4-BE49-F238E27FC236}">
                <a16:creationId xmlns:a16="http://schemas.microsoft.com/office/drawing/2014/main" id="{D7756FD3-BCE8-EFF7-607D-F4F2851AE2A7}"/>
              </a:ext>
            </a:extLst>
          </p:cNvPr>
          <p:cNvSpPr txBox="1"/>
          <p:nvPr/>
        </p:nvSpPr>
        <p:spPr>
          <a:xfrm>
            <a:off x="7282639" y="1303390"/>
            <a:ext cx="14562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is</a:t>
            </a:r>
          </a:p>
        </p:txBody>
      </p:sp>
      <p:sp>
        <p:nvSpPr>
          <p:cNvPr id="20" name="TextBox 19">
            <a:extLst>
              <a:ext uri="{FF2B5EF4-FFF2-40B4-BE49-F238E27FC236}">
                <a16:creationId xmlns:a16="http://schemas.microsoft.com/office/drawing/2014/main" id="{9EC4798E-4694-1F3E-9B28-776125F7D55D}"/>
              </a:ext>
            </a:extLst>
          </p:cNvPr>
          <p:cNvSpPr txBox="1"/>
          <p:nvPr/>
        </p:nvSpPr>
        <p:spPr>
          <a:xfrm>
            <a:off x="1874621" y="2141977"/>
            <a:ext cx="13707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fünf</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CC97D7F7-1883-627E-3853-DC4A2D818874}"/>
              </a:ext>
            </a:extLst>
          </p:cNvPr>
          <p:cNvSpPr txBox="1"/>
          <p:nvPr/>
        </p:nvSpPr>
        <p:spPr>
          <a:xfrm>
            <a:off x="7928562" y="3092026"/>
            <a:ext cx="11808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lang="en-US" sz="2400" b="1" dirty="0">
                <a:solidFill>
                  <a:srgbClr val="92D050"/>
                </a:solidFill>
                <a:latin typeface="Century Gothic" panose="020B0502020202020204" pitchFamily="34" charset="0"/>
              </a:rPr>
              <a:t>ten</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1F395FF8-756B-C9F2-805C-3BD10FB36D58}"/>
              </a:ext>
            </a:extLst>
          </p:cNvPr>
          <p:cNvSpPr txBox="1"/>
          <p:nvPr/>
        </p:nvSpPr>
        <p:spPr>
          <a:xfrm>
            <a:off x="7765234" y="3964987"/>
            <a:ext cx="1218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noProof="0" dirty="0">
                <a:solidFill>
                  <a:srgbClr val="92D050"/>
                </a:solidFill>
                <a:latin typeface="Century Gothic" panose="020B0502020202020204" pitchFamily="34" charset="0"/>
              </a:rPr>
              <a:t>are</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B5E0DFE4-13F4-EB40-577D-9D30FE164D93}"/>
              </a:ext>
            </a:extLst>
          </p:cNvPr>
          <p:cNvSpPr txBox="1"/>
          <p:nvPr/>
        </p:nvSpPr>
        <p:spPr>
          <a:xfrm>
            <a:off x="6700646" y="6395666"/>
            <a:ext cx="4358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0893816C-344B-06CB-7CA0-4A4918BB715F}"/>
              </a:ext>
            </a:extLst>
          </p:cNvPr>
          <p:cNvSpPr txBox="1"/>
          <p:nvPr/>
        </p:nvSpPr>
        <p:spPr>
          <a:xfrm>
            <a:off x="1874621" y="3932803"/>
            <a:ext cx="8367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92D050"/>
                </a:solidFill>
                <a:latin typeface="Century Gothic" panose="020B0502020202020204" pitchFamily="34" charset="0"/>
              </a:rPr>
              <a:t>zwei</a:t>
            </a: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p>
        </p:txBody>
      </p:sp>
      <p:sp>
        <p:nvSpPr>
          <p:cNvPr id="30" name="TextBox 29">
            <a:extLst>
              <a:ext uri="{FF2B5EF4-FFF2-40B4-BE49-F238E27FC236}">
                <a16:creationId xmlns:a16="http://schemas.microsoft.com/office/drawing/2014/main" id="{20646966-DA7B-DB2C-59B0-7E9805B8B950}"/>
              </a:ext>
            </a:extLst>
          </p:cNvPr>
          <p:cNvSpPr txBox="1"/>
          <p:nvPr/>
        </p:nvSpPr>
        <p:spPr>
          <a:xfrm>
            <a:off x="7974119" y="4837948"/>
            <a:ext cx="10549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three	</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1101AF18-10A6-9864-10F3-A523DC4FCA62}"/>
              </a:ext>
            </a:extLst>
          </p:cNvPr>
          <p:cNvSpPr txBox="1"/>
          <p:nvPr/>
        </p:nvSpPr>
        <p:spPr>
          <a:xfrm>
            <a:off x="3604107" y="5723628"/>
            <a:ext cx="19952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lang="en-GB" sz="2400" b="1" dirty="0" err="1">
                <a:solidFill>
                  <a:srgbClr val="92D050"/>
                </a:solidFill>
                <a:latin typeface="Century Gothic" panose="020B0502020202020204" pitchFamily="34" charset="0"/>
              </a:rPr>
              <a:t>Flaschen</a:t>
            </a: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p>
        </p:txBody>
      </p:sp>
      <p:sp>
        <p:nvSpPr>
          <p:cNvPr id="32" name="TextBox 31">
            <a:extLst>
              <a:ext uri="{FF2B5EF4-FFF2-40B4-BE49-F238E27FC236}">
                <a16:creationId xmlns:a16="http://schemas.microsoft.com/office/drawing/2014/main" id="{AD49546D-F20C-7989-7215-601A63409866}"/>
              </a:ext>
            </a:extLst>
          </p:cNvPr>
          <p:cNvSpPr txBox="1"/>
          <p:nvPr/>
        </p:nvSpPr>
        <p:spPr>
          <a:xfrm>
            <a:off x="2731869" y="5701152"/>
            <a:ext cx="1053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92D050"/>
                </a:solidFill>
                <a:latin typeface="Century Gothic" panose="020B0502020202020204" pitchFamily="34" charset="0"/>
              </a:rPr>
              <a:t>neun</a:t>
            </a:r>
            <a:r>
              <a:rPr lang="en-GB" sz="2400" b="1" dirty="0">
                <a:solidFill>
                  <a:srgbClr val="92D050"/>
                </a:solidFill>
                <a:latin typeface="Century Gothic" panose="020B0502020202020204" pitchFamily="34" charset="0"/>
              </a:rPr>
              <a:t> </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D4AC2E18-3BAC-6B35-1FAA-147D829D351D}"/>
              </a:ext>
            </a:extLst>
          </p:cNvPr>
          <p:cNvSpPr txBox="1"/>
          <p:nvPr/>
        </p:nvSpPr>
        <p:spPr>
          <a:xfrm>
            <a:off x="8666491" y="1290047"/>
            <a:ext cx="14873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92D050"/>
                </a:solidFill>
                <a:latin typeface="Century Gothic" panose="020B0502020202020204" pitchFamily="34" charset="0"/>
              </a:rPr>
              <a:t>animal</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E39BAE20-C6AB-B34A-3AFF-DFA60958FD40}"/>
              </a:ext>
            </a:extLst>
          </p:cNvPr>
          <p:cNvSpPr txBox="1"/>
          <p:nvPr/>
        </p:nvSpPr>
        <p:spPr>
          <a:xfrm>
            <a:off x="846284" y="4754172"/>
            <a:ext cx="653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92D050"/>
                </a:solidFill>
                <a:latin typeface="Century Gothic" panose="020B0502020202020204" pitchFamily="34" charset="0"/>
              </a:rPr>
              <a:t>Es</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91057DC7-DAF4-F787-852A-A73D3226BB5D}"/>
              </a:ext>
            </a:extLst>
          </p:cNvPr>
          <p:cNvSpPr txBox="1"/>
          <p:nvPr/>
        </p:nvSpPr>
        <p:spPr>
          <a:xfrm>
            <a:off x="8778363" y="2211140"/>
            <a:ext cx="12939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92D050"/>
                </a:solidFill>
                <a:latin typeface="Century Gothic" panose="020B0502020202020204" pitchFamily="34" charset="0"/>
              </a:rPr>
              <a:t>tables</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4C711CD5-43CB-7FDB-18B5-FEAA5BEBA364}"/>
              </a:ext>
            </a:extLst>
          </p:cNvPr>
          <p:cNvSpPr txBox="1"/>
          <p:nvPr/>
        </p:nvSpPr>
        <p:spPr>
          <a:xfrm>
            <a:off x="2677025" y="3007687"/>
            <a:ext cx="19952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92D050"/>
                </a:solidFill>
                <a:latin typeface="Century Gothic" panose="020B0502020202020204" pitchFamily="34" charset="0"/>
              </a:rPr>
              <a:t>Filme</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E606AB66-7687-3872-FC5F-5EA005ACD9A9}"/>
              </a:ext>
            </a:extLst>
          </p:cNvPr>
          <p:cNvSpPr txBox="1"/>
          <p:nvPr/>
        </p:nvSpPr>
        <p:spPr>
          <a:xfrm>
            <a:off x="2893192" y="3932803"/>
            <a:ext cx="16702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92D050"/>
                </a:solidFill>
                <a:latin typeface="Century Gothic" panose="020B0502020202020204" pitchFamily="34" charset="0"/>
              </a:rPr>
              <a:t>Schulen</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3" name="Title 2">
            <a:extLst>
              <a:ext uri="{FF2B5EF4-FFF2-40B4-BE49-F238E27FC236}">
                <a16:creationId xmlns:a16="http://schemas.microsoft.com/office/drawing/2014/main" id="{D241B956-737A-4F08-912E-E1B50EECFC25}"/>
              </a:ext>
            </a:extLst>
          </p:cNvPr>
          <p:cNvSpPr txBox="1">
            <a:spLocks/>
          </p:cNvSpPr>
          <p:nvPr/>
        </p:nvSpPr>
        <p:spPr>
          <a:xfrm>
            <a:off x="10780238" y="928417"/>
            <a:ext cx="1410311" cy="374973"/>
          </a:xfrm>
          <a:prstGeom prst="rect">
            <a:avLst/>
          </a:prstGeom>
          <a:solidFill>
            <a:srgbClr val="FF0000"/>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815342" y="842271"/>
            <a:ext cx="1605127" cy="582075"/>
          </a:xfrm>
        </p:spPr>
        <p:txBody>
          <a:bodyPr>
            <a:normAutofit/>
          </a:bodyPr>
          <a:lstStyle/>
          <a:p>
            <a:r>
              <a:rPr lang="en-GB" sz="2000" b="1" dirty="0" err="1">
                <a:solidFill>
                  <a:schemeClr val="bg1"/>
                </a:solidFill>
                <a:latin typeface="Century Gothic" panose="020B0502020202020204" pitchFamily="34" charset="0"/>
                <a:ea typeface="Century Gothic"/>
                <a:cs typeface="Century Gothic"/>
                <a:sym typeface="Century Gothic"/>
              </a:rPr>
              <a:t>schreiben</a:t>
            </a:r>
            <a:endParaRPr lang="en-GB" sz="2000" dirty="0">
              <a:solidFill>
                <a:schemeClr val="bg1"/>
              </a:solidFill>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3E08ECC9-1F28-4C53-9BD8-71F8D34DB59F}"/>
              </a:ext>
            </a:extLst>
          </p:cNvPr>
          <p:cNvSpPr/>
          <p:nvPr/>
        </p:nvSpPr>
        <p:spPr>
          <a:xfrm>
            <a:off x="127663" y="1347716"/>
            <a:ext cx="515045" cy="46166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1</a:t>
            </a:r>
          </a:p>
        </p:txBody>
      </p:sp>
      <p:sp>
        <p:nvSpPr>
          <p:cNvPr id="33" name="Rectangle: Rounded Corners 32">
            <a:extLst>
              <a:ext uri="{FF2B5EF4-FFF2-40B4-BE49-F238E27FC236}">
                <a16:creationId xmlns:a16="http://schemas.microsoft.com/office/drawing/2014/main" id="{C4F352A0-A842-4376-9D18-2F8F3072015D}"/>
              </a:ext>
            </a:extLst>
          </p:cNvPr>
          <p:cNvSpPr/>
          <p:nvPr/>
        </p:nvSpPr>
        <p:spPr>
          <a:xfrm>
            <a:off x="135356" y="2217247"/>
            <a:ext cx="515045" cy="46166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2</a:t>
            </a:r>
          </a:p>
        </p:txBody>
      </p:sp>
      <p:sp>
        <p:nvSpPr>
          <p:cNvPr id="35" name="Rectangle: Rounded Corners 34">
            <a:extLst>
              <a:ext uri="{FF2B5EF4-FFF2-40B4-BE49-F238E27FC236}">
                <a16:creationId xmlns:a16="http://schemas.microsoft.com/office/drawing/2014/main" id="{09260E5B-64F4-4579-AFD6-B6687C1006AA}"/>
              </a:ext>
            </a:extLst>
          </p:cNvPr>
          <p:cNvSpPr/>
          <p:nvPr/>
        </p:nvSpPr>
        <p:spPr>
          <a:xfrm>
            <a:off x="135356" y="3078227"/>
            <a:ext cx="515045" cy="46166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3</a:t>
            </a:r>
          </a:p>
        </p:txBody>
      </p:sp>
      <p:sp>
        <p:nvSpPr>
          <p:cNvPr id="37" name="Rectangle: Rounded Corners 36">
            <a:extLst>
              <a:ext uri="{FF2B5EF4-FFF2-40B4-BE49-F238E27FC236}">
                <a16:creationId xmlns:a16="http://schemas.microsoft.com/office/drawing/2014/main" id="{6523534C-D5FE-47D2-8410-12792D8F1426}"/>
              </a:ext>
            </a:extLst>
          </p:cNvPr>
          <p:cNvSpPr/>
          <p:nvPr/>
        </p:nvSpPr>
        <p:spPr>
          <a:xfrm>
            <a:off x="135356" y="3970014"/>
            <a:ext cx="515045" cy="46166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4</a:t>
            </a:r>
          </a:p>
        </p:txBody>
      </p:sp>
      <p:sp>
        <p:nvSpPr>
          <p:cNvPr id="38" name="Rectangle: Rounded Corners 37">
            <a:extLst>
              <a:ext uri="{FF2B5EF4-FFF2-40B4-BE49-F238E27FC236}">
                <a16:creationId xmlns:a16="http://schemas.microsoft.com/office/drawing/2014/main" id="{2624EF21-C2A1-4078-A776-DDABF41EF729}"/>
              </a:ext>
            </a:extLst>
          </p:cNvPr>
          <p:cNvSpPr/>
          <p:nvPr/>
        </p:nvSpPr>
        <p:spPr>
          <a:xfrm>
            <a:off x="127662" y="4841434"/>
            <a:ext cx="515045" cy="46166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5</a:t>
            </a:r>
          </a:p>
        </p:txBody>
      </p:sp>
      <p:sp>
        <p:nvSpPr>
          <p:cNvPr id="43" name="Rectangle: Rounded Corners 42">
            <a:extLst>
              <a:ext uri="{FF2B5EF4-FFF2-40B4-BE49-F238E27FC236}">
                <a16:creationId xmlns:a16="http://schemas.microsoft.com/office/drawing/2014/main" id="{13B45D6A-4A6E-4850-85DA-8694F983BF0B}"/>
              </a:ext>
            </a:extLst>
          </p:cNvPr>
          <p:cNvSpPr/>
          <p:nvPr/>
        </p:nvSpPr>
        <p:spPr>
          <a:xfrm>
            <a:off x="128580" y="5763317"/>
            <a:ext cx="515045" cy="46166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6</a:t>
            </a:r>
          </a:p>
        </p:txBody>
      </p:sp>
      <p:sp>
        <p:nvSpPr>
          <p:cNvPr id="44" name="Title 4">
            <a:extLst>
              <a:ext uri="{FF2B5EF4-FFF2-40B4-BE49-F238E27FC236}">
                <a16:creationId xmlns:a16="http://schemas.microsoft.com/office/drawing/2014/main" id="{C5CCE49B-3443-4163-821D-4BD760ED2836}"/>
              </a:ext>
            </a:extLst>
          </p:cNvPr>
          <p:cNvSpPr txBox="1">
            <a:spLocks/>
          </p:cNvSpPr>
          <p:nvPr/>
        </p:nvSpPr>
        <p:spPr>
          <a:xfrm>
            <a:off x="628465" y="93579"/>
            <a:ext cx="2869907"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3200" b="1" kern="0">
                <a:solidFill>
                  <a:srgbClr val="002060"/>
                </a:solidFill>
                <a:latin typeface="Century Gothic" panose="020B0502020202020204" pitchFamily="34" charset="0"/>
                <a:cs typeface="Arial"/>
                <a:sym typeface="Arial"/>
              </a:rPr>
              <a:t>Follow up 4</a:t>
            </a:r>
            <a:endParaRPr lang="en-GB" sz="3200" kern="0" dirty="0"/>
          </a:p>
        </p:txBody>
      </p:sp>
      <p:sp>
        <p:nvSpPr>
          <p:cNvPr id="45" name="Google Shape;119;p1">
            <a:extLst>
              <a:ext uri="{FF2B5EF4-FFF2-40B4-BE49-F238E27FC236}">
                <a16:creationId xmlns:a16="http://schemas.microsoft.com/office/drawing/2014/main" id="{A402584B-42AE-4C8F-BB62-B3FBF20085E5}"/>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Speech Bubble: Rectangle with Corners Rounded 45">
            <a:extLst>
              <a:ext uri="{FF2B5EF4-FFF2-40B4-BE49-F238E27FC236}">
                <a16:creationId xmlns:a16="http://schemas.microsoft.com/office/drawing/2014/main" id="{A64EE29E-0885-41FC-9651-E41E3F644ED6}"/>
              </a:ext>
            </a:extLst>
          </p:cNvPr>
          <p:cNvSpPr/>
          <p:nvPr/>
        </p:nvSpPr>
        <p:spPr>
          <a:xfrm>
            <a:off x="4079952" y="123624"/>
            <a:ext cx="5664706" cy="528079"/>
          </a:xfrm>
          <a:prstGeom prst="wedgeRoundRectCallout">
            <a:avLst>
              <a:gd name="adj1" fmla="val -55667"/>
              <a:gd name="adj2" fmla="val 2898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Schreib</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auf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Englisch</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und Deutsch</a:t>
            </a:r>
            <a:endParaRPr kumimoji="0" lang="en-GB" sz="2400" b="1" i="0" u="none" strike="noStrike" kern="1200" cap="none" spc="0" normalizeH="0" baseline="0" noProof="0" dirty="0">
              <a:ln>
                <a:noFill/>
              </a:ln>
              <a:solidFill>
                <a:schemeClr val="bg1"/>
              </a:solidFill>
              <a:effectLst/>
              <a:uLnTx/>
              <a:uFillTx/>
              <a:latin typeface="Arial"/>
            </a:endParaRPr>
          </a:p>
        </p:txBody>
      </p:sp>
      <p:pic>
        <p:nvPicPr>
          <p:cNvPr id="48" name="Graphic 47" descr="Teacher">
            <a:extLst>
              <a:ext uri="{FF2B5EF4-FFF2-40B4-BE49-F238E27FC236}">
                <a16:creationId xmlns:a16="http://schemas.microsoft.com/office/drawing/2014/main" id="{206FF463-6F12-4D98-A0E3-0797826CCA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64606" y="159599"/>
            <a:ext cx="914400" cy="914400"/>
          </a:xfrm>
          <a:prstGeom prst="rect">
            <a:avLst/>
          </a:prstGeom>
        </p:spPr>
      </p:pic>
      <p:sp>
        <p:nvSpPr>
          <p:cNvPr id="49" name="TextBox 48">
            <a:extLst>
              <a:ext uri="{FF2B5EF4-FFF2-40B4-BE49-F238E27FC236}">
                <a16:creationId xmlns:a16="http://schemas.microsoft.com/office/drawing/2014/main" id="{DC8560CA-1316-4E20-80B9-110E06E80B49}"/>
              </a:ext>
            </a:extLst>
          </p:cNvPr>
          <p:cNvSpPr txBox="1"/>
          <p:nvPr/>
        </p:nvSpPr>
        <p:spPr>
          <a:xfrm>
            <a:off x="6374963" y="3975022"/>
            <a:ext cx="14930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There</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1" name="TextBox 50">
            <a:extLst>
              <a:ext uri="{FF2B5EF4-FFF2-40B4-BE49-F238E27FC236}">
                <a16:creationId xmlns:a16="http://schemas.microsoft.com/office/drawing/2014/main" id="{29F62711-7974-42FC-8446-453E003F1D61}"/>
              </a:ext>
            </a:extLst>
          </p:cNvPr>
          <p:cNvSpPr txBox="1"/>
          <p:nvPr/>
        </p:nvSpPr>
        <p:spPr>
          <a:xfrm>
            <a:off x="1394609" y="4754172"/>
            <a:ext cx="1218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92D050"/>
                </a:solidFill>
                <a:latin typeface="Century Gothic" panose="020B0502020202020204" pitchFamily="34" charset="0"/>
              </a:rPr>
              <a:t>gibt</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2" name="TextBox 51">
            <a:extLst>
              <a:ext uri="{FF2B5EF4-FFF2-40B4-BE49-F238E27FC236}">
                <a16:creationId xmlns:a16="http://schemas.microsoft.com/office/drawing/2014/main" id="{E0AD5907-E360-4E7D-BC05-3D8EAC3B65A8}"/>
              </a:ext>
            </a:extLst>
          </p:cNvPr>
          <p:cNvSpPr txBox="1"/>
          <p:nvPr/>
        </p:nvSpPr>
        <p:spPr>
          <a:xfrm>
            <a:off x="848599" y="5712089"/>
            <a:ext cx="653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92D050"/>
                </a:solidFill>
                <a:latin typeface="Century Gothic" panose="020B0502020202020204" pitchFamily="34" charset="0"/>
              </a:rPr>
              <a:t>Es</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3" name="TextBox 52">
            <a:extLst>
              <a:ext uri="{FF2B5EF4-FFF2-40B4-BE49-F238E27FC236}">
                <a16:creationId xmlns:a16="http://schemas.microsoft.com/office/drawing/2014/main" id="{D7E6E84C-05EB-4231-8673-2CEE7F7BFFDB}"/>
              </a:ext>
            </a:extLst>
          </p:cNvPr>
          <p:cNvSpPr txBox="1"/>
          <p:nvPr/>
        </p:nvSpPr>
        <p:spPr>
          <a:xfrm>
            <a:off x="1560906" y="5694658"/>
            <a:ext cx="9865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92D050"/>
                </a:solidFill>
                <a:latin typeface="Century Gothic" panose="020B0502020202020204" pitchFamily="34" charset="0"/>
              </a:rPr>
              <a:t>gibt</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C3144A18-ECC7-4949-9D3F-D57F5AA3B39C}"/>
              </a:ext>
            </a:extLst>
          </p:cNvPr>
          <p:cNvSpPr txBox="1"/>
          <p:nvPr/>
        </p:nvSpPr>
        <p:spPr>
          <a:xfrm>
            <a:off x="2954463" y="4849855"/>
            <a:ext cx="19952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92D050"/>
                </a:solidFill>
                <a:latin typeface="Century Gothic" panose="020B0502020202020204" pitchFamily="34" charset="0"/>
              </a:rPr>
              <a:t>Geschenke</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79C9E66-77A3-41AD-9F40-DDF17E869BF7}"/>
              </a:ext>
            </a:extLst>
          </p:cNvPr>
          <p:cNvSpPr txBox="1"/>
          <p:nvPr/>
        </p:nvSpPr>
        <p:spPr>
          <a:xfrm>
            <a:off x="7148222" y="2184276"/>
            <a:ext cx="13707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  are</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6" name="Speech Bubble: Rectangle with Corners Rounded 55">
            <a:extLst>
              <a:ext uri="{FF2B5EF4-FFF2-40B4-BE49-F238E27FC236}">
                <a16:creationId xmlns:a16="http://schemas.microsoft.com/office/drawing/2014/main" id="{F887428C-B73A-4E9C-A5CA-51969FD82870}"/>
              </a:ext>
            </a:extLst>
          </p:cNvPr>
          <p:cNvSpPr/>
          <p:nvPr/>
        </p:nvSpPr>
        <p:spPr>
          <a:xfrm>
            <a:off x="383856" y="6260263"/>
            <a:ext cx="11573830" cy="597737"/>
          </a:xfrm>
          <a:prstGeom prst="wedgeRoundRectCallout">
            <a:avLst>
              <a:gd name="adj1" fmla="val 40133"/>
              <a:gd name="adj2" fmla="val 33842"/>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latin typeface="Century Gothic" panose="020B0502020202020204" pitchFamily="34" charset="0"/>
              </a:rPr>
              <a:t>You know two plural patterns: -e for masculine and some neuter nouns, -(e)n for feminine.  Take care to choose the correct ending</a:t>
            </a:r>
            <a:r>
              <a:rPr lang="en-GB" sz="2400" b="1" dirty="0"/>
              <a:t>!</a:t>
            </a:r>
            <a:endParaRPr kumimoji="0" lang="en-GB" sz="2400" b="1" i="0" u="none" strike="noStrike" kern="1200" cap="none" spc="0" normalizeH="0" baseline="0" noProof="0" dirty="0">
              <a:ln>
                <a:noFill/>
              </a:ln>
              <a:solidFill>
                <a:schemeClr val="bg1"/>
              </a:solidFill>
              <a:effectLst/>
              <a:uLnTx/>
              <a:uFillTx/>
              <a:latin typeface="Century Gothic" panose="020F0302020204030204"/>
            </a:endParaRPr>
          </a:p>
        </p:txBody>
      </p:sp>
    </p:spTree>
    <p:extLst>
      <p:ext uri="{BB962C8B-B14F-4D97-AF65-F5344CB8AC3E}">
        <p14:creationId xmlns:p14="http://schemas.microsoft.com/office/powerpoint/2010/main" val="33209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6" grpId="0"/>
      <p:bldP spid="29" grpId="0"/>
      <p:bldP spid="30" grpId="0"/>
      <p:bldP spid="31" grpId="0"/>
      <p:bldP spid="32" grpId="0"/>
      <p:bldP spid="34" grpId="0"/>
      <p:bldP spid="36" grpId="0"/>
      <p:bldP spid="40" grpId="0"/>
      <p:bldP spid="41" grpId="0"/>
      <p:bldP spid="42" grpId="0"/>
      <p:bldP spid="49" grpId="0"/>
      <p:bldP spid="51" grpId="0"/>
      <p:bldP spid="52" grpId="0"/>
      <p:bldP spid="53" grpId="0"/>
      <p:bldP spid="54" grpId="0"/>
      <p:bldP spid="55" grpId="0"/>
      <p:bldP spid="56"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2407</Words>
  <Application>Microsoft Office PowerPoint</Application>
  <PresentationFormat>Widescreen</PresentationFormat>
  <Paragraphs>504</Paragraphs>
  <Slides>14</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Arial</vt:lpstr>
      <vt:lpstr>Calibri</vt:lpstr>
      <vt:lpstr>Calibri Light</vt:lpstr>
      <vt:lpstr>Century Gothic</vt:lpstr>
      <vt:lpstr>Modern Love</vt:lpstr>
      <vt:lpstr>Symbol</vt:lpstr>
      <vt:lpstr>Wingdings</vt:lpstr>
      <vt:lpstr>1_Office Theme</vt:lpstr>
      <vt:lpstr>Office Theme</vt:lpstr>
      <vt:lpstr>2_Office Theme</vt:lpstr>
      <vt:lpstr>3_Office Theme</vt:lpstr>
      <vt:lpstr>Talking about things and things you do</vt:lpstr>
      <vt:lpstr>aussprechen</vt:lpstr>
      <vt:lpstr>aussprechen</vt:lpstr>
      <vt:lpstr>PowerPoint Presentation</vt:lpstr>
      <vt:lpstr>PowerPoint Presentation</vt:lpstr>
      <vt:lpstr>Follow up 2 </vt:lpstr>
      <vt:lpstr>Follow up 3a</vt:lpstr>
      <vt:lpstr>Follow up 3b</vt:lpstr>
      <vt:lpstr>schreiben</vt:lpstr>
      <vt:lpstr>Follow up 5: </vt:lpstr>
      <vt:lpstr>Follow up 5: </vt:lpstr>
      <vt:lpstr>Tschüss!</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79</cp:revision>
  <dcterms:created xsi:type="dcterms:W3CDTF">2021-06-12T06:20:35Z</dcterms:created>
  <dcterms:modified xsi:type="dcterms:W3CDTF">2023-10-02T16:03:09Z</dcterms:modified>
</cp:coreProperties>
</file>