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3" r:id="rId4"/>
  </p:sldMasterIdLst>
  <p:notesMasterIdLst>
    <p:notesMasterId r:id="rId19"/>
  </p:notesMasterIdLst>
  <p:sldIdLst>
    <p:sldId id="947" r:id="rId5"/>
    <p:sldId id="936" r:id="rId6"/>
    <p:sldId id="925" r:id="rId7"/>
    <p:sldId id="382" r:id="rId8"/>
    <p:sldId id="383" r:id="rId9"/>
    <p:sldId id="838" r:id="rId10"/>
    <p:sldId id="949" r:id="rId11"/>
    <p:sldId id="977" r:id="rId12"/>
    <p:sldId id="771" r:id="rId13"/>
    <p:sldId id="362" r:id="rId14"/>
    <p:sldId id="970" r:id="rId15"/>
    <p:sldId id="290" r:id="rId16"/>
    <p:sldId id="975" r:id="rId17"/>
    <p:sldId id="9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5FADE4"/>
    <a:srgbClr val="FF0066"/>
    <a:srgbClr val="F9D8A3"/>
    <a:srgbClr val="FFD3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30C08C-922C-DF1A-9C1B-815571A2DA57}" v="1" dt="2023-02-14T13:41:06.84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57462" autoAdjust="0"/>
  </p:normalViewPr>
  <p:slideViewPr>
    <p:cSldViewPr snapToGrid="0">
      <p:cViewPr varScale="1">
        <p:scale>
          <a:sx n="38" d="100"/>
          <a:sy n="38" d="100"/>
        </p:scale>
        <p:origin x="1656" y="2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kumimoji="0" lang="fr-FR" sz="1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[ß-] [-ss-] [-s]</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Nummer </a:t>
            </a:r>
            <a:r>
              <a:rPr lang="de-DE" sz="1800" b="0" i="0" strike="noStrike" spc="-1" dirty="0">
                <a:solidFill>
                  <a:srgbClr val="002060"/>
                </a:solidFill>
                <a:latin typeface="Century Gothic"/>
                <a:ea typeface="Century Gothic"/>
              </a:rPr>
              <a:t>[806] </a:t>
            </a:r>
            <a:r>
              <a:rPr lang="de-DE" sz="1800" b="1" i="0" strike="noStrike" spc="-1" dirty="0">
                <a:solidFill>
                  <a:srgbClr val="002060"/>
                </a:solidFill>
                <a:latin typeface="Century Gothic"/>
                <a:ea typeface="Century Gothic"/>
              </a:rPr>
              <a:t>null </a:t>
            </a:r>
            <a:r>
              <a:rPr lang="de-DE" sz="1800" b="0" i="0" strike="noStrike" spc="-1" dirty="0">
                <a:solidFill>
                  <a:srgbClr val="002060"/>
                </a:solidFill>
                <a:latin typeface="Century Gothic"/>
                <a:ea typeface="Century Gothic"/>
              </a:rPr>
              <a:t>[1680] </a:t>
            </a:r>
            <a:r>
              <a:rPr lang="de-DE" sz="1800" b="1" i="0" strike="noStrike" spc="-1" dirty="0">
                <a:solidFill>
                  <a:srgbClr val="002060"/>
                </a:solidFill>
                <a:latin typeface="Century Gothic"/>
                <a:ea typeface="Century Gothic"/>
              </a:rPr>
              <a:t>eins </a:t>
            </a:r>
            <a:r>
              <a:rPr lang="de-DE" sz="1800" b="0" i="0" strike="noStrike" spc="-1" dirty="0">
                <a:solidFill>
                  <a:srgbClr val="002060"/>
                </a:solidFill>
                <a:latin typeface="Century Gothic"/>
                <a:ea typeface="Century Gothic"/>
              </a:rPr>
              <a:t>[774] </a:t>
            </a:r>
            <a:r>
              <a:rPr lang="de-DE" sz="1800" b="1" i="0" strike="noStrike" spc="-1" dirty="0">
                <a:solidFill>
                  <a:srgbClr val="002060"/>
                </a:solidFill>
                <a:latin typeface="Century Gothic"/>
                <a:ea typeface="Century Gothic"/>
              </a:rPr>
              <a:t>zwei </a:t>
            </a:r>
            <a:r>
              <a:rPr lang="de-DE" sz="1800" b="0" i="0" strike="noStrike" spc="-1" dirty="0">
                <a:solidFill>
                  <a:srgbClr val="002060"/>
                </a:solidFill>
                <a:latin typeface="Century Gothic"/>
                <a:ea typeface="Century Gothic"/>
              </a:rPr>
              <a:t>[70] </a:t>
            </a:r>
            <a:r>
              <a:rPr lang="de-DE" sz="1800" b="1" i="0" strike="noStrike" spc="-1" dirty="0">
                <a:solidFill>
                  <a:srgbClr val="002060"/>
                </a:solidFill>
                <a:latin typeface="Century Gothic"/>
                <a:ea typeface="Century Gothic"/>
              </a:rPr>
              <a:t>drei </a:t>
            </a:r>
            <a:r>
              <a:rPr lang="de-DE" sz="1800" b="0" i="0" strike="noStrike" spc="-1" dirty="0">
                <a:solidFill>
                  <a:srgbClr val="002060"/>
                </a:solidFill>
                <a:latin typeface="Century Gothic"/>
                <a:ea typeface="Century Gothic"/>
              </a:rPr>
              <a:t>[106] </a:t>
            </a:r>
            <a:r>
              <a:rPr lang="de-DE" sz="1800" b="1" i="0" strike="noStrike" spc="-1" dirty="0">
                <a:solidFill>
                  <a:srgbClr val="002060"/>
                </a:solidFill>
                <a:latin typeface="Century Gothic"/>
                <a:ea typeface="Century Gothic"/>
              </a:rPr>
              <a:t>vier </a:t>
            </a:r>
            <a:r>
              <a:rPr lang="de-DE" sz="1800" b="0" i="0" strike="noStrike" spc="-1" dirty="0">
                <a:solidFill>
                  <a:srgbClr val="002060"/>
                </a:solidFill>
                <a:latin typeface="Century Gothic"/>
                <a:ea typeface="Century Gothic"/>
              </a:rPr>
              <a:t>[200] </a:t>
            </a:r>
            <a:r>
              <a:rPr lang="de-DE" sz="1800" b="1" i="0" strike="noStrike" spc="-1" dirty="0">
                <a:solidFill>
                  <a:srgbClr val="002060"/>
                </a:solidFill>
                <a:latin typeface="Century Gothic"/>
                <a:ea typeface="Century Gothic"/>
              </a:rPr>
              <a:t>fünf </a:t>
            </a:r>
            <a:r>
              <a:rPr lang="de-DE" sz="1800" b="0" i="0" strike="noStrike" spc="-1" dirty="0">
                <a:solidFill>
                  <a:srgbClr val="002060"/>
                </a:solidFill>
                <a:latin typeface="Century Gothic"/>
                <a:ea typeface="Century Gothic"/>
              </a:rPr>
              <a:t>[274] </a:t>
            </a:r>
            <a:r>
              <a:rPr lang="de-DE" sz="1800" b="1" i="0" strike="noStrike" spc="-1" dirty="0">
                <a:solidFill>
                  <a:srgbClr val="002060"/>
                </a:solidFill>
                <a:latin typeface="Century Gothic"/>
                <a:ea typeface="Century Gothic"/>
              </a:rPr>
              <a:t>sechs </a:t>
            </a:r>
            <a:r>
              <a:rPr lang="de-DE" sz="1800" b="0" i="0" strike="noStrike" spc="-1" dirty="0">
                <a:solidFill>
                  <a:srgbClr val="002060"/>
                </a:solidFill>
                <a:latin typeface="Century Gothic"/>
                <a:ea typeface="Century Gothic"/>
              </a:rPr>
              <a:t>[428] </a:t>
            </a:r>
            <a:r>
              <a:rPr lang="de-DE" sz="1800" b="1" i="0" strike="noStrike" spc="-1" dirty="0">
                <a:solidFill>
                  <a:srgbClr val="002060"/>
                </a:solidFill>
                <a:latin typeface="Century Gothic"/>
                <a:ea typeface="Century Gothic"/>
              </a:rPr>
              <a:t>sieben </a:t>
            </a:r>
            <a:r>
              <a:rPr lang="de-DE" sz="1800" b="0" i="0" strike="noStrike" spc="-1" dirty="0">
                <a:solidFill>
                  <a:srgbClr val="002060"/>
                </a:solidFill>
                <a:latin typeface="Century Gothic"/>
                <a:ea typeface="Century Gothic"/>
              </a:rPr>
              <a:t>[611] </a:t>
            </a:r>
            <a:r>
              <a:rPr lang="de-DE" sz="1800" b="1" i="0" strike="noStrike" spc="-1" dirty="0">
                <a:solidFill>
                  <a:srgbClr val="002060"/>
                </a:solidFill>
                <a:latin typeface="Century Gothic"/>
                <a:ea typeface="Century Gothic"/>
              </a:rPr>
              <a:t>acht </a:t>
            </a:r>
            <a:r>
              <a:rPr lang="de-DE" sz="1800" b="0" i="0" strike="noStrike" spc="-1" dirty="0">
                <a:solidFill>
                  <a:srgbClr val="002060"/>
                </a:solidFill>
                <a:latin typeface="Century Gothic"/>
                <a:ea typeface="Century Gothic"/>
              </a:rPr>
              <a:t>[645] </a:t>
            </a:r>
            <a:r>
              <a:rPr lang="de-DE" sz="1800" b="1" i="0" strike="noStrike" spc="-1" dirty="0">
                <a:solidFill>
                  <a:srgbClr val="002060"/>
                </a:solidFill>
                <a:latin typeface="Century Gothic"/>
                <a:ea typeface="Century Gothic"/>
              </a:rPr>
              <a:t>neun </a:t>
            </a:r>
            <a:r>
              <a:rPr lang="de-DE" sz="1800" b="0" i="0" strike="noStrike" spc="-1" dirty="0">
                <a:solidFill>
                  <a:srgbClr val="002060"/>
                </a:solidFill>
                <a:latin typeface="Century Gothic"/>
                <a:ea typeface="Century Gothic"/>
              </a:rPr>
              <a:t>[1053] </a:t>
            </a:r>
            <a:r>
              <a:rPr lang="de-DE" sz="1800" b="1" i="0" strike="noStrike" spc="-1" dirty="0">
                <a:solidFill>
                  <a:srgbClr val="002060"/>
                </a:solidFill>
                <a:latin typeface="Century Gothic"/>
                <a:ea typeface="Century Gothic"/>
              </a:rPr>
              <a:t>zehn </a:t>
            </a:r>
            <a:r>
              <a:rPr lang="de-DE" sz="1800" b="0" i="0" strike="noStrike" spc="-1" dirty="0">
                <a:solidFill>
                  <a:srgbClr val="002060"/>
                </a:solidFill>
                <a:latin typeface="Century Gothic"/>
                <a:ea typeface="Century Gothic"/>
              </a:rPr>
              <a:t>[333] </a:t>
            </a:r>
            <a:r>
              <a:rPr lang="de-DE" sz="1800" b="1" i="0" strike="noStrike" spc="-1" dirty="0">
                <a:solidFill>
                  <a:srgbClr val="002060"/>
                </a:solidFill>
                <a:latin typeface="Century Gothic"/>
                <a:ea typeface="Century Gothic"/>
              </a:rPr>
              <a:t>elf </a:t>
            </a:r>
            <a:r>
              <a:rPr lang="de-DE" sz="1800" b="0" i="0" strike="noStrike" spc="-1" dirty="0">
                <a:solidFill>
                  <a:srgbClr val="002060"/>
                </a:solidFill>
                <a:latin typeface="Century Gothic"/>
                <a:ea typeface="Century Gothic"/>
              </a:rPr>
              <a:t>[1507] </a:t>
            </a:r>
            <a:r>
              <a:rPr lang="de-DE" sz="1800" b="1" i="0" strike="noStrike" spc="-1" dirty="0">
                <a:solidFill>
                  <a:srgbClr val="002060"/>
                </a:solidFill>
                <a:latin typeface="Century Gothic"/>
                <a:ea typeface="Century Gothic"/>
              </a:rPr>
              <a:t>zwölf </a:t>
            </a:r>
            <a:r>
              <a:rPr lang="de-DE" sz="1800" b="0" i="0" strike="noStrike" spc="-1" dirty="0">
                <a:solidFill>
                  <a:srgbClr val="002060"/>
                </a:solidFill>
                <a:latin typeface="Century Gothic"/>
                <a:ea typeface="Century Gothic"/>
              </a:rPr>
              <a:t>[1080] </a:t>
            </a:r>
            <a:r>
              <a:rPr lang="de-DE" sz="1800" b="1" i="0" strike="noStrike" spc="-1" dirty="0">
                <a:solidFill>
                  <a:srgbClr val="002060"/>
                </a:solidFill>
                <a:latin typeface="Century Gothic"/>
                <a:ea typeface="Century Gothic"/>
              </a:rPr>
              <a:t>es gibt </a:t>
            </a:r>
            <a:r>
              <a:rPr lang="de-DE" sz="1800" b="0" i="0" strike="noStrike" spc="-1" dirty="0">
                <a:solidFill>
                  <a:srgbClr val="002060"/>
                </a:solidFill>
                <a:latin typeface="Century Gothic"/>
                <a:ea typeface="Century Gothic"/>
              </a:rPr>
              <a:t>[n/a]</a:t>
            </a:r>
          </a:p>
          <a:p>
            <a:pPr marL="216000" indent="-216000">
              <a:lnSpc>
                <a:spcPct val="100000"/>
              </a:lnSpc>
            </a:pPr>
            <a:r>
              <a:rPr lang="de-DE" sz="1800" b="0" i="0" strike="noStrike" spc="-1" dirty="0">
                <a:solidFill>
                  <a:srgbClr val="002060"/>
                </a:solidFill>
                <a:latin typeface="Century Gothic"/>
                <a:ea typeface="Century Gothic"/>
              </a:rPr>
              <a:t>Revisit 1: </a:t>
            </a:r>
            <a:r>
              <a:rPr lang="de-DE" sz="1800" b="1" i="0" strike="noStrike" spc="-1" dirty="0">
                <a:solidFill>
                  <a:srgbClr val="002060"/>
                </a:solidFill>
                <a:latin typeface="Century Gothic"/>
                <a:ea typeface="Century Gothic"/>
              </a:rPr>
              <a:t> Film </a:t>
            </a:r>
            <a:r>
              <a:rPr lang="de-DE" sz="1800" b="0" i="0" strike="noStrike" spc="-1" dirty="0">
                <a:solidFill>
                  <a:srgbClr val="002060"/>
                </a:solidFill>
                <a:latin typeface="Century Gothic"/>
                <a:ea typeface="Century Gothic"/>
              </a:rPr>
              <a:t>[505] </a:t>
            </a:r>
            <a:r>
              <a:rPr lang="de-DE" sz="1800" b="1" i="0" strike="noStrike" spc="-1" dirty="0">
                <a:solidFill>
                  <a:srgbClr val="002060"/>
                </a:solidFill>
                <a:latin typeface="Century Gothic"/>
                <a:ea typeface="Century Gothic"/>
              </a:rPr>
              <a:t>Lieblings-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Lied </a:t>
            </a:r>
            <a:r>
              <a:rPr lang="de-DE" sz="1800" b="0" i="0" strike="noStrike" spc="-1" dirty="0">
                <a:solidFill>
                  <a:srgbClr val="002060"/>
                </a:solidFill>
                <a:latin typeface="Century Gothic"/>
                <a:ea typeface="Century Gothic"/>
              </a:rPr>
              <a:t>[1733] </a:t>
            </a:r>
            <a:r>
              <a:rPr lang="de-DE" sz="1800" b="1" i="0" strike="noStrike" spc="-1" dirty="0">
                <a:solidFill>
                  <a:srgbClr val="002060"/>
                </a:solidFill>
                <a:latin typeface="Century Gothic"/>
                <a:ea typeface="Century Gothic"/>
              </a:rPr>
              <a:t>Musik </a:t>
            </a:r>
            <a:r>
              <a:rPr lang="de-DE" sz="1800" b="0" i="0" strike="noStrike" spc="-1" dirty="0">
                <a:solidFill>
                  <a:srgbClr val="002060"/>
                </a:solidFill>
                <a:latin typeface="Century Gothic"/>
                <a:ea typeface="Century Gothic"/>
              </a:rPr>
              <a:t>[509] </a:t>
            </a:r>
          </a:p>
          <a:p>
            <a:pPr marL="216000" indent="-216000">
              <a:lnSpc>
                <a:spcPct val="100000"/>
              </a:lnSpc>
            </a:pPr>
            <a:r>
              <a:rPr lang="de-DE" sz="1800" b="0" i="0" strike="noStrike" spc="-1" dirty="0">
                <a:solidFill>
                  <a:srgbClr val="002060"/>
                </a:solidFill>
                <a:latin typeface="Century Gothic"/>
                <a:ea typeface="Century Gothic"/>
              </a:rPr>
              <a:t>Revisit 2: revisit all language learnt in Term 1</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557584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20849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s/ss/ß</a:t>
            </a:r>
            <a:r>
              <a:rPr lang="en-GB" b="1" baseline="0" dirty="0"/>
              <a:t>] </a:t>
            </a:r>
            <a:r>
              <a:rPr lang="en-GB" b="0" baseline="0" dirty="0"/>
              <a:t>when not in front of a vowel.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s/ss/ß]</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Use the callouts to emphasise the difference between ‘s’ in front of a vowel and ‘s’ at all other times and to explain about the new letter ß.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reach high above your head.</a:t>
            </a: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groß</a:t>
            </a:r>
            <a:r>
              <a:rPr lang="en-GB" sz="1200" b="1" baseline="0" dirty="0"/>
              <a:t> </a:t>
            </a:r>
            <a:r>
              <a:rPr lang="en-GB" sz="1200" baseline="0" dirty="0"/>
              <a:t>[67]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[s/ss/ß].</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pictures and getting pupils to pronounce the words.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baseline="0" dirty="0">
                <a:solidFill>
                  <a:srgbClr val="000000"/>
                </a:solidFill>
                <a:latin typeface="+mn-lt"/>
              </a:rPr>
              <a:t>Note: It’s very important that pupils start to recognise </a:t>
            </a:r>
            <a:r>
              <a:rPr lang="en-GB" sz="1200" b="0" i="1" strike="noStrike" spc="-1" baseline="0" dirty="0">
                <a:solidFill>
                  <a:srgbClr val="000000"/>
                </a:solidFill>
                <a:latin typeface="+mn-lt"/>
              </a:rPr>
              <a:t>ß</a:t>
            </a:r>
            <a:r>
              <a:rPr lang="en-GB" sz="1200" b="0" strike="noStrike" spc="-1" baseline="0" dirty="0">
                <a:solidFill>
                  <a:srgbClr val="000000"/>
                </a:solidFill>
                <a:latin typeface="+mn-lt"/>
              </a:rPr>
              <a:t> as an ‘s’ sound, and don’t confuse it with a B.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err="1"/>
              <a:t>essen</a:t>
            </a:r>
            <a:r>
              <a:rPr lang="en-GB" sz="1200" b="1" baseline="0" dirty="0"/>
              <a:t> </a:t>
            </a:r>
            <a:r>
              <a:rPr lang="en-GB" sz="1200" baseline="0" dirty="0"/>
              <a:t>[323] </a:t>
            </a:r>
            <a:r>
              <a:rPr lang="en-GB" sz="1200" b="1" baseline="0" dirty="0" err="1"/>
              <a:t>Fußball</a:t>
            </a:r>
            <a:r>
              <a:rPr lang="en-GB" sz="1200" b="1" baseline="0" dirty="0"/>
              <a:t> </a:t>
            </a:r>
            <a:r>
              <a:rPr lang="en-GB" sz="1200" b="0" baseline="0" dirty="0"/>
              <a:t>[1277] </a:t>
            </a:r>
            <a:r>
              <a:rPr lang="en-GB" sz="1200" b="1" baseline="0" dirty="0" err="1"/>
              <a:t>tschüss</a:t>
            </a:r>
            <a:r>
              <a:rPr lang="en-GB" sz="1200" b="1" baseline="0" dirty="0"/>
              <a:t> </a:t>
            </a:r>
            <a:r>
              <a:rPr lang="en-GB" sz="1200" baseline="0" dirty="0"/>
              <a:t>[3766] </a:t>
            </a:r>
            <a:r>
              <a:rPr lang="en-GB" sz="1200" b="1" baseline="0" dirty="0" err="1"/>
              <a:t>heißen</a:t>
            </a:r>
            <a:r>
              <a:rPr lang="en-GB" sz="1200" b="1" baseline="0" dirty="0"/>
              <a:t> </a:t>
            </a:r>
            <a:r>
              <a:rPr lang="en-GB" sz="1200" baseline="0" dirty="0"/>
              <a:t>[126]</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or [ss] pronounced as English ‘s’, or [s] pronounced as English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dirty="0"/>
              <a:t>Words</a:t>
            </a:r>
            <a:r>
              <a:rPr lang="en-GB" baseline="0" dirty="0"/>
              <a:t> for this task are taken from previously taught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a:t>
            </a:r>
            <a:r>
              <a:rPr lang="en-GB" dirty="0"/>
              <a:t> must decide whether the sounds in the words match to the bee (buzz) or the snake (hiss).</a:t>
            </a:r>
            <a:br>
              <a:rPr lang="en-GB" dirty="0"/>
            </a:br>
            <a:r>
              <a:rPr lang="en-GB" dirty="0"/>
              <a:t>2. Teachers can elicit the sound [zzzz]</a:t>
            </a:r>
            <a:r>
              <a:rPr lang="en-GB" baseline="0" dirty="0"/>
              <a:t> or [</a:t>
            </a:r>
            <a:r>
              <a:rPr lang="en-GB" baseline="0" dirty="0" err="1"/>
              <a:t>ssss</a:t>
            </a:r>
            <a:r>
              <a:rPr lang="en-GB" baseline="0" dirty="0"/>
              <a:t>] first from the pupils, then the full word.</a:t>
            </a:r>
            <a:br>
              <a:rPr lang="en-GB" baseline="0" dirty="0"/>
            </a:br>
            <a:r>
              <a:rPr lang="en-GB" baseline="0" dirty="0"/>
              <a:t>3. Answers are animated one by one to move to the correct image.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sz="1200" b="0" baseline="0" dirty="0" err="1"/>
              <a:t>interessant</a:t>
            </a:r>
            <a:r>
              <a:rPr lang="en-GB" sz="1200" b="0" baseline="0" dirty="0"/>
              <a:t> [810] super [1772] </a:t>
            </a:r>
            <a:r>
              <a:rPr lang="en-GB" sz="1200" b="0" baseline="0" dirty="0" err="1"/>
              <a:t>Liste</a:t>
            </a:r>
            <a:r>
              <a:rPr lang="en-GB" sz="1200" b="0" baseline="0" dirty="0"/>
              <a:t> [1792]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45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a:t>
            </a:r>
            <a:r>
              <a:rPr lang="en-GB" dirty="0"/>
              <a:t> identify if the sounds circled are a match, ‘snap’ (like the card game) by pronouncing the words aloud and comparing them. </a:t>
            </a:r>
            <a:br>
              <a:rPr lang="en-GB" dirty="0"/>
            </a:br>
            <a:r>
              <a:rPr lang="en-GB" dirty="0"/>
              <a:t>2. Play FOUR times with class and give pupils a few seconds to pronounce in pairs and decide, before taking the class answer</a:t>
            </a:r>
            <a:r>
              <a:rPr lang="en-GB" baseline="0" dirty="0"/>
              <a:t> each time. The answers are animated with a tick or cross. </a:t>
            </a:r>
            <a:br>
              <a:rPr lang="en-GB" dirty="0"/>
            </a:br>
            <a:r>
              <a:rPr lang="en-GB" baseline="0" dirty="0"/>
              <a:t>3. </a:t>
            </a:r>
            <a:r>
              <a:rPr lang="en-GB" dirty="0"/>
              <a:t>Then pairs can play against each other – one pupil choosing and pronouncing two words from any on the slide, and the other pupil deciding whether they make a matching snap pair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Note: Words chosen are from previously taught language or they are cognates. </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11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Explain the scenario: Moritz is telling his parents about what there is in school. Pupils need to translate his sentences into English, focusing on whether the noun is singular or plural. </a:t>
            </a:r>
          </a:p>
          <a:p>
            <a:pPr marL="228600" lvl="0" indent="-228600" algn="l" rtl="0">
              <a:spcBef>
                <a:spcPts val="0"/>
              </a:spcBef>
              <a:spcAft>
                <a:spcPts val="0"/>
              </a:spcAft>
              <a:buAutoNum type="arabicPeriod"/>
            </a:pPr>
            <a:r>
              <a:rPr lang="en-GB" dirty="0"/>
              <a:t>Click the sound button to listen to number 1. Pupils write the English translation.</a:t>
            </a:r>
          </a:p>
          <a:p>
            <a:pPr marL="228600" lvl="0" indent="-228600" algn="l" rtl="0">
              <a:spcBef>
                <a:spcPts val="0"/>
              </a:spcBef>
              <a:spcAft>
                <a:spcPts val="0"/>
              </a:spcAft>
              <a:buAutoNum type="arabicPeriod"/>
            </a:pPr>
            <a:r>
              <a:rPr lang="en-GB" dirty="0"/>
              <a:t>Click again for the answer in English and again for the original sentence in German. </a:t>
            </a:r>
          </a:p>
          <a:p>
            <a:pPr marL="228600" lvl="0" indent="-228600" algn="l" rtl="0">
              <a:spcBef>
                <a:spcPts val="0"/>
              </a:spcBef>
              <a:spcAft>
                <a:spcPts val="0"/>
              </a:spcAft>
              <a:buAutoNum type="arabicPeriod"/>
            </a:pPr>
            <a:r>
              <a:rPr lang="en-GB" b="0" dirty="0"/>
              <a:t>Complete items 2-8 and click to correct with the class.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b="1" dirty="0"/>
              <a:t>Additional task suggestion</a:t>
            </a:r>
            <a:r>
              <a:rPr lang="en-GB" b="0" dirty="0"/>
              <a:t>:</a:t>
            </a:r>
          </a:p>
          <a:p>
            <a:pPr marL="0" lvl="0" indent="0" algn="l" rtl="0">
              <a:spcBef>
                <a:spcPts val="0"/>
              </a:spcBef>
              <a:spcAft>
                <a:spcPts val="0"/>
              </a:spcAft>
              <a:buNone/>
            </a:pPr>
            <a:r>
              <a:rPr lang="en-GB" b="0" dirty="0"/>
              <a:t>Pupils could adapt the sentences to be about their ideal school e.g. Es </a:t>
            </a:r>
            <a:r>
              <a:rPr lang="en-GB" b="0" dirty="0" err="1"/>
              <a:t>gibt</a:t>
            </a:r>
            <a:r>
              <a:rPr lang="en-GB" b="0" dirty="0"/>
              <a:t> </a:t>
            </a:r>
            <a:r>
              <a:rPr lang="en-GB" b="0" dirty="0" err="1"/>
              <a:t>zwölf</a:t>
            </a:r>
            <a:r>
              <a:rPr lang="en-GB" b="0" dirty="0"/>
              <a:t> </a:t>
            </a:r>
            <a:r>
              <a:rPr lang="en-GB" b="0" dirty="0" err="1"/>
              <a:t>Spiele</a:t>
            </a:r>
            <a:r>
              <a:rPr lang="en-GB" b="0" dirty="0"/>
              <a:t>; Es </a:t>
            </a:r>
            <a:r>
              <a:rPr lang="en-GB" b="0" dirty="0" err="1"/>
              <a:t>gibt</a:t>
            </a:r>
            <a:r>
              <a:rPr lang="en-GB" b="0" dirty="0"/>
              <a:t> </a:t>
            </a:r>
            <a:r>
              <a:rPr lang="en-GB" b="0" dirty="0" err="1"/>
              <a:t>keine</a:t>
            </a:r>
            <a:r>
              <a:rPr lang="en-GB" b="0" dirty="0"/>
              <a:t> </a:t>
            </a:r>
            <a:r>
              <a:rPr lang="en-GB" b="0" dirty="0" err="1"/>
              <a:t>Lehrerin</a:t>
            </a:r>
            <a:r>
              <a:rPr lang="en-GB" b="0" dirty="0"/>
              <a:t>; Es </a:t>
            </a:r>
            <a:r>
              <a:rPr lang="en-GB" b="0" dirty="0" err="1"/>
              <a:t>gibt</a:t>
            </a:r>
            <a:r>
              <a:rPr lang="en-GB" b="0" dirty="0"/>
              <a:t> </a:t>
            </a:r>
            <a:r>
              <a:rPr lang="en-GB" b="0" dirty="0" err="1"/>
              <a:t>einen</a:t>
            </a:r>
            <a:r>
              <a:rPr lang="en-GB" b="0" dirty="0"/>
              <a:t> Hund. </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pPr marL="0" lvl="0" indent="0" algn="l" rtl="0">
              <a:spcBef>
                <a:spcPts val="0"/>
              </a:spcBef>
              <a:spcAft>
                <a:spcPts val="0"/>
              </a:spcAft>
              <a:buNone/>
            </a:pPr>
            <a:r>
              <a:rPr lang="en-GB" dirty="0"/>
              <a:t>Es </a:t>
            </a:r>
            <a:r>
              <a:rPr lang="en-GB" dirty="0" err="1"/>
              <a:t>gibt</a:t>
            </a:r>
            <a:r>
              <a:rPr lang="en-GB" dirty="0"/>
              <a:t> </a:t>
            </a:r>
            <a:r>
              <a:rPr lang="en-GB" dirty="0" err="1"/>
              <a:t>einen</a:t>
            </a:r>
            <a:r>
              <a:rPr lang="en-GB" dirty="0"/>
              <a:t> Tisch.</a:t>
            </a:r>
          </a:p>
          <a:p>
            <a:pPr marL="0" lvl="0" indent="0" algn="l" rtl="0">
              <a:spcBef>
                <a:spcPts val="0"/>
              </a:spcBef>
              <a:spcAft>
                <a:spcPts val="0"/>
              </a:spcAft>
              <a:buNone/>
            </a:pPr>
            <a:r>
              <a:rPr lang="en-GB" dirty="0"/>
              <a:t>Es </a:t>
            </a:r>
            <a:r>
              <a:rPr lang="en-GB" dirty="0" err="1"/>
              <a:t>gibt</a:t>
            </a:r>
            <a:r>
              <a:rPr lang="en-GB" dirty="0"/>
              <a:t> </a:t>
            </a:r>
            <a:r>
              <a:rPr lang="en-GB" dirty="0" err="1"/>
              <a:t>zwei</a:t>
            </a:r>
            <a:r>
              <a:rPr lang="en-GB" dirty="0"/>
              <a:t> </a:t>
            </a:r>
            <a:r>
              <a:rPr lang="en-GB" dirty="0" err="1"/>
              <a:t>Tafeln</a:t>
            </a:r>
            <a:r>
              <a:rPr lang="en-GB" dirty="0"/>
              <a:t>.</a:t>
            </a:r>
          </a:p>
          <a:p>
            <a:pPr marL="0" lvl="0" indent="0" algn="l" rtl="0">
              <a:spcBef>
                <a:spcPts val="0"/>
              </a:spcBef>
              <a:spcAft>
                <a:spcPts val="0"/>
              </a:spcAft>
              <a:buNone/>
            </a:pPr>
            <a:r>
              <a:rPr lang="en-GB" dirty="0"/>
              <a:t>Es </a:t>
            </a:r>
            <a:r>
              <a:rPr lang="en-GB" dirty="0" err="1"/>
              <a:t>gibt</a:t>
            </a:r>
            <a:r>
              <a:rPr lang="en-GB" dirty="0"/>
              <a:t> </a:t>
            </a:r>
            <a:r>
              <a:rPr lang="en-GB" dirty="0" err="1"/>
              <a:t>zwölf</a:t>
            </a:r>
            <a:r>
              <a:rPr lang="en-GB" dirty="0"/>
              <a:t> </a:t>
            </a:r>
            <a:r>
              <a:rPr lang="en-GB" dirty="0" err="1"/>
              <a:t>Hefte</a:t>
            </a:r>
            <a:r>
              <a:rPr lang="en-GB" dirty="0"/>
              <a:t>.</a:t>
            </a:r>
          </a:p>
          <a:p>
            <a:pPr marL="0" lvl="0" indent="0" algn="l" rtl="0">
              <a:spcBef>
                <a:spcPts val="0"/>
              </a:spcBef>
              <a:spcAft>
                <a:spcPts val="0"/>
              </a:spcAft>
              <a:buNone/>
            </a:pPr>
            <a:r>
              <a:rPr lang="en-GB" dirty="0"/>
              <a:t>Es </a:t>
            </a:r>
            <a:r>
              <a:rPr lang="en-GB" dirty="0" err="1"/>
              <a:t>gibt</a:t>
            </a:r>
            <a:r>
              <a:rPr lang="en-GB" dirty="0"/>
              <a:t> </a:t>
            </a:r>
            <a:r>
              <a:rPr lang="en-GB" dirty="0" err="1"/>
              <a:t>eine</a:t>
            </a:r>
            <a:r>
              <a:rPr lang="en-GB" dirty="0"/>
              <a:t> </a:t>
            </a:r>
            <a:r>
              <a:rPr lang="en-GB" dirty="0" err="1"/>
              <a:t>Lehrerin</a:t>
            </a:r>
            <a:r>
              <a:rPr lang="en-GB" dirty="0"/>
              <a:t>.</a:t>
            </a:r>
          </a:p>
          <a:p>
            <a:pPr marL="0" lvl="0" indent="0" algn="l" rtl="0">
              <a:spcBef>
                <a:spcPts val="0"/>
              </a:spcBef>
              <a:spcAft>
                <a:spcPts val="0"/>
              </a:spcAft>
              <a:buNone/>
            </a:pPr>
            <a:r>
              <a:rPr lang="en-GB" dirty="0"/>
              <a:t>Es </a:t>
            </a:r>
            <a:r>
              <a:rPr lang="en-GB" dirty="0" err="1"/>
              <a:t>gibt</a:t>
            </a:r>
            <a:r>
              <a:rPr lang="en-GB" dirty="0"/>
              <a:t> </a:t>
            </a:r>
            <a:r>
              <a:rPr lang="en-GB" dirty="0" err="1"/>
              <a:t>ein</a:t>
            </a:r>
            <a:r>
              <a:rPr lang="en-GB" dirty="0"/>
              <a:t> Spiel. </a:t>
            </a:r>
          </a:p>
          <a:p>
            <a:pPr marL="0" lvl="0" indent="0" algn="l" rtl="0">
              <a:spcBef>
                <a:spcPts val="0"/>
              </a:spcBef>
              <a:spcAft>
                <a:spcPts val="0"/>
              </a:spcAft>
              <a:buNone/>
            </a:pPr>
            <a:r>
              <a:rPr lang="en-GB" dirty="0"/>
              <a:t>Es </a:t>
            </a:r>
            <a:r>
              <a:rPr lang="en-GB" dirty="0" err="1"/>
              <a:t>gibt</a:t>
            </a:r>
            <a:r>
              <a:rPr lang="en-GB" dirty="0"/>
              <a:t> </a:t>
            </a:r>
            <a:r>
              <a:rPr lang="en-GB" dirty="0" err="1"/>
              <a:t>zehn</a:t>
            </a:r>
            <a:r>
              <a:rPr lang="en-GB" dirty="0"/>
              <a:t> Freunde.</a:t>
            </a:r>
          </a:p>
          <a:p>
            <a:pPr marL="0" lvl="0" indent="0" algn="l" rtl="0">
              <a:spcBef>
                <a:spcPts val="0"/>
              </a:spcBef>
              <a:spcAft>
                <a:spcPts val="0"/>
              </a:spcAft>
              <a:buNone/>
            </a:pPr>
            <a:r>
              <a:rPr lang="en-GB" dirty="0"/>
              <a:t>Es </a:t>
            </a:r>
            <a:r>
              <a:rPr lang="en-GB" dirty="0" err="1"/>
              <a:t>gibt</a:t>
            </a:r>
            <a:r>
              <a:rPr lang="en-GB" dirty="0"/>
              <a:t> elf </a:t>
            </a:r>
            <a:r>
              <a:rPr lang="en-GB" dirty="0" err="1"/>
              <a:t>Bleistifte</a:t>
            </a:r>
            <a:r>
              <a:rPr lang="en-GB" dirty="0"/>
              <a:t>.</a:t>
            </a:r>
          </a:p>
          <a:p>
            <a:pPr marL="0" lvl="0" indent="0" algn="l" rtl="0">
              <a:spcBef>
                <a:spcPts val="0"/>
              </a:spcBef>
              <a:spcAft>
                <a:spcPts val="0"/>
              </a:spcAft>
              <a:buNone/>
            </a:pPr>
            <a:r>
              <a:rPr lang="en-GB" dirty="0"/>
              <a:t>Es </a:t>
            </a:r>
            <a:r>
              <a:rPr lang="en-GB" dirty="0" err="1"/>
              <a:t>gibt</a:t>
            </a:r>
            <a:r>
              <a:rPr lang="en-GB" dirty="0"/>
              <a:t> </a:t>
            </a:r>
            <a:r>
              <a:rPr lang="en-GB" dirty="0" err="1"/>
              <a:t>zwei</a:t>
            </a:r>
            <a:r>
              <a:rPr lang="en-GB" dirty="0"/>
              <a:t> </a:t>
            </a:r>
            <a:r>
              <a:rPr lang="en-GB" dirty="0" err="1"/>
              <a:t>Tiere</a:t>
            </a:r>
            <a:r>
              <a:rPr lang="en-GB" dirty="0"/>
              <a:t>.</a:t>
            </a:r>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073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r>
              <a:rPr lang="en-GB" b="0" dirty="0">
                <a:latin typeface="Calibri" panose="020F0502020204030204" pitchFamily="34" charset="0"/>
                <a:cs typeface="Calibri" panose="020F0502020204030204" pitchFamily="34" charset="0"/>
              </a:rPr>
              <a:t> (two slides, two activities)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number 1 with pupils chanting the numbers 1-5 as a class.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work in pairs to follow the different patterns of numbers 2-6.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on the audio buttons to hear the full sequences. Encourage pupils to join in to increase fluency in production.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Additional task suggestions: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could do each sequence backwards.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could make up their own sequence for their partner (using only numbers 1-12).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numbers.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work out the Maths sums and write the answers as German numbers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720" indent="0">
              <a:lnSpc>
                <a:spcPct val="100000"/>
              </a:lnSpc>
              <a:buNone/>
            </a:pPr>
            <a:endParaRPr lang="en-GB" sz="1200" b="0" strike="noStrike" spc="-1" dirty="0">
              <a:solidFill>
                <a:srgbClr val="000000"/>
              </a:solidFill>
              <a:latin typeface="+mn-lt"/>
            </a:endParaRPr>
          </a:p>
          <a:p>
            <a:pPr marL="0" lvl="0" indent="0" algn="l" rtl="0">
              <a:spcBef>
                <a:spcPts val="0"/>
              </a:spcBef>
              <a:spcAft>
                <a:spcPts val="0"/>
              </a:spcAft>
              <a:buNone/>
            </a:pPr>
            <a:r>
              <a:rPr lang="en-GB" b="1" dirty="0"/>
              <a:t>Additional Task suggestions</a:t>
            </a:r>
            <a:r>
              <a:rPr lang="en-GB" dirty="0"/>
              <a:t>:</a:t>
            </a:r>
            <a:br>
              <a:rPr lang="en-GB" dirty="0"/>
            </a:br>
            <a:r>
              <a:rPr lang="en-GB" dirty="0"/>
              <a:t>1. More confident pupils could write out the whole sums in German words e.g. </a:t>
            </a:r>
            <a:r>
              <a:rPr lang="en-GB" dirty="0" err="1"/>
              <a:t>zwei</a:t>
            </a:r>
            <a:r>
              <a:rPr lang="en-GB" dirty="0"/>
              <a:t> + </a:t>
            </a:r>
            <a:r>
              <a:rPr lang="en-GB" dirty="0" err="1"/>
              <a:t>drei</a:t>
            </a:r>
            <a:r>
              <a:rPr lang="en-GB" dirty="0"/>
              <a:t>= </a:t>
            </a:r>
            <a:r>
              <a:rPr lang="en-GB" dirty="0" err="1"/>
              <a:t>fünf</a:t>
            </a:r>
            <a:r>
              <a:rPr lang="en-GB" dirty="0"/>
              <a:t>. </a:t>
            </a:r>
          </a:p>
          <a:p>
            <a:pPr marL="0" lvl="0" indent="0" algn="l" rtl="0">
              <a:spcBef>
                <a:spcPts val="0"/>
              </a:spcBef>
              <a:spcAft>
                <a:spcPts val="0"/>
              </a:spcAft>
              <a:buNone/>
            </a:pPr>
            <a:r>
              <a:rPr lang="en-GB" dirty="0"/>
              <a:t>2. Pupils could write their own word sums for others to complete.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207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plural masculine and feminine nouns, es </a:t>
            </a:r>
            <a:r>
              <a:rPr lang="en-GB" b="0" dirty="0" err="1"/>
              <a:t>gibt</a:t>
            </a:r>
            <a:r>
              <a:rPr lang="en-GB" b="0" dirty="0"/>
              <a:t> and numbers.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Pupils to write out the sentences, filling in the gaps by translating German to English and English to German. Remind pupils of the different rules learnt about forming plurals so far. </a:t>
            </a:r>
          </a:p>
          <a:p>
            <a:pPr marL="228600" lvl="0" indent="-228600" algn="l" rtl="0">
              <a:spcBef>
                <a:spcPts val="0"/>
              </a:spcBef>
              <a:spcAft>
                <a:spcPts val="0"/>
              </a:spcAft>
              <a:buAutoNum type="arabicPeriod"/>
            </a:pPr>
            <a:r>
              <a:rPr lang="en-GB" b="0" dirty="0"/>
              <a:t>Click to display missing words. </a:t>
            </a:r>
          </a:p>
          <a:p>
            <a:pPr marL="228600" lvl="0" indent="-228600" algn="l" rtl="0">
              <a:spcBef>
                <a:spcPts val="0"/>
              </a:spcBef>
              <a:spcAft>
                <a:spcPts val="0"/>
              </a:spcAft>
              <a:buAutoNum type="arabicPeriod"/>
            </a:pPr>
            <a:endParaRPr lang="en-GB" b="0" dirty="0"/>
          </a:p>
          <a:p>
            <a:pPr marL="0" lvl="0" indent="0" algn="l" rtl="0">
              <a:spcBef>
                <a:spcPts val="0"/>
              </a:spcBef>
              <a:spcAft>
                <a:spcPts val="0"/>
              </a:spcAft>
              <a:buNone/>
            </a:pPr>
            <a:r>
              <a:rPr lang="en-GB" b="1" dirty="0"/>
              <a:t>Additional task suggestions:</a:t>
            </a:r>
          </a:p>
          <a:p>
            <a:pPr marL="0" lvl="0" indent="0" algn="l" rtl="0">
              <a:spcBef>
                <a:spcPts val="0"/>
              </a:spcBef>
              <a:spcAft>
                <a:spcPts val="0"/>
              </a:spcAft>
              <a:buNone/>
            </a:pPr>
            <a:r>
              <a:rPr lang="en-GB" b="0" dirty="0"/>
              <a:t>1. Give pupils a list of other nouns learnt and ask them to adapt the sentences, carefully selecting the plural forms. Possible nouns are: </a:t>
            </a:r>
            <a:r>
              <a:rPr lang="de-DE" b="0" dirty="0"/>
              <a:t>Bleistift; Heft; Tisch; Ding; Ort; Beispiel; Freund;Hund; Spiel; Fußball; Punkt; Form; Blume; Tafel; Tasche; Farbe, Person, Frau. </a:t>
            </a:r>
          </a:p>
          <a:p>
            <a:pPr marL="0" lvl="0" indent="0" algn="l" rtl="0">
              <a:spcBef>
                <a:spcPts val="0"/>
              </a:spcBef>
              <a:spcAft>
                <a:spcPts val="0"/>
              </a:spcAft>
              <a:buNone/>
            </a:pPr>
            <a:endParaRPr lang="de-DE" b="0" dirty="0"/>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5379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2238477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855585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128571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157614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256753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36169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631824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1641722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4065134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408976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259152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‹N›</a:t>
            </a:fld>
            <a:endParaRPr lang="en-GB"/>
          </a:p>
        </p:txBody>
      </p:sp>
    </p:spTree>
    <p:extLst>
      <p:ext uri="{BB962C8B-B14F-4D97-AF65-F5344CB8AC3E}">
        <p14:creationId xmlns:p14="http://schemas.microsoft.com/office/powerpoint/2010/main" val="281279468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18" Type="http://schemas.openxmlformats.org/officeDocument/2006/relationships/audio" Target="../media/audio78.wav"/><Relationship Id="rId26" Type="http://schemas.openxmlformats.org/officeDocument/2006/relationships/audio" Target="../media/audio86.wav"/><Relationship Id="rId3" Type="http://schemas.openxmlformats.org/officeDocument/2006/relationships/audio" Target="../media/audio65.wav"/><Relationship Id="rId21" Type="http://schemas.openxmlformats.org/officeDocument/2006/relationships/audio" Target="../media/audio81.wav"/><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5" Type="http://schemas.openxmlformats.org/officeDocument/2006/relationships/audio" Target="../media/audio85.wav"/><Relationship Id="rId2" Type="http://schemas.openxmlformats.org/officeDocument/2006/relationships/notesSlide" Target="../notesSlides/notesSlide11.xml"/><Relationship Id="rId16" Type="http://schemas.openxmlformats.org/officeDocument/2006/relationships/audio" Target="../media/audio76.wav"/><Relationship Id="rId20" Type="http://schemas.openxmlformats.org/officeDocument/2006/relationships/audio" Target="../media/audio80.wav"/><Relationship Id="rId1" Type="http://schemas.openxmlformats.org/officeDocument/2006/relationships/slideLayout" Target="../slideLayouts/slideLayout16.xml"/><Relationship Id="rId6" Type="http://schemas.openxmlformats.org/officeDocument/2006/relationships/audio" Target="../media/audio66.wav"/><Relationship Id="rId11" Type="http://schemas.openxmlformats.org/officeDocument/2006/relationships/audio" Target="../media/audio71.wav"/><Relationship Id="rId24" Type="http://schemas.openxmlformats.org/officeDocument/2006/relationships/audio" Target="../media/audio84.wav"/><Relationship Id="rId5" Type="http://schemas.openxmlformats.org/officeDocument/2006/relationships/image" Target="../media/image40.png"/><Relationship Id="rId15" Type="http://schemas.openxmlformats.org/officeDocument/2006/relationships/audio" Target="../media/audio75.wav"/><Relationship Id="rId23" Type="http://schemas.openxmlformats.org/officeDocument/2006/relationships/audio" Target="../media/audio83.wav"/><Relationship Id="rId10" Type="http://schemas.openxmlformats.org/officeDocument/2006/relationships/audio" Target="../media/audio70.wav"/><Relationship Id="rId19" Type="http://schemas.openxmlformats.org/officeDocument/2006/relationships/audio" Target="../media/audio79.wav"/><Relationship Id="rId4" Type="http://schemas.openxmlformats.org/officeDocument/2006/relationships/image" Target="../media/image39.png"/><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audio" Target="../media/audio82.wav"/></Relationships>
</file>

<file path=ppt/slides/_rels/slide12.xml.rels><?xml version="1.0" encoding="UTF-8" standalone="yes"?>
<Relationships xmlns="http://schemas.openxmlformats.org/package/2006/relationships"><Relationship Id="rId3" Type="http://schemas.openxmlformats.org/officeDocument/2006/relationships/audio" Target="../media/audio87.wav"/><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audio" Target="../media/audio6.wav"/><Relationship Id="rId11" Type="http://schemas.openxmlformats.org/officeDocument/2006/relationships/image" Target="../media/image14.png"/><Relationship Id="rId5" Type="http://schemas.openxmlformats.org/officeDocument/2006/relationships/audio" Target="../media/audio5.wav"/><Relationship Id="rId10"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12.jpe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6.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8.png"/><Relationship Id="rId17" Type="http://schemas.openxmlformats.org/officeDocument/2006/relationships/audio" Target="../media/audio17.wav"/><Relationship Id="rId2" Type="http://schemas.openxmlformats.org/officeDocument/2006/relationships/notesSlide" Target="../notesSlides/notesSlide4.xml"/><Relationship Id="rId16" Type="http://schemas.openxmlformats.org/officeDocument/2006/relationships/image" Target="../media/image21.svg"/><Relationship Id="rId1" Type="http://schemas.openxmlformats.org/officeDocument/2006/relationships/slideLayout" Target="../slideLayouts/slideLayout34.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5" Type="http://schemas.openxmlformats.org/officeDocument/2006/relationships/image" Target="../media/image20.png"/><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2.wav"/><Relationship Id="rId3" Type="http://schemas.openxmlformats.org/officeDocument/2006/relationships/audio" Target="../media/audio18.wav"/><Relationship Id="rId21" Type="http://schemas.openxmlformats.org/officeDocument/2006/relationships/audio" Target="../media/audio34.wav"/><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audio" Target="../media/audio31.wav"/><Relationship Id="rId2" Type="http://schemas.openxmlformats.org/officeDocument/2006/relationships/notesSlide" Target="../notesSlides/notesSlide5.xml"/><Relationship Id="rId16" Type="http://schemas.openxmlformats.org/officeDocument/2006/relationships/audio" Target="../media/audio30.wav"/><Relationship Id="rId20" Type="http://schemas.openxmlformats.org/officeDocument/2006/relationships/audio" Target="../media/audio33.wav"/><Relationship Id="rId1" Type="http://schemas.openxmlformats.org/officeDocument/2006/relationships/slideLayout" Target="../slideLayouts/slideLayout34.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image" Target="../media/image18.png"/><Relationship Id="rId10" Type="http://schemas.openxmlformats.org/officeDocument/2006/relationships/audio" Target="../media/audio25.wav"/><Relationship Id="rId19" Type="http://schemas.openxmlformats.org/officeDocument/2006/relationships/image" Target="../media/image17.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24.png"/><Relationship Id="rId3" Type="http://schemas.openxmlformats.org/officeDocument/2006/relationships/audio" Target="../media/audio35.wav"/><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6.xml"/><Relationship Id="rId16" Type="http://schemas.openxmlformats.org/officeDocument/2006/relationships/image" Target="../media/image21.svg"/><Relationship Id="rId1" Type="http://schemas.openxmlformats.org/officeDocument/2006/relationships/slideLayout" Target="../slideLayouts/slideLayout39.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20.png"/><Relationship Id="rId10" Type="http://schemas.openxmlformats.org/officeDocument/2006/relationships/audio" Target="../media/audio41.wav"/><Relationship Id="rId4" Type="http://schemas.openxmlformats.org/officeDocument/2006/relationships/image" Target="../media/image23.png"/><Relationship Id="rId9" Type="http://schemas.openxmlformats.org/officeDocument/2006/relationships/audio" Target="../media/audio40.wav"/><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49.wav"/><Relationship Id="rId3" Type="http://schemas.openxmlformats.org/officeDocument/2006/relationships/image" Target="../media/image26.png"/><Relationship Id="rId7" Type="http://schemas.openxmlformats.org/officeDocument/2006/relationships/image" Target="../media/image21.svg"/><Relationship Id="rId12" Type="http://schemas.openxmlformats.org/officeDocument/2006/relationships/audio" Target="../media/audio48.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0.png"/><Relationship Id="rId11" Type="http://schemas.openxmlformats.org/officeDocument/2006/relationships/audio" Target="../media/audio47.wav"/><Relationship Id="rId5" Type="http://schemas.openxmlformats.org/officeDocument/2006/relationships/audio" Target="../media/audio44.wav"/><Relationship Id="rId10" Type="http://schemas.openxmlformats.org/officeDocument/2006/relationships/audio" Target="../media/audio46.wav"/><Relationship Id="rId4" Type="http://schemas.openxmlformats.org/officeDocument/2006/relationships/image" Target="../media/image27.png"/><Relationship Id="rId9" Type="http://schemas.openxmlformats.org/officeDocument/2006/relationships/audio" Target="../media/audio45.wav"/><Relationship Id="rId14" Type="http://schemas.openxmlformats.org/officeDocument/2006/relationships/audio" Target="../media/audio50.wav"/></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audio" Target="../media/audio51.wav"/><Relationship Id="rId7" Type="http://schemas.openxmlformats.org/officeDocument/2006/relationships/image" Target="../media/image30.svg"/><Relationship Id="rId12" Type="http://schemas.openxmlformats.org/officeDocument/2006/relationships/audio" Target="../media/audio55.wav"/><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audio" Target="../media/audio54.wav"/><Relationship Id="rId5" Type="http://schemas.openxmlformats.org/officeDocument/2006/relationships/image" Target="../media/image21.svg"/><Relationship Id="rId15" Type="http://schemas.openxmlformats.org/officeDocument/2006/relationships/image" Target="../media/image34.png"/><Relationship Id="rId10" Type="http://schemas.openxmlformats.org/officeDocument/2006/relationships/audio" Target="../media/audio53.wav"/><Relationship Id="rId19" Type="http://schemas.openxmlformats.org/officeDocument/2006/relationships/audio" Target="../media/audio56.wav"/><Relationship Id="rId4" Type="http://schemas.openxmlformats.org/officeDocument/2006/relationships/image" Target="../media/image20.png"/><Relationship Id="rId9" Type="http://schemas.openxmlformats.org/officeDocument/2006/relationships/audio" Target="../media/audio52.wav"/><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20.png"/><Relationship Id="rId3" Type="http://schemas.openxmlformats.org/officeDocument/2006/relationships/image" Target="../media/image29.png"/><Relationship Id="rId7" Type="http://schemas.openxmlformats.org/officeDocument/2006/relationships/audio" Target="../media/audio58.wav"/><Relationship Id="rId12" Type="http://schemas.openxmlformats.org/officeDocument/2006/relationships/audio" Target="../media/audio63.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image" Target="../media/image38.png"/><Relationship Id="rId10" Type="http://schemas.openxmlformats.org/officeDocument/2006/relationships/audio" Target="../media/audio61.wav"/><Relationship Id="rId4" Type="http://schemas.openxmlformats.org/officeDocument/2006/relationships/image" Target="../media/image30.svg"/><Relationship Id="rId9" Type="http://schemas.openxmlformats.org/officeDocument/2006/relationships/audio" Target="../media/audio60.wav"/><Relationship Id="rId1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Talking about things and things you do</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8</a:t>
            </a:r>
          </a:p>
        </p:txBody>
      </p:sp>
      <p:pic>
        <p:nvPicPr>
          <p:cNvPr id="11" name="Picture 10" descr="Contando, Matemáticas, Números">
            <a:extLst>
              <a:ext uri="{FF2B5EF4-FFF2-40B4-BE49-F238E27FC236}">
                <a16:creationId xmlns:a16="http://schemas.microsoft.com/office/drawing/2014/main" id="{931BAD60-79D3-4D88-B8AE-6D0959ADD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506" y="3825607"/>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ontando, Matemáticas, Números">
            <a:extLst>
              <a:ext uri="{FF2B5EF4-FFF2-40B4-BE49-F238E27FC236}">
                <a16:creationId xmlns:a16="http://schemas.microsoft.com/office/drawing/2014/main" id="{FBDC70A5-E898-4664-8C9E-04962B00C6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02" y="2102683"/>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Contando, Matemáticas, Números">
            <a:extLst>
              <a:ext uri="{FF2B5EF4-FFF2-40B4-BE49-F238E27FC236}">
                <a16:creationId xmlns:a16="http://schemas.microsoft.com/office/drawing/2014/main" id="{8211EC31-D6FB-4D07-B36A-4995A7EB6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070" y="2719634"/>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ontando, Cinco, Matemáticas, Números">
            <a:extLst>
              <a:ext uri="{FF2B5EF4-FFF2-40B4-BE49-F238E27FC236}">
                <a16:creationId xmlns:a16="http://schemas.microsoft.com/office/drawing/2014/main" id="{1725A6B4-38BE-4805-A7EE-3B599A2FCE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465" y="3068229"/>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ntando, Cuatro, Matemáticas, Números">
            <a:extLst>
              <a:ext uri="{FF2B5EF4-FFF2-40B4-BE49-F238E27FC236}">
                <a16:creationId xmlns:a16="http://schemas.microsoft.com/office/drawing/2014/main" id="{8DFBBB23-7552-44AE-96AA-D60B9CC436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276697" y="2185182"/>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ontando, Ocho, Matemáticas, Números">
            <a:extLst>
              <a:ext uri="{FF2B5EF4-FFF2-40B4-BE49-F238E27FC236}">
                <a16:creationId xmlns:a16="http://schemas.microsoft.com/office/drawing/2014/main" id="{0DF6DF1B-9361-43B3-B632-F3FBFB5A4D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1465" y="2918456"/>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ontando, Matemáticas, Números">
            <a:extLst>
              <a:ext uri="{FF2B5EF4-FFF2-40B4-BE49-F238E27FC236}">
                <a16:creationId xmlns:a16="http://schemas.microsoft.com/office/drawing/2014/main" id="{EF582056-AF63-4714-AED9-6892C94313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363725" y="3915361"/>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ontando, Matemáticas, Nueve, Números">
            <a:extLst>
              <a:ext uri="{FF2B5EF4-FFF2-40B4-BE49-F238E27FC236}">
                <a16:creationId xmlns:a16="http://schemas.microsoft.com/office/drawing/2014/main" id="{48C7F20C-D2BC-457A-AC29-37C7F73391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298" y="3988242"/>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E9316A9-7F18-4C90-9013-766F1210593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99722" y="2281904"/>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8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93711" y="113179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3624" y="37636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151" y="48440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71310" y="184553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77" name="TextBox 76">
            <a:extLst>
              <a:ext uri="{FF2B5EF4-FFF2-40B4-BE49-F238E27FC236}">
                <a16:creationId xmlns:a16="http://schemas.microsoft.com/office/drawing/2014/main" id="{D10C8FFE-926A-46AD-9AF0-3BE0E320AAD5}"/>
              </a:ext>
            </a:extLst>
          </p:cNvPr>
          <p:cNvSpPr txBox="1"/>
          <p:nvPr/>
        </p:nvSpPr>
        <p:spPr>
          <a:xfrm>
            <a:off x="2280773" y="204004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music</a:t>
            </a:r>
          </a:p>
        </p:txBody>
      </p:sp>
      <p:sp>
        <p:nvSpPr>
          <p:cNvPr id="78" name="TextBox 77">
            <a:extLst>
              <a:ext uri="{FF2B5EF4-FFF2-40B4-BE49-F238E27FC236}">
                <a16:creationId xmlns:a16="http://schemas.microsoft.com/office/drawing/2014/main" id="{033E08F7-34B5-42E9-9CDE-78DBC7D276EA}"/>
              </a:ext>
            </a:extLst>
          </p:cNvPr>
          <p:cNvSpPr txBox="1"/>
          <p:nvPr/>
        </p:nvSpPr>
        <p:spPr>
          <a:xfrm>
            <a:off x="4616584" y="2067374"/>
            <a:ext cx="35682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000" kern="0" dirty="0">
                <a:solidFill>
                  <a:srgbClr val="002060"/>
                </a:solidFill>
                <a:latin typeface="Century Gothic" panose="020B0502020202020204" pitchFamily="34" charset="0"/>
                <a:cs typeface="Arial"/>
                <a:sym typeface="Arial"/>
              </a:rPr>
              <a:t>(the) favourite song</a:t>
            </a:r>
          </a:p>
        </p:txBody>
      </p:sp>
      <p:sp>
        <p:nvSpPr>
          <p:cNvPr id="79" name="TextBox 78">
            <a:extLst>
              <a:ext uri="{FF2B5EF4-FFF2-40B4-BE49-F238E27FC236}">
                <a16:creationId xmlns:a16="http://schemas.microsoft.com/office/drawing/2014/main" id="{89A16C88-B5EA-400B-BAA5-8F106D1ACE48}"/>
              </a:ext>
            </a:extLst>
          </p:cNvPr>
          <p:cNvSpPr txBox="1"/>
          <p:nvPr/>
        </p:nvSpPr>
        <p:spPr>
          <a:xfrm>
            <a:off x="7634470" y="204004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two films</a:t>
            </a:r>
          </a:p>
        </p:txBody>
      </p:sp>
      <p:sp>
        <p:nvSpPr>
          <p:cNvPr id="80" name="TextBox 79">
            <a:extLst>
              <a:ext uri="{FF2B5EF4-FFF2-40B4-BE49-F238E27FC236}">
                <a16:creationId xmlns:a16="http://schemas.microsoft.com/office/drawing/2014/main" id="{746AD154-E68C-4958-B122-AE8CC018B495}"/>
              </a:ext>
            </a:extLst>
          </p:cNvPr>
          <p:cNvSpPr txBox="1"/>
          <p:nvPr/>
        </p:nvSpPr>
        <p:spPr>
          <a:xfrm>
            <a:off x="2280772" y="1188902"/>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favourite	</a:t>
            </a:r>
          </a:p>
        </p:txBody>
      </p:sp>
      <p:sp>
        <p:nvSpPr>
          <p:cNvPr id="81" name="TextBox 80">
            <a:extLst>
              <a:ext uri="{FF2B5EF4-FFF2-40B4-BE49-F238E27FC236}">
                <a16:creationId xmlns:a16="http://schemas.microsoft.com/office/drawing/2014/main" id="{F8F151DC-9E7E-4F35-9B7F-703C4815C18F}"/>
              </a:ext>
            </a:extLst>
          </p:cNvPr>
          <p:cNvSpPr txBox="1"/>
          <p:nvPr/>
        </p:nvSpPr>
        <p:spPr>
          <a:xfrm>
            <a:off x="4695438" y="1197856"/>
            <a:ext cx="298103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film	</a:t>
            </a:r>
          </a:p>
        </p:txBody>
      </p:sp>
      <p:sp>
        <p:nvSpPr>
          <p:cNvPr id="82" name="TextBox 81">
            <a:extLst>
              <a:ext uri="{FF2B5EF4-FFF2-40B4-BE49-F238E27FC236}">
                <a16:creationId xmlns:a16="http://schemas.microsoft.com/office/drawing/2014/main" id="{A35FCCBD-FB38-428C-9F81-A335F7A7D51A}"/>
              </a:ext>
            </a:extLst>
          </p:cNvPr>
          <p:cNvSpPr txBox="1"/>
          <p:nvPr/>
        </p:nvSpPr>
        <p:spPr>
          <a:xfrm>
            <a:off x="7642342" y="1176933"/>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song</a:t>
            </a:r>
          </a:p>
        </p:txBody>
      </p:sp>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2394940586"/>
              </p:ext>
            </p:extLst>
          </p:nvPr>
        </p:nvGraphicFramePr>
        <p:xfrm>
          <a:off x="558052" y="817333"/>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Lieblings</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der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Musik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92D050"/>
                          </a:solidFill>
                          <a:latin typeface="Century Gothic" panose="020B0502020202020204" pitchFamily="34" charset="0"/>
                        </a:rPr>
                        <a:t>das </a:t>
                      </a:r>
                      <a:r>
                        <a:rPr lang="en-GB" sz="2300" b="1" dirty="0" err="1">
                          <a:solidFill>
                            <a:srgbClr val="92D050"/>
                          </a:solidFill>
                          <a:latin typeface="Century Gothic" panose="020B0502020202020204" pitchFamily="34" charset="0"/>
                        </a:rPr>
                        <a:t>Lieblingslied</a:t>
                      </a:r>
                      <a:endParaRPr lang="en-GB" sz="23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zwei</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Filme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acht</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eins</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zwei</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neun</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zwölf</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vier</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zehn</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die </a:t>
                      </a:r>
                      <a:r>
                        <a:rPr lang="en-GB" sz="2400" b="1" dirty="0" err="1">
                          <a:solidFill>
                            <a:srgbClr val="FF0066"/>
                          </a:solidFill>
                          <a:latin typeface="Century Gothic" panose="020B0502020202020204" pitchFamily="34" charset="0"/>
                        </a:rPr>
                        <a:t>Nummer</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fünf</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sechs</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null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sieben</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drei</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es </a:t>
                      </a:r>
                      <a:r>
                        <a:rPr lang="en-GB" sz="2400" b="1" dirty="0" err="1">
                          <a:solidFill>
                            <a:srgbClr val="FF0066"/>
                          </a:solidFill>
                          <a:latin typeface="Century Gothic" panose="020B0502020202020204" pitchFamily="34" charset="0"/>
                        </a:rPr>
                        <a:t>gibt</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83" name="TextBox 82">
            <a:extLst>
              <a:ext uri="{FF2B5EF4-FFF2-40B4-BE49-F238E27FC236}">
                <a16:creationId xmlns:a16="http://schemas.microsoft.com/office/drawing/2014/main" id="{7754736B-258A-4504-A78D-763CD71BAB1E}"/>
              </a:ext>
            </a:extLst>
          </p:cNvPr>
          <p:cNvSpPr txBox="1"/>
          <p:nvPr/>
        </p:nvSpPr>
        <p:spPr>
          <a:xfrm>
            <a:off x="2298834" y="6307048"/>
            <a:ext cx="23195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seven</a:t>
            </a:r>
          </a:p>
        </p:txBody>
      </p:sp>
      <p:sp>
        <p:nvSpPr>
          <p:cNvPr id="84" name="TextBox 83">
            <a:extLst>
              <a:ext uri="{FF2B5EF4-FFF2-40B4-BE49-F238E27FC236}">
                <a16:creationId xmlns:a16="http://schemas.microsoft.com/office/drawing/2014/main" id="{EF62ED1D-0163-4BA5-942A-DE8D58E0E8B6}"/>
              </a:ext>
            </a:extLst>
          </p:cNvPr>
          <p:cNvSpPr txBox="1"/>
          <p:nvPr/>
        </p:nvSpPr>
        <p:spPr>
          <a:xfrm>
            <a:off x="4832489" y="631933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three</a:t>
            </a:r>
          </a:p>
        </p:txBody>
      </p:sp>
      <p:sp>
        <p:nvSpPr>
          <p:cNvPr id="85" name="TextBox 84">
            <a:extLst>
              <a:ext uri="{FF2B5EF4-FFF2-40B4-BE49-F238E27FC236}">
                <a16:creationId xmlns:a16="http://schemas.microsoft.com/office/drawing/2014/main" id="{3C28C89F-C3E2-4831-9371-511E5621E8EE}"/>
              </a:ext>
            </a:extLst>
          </p:cNvPr>
          <p:cNvSpPr txBox="1"/>
          <p:nvPr/>
        </p:nvSpPr>
        <p:spPr>
          <a:xfrm>
            <a:off x="7648395" y="6328386"/>
            <a:ext cx="298615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there is, there are</a:t>
            </a:r>
          </a:p>
        </p:txBody>
      </p:sp>
      <p:sp>
        <p:nvSpPr>
          <p:cNvPr id="86" name="TextBox 85">
            <a:extLst>
              <a:ext uri="{FF2B5EF4-FFF2-40B4-BE49-F238E27FC236}">
                <a16:creationId xmlns:a16="http://schemas.microsoft.com/office/drawing/2014/main" id="{89A76DA2-52C6-41C9-93C3-04FBB9A07648}"/>
              </a:ext>
            </a:extLst>
          </p:cNvPr>
          <p:cNvSpPr txBox="1"/>
          <p:nvPr/>
        </p:nvSpPr>
        <p:spPr>
          <a:xfrm>
            <a:off x="2298832" y="5514830"/>
            <a:ext cx="1899579"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five</a:t>
            </a:r>
          </a:p>
        </p:txBody>
      </p:sp>
      <p:sp>
        <p:nvSpPr>
          <p:cNvPr id="87" name="TextBox 86">
            <a:extLst>
              <a:ext uri="{FF2B5EF4-FFF2-40B4-BE49-F238E27FC236}">
                <a16:creationId xmlns:a16="http://schemas.microsoft.com/office/drawing/2014/main" id="{770916C9-32B0-4B77-A994-FA96CCF755DC}"/>
              </a:ext>
            </a:extLst>
          </p:cNvPr>
          <p:cNvSpPr txBox="1"/>
          <p:nvPr/>
        </p:nvSpPr>
        <p:spPr>
          <a:xfrm>
            <a:off x="4638952" y="5459883"/>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six	</a:t>
            </a:r>
          </a:p>
        </p:txBody>
      </p:sp>
      <p:sp>
        <p:nvSpPr>
          <p:cNvPr id="88" name="TextBox 87">
            <a:extLst>
              <a:ext uri="{FF2B5EF4-FFF2-40B4-BE49-F238E27FC236}">
                <a16:creationId xmlns:a16="http://schemas.microsoft.com/office/drawing/2014/main" id="{512F4A77-E9F5-45B2-B3BE-5DCEC579BCD6}"/>
              </a:ext>
            </a:extLst>
          </p:cNvPr>
          <p:cNvSpPr txBox="1"/>
          <p:nvPr/>
        </p:nvSpPr>
        <p:spPr>
          <a:xfrm>
            <a:off x="7648395" y="545988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zero</a:t>
            </a:r>
          </a:p>
        </p:txBody>
      </p:sp>
      <p:sp>
        <p:nvSpPr>
          <p:cNvPr id="89" name="TextBox 88">
            <a:extLst>
              <a:ext uri="{FF2B5EF4-FFF2-40B4-BE49-F238E27FC236}">
                <a16:creationId xmlns:a16="http://schemas.microsoft.com/office/drawing/2014/main" id="{F9BB1338-4467-4AA5-AB38-1FA295E1B2B8}"/>
              </a:ext>
            </a:extLst>
          </p:cNvPr>
          <p:cNvSpPr txBox="1"/>
          <p:nvPr/>
        </p:nvSpPr>
        <p:spPr>
          <a:xfrm>
            <a:off x="2231615" y="4594640"/>
            <a:ext cx="23868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four</a:t>
            </a:r>
          </a:p>
        </p:txBody>
      </p:sp>
      <p:sp>
        <p:nvSpPr>
          <p:cNvPr id="90" name="TextBox 89">
            <a:extLst>
              <a:ext uri="{FF2B5EF4-FFF2-40B4-BE49-F238E27FC236}">
                <a16:creationId xmlns:a16="http://schemas.microsoft.com/office/drawing/2014/main" id="{BD548CCD-04BA-4465-99E9-2B827BA2636E}"/>
              </a:ext>
            </a:extLst>
          </p:cNvPr>
          <p:cNvSpPr txBox="1"/>
          <p:nvPr/>
        </p:nvSpPr>
        <p:spPr>
          <a:xfrm>
            <a:off x="4597375" y="4620345"/>
            <a:ext cx="28373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ten</a:t>
            </a:r>
          </a:p>
        </p:txBody>
      </p:sp>
      <p:sp>
        <p:nvSpPr>
          <p:cNvPr id="91" name="TextBox 90">
            <a:extLst>
              <a:ext uri="{FF2B5EF4-FFF2-40B4-BE49-F238E27FC236}">
                <a16:creationId xmlns:a16="http://schemas.microsoft.com/office/drawing/2014/main" id="{CD71D6CD-0165-4D94-9998-E48924CF2365}"/>
              </a:ext>
            </a:extLst>
          </p:cNvPr>
          <p:cNvSpPr txBox="1"/>
          <p:nvPr/>
        </p:nvSpPr>
        <p:spPr>
          <a:xfrm>
            <a:off x="7548540" y="4620344"/>
            <a:ext cx="26922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number</a:t>
            </a:r>
          </a:p>
        </p:txBody>
      </p:sp>
      <p:sp>
        <p:nvSpPr>
          <p:cNvPr id="92" name="TextBox 91">
            <a:extLst>
              <a:ext uri="{FF2B5EF4-FFF2-40B4-BE49-F238E27FC236}">
                <a16:creationId xmlns:a16="http://schemas.microsoft.com/office/drawing/2014/main" id="{7E78D2FC-CA12-4981-A131-856BEEBAD8FA}"/>
              </a:ext>
            </a:extLst>
          </p:cNvPr>
          <p:cNvSpPr txBox="1"/>
          <p:nvPr/>
        </p:nvSpPr>
        <p:spPr>
          <a:xfrm>
            <a:off x="2231614" y="3761861"/>
            <a:ext cx="212179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two	</a:t>
            </a:r>
          </a:p>
        </p:txBody>
      </p:sp>
      <p:sp>
        <p:nvSpPr>
          <p:cNvPr id="93" name="TextBox 92">
            <a:extLst>
              <a:ext uri="{FF2B5EF4-FFF2-40B4-BE49-F238E27FC236}">
                <a16:creationId xmlns:a16="http://schemas.microsoft.com/office/drawing/2014/main" id="{4CB3B07C-A229-4F77-AD03-01F8C71BFD2D}"/>
              </a:ext>
            </a:extLst>
          </p:cNvPr>
          <p:cNvSpPr txBox="1"/>
          <p:nvPr/>
        </p:nvSpPr>
        <p:spPr>
          <a:xfrm>
            <a:off x="4680866" y="3750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nine</a:t>
            </a:r>
          </a:p>
        </p:txBody>
      </p:sp>
      <p:sp>
        <p:nvSpPr>
          <p:cNvPr id="94" name="TextBox 93">
            <a:extLst>
              <a:ext uri="{FF2B5EF4-FFF2-40B4-BE49-F238E27FC236}">
                <a16:creationId xmlns:a16="http://schemas.microsoft.com/office/drawing/2014/main" id="{84FEF003-A0C9-461E-A440-02184F53CA25}"/>
              </a:ext>
            </a:extLst>
          </p:cNvPr>
          <p:cNvSpPr txBox="1"/>
          <p:nvPr/>
        </p:nvSpPr>
        <p:spPr>
          <a:xfrm>
            <a:off x="7644965" y="374794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twelve</a:t>
            </a:r>
          </a:p>
        </p:txBody>
      </p:sp>
      <p:sp>
        <p:nvSpPr>
          <p:cNvPr id="95" name="TextBox 94">
            <a:extLst>
              <a:ext uri="{FF2B5EF4-FFF2-40B4-BE49-F238E27FC236}">
                <a16:creationId xmlns:a16="http://schemas.microsoft.com/office/drawing/2014/main" id="{38DDB75E-3CC5-45E4-830A-4E0DBCDA82F0}"/>
              </a:ext>
            </a:extLst>
          </p:cNvPr>
          <p:cNvSpPr txBox="1"/>
          <p:nvPr/>
        </p:nvSpPr>
        <p:spPr>
          <a:xfrm>
            <a:off x="2231613" y="2882232"/>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eight</a:t>
            </a:r>
          </a:p>
        </p:txBody>
      </p:sp>
      <p:sp>
        <p:nvSpPr>
          <p:cNvPr id="96" name="TextBox 95">
            <a:extLst>
              <a:ext uri="{FF2B5EF4-FFF2-40B4-BE49-F238E27FC236}">
                <a16:creationId xmlns:a16="http://schemas.microsoft.com/office/drawing/2014/main" id="{80BA3DE0-8595-462B-AB01-3647102C278F}"/>
              </a:ext>
            </a:extLst>
          </p:cNvPr>
          <p:cNvSpPr txBox="1"/>
          <p:nvPr/>
        </p:nvSpPr>
        <p:spPr>
          <a:xfrm>
            <a:off x="4638950" y="2855238"/>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one</a:t>
            </a:r>
          </a:p>
        </p:txBody>
      </p:sp>
      <p:sp>
        <p:nvSpPr>
          <p:cNvPr id="97" name="TextBox 96">
            <a:extLst>
              <a:ext uri="{FF2B5EF4-FFF2-40B4-BE49-F238E27FC236}">
                <a16:creationId xmlns:a16="http://schemas.microsoft.com/office/drawing/2014/main" id="{44362693-FC70-469E-BFF7-A71D025BE88D}"/>
              </a:ext>
            </a:extLst>
          </p:cNvPr>
          <p:cNvSpPr txBox="1"/>
          <p:nvPr/>
        </p:nvSpPr>
        <p:spPr>
          <a:xfrm>
            <a:off x="7751746" y="2855601"/>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eleven</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70246032"/>
              </p:ext>
            </p:extLst>
          </p:nvPr>
        </p:nvGraphicFramePr>
        <p:xfrm>
          <a:off x="601237" y="648430"/>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music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(the) favourite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two films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92D050"/>
                          </a:solidFill>
                          <a:latin typeface="Century Gothic" panose="020B0502020202020204" pitchFamily="34" charset="0"/>
                        </a:rPr>
                        <a:t>favourite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eleven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twelve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nine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five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seven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(the) number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zero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8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32130" y="992580"/>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5151" y="3896301"/>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5" name="TextBox 54">
            <a:hlinkClick r:id="" action="ppaction://noaction">
              <a:snd r:embed="rId6" name="T2_W8F_10.3.wav"/>
            </a:hlinkClick>
            <a:extLst>
              <a:ext uri="{FF2B5EF4-FFF2-40B4-BE49-F238E27FC236}">
                <a16:creationId xmlns:a16="http://schemas.microsoft.com/office/drawing/2014/main" id="{BDF82653-B951-4AAC-B1A2-20FD4CFE7478}"/>
              </a:ext>
            </a:extLst>
          </p:cNvPr>
          <p:cNvSpPr txBox="1"/>
          <p:nvPr/>
        </p:nvSpPr>
        <p:spPr>
          <a:xfrm>
            <a:off x="2313281" y="6168335"/>
            <a:ext cx="23195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Nummer</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7" name="T2_W8F_10.4.wav"/>
            </a:hlinkClick>
            <a:extLst>
              <a:ext uri="{FF2B5EF4-FFF2-40B4-BE49-F238E27FC236}">
                <a16:creationId xmlns:a16="http://schemas.microsoft.com/office/drawing/2014/main" id="{862CFA1C-E682-4099-8294-19B044354D55}"/>
              </a:ext>
            </a:extLst>
          </p:cNvPr>
          <p:cNvSpPr txBox="1"/>
          <p:nvPr/>
        </p:nvSpPr>
        <p:spPr>
          <a:xfrm>
            <a:off x="4846936" y="6180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null</a:t>
            </a:r>
          </a:p>
        </p:txBody>
      </p:sp>
      <p:sp>
        <p:nvSpPr>
          <p:cNvPr id="57" name="TextBox 56">
            <a:hlinkClick r:id="" action="ppaction://noaction">
              <a:snd r:embed="rId8" name="T2_W8F_10.5.wav"/>
            </a:hlinkClick>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eins</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9" name="T2_W8F_10.6.wav"/>
            </a:hlinkClick>
            <a:extLst>
              <a:ext uri="{FF2B5EF4-FFF2-40B4-BE49-F238E27FC236}">
                <a16:creationId xmlns:a16="http://schemas.microsoft.com/office/drawing/2014/main" id="{EF239C35-C144-491F-AEA8-CD145B46436E}"/>
              </a:ext>
            </a:extLst>
          </p:cNvPr>
          <p:cNvSpPr txBox="1"/>
          <p:nvPr/>
        </p:nvSpPr>
        <p:spPr>
          <a:xfrm>
            <a:off x="2313279" y="5376117"/>
            <a:ext cx="1899579"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zwei</a:t>
            </a:r>
            <a:endParaRPr lang="en-GB" sz="22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0" name="T2_W8F_10.7.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drei</a:t>
            </a:r>
            <a:r>
              <a:rPr lang="en-GB" sz="2400" kern="0" dirty="0">
                <a:solidFill>
                  <a:srgbClr val="002060"/>
                </a:solidFill>
                <a:latin typeface="Century Gothic" panose="020B0502020202020204" pitchFamily="34" charset="0"/>
                <a:cs typeface="Arial"/>
                <a:sym typeface="Arial"/>
              </a:rPr>
              <a:t>	</a:t>
            </a:r>
          </a:p>
        </p:txBody>
      </p:sp>
      <p:sp>
        <p:nvSpPr>
          <p:cNvPr id="60" name="TextBox 59">
            <a:hlinkClick r:id="" action="ppaction://noaction">
              <a:snd r:embed="rId11" name="T2_W8F_10.8.wav"/>
            </a:hlinkClick>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vier</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2" name="T2_W8F_10.9.wav"/>
            </a:hlinkClick>
            <a:extLst>
              <a:ext uri="{FF2B5EF4-FFF2-40B4-BE49-F238E27FC236}">
                <a16:creationId xmlns:a16="http://schemas.microsoft.com/office/drawing/2014/main" id="{6A8195D3-7F81-44C0-B3C4-7AA5F73FDFE2}"/>
              </a:ext>
            </a:extLst>
          </p:cNvPr>
          <p:cNvSpPr txBox="1"/>
          <p:nvPr/>
        </p:nvSpPr>
        <p:spPr>
          <a:xfrm>
            <a:off x="2246062" y="4455927"/>
            <a:ext cx="23868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fünf</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3" name="T2_W8F_10.10.wav"/>
            </a:hlinkClick>
            <a:extLst>
              <a:ext uri="{FF2B5EF4-FFF2-40B4-BE49-F238E27FC236}">
                <a16:creationId xmlns:a16="http://schemas.microsoft.com/office/drawing/2014/main" id="{E34A5B3A-1E1D-4D72-9D2C-CEF166467DEF}"/>
              </a:ext>
            </a:extLst>
          </p:cNvPr>
          <p:cNvSpPr txBox="1"/>
          <p:nvPr/>
        </p:nvSpPr>
        <p:spPr>
          <a:xfrm>
            <a:off x="4566752" y="4411004"/>
            <a:ext cx="28373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sechs</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4" name="T2_W8F_10.11.wav"/>
            </a:hlinkClick>
            <a:extLst>
              <a:ext uri="{FF2B5EF4-FFF2-40B4-BE49-F238E27FC236}">
                <a16:creationId xmlns:a16="http://schemas.microsoft.com/office/drawing/2014/main" id="{4288424B-C932-4547-A012-B49F40F7D00B}"/>
              </a:ext>
            </a:extLst>
          </p:cNvPr>
          <p:cNvSpPr txBox="1"/>
          <p:nvPr/>
        </p:nvSpPr>
        <p:spPr>
          <a:xfrm>
            <a:off x="7562987" y="441100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sieben</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5" name="T2_W8F_10.12.wav"/>
            </a:hlinkClick>
            <a:extLst>
              <a:ext uri="{FF2B5EF4-FFF2-40B4-BE49-F238E27FC236}">
                <a16:creationId xmlns:a16="http://schemas.microsoft.com/office/drawing/2014/main" id="{24EF90E7-D847-4795-BDB5-8402724F776D}"/>
              </a:ext>
            </a:extLst>
          </p:cNvPr>
          <p:cNvSpPr txBox="1"/>
          <p:nvPr/>
        </p:nvSpPr>
        <p:spPr>
          <a:xfrm>
            <a:off x="2246061" y="3623148"/>
            <a:ext cx="212179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acht</a:t>
            </a:r>
            <a:r>
              <a:rPr lang="en-GB" sz="2400" kern="0" dirty="0">
                <a:solidFill>
                  <a:srgbClr val="002060"/>
                </a:solidFill>
                <a:latin typeface="Century Gothic" panose="020B0502020202020204" pitchFamily="34" charset="0"/>
                <a:cs typeface="Arial"/>
                <a:sym typeface="Arial"/>
              </a:rPr>
              <a:t>	</a:t>
            </a:r>
          </a:p>
        </p:txBody>
      </p:sp>
      <p:sp>
        <p:nvSpPr>
          <p:cNvPr id="65" name="TextBox 64">
            <a:hlinkClick r:id="" action="ppaction://noaction">
              <a:snd r:embed="rId16" name="T2_W8F_10.13.wav"/>
            </a:hlinkClick>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neun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7" name="T2_W8F_10.14.wav"/>
            </a:hlinkClick>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zehn</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8" name="T2_W8F_10.15.wav"/>
            </a:hlinkClick>
            <a:extLst>
              <a:ext uri="{FF2B5EF4-FFF2-40B4-BE49-F238E27FC236}">
                <a16:creationId xmlns:a16="http://schemas.microsoft.com/office/drawing/2014/main" id="{2A9D9F22-C351-4596-BB7D-87AE8D30A74E}"/>
              </a:ext>
            </a:extLst>
          </p:cNvPr>
          <p:cNvSpPr txBox="1"/>
          <p:nvPr/>
        </p:nvSpPr>
        <p:spPr>
          <a:xfrm>
            <a:off x="2246060" y="2743519"/>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elf</a:t>
            </a:r>
          </a:p>
        </p:txBody>
      </p:sp>
      <p:sp>
        <p:nvSpPr>
          <p:cNvPr id="68" name="TextBox 67">
            <a:hlinkClick r:id="" action="ppaction://noaction">
              <a:snd r:embed="rId19" name="T2_W8F_10.16.wav"/>
            </a:hlinkClick>
            <a:extLst>
              <a:ext uri="{FF2B5EF4-FFF2-40B4-BE49-F238E27FC236}">
                <a16:creationId xmlns:a16="http://schemas.microsoft.com/office/drawing/2014/main" id="{171C234B-E1D8-4BA7-9BB6-CEE92AB173E3}"/>
              </a:ext>
            </a:extLst>
          </p:cNvPr>
          <p:cNvSpPr txBox="1"/>
          <p:nvPr/>
        </p:nvSpPr>
        <p:spPr>
          <a:xfrm>
            <a:off x="4653397" y="2716525"/>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zwölf</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0" name="T2_W8F_10.17.wav"/>
            </a:hlinkClick>
            <a:extLst>
              <a:ext uri="{FF2B5EF4-FFF2-40B4-BE49-F238E27FC236}">
                <a16:creationId xmlns:a16="http://schemas.microsoft.com/office/drawing/2014/main" id="{5C29C5FA-AFAC-4818-90A1-7B59F3E335C7}"/>
              </a:ext>
            </a:extLst>
          </p:cNvPr>
          <p:cNvSpPr txBox="1"/>
          <p:nvPr/>
        </p:nvSpPr>
        <p:spPr>
          <a:xfrm>
            <a:off x="7766193" y="2716888"/>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gibt</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1" name="T2_W8F_10.18.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Film</a:t>
            </a:r>
          </a:p>
        </p:txBody>
      </p:sp>
      <p:sp>
        <p:nvSpPr>
          <p:cNvPr id="71" name="TextBox 70">
            <a:hlinkClick r:id="" action="ppaction://noaction">
              <a:snd r:embed="rId22" name="T2_W8F_10.19.wav"/>
            </a:hlinkClick>
            <a:extLst>
              <a:ext uri="{FF2B5EF4-FFF2-40B4-BE49-F238E27FC236}">
                <a16:creationId xmlns:a16="http://schemas.microsoft.com/office/drawing/2014/main" id="{D4662F6F-BB7A-440E-99DB-3FEB806B34CB}"/>
              </a:ext>
            </a:extLst>
          </p:cNvPr>
          <p:cNvSpPr txBox="1"/>
          <p:nvPr/>
        </p:nvSpPr>
        <p:spPr>
          <a:xfrm>
            <a:off x="4693813" y="1865086"/>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Lieblings</a:t>
            </a:r>
            <a:r>
              <a:rPr lang="en-GB" sz="2400" kern="0" dirty="0">
                <a:solidFill>
                  <a:srgbClr val="002060"/>
                </a:solidFill>
                <a:latin typeface="Century Gothic" panose="020B0502020202020204" pitchFamily="34" charset="0"/>
                <a:cs typeface="Arial"/>
                <a:sym typeface="Arial"/>
              </a:rPr>
              <a:t>-</a:t>
            </a:r>
          </a:p>
        </p:txBody>
      </p:sp>
      <p:sp>
        <p:nvSpPr>
          <p:cNvPr id="72" name="TextBox 71">
            <a:hlinkClick r:id="" action="ppaction://noaction">
              <a:snd r:embed="rId23" name="T2_W8F_10.20.wav"/>
            </a:hlinkClick>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Lied</a:t>
            </a:r>
          </a:p>
        </p:txBody>
      </p:sp>
      <p:sp>
        <p:nvSpPr>
          <p:cNvPr id="73" name="TextBox 72">
            <a:hlinkClick r:id="" action="ppaction://noaction">
              <a:snd r:embed="rId24" name="T2_W8F_10.21.wav"/>
            </a:hlinkClick>
            <a:extLst>
              <a:ext uri="{FF2B5EF4-FFF2-40B4-BE49-F238E27FC236}">
                <a16:creationId xmlns:a16="http://schemas.microsoft.com/office/drawing/2014/main" id="{40541C7D-B0CC-4C45-9347-2F6A8921779D}"/>
              </a:ext>
            </a:extLst>
          </p:cNvPr>
          <p:cNvSpPr txBox="1"/>
          <p:nvPr/>
        </p:nvSpPr>
        <p:spPr>
          <a:xfrm>
            <a:off x="2313278" y="1026768"/>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die </a:t>
            </a:r>
            <a:r>
              <a:rPr lang="en-GB" sz="2400" kern="0" dirty="0" err="1">
                <a:solidFill>
                  <a:srgbClr val="002060"/>
                </a:solidFill>
                <a:latin typeface="Century Gothic" panose="020B0502020202020204" pitchFamily="34" charset="0"/>
                <a:cs typeface="Arial"/>
                <a:sym typeface="Arial"/>
              </a:rPr>
              <a:t>Musik</a:t>
            </a:r>
            <a:r>
              <a:rPr lang="en-GB" sz="2400" kern="0" dirty="0">
                <a:solidFill>
                  <a:srgbClr val="002060"/>
                </a:solidFill>
                <a:latin typeface="Century Gothic" panose="020B0502020202020204" pitchFamily="34" charset="0"/>
                <a:cs typeface="Arial"/>
                <a:sym typeface="Arial"/>
              </a:rPr>
              <a:t>	</a:t>
            </a:r>
          </a:p>
        </p:txBody>
      </p:sp>
      <p:sp>
        <p:nvSpPr>
          <p:cNvPr id="74" name="TextBox 73">
            <a:hlinkClick r:id="" action="ppaction://noaction">
              <a:snd r:embed="rId25" name="T2_W8F_10.22.wav"/>
            </a:hlinkClick>
            <a:extLst>
              <a:ext uri="{FF2B5EF4-FFF2-40B4-BE49-F238E27FC236}">
                <a16:creationId xmlns:a16="http://schemas.microsoft.com/office/drawing/2014/main" id="{85556096-252E-4BFA-8C9B-3147737202F6}"/>
              </a:ext>
            </a:extLst>
          </p:cNvPr>
          <p:cNvSpPr txBox="1"/>
          <p:nvPr/>
        </p:nvSpPr>
        <p:spPr>
          <a:xfrm>
            <a:off x="4693811" y="1042129"/>
            <a:ext cx="298103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a:t>
            </a:r>
            <a:r>
              <a:rPr lang="en-GB" sz="2400" kern="0" dirty="0" err="1">
                <a:solidFill>
                  <a:srgbClr val="002060"/>
                </a:solidFill>
                <a:latin typeface="Century Gothic" panose="020B0502020202020204" pitchFamily="34" charset="0"/>
                <a:cs typeface="Arial"/>
                <a:sym typeface="Arial"/>
              </a:rPr>
              <a:t>Lieblingslied</a:t>
            </a:r>
            <a:r>
              <a:rPr lang="en-GB" sz="2400" kern="0" dirty="0">
                <a:solidFill>
                  <a:srgbClr val="002060"/>
                </a:solidFill>
                <a:latin typeface="Century Gothic" panose="020B0502020202020204" pitchFamily="34" charset="0"/>
                <a:cs typeface="Arial"/>
                <a:sym typeface="Arial"/>
              </a:rPr>
              <a:t>	</a:t>
            </a:r>
          </a:p>
        </p:txBody>
      </p:sp>
      <p:sp>
        <p:nvSpPr>
          <p:cNvPr id="75" name="TextBox 74">
            <a:hlinkClick r:id="" action="ppaction://noaction">
              <a:snd r:embed="rId26" name="T2_W8F_10.23.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zwei</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Filme</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4204110684"/>
              </p:ext>
            </p:extLst>
          </p:nvPr>
        </p:nvGraphicFramePr>
        <p:xfrm>
          <a:off x="558052" y="817333"/>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Lieblings</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der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Musik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das </a:t>
                      </a:r>
                      <a:r>
                        <a:rPr lang="en-GB" sz="2300" b="1" dirty="0" err="1">
                          <a:solidFill>
                            <a:srgbClr val="002060"/>
                          </a:solidFill>
                          <a:latin typeface="Century Gothic" panose="020B0502020202020204" pitchFamily="34" charset="0"/>
                        </a:rPr>
                        <a:t>Lieblingslied</a:t>
                      </a:r>
                      <a:endParaRPr lang="en-GB" sz="23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zwei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Filme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neun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zwölf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Nummer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fünf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sechs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null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93711" y="113179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813624" y="37636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151" y="48440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71310" y="184553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Tree>
    <p:extLst>
      <p:ext uri="{BB962C8B-B14F-4D97-AF65-F5344CB8AC3E}">
        <p14:creationId xmlns:p14="http://schemas.microsoft.com/office/powerpoint/2010/main" val="3547623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66612141"/>
              </p:ext>
            </p:extLst>
          </p:nvPr>
        </p:nvGraphicFramePr>
        <p:xfrm>
          <a:off x="547259" y="665621"/>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music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(the) favourite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two films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film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favourite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twelve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number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zero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727724" y="6808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2130" y="992580"/>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815151" y="3896301"/>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Tree>
    <p:extLst>
      <p:ext uri="{BB962C8B-B14F-4D97-AF65-F5344CB8AC3E}">
        <p14:creationId xmlns:p14="http://schemas.microsoft.com/office/powerpoint/2010/main" val="334815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1820" y="1214431"/>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8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8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61059" y="4499086"/>
            <a:ext cx="2699778"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902787"/>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[big, tall]</a:t>
            </a:r>
          </a:p>
        </p:txBody>
      </p:sp>
      <p:pic>
        <p:nvPicPr>
          <p:cNvPr id="12" name="Picture 11" descr="tall man next to a big ruler held by a small girl">
            <a:extLst>
              <a:ext uri="{FF2B5EF4-FFF2-40B4-BE49-F238E27FC236}">
                <a16:creationId xmlns:a16="http://schemas.microsoft.com/office/drawing/2014/main" id="{8720207D-22A2-4DFD-81BE-8948F2C046F7}"/>
              </a:ext>
            </a:extLst>
          </p:cNvPr>
          <p:cNvPicPr>
            <a:picLocks noChangeAspect="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994788" y="1117887"/>
            <a:ext cx="1810826" cy="3230672"/>
          </a:xfrm>
          <a:prstGeom prst="rect">
            <a:avLst/>
          </a:prstGeom>
        </p:spPr>
      </p:pic>
      <p:sp>
        <p:nvSpPr>
          <p:cNvPr id="13" name="Speech Bubble: Rectangle with Corners Rounded 12">
            <a:extLst>
              <a:ext uri="{FF2B5EF4-FFF2-40B4-BE49-F238E27FC236}">
                <a16:creationId xmlns:a16="http://schemas.microsoft.com/office/drawing/2014/main" id="{A6DFD13C-B635-4805-B147-39ED75208833}"/>
              </a:ext>
            </a:extLst>
          </p:cNvPr>
          <p:cNvSpPr/>
          <p:nvPr/>
        </p:nvSpPr>
        <p:spPr>
          <a:xfrm>
            <a:off x="425572" y="1421455"/>
            <a:ext cx="3003394" cy="181672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You know that ‘s’ in front of a vowel sounds like the English ‘z’. </a:t>
            </a:r>
          </a:p>
        </p:txBody>
      </p:sp>
      <p:sp>
        <p:nvSpPr>
          <p:cNvPr id="17" name="Speech Bubble: Rectangle with Corners Rounded 16">
            <a:extLst>
              <a:ext uri="{FF2B5EF4-FFF2-40B4-BE49-F238E27FC236}">
                <a16:creationId xmlns:a16="http://schemas.microsoft.com/office/drawing/2014/main" id="{E1408A36-CD44-4F65-AF9E-D0A3742963AC}"/>
              </a:ext>
            </a:extLst>
          </p:cNvPr>
          <p:cNvSpPr/>
          <p:nvPr/>
        </p:nvSpPr>
        <p:spPr>
          <a:xfrm>
            <a:off x="425573" y="3783609"/>
            <a:ext cx="3003394" cy="165293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sp>
        <p:nvSpPr>
          <p:cNvPr id="19" name="Speech Bubble: Rectangle with Corners Rounded 18">
            <a:extLst>
              <a:ext uri="{FF2B5EF4-FFF2-40B4-BE49-F238E27FC236}">
                <a16:creationId xmlns:a16="http://schemas.microsoft.com/office/drawing/2014/main" id="{DF7E28FE-4BD0-40BB-BFCE-75DB8A4E9C39}"/>
              </a:ext>
            </a:extLst>
          </p:cNvPr>
          <p:cNvSpPr/>
          <p:nvPr/>
        </p:nvSpPr>
        <p:spPr>
          <a:xfrm>
            <a:off x="7622611" y="2713524"/>
            <a:ext cx="3182970" cy="1430952"/>
          </a:xfrm>
          <a:prstGeom prst="wedgeRoundRectCallout">
            <a:avLst>
              <a:gd name="adj1" fmla="val -61550"/>
              <a:gd name="adj2" fmla="val 920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ß is just a special way of writing ‘ss’ after a long vowel.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3"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103066" y="1412611"/>
            <a:ext cx="3620792" cy="387213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884259" y="4084421"/>
            <a:ext cx="224292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661921" y="5091309"/>
            <a:ext cx="2544286"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81697" y="6108809"/>
            <a:ext cx="3620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eat, eating]</a:t>
            </a:r>
          </a:p>
        </p:txBody>
      </p:sp>
      <p:sp>
        <p:nvSpPr>
          <p:cNvPr id="28" name="Rectangle 27">
            <a:extLst>
              <a:ext uri="{FF2B5EF4-FFF2-40B4-BE49-F238E27FC236}">
                <a16:creationId xmlns:a16="http://schemas.microsoft.com/office/drawing/2014/main" id="{2EE7C624-5CC4-424F-B133-B95C55814F3F}"/>
              </a:ext>
            </a:extLst>
          </p:cNvPr>
          <p:cNvSpPr/>
          <p:nvPr/>
        </p:nvSpPr>
        <p:spPr>
          <a:xfrm>
            <a:off x="8374618" y="5344605"/>
            <a:ext cx="3122970"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tschü</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tall man next to a big ruler held by a small girl">
            <a:extLst>
              <a:ext uri="{FF2B5EF4-FFF2-40B4-BE49-F238E27FC236}">
                <a16:creationId xmlns:a16="http://schemas.microsoft.com/office/drawing/2014/main" id="{60CA3A14-CC82-487C-8053-1F0CFFA35D00}"/>
              </a:ext>
            </a:extLst>
          </p:cNvPr>
          <p:cNvPicPr>
            <a:picLocks noChangeAspect="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6315" y="1468786"/>
            <a:ext cx="1506910" cy="2688459"/>
          </a:xfrm>
          <a:prstGeom prst="rect">
            <a:avLst/>
          </a:prstGeom>
        </p:spPr>
      </p:pic>
      <p:pic>
        <p:nvPicPr>
          <p:cNvPr id="6" name="Picture 5">
            <a:extLst>
              <a:ext uri="{FF2B5EF4-FFF2-40B4-BE49-F238E27FC236}">
                <a16:creationId xmlns:a16="http://schemas.microsoft.com/office/drawing/2014/main" id="{63F711A0-F18F-40AB-BC22-3BB0802A74B1}"/>
              </a:ext>
            </a:extLst>
          </p:cNvPr>
          <p:cNvPicPr>
            <a:picLocks noChangeAspect="1"/>
          </p:cNvPicPr>
          <p:nvPr/>
        </p:nvPicPr>
        <p:blipFill>
          <a:blip r:embed="rId10"/>
          <a:stretch>
            <a:fillRect/>
          </a:stretch>
        </p:blipFill>
        <p:spPr>
          <a:xfrm>
            <a:off x="1307064" y="4197468"/>
            <a:ext cx="1077218" cy="1077218"/>
          </a:xfrm>
          <a:prstGeom prst="rect">
            <a:avLst/>
          </a:prstGeom>
        </p:spPr>
      </p:pic>
      <p:pic>
        <p:nvPicPr>
          <p:cNvPr id="8" name="Picture 7">
            <a:extLst>
              <a:ext uri="{FF2B5EF4-FFF2-40B4-BE49-F238E27FC236}">
                <a16:creationId xmlns:a16="http://schemas.microsoft.com/office/drawing/2014/main" id="{C6F84B88-48C1-431B-A84A-74C5E5E2CFBC}"/>
              </a:ext>
            </a:extLst>
          </p:cNvPr>
          <p:cNvPicPr>
            <a:picLocks noChangeAspect="1"/>
          </p:cNvPicPr>
          <p:nvPr/>
        </p:nvPicPr>
        <p:blipFill>
          <a:blip r:embed="rId11"/>
          <a:stretch>
            <a:fillRect/>
          </a:stretch>
        </p:blipFill>
        <p:spPr>
          <a:xfrm>
            <a:off x="1282382" y="1212693"/>
            <a:ext cx="982724" cy="987687"/>
          </a:xfrm>
          <a:prstGeom prst="rect">
            <a:avLst/>
          </a:prstGeom>
        </p:spPr>
      </p:pic>
      <p:sp>
        <p:nvSpPr>
          <p:cNvPr id="25" name="Rectangle 24">
            <a:extLst>
              <a:ext uri="{FF2B5EF4-FFF2-40B4-BE49-F238E27FC236}">
                <a16:creationId xmlns:a16="http://schemas.microsoft.com/office/drawing/2014/main" id="{8C23B1CB-689B-4C23-BAC9-E598F21B2503}"/>
              </a:ext>
            </a:extLst>
          </p:cNvPr>
          <p:cNvSpPr/>
          <p:nvPr/>
        </p:nvSpPr>
        <p:spPr>
          <a:xfrm>
            <a:off x="377387" y="2012529"/>
            <a:ext cx="3113353"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CAE72E3-477E-4C6D-A1CE-5CF99E366122}"/>
              </a:ext>
            </a:extLst>
          </p:cNvPr>
          <p:cNvPicPr>
            <a:picLocks noChangeAspect="1"/>
          </p:cNvPicPr>
          <p:nvPr/>
        </p:nvPicPr>
        <p:blipFill>
          <a:blip r:embed="rId12"/>
          <a:stretch>
            <a:fillRect/>
          </a:stretch>
        </p:blipFill>
        <p:spPr>
          <a:xfrm>
            <a:off x="9233877" y="4356719"/>
            <a:ext cx="1162560" cy="1179911"/>
          </a:xfrm>
          <a:prstGeom prst="rect">
            <a:avLst/>
          </a:prstGeom>
        </p:spPr>
      </p:pic>
      <p:grpSp>
        <p:nvGrpSpPr>
          <p:cNvPr id="16" name="Group 15">
            <a:extLst>
              <a:ext uri="{FF2B5EF4-FFF2-40B4-BE49-F238E27FC236}">
                <a16:creationId xmlns:a16="http://schemas.microsoft.com/office/drawing/2014/main" id="{30C4E983-4505-458B-BCFA-08FD68A6E999}"/>
              </a:ext>
            </a:extLst>
          </p:cNvPr>
          <p:cNvGrpSpPr/>
          <p:nvPr/>
        </p:nvGrpSpPr>
        <p:grpSpPr>
          <a:xfrm>
            <a:off x="7987506" y="1417396"/>
            <a:ext cx="2280681" cy="1429127"/>
            <a:chOff x="7987506" y="1417396"/>
            <a:chExt cx="2280681" cy="1429127"/>
          </a:xfrm>
        </p:grpSpPr>
        <p:pic>
          <p:nvPicPr>
            <p:cNvPr id="30" name="Picture 29">
              <a:extLst>
                <a:ext uri="{FF2B5EF4-FFF2-40B4-BE49-F238E27FC236}">
                  <a16:creationId xmlns:a16="http://schemas.microsoft.com/office/drawing/2014/main" id="{8D472FE9-2961-4DE9-87B1-221F170778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19516" y="1534864"/>
              <a:ext cx="1148671" cy="1311659"/>
            </a:xfrm>
            <a:prstGeom prst="rect">
              <a:avLst/>
            </a:prstGeom>
          </p:spPr>
        </p:pic>
        <p:sp>
          <p:nvSpPr>
            <p:cNvPr id="31" name="TextBox 30">
              <a:extLst>
                <a:ext uri="{FF2B5EF4-FFF2-40B4-BE49-F238E27FC236}">
                  <a16:creationId xmlns:a16="http://schemas.microsoft.com/office/drawing/2014/main" id="{B9D4308F-67B3-47BF-8F34-1C81A5EEFE85}"/>
                </a:ext>
              </a:extLst>
            </p:cNvPr>
            <p:cNvSpPr txBox="1"/>
            <p:nvPr/>
          </p:nvSpPr>
          <p:spPr>
            <a:xfrm>
              <a:off x="7987506" y="1417396"/>
              <a:ext cx="982723" cy="461665"/>
            </a:xfrm>
            <a:prstGeom prst="rect">
              <a:avLst/>
            </a:prstGeom>
            <a:solidFill>
              <a:srgbClr val="FF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Tasso</a:t>
              </a:r>
            </a:p>
          </p:txBody>
        </p:sp>
        <p:cxnSp>
          <p:nvCxnSpPr>
            <p:cNvPr id="32" name="Straight Arrow Connector 31" descr="arrow connecting the cat to its name 'Misky'">
              <a:extLst>
                <a:ext uri="{FF2B5EF4-FFF2-40B4-BE49-F238E27FC236}">
                  <a16:creationId xmlns:a16="http://schemas.microsoft.com/office/drawing/2014/main" id="{2AD07213-7CE9-4058-B506-061B506BD180}"/>
                </a:ext>
              </a:extLst>
            </p:cNvPr>
            <p:cNvCxnSpPr>
              <a:cxnSpLocks/>
            </p:cNvCxnSpPr>
            <p:nvPr/>
          </p:nvCxnSpPr>
          <p:spPr>
            <a:xfrm>
              <a:off x="9150066" y="1615252"/>
              <a:ext cx="306803" cy="2465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862FCA0-BC4A-4AB8-8343-B94E34900433}"/>
              </a:ext>
            </a:extLst>
          </p:cNvPr>
          <p:cNvSpPr/>
          <p:nvPr/>
        </p:nvSpPr>
        <p:spPr>
          <a:xfrm>
            <a:off x="8216686" y="2625645"/>
            <a:ext cx="2978701"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AF9A3E2-48F5-449A-8F08-722702A5D212}"/>
              </a:ext>
            </a:extLst>
          </p:cNvPr>
          <p:cNvSpPr/>
          <p:nvPr/>
        </p:nvSpPr>
        <p:spPr>
          <a:xfrm>
            <a:off x="4884258" y="5493256"/>
            <a:ext cx="3326895" cy="1200328"/>
          </a:xfrm>
          <a:prstGeom prst="wedgeRoundRectCallout">
            <a:avLst>
              <a:gd name="adj1" fmla="val 56820"/>
              <a:gd name="adj2" fmla="val -2737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This can be written with ‘s’ or ‘ss’ at the end.</a:t>
            </a:r>
          </a:p>
        </p:txBody>
      </p:sp>
      <p:sp>
        <p:nvSpPr>
          <p:cNvPr id="38" name="TextBox 37">
            <a:hlinkClick r:id="" action="ppaction://noaction">
              <a:snd r:embed="rId14" name="T2_W8_2.1.wav"/>
            </a:hlinkClick>
            <a:extLst>
              <a:ext uri="{FF2B5EF4-FFF2-40B4-BE49-F238E27FC236}">
                <a16:creationId xmlns:a16="http://schemas.microsoft.com/office/drawing/2014/main" id="{08E7974F-733D-47BD-A979-57B9B648AF96}"/>
              </a:ext>
            </a:extLst>
          </p:cNvPr>
          <p:cNvSpPr txBox="1"/>
          <p:nvPr/>
        </p:nvSpPr>
        <p:spPr>
          <a:xfrm>
            <a:off x="-76200" y="-148605"/>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ß</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7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8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3.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8_3.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2_W8_3.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5" grpId="0"/>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9878806" y="772928"/>
            <a:ext cx="219002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Mu</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ik</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Rectangle 12">
            <a:extLst>
              <a:ext uri="{FF2B5EF4-FFF2-40B4-BE49-F238E27FC236}">
                <a16:creationId xmlns:a16="http://schemas.microsoft.com/office/drawing/2014/main" id="{DA0EB35D-2B1B-42B8-8651-848A2C821819}"/>
              </a:ext>
            </a:extLst>
          </p:cNvPr>
          <p:cNvSpPr/>
          <p:nvPr/>
        </p:nvSpPr>
        <p:spPr>
          <a:xfrm>
            <a:off x="9962955" y="1456276"/>
            <a:ext cx="173156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wei</a:t>
            </a:r>
            <a:r>
              <a:rPr lang="en-GB" sz="5400" dirty="0" err="1">
                <a:solidFill>
                  <a:srgbClr val="FF0066"/>
                </a:solidFill>
                <a:latin typeface="Century Gothic" panose="020B0502020202020204" pitchFamily="34" charset="0"/>
              </a:rPr>
              <a:t>ß</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10307601" y="2051874"/>
            <a:ext cx="10422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8940008" y="2707338"/>
            <a:ext cx="31806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9389265" y="3344468"/>
            <a:ext cx="254589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Fu</a:t>
            </a:r>
            <a:r>
              <a:rPr lang="en-GB" sz="5400" dirty="0" err="1">
                <a:solidFill>
                  <a:srgbClr val="FF0066"/>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256845" y="853976"/>
            <a:ext cx="1816884" cy="2607681"/>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249980" y="3682783"/>
            <a:ext cx="1819604" cy="2575024"/>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084C9D57-A08B-472D-BA09-393938162BBA}"/>
              </a:ext>
            </a:extLst>
          </p:cNvPr>
          <p:cNvSpPr/>
          <p:nvPr/>
        </p:nvSpPr>
        <p:spPr>
          <a:xfrm>
            <a:off x="9878806" y="4554306"/>
            <a:ext cx="200728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uper</a:t>
            </a:r>
          </a:p>
        </p:txBody>
      </p:sp>
      <p:sp>
        <p:nvSpPr>
          <p:cNvPr id="19" name="Rectangle 18">
            <a:extLst>
              <a:ext uri="{FF2B5EF4-FFF2-40B4-BE49-F238E27FC236}">
                <a16:creationId xmlns:a16="http://schemas.microsoft.com/office/drawing/2014/main" id="{B2CECAC4-B73D-4686-8C29-33EA7728FDC8}"/>
              </a:ext>
            </a:extLst>
          </p:cNvPr>
          <p:cNvSpPr/>
          <p:nvPr/>
        </p:nvSpPr>
        <p:spPr>
          <a:xfrm>
            <a:off x="8314275" y="5127322"/>
            <a:ext cx="37545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intere</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9922263" y="3917484"/>
            <a:ext cx="153439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FF0066"/>
                </a:solidFill>
                <a:latin typeface="Century Gothic" panose="020B0502020202020204" pitchFamily="34" charset="0"/>
              </a:rPr>
              <a:t>s</a:t>
            </a:r>
            <a:r>
              <a:rPr lang="en-GB" sz="5400" dirty="0" err="1">
                <a:solidFill>
                  <a:srgbClr val="002060"/>
                </a:solidFill>
                <a:latin typeface="Century Gothic" panose="020B0502020202020204" pitchFamily="34" charset="0"/>
              </a:rPr>
              <a:t>ehr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Rectangle 20">
            <a:hlinkClick r:id="" action="ppaction://noaction">
              <a:snd r:embed="rId13" name="T2_W8F_4.10.wav"/>
            </a:hlinkClick>
            <a:extLst>
              <a:ext uri="{FF2B5EF4-FFF2-40B4-BE49-F238E27FC236}">
                <a16:creationId xmlns:a16="http://schemas.microsoft.com/office/drawing/2014/main" id="{64475610-CE0A-43CF-BF0D-8ECC806F3E61}"/>
              </a:ext>
            </a:extLst>
          </p:cNvPr>
          <p:cNvSpPr/>
          <p:nvPr/>
        </p:nvSpPr>
        <p:spPr>
          <a:xfrm>
            <a:off x="10072774" y="5893785"/>
            <a:ext cx="159691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Li</a:t>
            </a:r>
            <a:r>
              <a:rPr lang="en-GB" sz="5400" dirty="0" err="1">
                <a:solidFill>
                  <a:srgbClr val="FF0066"/>
                </a:solidFill>
                <a:latin typeface="Century Gothic" panose="020B0502020202020204" pitchFamily="34" charset="0"/>
              </a:rPr>
              <a:t>s</a:t>
            </a:r>
            <a:r>
              <a:rPr lang="en-GB" sz="5400" dirty="0" err="1">
                <a:solidFill>
                  <a:srgbClr val="002060"/>
                </a:solidFill>
                <a:latin typeface="Century Gothic" panose="020B0502020202020204" pitchFamily="34" charset="0"/>
              </a:rPr>
              <a:t>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Google Shape;167;p2">
            <a:extLst>
              <a:ext uri="{FF2B5EF4-FFF2-40B4-BE49-F238E27FC236}">
                <a16:creationId xmlns:a16="http://schemas.microsoft.com/office/drawing/2014/main" id="{7F6E2BDB-7AE0-4271-A819-3CFCE32F601D}"/>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618935" y="46137"/>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1a </a:t>
            </a:r>
            <a:endParaRPr lang="en-GB" sz="3200" dirty="0"/>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53353" y="-15724"/>
            <a:ext cx="914400" cy="914400"/>
          </a:xfrm>
          <a:prstGeom prst="rect">
            <a:avLst/>
          </a:prstGeom>
        </p:spPr>
      </p:pic>
      <p:sp>
        <p:nvSpPr>
          <p:cNvPr id="29" name="Speech Bubble: Rectangle with Corners Rounded 28">
            <a:hlinkClick r:id="" action="ppaction://noaction">
              <a:snd r:embed="rId17" name="T2_W8F_4.1.wav"/>
            </a:hlinkClick>
            <a:extLst>
              <a:ext uri="{FF2B5EF4-FFF2-40B4-BE49-F238E27FC236}">
                <a16:creationId xmlns:a16="http://schemas.microsoft.com/office/drawing/2014/main" id="{1BB8C7F6-B375-4708-98C2-C20971052A5A}"/>
              </a:ext>
            </a:extLst>
          </p:cNvPr>
          <p:cNvSpPr/>
          <p:nvPr/>
        </p:nvSpPr>
        <p:spPr>
          <a:xfrm>
            <a:off x="5191451" y="144681"/>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TextBox 23">
            <a:hlinkClick r:id="" action="ppaction://noaction">
              <a:snd r:embed="rId17" name="T2_W8F_4.1.wav"/>
            </a:hlinkClick>
            <a:extLst>
              <a:ext uri="{FF2B5EF4-FFF2-40B4-BE49-F238E27FC236}">
                <a16:creationId xmlns:a16="http://schemas.microsoft.com/office/drawing/2014/main" id="{8FEFE758-1C77-42FE-AE31-908A4CFBFACA}"/>
              </a:ext>
            </a:extLst>
          </p:cNvPr>
          <p:cNvSpPr txBox="1"/>
          <p:nvPr/>
        </p:nvSpPr>
        <p:spPr>
          <a:xfrm>
            <a:off x="5161949" y="66413"/>
            <a:ext cx="32800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Lies die </a:t>
            </a:r>
            <a:r>
              <a:rPr kumimoji="0" lang="es-AR" sz="32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Wörter</a:t>
            </a:r>
            <a:r>
              <a:rPr kumimoji="0" lang="es-AR" sz="32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Tree>
    <p:extLst>
      <p:ext uri="{BB962C8B-B14F-4D97-AF65-F5344CB8AC3E}">
        <p14:creationId xmlns:p14="http://schemas.microsoft.com/office/powerpoint/2010/main" val="39335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54167E-6 1.56125E-17 L -0.62539 -0.00301 " pathEditMode="relative" rAng="0" ptsTypes="AA">
                                      <p:cBhvr>
                                        <p:cTn id="6" dur="2000" fill="hold"/>
                                        <p:tgtEl>
                                          <p:spTgt spid="12"/>
                                        </p:tgtEl>
                                        <p:attrNameLst>
                                          <p:attrName>ppt_x</p:attrName>
                                          <p:attrName>ppt_y</p:attrName>
                                        </p:attrNameLst>
                                      </p:cBhvr>
                                      <p:rCtr x="-31471" y="-833"/>
                                    </p:animMotion>
                                  </p:childTnLst>
                                  <p:subTnLst>
                                    <p:audio>
                                      <p:cMediaNode>
                                        <p:cTn display="0" masterRel="sameClick">
                                          <p:stCondLst>
                                            <p:cond evt="begin" delay="0">
                                              <p:tn val="5"/>
                                            </p:cond>
                                          </p:stCondLst>
                                          <p:endCondLst>
                                            <p:cond evt="onStopAudio" delay="0">
                                              <p:tgtEl>
                                                <p:sldTgt/>
                                              </p:tgtEl>
                                            </p:cond>
                                          </p:endCondLst>
                                        </p:cTn>
                                        <p:tgtEl>
                                          <p:sndTgt r:embed="rId3" name="T2_W8F_4.2.wav"/>
                                        </p:tgtEl>
                                      </p:cMediaNode>
                                    </p:audio>
                                  </p:sub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1.04167E-6 3.7037E-7 L -0.63372 0.32384 " pathEditMode="relative" rAng="0" ptsTypes="AA">
                                      <p:cBhvr>
                                        <p:cTn id="10" dur="2000" fill="hold"/>
                                        <p:tgtEl>
                                          <p:spTgt spid="13"/>
                                        </p:tgtEl>
                                        <p:attrNameLst>
                                          <p:attrName>ppt_x</p:attrName>
                                          <p:attrName>ppt_y</p:attrName>
                                        </p:attrNameLst>
                                      </p:cBhvr>
                                      <p:rCtr x="-31693" y="16181"/>
                                    </p:animMotion>
                                  </p:childTnLst>
                                  <p:subTnLst>
                                    <p:audio>
                                      <p:cMediaNode>
                                        <p:cTn display="0" masterRel="sameClick">
                                          <p:stCondLst>
                                            <p:cond evt="begin" delay="0">
                                              <p:tn val="9"/>
                                            </p:cond>
                                          </p:stCondLst>
                                          <p:endCondLst>
                                            <p:cond evt="onStopAudio" delay="0">
                                              <p:tgtEl>
                                                <p:sldTgt/>
                                              </p:tgtEl>
                                            </p:cond>
                                          </p:endCondLst>
                                        </p:cTn>
                                        <p:tgtEl>
                                          <p:sndTgt r:embed="rId4" name="T2_W8F_4.3.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569 0.02824 L -0.66016 -0.07639 " pathEditMode="relative" rAng="0" ptsTypes="AA">
                                      <p:cBhvr>
                                        <p:cTn id="14" dur="2000" fill="hold"/>
                                        <p:tgtEl>
                                          <p:spTgt spid="14"/>
                                        </p:tgtEl>
                                        <p:attrNameLst>
                                          <p:attrName>ppt_x</p:attrName>
                                          <p:attrName>ppt_y</p:attrName>
                                        </p:attrNameLst>
                                      </p:cBhvr>
                                      <p:rCtr x="-30169" y="-5231"/>
                                    </p:animMotion>
                                  </p:childTnLst>
                                  <p:subTnLst>
                                    <p:audio>
                                      <p:cMediaNode>
                                        <p:cTn display="0" masterRel="sameClick">
                                          <p:stCondLst>
                                            <p:cond evt="begin" delay="0">
                                              <p:tn val="13"/>
                                            </p:cond>
                                          </p:stCondLst>
                                          <p:endCondLst>
                                            <p:cond evt="onStopAudio" delay="0">
                                              <p:tgtEl>
                                                <p:sldTgt/>
                                              </p:tgtEl>
                                            </p:cond>
                                          </p:endCondLst>
                                        </p:cTn>
                                        <p:tgtEl>
                                          <p:sndTgt r:embed="rId5" name="T2_W8F_4.4.wav"/>
                                        </p:tgtEl>
                                      </p:cMediaNode>
                                    </p:audio>
                                  </p:sub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375 0.0162 L -0.54401 -0.10116 " pathEditMode="relative" rAng="0" ptsTypes="AA">
                                      <p:cBhvr>
                                        <p:cTn id="18" dur="2000" fill="hold"/>
                                        <p:tgtEl>
                                          <p:spTgt spid="15"/>
                                        </p:tgtEl>
                                        <p:attrNameLst>
                                          <p:attrName>ppt_x</p:attrName>
                                          <p:attrName>ppt_y</p:attrName>
                                        </p:attrNameLst>
                                      </p:cBhvr>
                                      <p:rCtr x="-25326" y="-5880"/>
                                    </p:animMotion>
                                  </p:childTnLst>
                                  <p:subTnLst>
                                    <p:audio>
                                      <p:cMediaNode>
                                        <p:cTn display="0" masterRel="sameClick">
                                          <p:stCondLst>
                                            <p:cond evt="begin" delay="0">
                                              <p:tn val="17"/>
                                            </p:cond>
                                          </p:stCondLst>
                                          <p:endCondLst>
                                            <p:cond evt="onStopAudio" delay="0">
                                              <p:tgtEl>
                                                <p:sldTgt/>
                                              </p:tgtEl>
                                            </p:cond>
                                          </p:endCondLst>
                                        </p:cTn>
                                        <p:tgtEl>
                                          <p:sndTgt r:embed="rId6" name="T2_W8F_4.5.wav"/>
                                        </p:tgtEl>
                                      </p:cMediaNode>
                                    </p:audio>
                                  </p:sub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8.33333E-7 -1.11111E-6 L -0.5806 0.13218 " pathEditMode="relative" rAng="0" ptsTypes="AA">
                                      <p:cBhvr>
                                        <p:cTn id="22" dur="2000" fill="hold"/>
                                        <p:tgtEl>
                                          <p:spTgt spid="16"/>
                                        </p:tgtEl>
                                        <p:attrNameLst>
                                          <p:attrName>ppt_x</p:attrName>
                                          <p:attrName>ppt_y</p:attrName>
                                        </p:attrNameLst>
                                      </p:cBhvr>
                                      <p:rCtr x="-29036" y="6597"/>
                                    </p:animMotion>
                                  </p:childTnLst>
                                  <p:subTnLst>
                                    <p:audio>
                                      <p:cMediaNode>
                                        <p:cTn display="0" masterRel="sameClick">
                                          <p:stCondLst>
                                            <p:cond evt="begin" delay="0">
                                              <p:tn val="21"/>
                                            </p:cond>
                                          </p:stCondLst>
                                          <p:endCondLst>
                                            <p:cond evt="onStopAudio" delay="0">
                                              <p:tgtEl>
                                                <p:sldTgt/>
                                              </p:tgtEl>
                                            </p:cond>
                                          </p:endCondLst>
                                        </p:cTn>
                                        <p:tgtEl>
                                          <p:sndTgt r:embed="rId7" name="T2_W8F_4.6.wav"/>
                                        </p:tgtEl>
                                      </p:cMediaNode>
                                    </p:audio>
                                  </p:sub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0.15573 0.04652 L -0.63242 -0.18635 " pathEditMode="relative" rAng="0" ptsTypes="AA">
                                      <p:cBhvr>
                                        <p:cTn id="26" dur="2000" fill="hold"/>
                                        <p:tgtEl>
                                          <p:spTgt spid="20"/>
                                        </p:tgtEl>
                                        <p:attrNameLst>
                                          <p:attrName>ppt_x</p:attrName>
                                          <p:attrName>ppt_y</p:attrName>
                                        </p:attrNameLst>
                                      </p:cBhvr>
                                      <p:rCtr x="-23841" y="-11644"/>
                                    </p:animMotion>
                                  </p:childTnLst>
                                  <p:subTnLst>
                                    <p:audio>
                                      <p:cMediaNode>
                                        <p:cTn display="0" masterRel="sameClick">
                                          <p:stCondLst>
                                            <p:cond evt="begin" delay="0">
                                              <p:tn val="25"/>
                                            </p:cond>
                                          </p:stCondLst>
                                          <p:endCondLst>
                                            <p:cond evt="onStopAudio" delay="0">
                                              <p:tgtEl>
                                                <p:sldTgt/>
                                              </p:tgtEl>
                                            </p:cond>
                                          </p:endCondLst>
                                        </p:cTn>
                                        <p:tgtEl>
                                          <p:sndTgt r:embed="rId8" name="T2_W8F_4.7.wav"/>
                                        </p:tgtEl>
                                      </p:cMediaNode>
                                    </p:audio>
                                  </p:sub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0" nodeType="clickEffect">
                                  <p:stCondLst>
                                    <p:cond delay="0"/>
                                  </p:stCondLst>
                                  <p:childTnLst>
                                    <p:animMotion origin="layout" path="M 0.16901 0.04074 L -0.42878 -0.28681 " pathEditMode="relative" rAng="0" ptsTypes="AA">
                                      <p:cBhvr>
                                        <p:cTn id="30" dur="2000" fill="hold"/>
                                        <p:tgtEl>
                                          <p:spTgt spid="18"/>
                                        </p:tgtEl>
                                        <p:attrNameLst>
                                          <p:attrName>ppt_x</p:attrName>
                                          <p:attrName>ppt_y</p:attrName>
                                        </p:attrNameLst>
                                      </p:cBhvr>
                                      <p:rCtr x="-29896" y="-16389"/>
                                    </p:animMotion>
                                  </p:childTnLst>
                                  <p:subTnLst>
                                    <p:audio>
                                      <p:cMediaNode>
                                        <p:cTn display="0" masterRel="sameClick">
                                          <p:stCondLst>
                                            <p:cond evt="begin" delay="0">
                                              <p:tn val="29"/>
                                            </p:cond>
                                          </p:stCondLst>
                                          <p:endCondLst>
                                            <p:cond evt="onStopAudio" delay="0">
                                              <p:tgtEl>
                                                <p:sldTgt/>
                                              </p:tgtEl>
                                            </p:cond>
                                          </p:endCondLst>
                                        </p:cTn>
                                        <p:tgtEl>
                                          <p:sndTgt r:embed="rId9" name="T2_W8F_4.8.wav"/>
                                        </p:tgtEl>
                                      </p:cMediaNode>
                                    </p:audio>
                                  </p:sub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2.70833E-6 -4.81481E-6 L -0.48594 0.07639 " pathEditMode="relative" rAng="0" ptsTypes="AA">
                                      <p:cBhvr>
                                        <p:cTn id="34" dur="2000" fill="hold"/>
                                        <p:tgtEl>
                                          <p:spTgt spid="19"/>
                                        </p:tgtEl>
                                        <p:attrNameLst>
                                          <p:attrName>ppt_x</p:attrName>
                                          <p:attrName>ppt_y</p:attrName>
                                        </p:attrNameLst>
                                      </p:cBhvr>
                                      <p:rCtr x="-24297" y="3819"/>
                                    </p:animMotion>
                                  </p:childTnLst>
                                  <p:subTnLst>
                                    <p:audio>
                                      <p:cMediaNode>
                                        <p:cTn display="0" masterRel="sameClick">
                                          <p:stCondLst>
                                            <p:cond evt="begin" delay="0">
                                              <p:tn val="33"/>
                                            </p:cond>
                                          </p:stCondLst>
                                          <p:endCondLst>
                                            <p:cond evt="onStopAudio" delay="0">
                                              <p:tgtEl>
                                                <p:sldTgt/>
                                              </p:tgtEl>
                                            </p:cond>
                                          </p:endCondLst>
                                        </p:cTn>
                                        <p:tgtEl>
                                          <p:sndTgt r:embed="rId10" name="T2_W8F_4.9.wav"/>
                                        </p:tgtEl>
                                      </p:cMediaNode>
                                    </p:audio>
                                  </p:sub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3.33333E-6 -3.7037E-7 L -0.63724 -0.14653 " pathEditMode="relative" rAng="0" ptsTypes="AA">
                                      <p:cBhvr>
                                        <p:cTn id="38" dur="2000" fill="hold"/>
                                        <p:tgtEl>
                                          <p:spTgt spid="21"/>
                                        </p:tgtEl>
                                        <p:attrNameLst>
                                          <p:attrName>ppt_x</p:attrName>
                                          <p:attrName>ppt_y</p:attrName>
                                        </p:attrNameLst>
                                      </p:cBhvr>
                                      <p:rCtr x="-31862" y="-7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hlinkClick r:id="" action="ppaction://noaction">
              <a:snd r:embed="rId11" name="T2_W8F_5.9.wav"/>
            </a:hlinkClick>
            <a:extLst>
              <a:ext uri="{FF2B5EF4-FFF2-40B4-BE49-F238E27FC236}">
                <a16:creationId xmlns:a16="http://schemas.microsoft.com/office/drawing/2014/main" id="{D8A5CC01-7BB6-454C-9EFC-3A46EE70A8E9}"/>
              </a:ext>
            </a:extLst>
          </p:cNvPr>
          <p:cNvSpPr/>
          <p:nvPr/>
        </p:nvSpPr>
        <p:spPr>
          <a:xfrm>
            <a:off x="1211164" y="3222003"/>
            <a:ext cx="149912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link</a:t>
            </a:r>
            <a:r>
              <a:rPr lang="en-GB" sz="5400" dirty="0">
                <a:solidFill>
                  <a:srgbClr val="FF0066"/>
                </a:solidFill>
                <a:latin typeface="Century Gothic" panose="020B0502020202020204" pitchFamily="34" charset="0"/>
              </a:rPr>
              <a:t>s</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Rectangle 12">
            <a:hlinkClick r:id="" action="ppaction://noaction">
              <a:snd r:embed="rId12" name="T2_W8F_5.12.wav"/>
            </a:hlinkClick>
            <a:extLst>
              <a:ext uri="{FF2B5EF4-FFF2-40B4-BE49-F238E27FC236}">
                <a16:creationId xmlns:a16="http://schemas.microsoft.com/office/drawing/2014/main" id="{DA0EB35D-2B1B-42B8-8651-848A2C821819}"/>
              </a:ext>
            </a:extLst>
          </p:cNvPr>
          <p:cNvSpPr/>
          <p:nvPr/>
        </p:nvSpPr>
        <p:spPr>
          <a:xfrm>
            <a:off x="3169180" y="3960665"/>
            <a:ext cx="251703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tschü</a:t>
            </a:r>
            <a:r>
              <a:rPr lang="en-GB" sz="5400" dirty="0" err="1">
                <a:solidFill>
                  <a:srgbClr val="FF0066"/>
                </a:solidFill>
                <a:latin typeface="Century Gothic" panose="020B0502020202020204" pitchFamily="34" charset="0"/>
              </a:rPr>
              <a:t>ss</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 name="Rectangle 13">
            <a:hlinkClick r:id="" action="ppaction://noaction">
              <a:snd r:embed="rId13" name="T2_W8F_5.14.wav"/>
            </a:hlinkClick>
            <a:extLst>
              <a:ext uri="{FF2B5EF4-FFF2-40B4-BE49-F238E27FC236}">
                <a16:creationId xmlns:a16="http://schemas.microsoft.com/office/drawing/2014/main" id="{3500A1DE-AD60-42BE-B784-121372077F40}"/>
              </a:ext>
            </a:extLst>
          </p:cNvPr>
          <p:cNvSpPr/>
          <p:nvPr/>
        </p:nvSpPr>
        <p:spPr>
          <a:xfrm>
            <a:off x="1256040" y="4677604"/>
            <a:ext cx="153439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lang="en-GB" sz="5400" dirty="0" err="1">
                <a:solidFill>
                  <a:srgbClr val="002060"/>
                </a:solidFill>
                <a:latin typeface="Century Gothic" panose="020B0502020202020204" pitchFamily="34" charset="0"/>
              </a:rPr>
              <a:t>ehr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Rectangle 14">
            <a:hlinkClick r:id="" action="ppaction://noaction">
              <a:snd r:embed="rId14" name="T2_W8F_5.17.wav"/>
            </a:hlinkClick>
            <a:extLst>
              <a:ext uri="{FF2B5EF4-FFF2-40B4-BE49-F238E27FC236}">
                <a16:creationId xmlns:a16="http://schemas.microsoft.com/office/drawing/2014/main" id="{F9824A54-6EBB-43D1-8D41-9C00AF9F0E65}"/>
              </a:ext>
            </a:extLst>
          </p:cNvPr>
          <p:cNvSpPr/>
          <p:nvPr/>
        </p:nvSpPr>
        <p:spPr>
          <a:xfrm>
            <a:off x="5914374" y="5362073"/>
            <a:ext cx="31806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hlinkClick r:id="" action="ppaction://noaction">
              <a:snd r:embed="rId9" name="T2_W8F_5.8.wav"/>
            </a:hlinkClick>
            <a:extLst>
              <a:ext uri="{FF2B5EF4-FFF2-40B4-BE49-F238E27FC236}">
                <a16:creationId xmlns:a16="http://schemas.microsoft.com/office/drawing/2014/main" id="{0E7E0CA9-B2EA-40D3-A8A1-EDBF3FA855A4}"/>
              </a:ext>
            </a:extLst>
          </p:cNvPr>
          <p:cNvSpPr/>
          <p:nvPr/>
        </p:nvSpPr>
        <p:spPr>
          <a:xfrm>
            <a:off x="3456878" y="5379573"/>
            <a:ext cx="14013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da</a:t>
            </a:r>
            <a:r>
              <a:rPr lang="en-GB" sz="5400" dirty="0">
                <a:solidFill>
                  <a:srgbClr val="FF0066"/>
                </a:solidFill>
                <a:latin typeface="Century Gothic" panose="020B0502020202020204" pitchFamily="34" charset="0"/>
              </a:rPr>
              <a:t>s</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C326B7C0-4B3E-4CB4-BE11-2B67417D9B7C}"/>
              </a:ext>
            </a:extLst>
          </p:cNvPr>
          <p:cNvGrpSpPr/>
          <p:nvPr/>
        </p:nvGrpSpPr>
        <p:grpSpPr>
          <a:xfrm>
            <a:off x="7533980" y="468078"/>
            <a:ext cx="1855179" cy="2739546"/>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E79"/>
                </a:solidFill>
                <a:effectLst/>
                <a:uLnTx/>
                <a:uFillTx/>
                <a:latin typeface="Calibri" panose="020F0502020204030204"/>
                <a:ea typeface="+mn-ea"/>
                <a:cs typeface="+mn-cs"/>
              </a:endParaRPr>
            </a:p>
          </p:txBody>
        </p:sp>
      </p:grpSp>
      <p:sp>
        <p:nvSpPr>
          <p:cNvPr id="18" name="Rectangle 17">
            <a:hlinkClick r:id="" action="ppaction://noaction">
              <a:snd r:embed="rId8" name="T2_W8F_5.6.wav"/>
            </a:hlinkClick>
            <a:extLst>
              <a:ext uri="{FF2B5EF4-FFF2-40B4-BE49-F238E27FC236}">
                <a16:creationId xmlns:a16="http://schemas.microsoft.com/office/drawing/2014/main" id="{084C9D57-A08B-472D-BA09-393938162BBA}"/>
              </a:ext>
            </a:extLst>
          </p:cNvPr>
          <p:cNvSpPr/>
          <p:nvPr/>
        </p:nvSpPr>
        <p:spPr>
          <a:xfrm>
            <a:off x="10039040" y="3970765"/>
            <a:ext cx="200728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uper</a:t>
            </a:r>
          </a:p>
        </p:txBody>
      </p:sp>
      <p:sp>
        <p:nvSpPr>
          <p:cNvPr id="19" name="Rectangle 18">
            <a:hlinkClick r:id="" action="ppaction://noaction">
              <a:snd r:embed="rId16" name="T2_W8F_5.15.wav"/>
            </a:hlinkClick>
            <a:extLst>
              <a:ext uri="{FF2B5EF4-FFF2-40B4-BE49-F238E27FC236}">
                <a16:creationId xmlns:a16="http://schemas.microsoft.com/office/drawing/2014/main" id="{B2CECAC4-B73D-4686-8C29-33EA7728FDC8}"/>
              </a:ext>
            </a:extLst>
          </p:cNvPr>
          <p:cNvSpPr/>
          <p:nvPr/>
        </p:nvSpPr>
        <p:spPr>
          <a:xfrm>
            <a:off x="6748717" y="4702936"/>
            <a:ext cx="37545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intere</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hlinkClick r:id="" action="ppaction://noaction">
              <a:snd r:embed="rId17" name="T2_W8F_5.11.wav"/>
            </a:hlinkClick>
            <a:extLst>
              <a:ext uri="{FF2B5EF4-FFF2-40B4-BE49-F238E27FC236}">
                <a16:creationId xmlns:a16="http://schemas.microsoft.com/office/drawing/2014/main" id="{3FAE5D11-1745-47D9-B2AF-9B3AF4436481}"/>
              </a:ext>
            </a:extLst>
          </p:cNvPr>
          <p:cNvSpPr/>
          <p:nvPr/>
        </p:nvSpPr>
        <p:spPr>
          <a:xfrm>
            <a:off x="11127521" y="3225915"/>
            <a:ext cx="90441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p>
        </p:txBody>
      </p:sp>
      <p:sp>
        <p:nvSpPr>
          <p:cNvPr id="21" name="Rectangle 20">
            <a:hlinkClick r:id="" action="ppaction://noaction">
              <a:snd r:embed="rId18" name="T2_W8F_5.13.wav"/>
            </a:hlinkClick>
            <a:extLst>
              <a:ext uri="{FF2B5EF4-FFF2-40B4-BE49-F238E27FC236}">
                <a16:creationId xmlns:a16="http://schemas.microsoft.com/office/drawing/2014/main" id="{64475610-CE0A-43CF-BF0D-8ECC806F3E61}"/>
              </a:ext>
            </a:extLst>
          </p:cNvPr>
          <p:cNvSpPr/>
          <p:nvPr/>
        </p:nvSpPr>
        <p:spPr>
          <a:xfrm>
            <a:off x="6132650" y="3960405"/>
            <a:ext cx="10422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2" name="Group 21">
            <a:extLst>
              <a:ext uri="{FF2B5EF4-FFF2-40B4-BE49-F238E27FC236}">
                <a16:creationId xmlns:a16="http://schemas.microsoft.com/office/drawing/2014/main" id="{3B9BA509-D32E-4834-BF4B-D943E4E0B71B}"/>
              </a:ext>
            </a:extLst>
          </p:cNvPr>
          <p:cNvGrpSpPr/>
          <p:nvPr/>
        </p:nvGrpSpPr>
        <p:grpSpPr>
          <a:xfrm>
            <a:off x="2635142" y="532213"/>
            <a:ext cx="1855179" cy="2680508"/>
            <a:chOff x="685800" y="2406849"/>
            <a:chExt cx="2609850" cy="3784402"/>
          </a:xfrm>
        </p:grpSpPr>
        <p:pic>
          <p:nvPicPr>
            <p:cNvPr id="23" name="Picture 2" descr="Image result for buzzing bee">
              <a:extLst>
                <a:ext uri="{FF2B5EF4-FFF2-40B4-BE49-F238E27FC236}">
                  <a16:creationId xmlns:a16="http://schemas.microsoft.com/office/drawing/2014/main" id="{4E295026-5104-435A-8F16-58B8FBA72BA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Alternate Process 23">
              <a:extLst>
                <a:ext uri="{FF2B5EF4-FFF2-40B4-BE49-F238E27FC236}">
                  <a16:creationId xmlns:a16="http://schemas.microsoft.com/office/drawing/2014/main" id="{1A461AA5-B46B-4F8E-93D4-13FBC2287FF4}"/>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E79"/>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280CB416-56D2-46D7-883E-C2E1CDF32524}"/>
              </a:ext>
            </a:extLst>
          </p:cNvPr>
          <p:cNvSpPr/>
          <p:nvPr/>
        </p:nvSpPr>
        <p:spPr>
          <a:xfrm>
            <a:off x="4953372" y="640605"/>
            <a:ext cx="23054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Snap?</a:t>
            </a:r>
          </a:p>
        </p:txBody>
      </p:sp>
      <p:sp>
        <p:nvSpPr>
          <p:cNvPr id="30" name="Rectangle 29">
            <a:hlinkClick r:id="" action="ppaction://noaction">
              <a:snd r:embed="rId3" name="T2_W8F_5.1.wav"/>
            </a:hlinkClick>
            <a:extLst>
              <a:ext uri="{FF2B5EF4-FFF2-40B4-BE49-F238E27FC236}">
                <a16:creationId xmlns:a16="http://schemas.microsoft.com/office/drawing/2014/main" id="{58FD6107-4AA2-4812-8BF6-B20653B811CB}"/>
              </a:ext>
            </a:extLst>
          </p:cNvPr>
          <p:cNvSpPr/>
          <p:nvPr/>
        </p:nvSpPr>
        <p:spPr>
          <a:xfrm>
            <a:off x="3842179" y="3234943"/>
            <a:ext cx="254589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a:hlinkClick r:id="" action="ppaction://noaction">
              <a:snd r:embed="rId5" name="T2_W8F_5.3.wav"/>
            </a:hlinkClick>
            <a:extLst>
              <a:ext uri="{FF2B5EF4-FFF2-40B4-BE49-F238E27FC236}">
                <a16:creationId xmlns:a16="http://schemas.microsoft.com/office/drawing/2014/main" id="{AEF5165A-040F-4EC5-93EA-6D1A7D9E0533}"/>
              </a:ext>
            </a:extLst>
          </p:cNvPr>
          <p:cNvSpPr/>
          <p:nvPr/>
        </p:nvSpPr>
        <p:spPr>
          <a:xfrm>
            <a:off x="-288922" y="3970765"/>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31">
            <a:hlinkClick r:id="" action="ppaction://noaction">
              <a:snd r:embed="rId4" name="T2_W8F_5.2.wav"/>
            </a:hlinkClick>
            <a:extLst>
              <a:ext uri="{FF2B5EF4-FFF2-40B4-BE49-F238E27FC236}">
                <a16:creationId xmlns:a16="http://schemas.microsoft.com/office/drawing/2014/main" id="{1169DF25-5C2F-4D21-B5DC-4FE9EF4FFE9C}"/>
              </a:ext>
            </a:extLst>
          </p:cNvPr>
          <p:cNvSpPr/>
          <p:nvPr/>
        </p:nvSpPr>
        <p:spPr>
          <a:xfrm>
            <a:off x="7436645" y="3958291"/>
            <a:ext cx="251080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Wa</a:t>
            </a:r>
            <a:r>
              <a:rPr lang="en-GB" sz="5400" dirty="0">
                <a:solidFill>
                  <a:srgbClr val="FF0066"/>
                </a:solidFill>
                <a:latin typeface="Century Gothic" panose="020B0502020202020204" pitchFamily="34" charset="0"/>
              </a:rPr>
              <a:t>ss</a:t>
            </a:r>
            <a:r>
              <a:rPr lang="en-GB" sz="5400" dirty="0">
                <a:solidFill>
                  <a:srgbClr val="002060"/>
                </a:solidFill>
                <a:latin typeface="Century Gothic" panose="020B0502020202020204" pitchFamily="34" charset="0"/>
              </a:rPr>
              <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32">
            <a:hlinkClick r:id="" action="ppaction://noaction">
              <a:snd r:embed="rId6" name="T2_W8F_5.4.wav"/>
            </a:hlinkClick>
            <a:extLst>
              <a:ext uri="{FF2B5EF4-FFF2-40B4-BE49-F238E27FC236}">
                <a16:creationId xmlns:a16="http://schemas.microsoft.com/office/drawing/2014/main" id="{41CF573F-6BEE-47C4-B490-D434C3A495D1}"/>
              </a:ext>
            </a:extLst>
          </p:cNvPr>
          <p:cNvSpPr/>
          <p:nvPr/>
        </p:nvSpPr>
        <p:spPr>
          <a:xfrm>
            <a:off x="9409355" y="5381123"/>
            <a:ext cx="235192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FF0066"/>
                </a:solidFill>
                <a:latin typeface="Century Gothic" panose="020B0502020202020204" pitchFamily="34" charset="0"/>
              </a:rPr>
              <a:t>s</a:t>
            </a:r>
            <a:r>
              <a:rPr lang="en-GB" sz="5400" dirty="0" err="1">
                <a:solidFill>
                  <a:srgbClr val="002060"/>
                </a:solidFill>
                <a:latin typeface="Century Gothic" panose="020B0502020202020204" pitchFamily="34" charset="0"/>
              </a:rPr>
              <a:t>ingen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a:hlinkClick r:id="" action="ppaction://noaction">
              <a:snd r:embed="rId7" name="T2_W8F_5.5.wav"/>
            </a:hlinkClick>
            <a:extLst>
              <a:ext uri="{FF2B5EF4-FFF2-40B4-BE49-F238E27FC236}">
                <a16:creationId xmlns:a16="http://schemas.microsoft.com/office/drawing/2014/main" id="{BC252956-738B-469A-B40A-356B30FD02BD}"/>
              </a:ext>
            </a:extLst>
          </p:cNvPr>
          <p:cNvSpPr/>
          <p:nvPr/>
        </p:nvSpPr>
        <p:spPr>
          <a:xfrm>
            <a:off x="3240731" y="4673646"/>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Mu</a:t>
            </a:r>
            <a:r>
              <a:rPr lang="en-GB" sz="5400" dirty="0" err="1">
                <a:solidFill>
                  <a:srgbClr val="FF0066"/>
                </a:solidFill>
                <a:latin typeface="Century Gothic" panose="020B0502020202020204" pitchFamily="34" charset="0"/>
              </a:rPr>
              <a:t>s</a:t>
            </a:r>
            <a:r>
              <a:rPr lang="en-GB" sz="5400" dirty="0" err="1">
                <a:solidFill>
                  <a:srgbClr val="002060"/>
                </a:solidFill>
                <a:latin typeface="Century Gothic" panose="020B0502020202020204" pitchFamily="34" charset="0"/>
              </a:rPr>
              <a:t>ik</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hlinkClick r:id="" action="ppaction://noaction">
              <a:snd r:embed="rId20" name="T2_W8F_5.10.wav"/>
            </a:hlinkClick>
            <a:extLst>
              <a:ext uri="{FF2B5EF4-FFF2-40B4-BE49-F238E27FC236}">
                <a16:creationId xmlns:a16="http://schemas.microsoft.com/office/drawing/2014/main" id="{532F6CEA-C0EE-4B3A-964E-0134D6CF843D}"/>
              </a:ext>
            </a:extLst>
          </p:cNvPr>
          <p:cNvSpPr/>
          <p:nvPr/>
        </p:nvSpPr>
        <p:spPr>
          <a:xfrm>
            <a:off x="8751293" y="3242246"/>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Per</a:t>
            </a:r>
            <a:r>
              <a:rPr lang="en-GB" sz="5400" dirty="0">
                <a:solidFill>
                  <a:srgbClr val="FF0066"/>
                </a:solidFill>
                <a:latin typeface="Century Gothic" panose="020B0502020202020204" pitchFamily="34" charset="0"/>
              </a:rPr>
              <a:t>s</a:t>
            </a:r>
            <a:r>
              <a:rPr lang="en-GB" sz="5400" dirty="0">
                <a:solidFill>
                  <a:srgbClr val="002060"/>
                </a:solidFill>
                <a:latin typeface="Century Gothic" panose="020B0502020202020204" pitchFamily="34" charset="0"/>
              </a:rPr>
              <a:t>on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35">
            <a:hlinkClick r:id="" action="ppaction://noaction">
              <a:snd r:embed="rId10" name="T2_W8F_5.7.wav"/>
            </a:hlinkClick>
            <a:extLst>
              <a:ext uri="{FF2B5EF4-FFF2-40B4-BE49-F238E27FC236}">
                <a16:creationId xmlns:a16="http://schemas.microsoft.com/office/drawing/2014/main" id="{FD2D84EF-EE28-46D1-95C8-4BC0E33894E6}"/>
              </a:ext>
            </a:extLst>
          </p:cNvPr>
          <p:cNvSpPr/>
          <p:nvPr/>
        </p:nvSpPr>
        <p:spPr>
          <a:xfrm>
            <a:off x="6290001" y="3216378"/>
            <a:ext cx="278973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FF0066"/>
                </a:solidFill>
                <a:latin typeface="Century Gothic" panose="020B0502020202020204" pitchFamily="34" charset="0"/>
              </a:rPr>
              <a:t>s</a:t>
            </a:r>
            <a:r>
              <a:rPr lang="en-GB" sz="5400" dirty="0">
                <a:solidFill>
                  <a:srgbClr val="002060"/>
                </a:solidFill>
                <a:latin typeface="Century Gothic" panose="020B0502020202020204" pitchFamily="34" charset="0"/>
              </a:rPr>
              <a:t>ein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a:hlinkClick r:id="" action="ppaction://noaction">
              <a:snd r:embed="rId21" name="T2_W8F_5.16.wav"/>
            </a:hlinkClick>
            <a:extLst>
              <a:ext uri="{FF2B5EF4-FFF2-40B4-BE49-F238E27FC236}">
                <a16:creationId xmlns:a16="http://schemas.microsoft.com/office/drawing/2014/main" id="{25405B3C-205C-4496-83DD-2A47ECCBB0F2}"/>
              </a:ext>
            </a:extLst>
          </p:cNvPr>
          <p:cNvSpPr/>
          <p:nvPr/>
        </p:nvSpPr>
        <p:spPr>
          <a:xfrm>
            <a:off x="463739" y="5379573"/>
            <a:ext cx="221567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recht</a:t>
            </a:r>
            <a:r>
              <a:rPr lang="en-GB" sz="5400" dirty="0" err="1">
                <a:solidFill>
                  <a:srgbClr val="FF0066"/>
                </a:solidFill>
                <a:latin typeface="Century Gothic" panose="020B0502020202020204" pitchFamily="34" charset="0"/>
              </a:rPr>
              <a:t>s</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4165CA95-C00B-4138-A9FE-5DCDF4648793}"/>
              </a:ext>
            </a:extLst>
          </p:cNvPr>
          <p:cNvSpPr/>
          <p:nvPr/>
        </p:nvSpPr>
        <p:spPr>
          <a:xfrm>
            <a:off x="3842179" y="3353838"/>
            <a:ext cx="2617484" cy="73277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1EE6A4C-C5AD-4865-96BE-01AECF2824F8}"/>
              </a:ext>
            </a:extLst>
          </p:cNvPr>
          <p:cNvSpPr/>
          <p:nvPr/>
        </p:nvSpPr>
        <p:spPr>
          <a:xfrm>
            <a:off x="7565061" y="4101175"/>
            <a:ext cx="2392307" cy="74234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01A2203-2B9D-4BF5-9619-4902FFBA6154}"/>
              </a:ext>
            </a:extLst>
          </p:cNvPr>
          <p:cNvSpPr/>
          <p:nvPr/>
        </p:nvSpPr>
        <p:spPr>
          <a:xfrm>
            <a:off x="278128" y="4087807"/>
            <a:ext cx="2461913"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33F01FA-5E37-4391-B30B-83ADA3AF8179}"/>
              </a:ext>
            </a:extLst>
          </p:cNvPr>
          <p:cNvSpPr/>
          <p:nvPr/>
        </p:nvSpPr>
        <p:spPr>
          <a:xfrm>
            <a:off x="9355635" y="5517168"/>
            <a:ext cx="2478415" cy="710858"/>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3" name="Picture 2" descr="Image result for tick clipart">
            <a:extLst>
              <a:ext uri="{FF2B5EF4-FFF2-40B4-BE49-F238E27FC236}">
                <a16:creationId xmlns:a16="http://schemas.microsoft.com/office/drawing/2014/main" id="{03EC630D-634A-4405-AD64-98CA84BE0C0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56964"/>
          <a:stretch/>
        </p:blipFill>
        <p:spPr bwMode="auto">
          <a:xfrm>
            <a:off x="6347900" y="1563935"/>
            <a:ext cx="965218" cy="9640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tick clipart">
            <a:extLst>
              <a:ext uri="{FF2B5EF4-FFF2-40B4-BE49-F238E27FC236}">
                <a16:creationId xmlns:a16="http://schemas.microsoft.com/office/drawing/2014/main" id="{05F3D1ED-0E4B-4386-B19F-08F40936D9E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9699"/>
          <a:stretch/>
        </p:blipFill>
        <p:spPr bwMode="auto">
          <a:xfrm>
            <a:off x="6307455" y="1563935"/>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CFEE84F-696E-4C39-8560-B385C4AE0016}"/>
              </a:ext>
            </a:extLst>
          </p:cNvPr>
          <p:cNvSpPr/>
          <p:nvPr/>
        </p:nvSpPr>
        <p:spPr>
          <a:xfrm>
            <a:off x="3305377" y="4836672"/>
            <a:ext cx="3091605"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04E0A4DE-1470-40D6-AF65-9B986C258207}"/>
              </a:ext>
            </a:extLst>
          </p:cNvPr>
          <p:cNvSpPr/>
          <p:nvPr/>
        </p:nvSpPr>
        <p:spPr>
          <a:xfrm>
            <a:off x="10017328" y="4107305"/>
            <a:ext cx="2028993" cy="731676"/>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2" descr="Image result for tick clipart">
            <a:extLst>
              <a:ext uri="{FF2B5EF4-FFF2-40B4-BE49-F238E27FC236}">
                <a16:creationId xmlns:a16="http://schemas.microsoft.com/office/drawing/2014/main" id="{E32124A7-F668-42DE-BA97-D623CF1CD15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56964"/>
          <a:stretch/>
        </p:blipFill>
        <p:spPr bwMode="auto">
          <a:xfrm>
            <a:off x="6364605" y="1525834"/>
            <a:ext cx="965218" cy="96401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8E7BAAD-47F9-4D67-8710-ABA42D9A388D}"/>
              </a:ext>
            </a:extLst>
          </p:cNvPr>
          <p:cNvSpPr/>
          <p:nvPr/>
        </p:nvSpPr>
        <p:spPr>
          <a:xfrm>
            <a:off x="2861119" y="5565188"/>
            <a:ext cx="2762296"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7437F33-3234-46C8-B414-9E2287502572}"/>
              </a:ext>
            </a:extLst>
          </p:cNvPr>
          <p:cNvSpPr/>
          <p:nvPr/>
        </p:nvSpPr>
        <p:spPr>
          <a:xfrm>
            <a:off x="6545420" y="3368828"/>
            <a:ext cx="2290471"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 descr="Image result for tick clipart">
            <a:extLst>
              <a:ext uri="{FF2B5EF4-FFF2-40B4-BE49-F238E27FC236}">
                <a16:creationId xmlns:a16="http://schemas.microsoft.com/office/drawing/2014/main" id="{9CC89F23-DD37-4C57-A45B-2F8D343244F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9699"/>
          <a:stretch/>
        </p:blipFill>
        <p:spPr bwMode="auto">
          <a:xfrm>
            <a:off x="6347900" y="1545370"/>
            <a:ext cx="898024" cy="957764"/>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0427FE92-79DB-4F64-AFA6-7845D9B70AD8}"/>
              </a:ext>
            </a:extLst>
          </p:cNvPr>
          <p:cNvGrpSpPr/>
          <p:nvPr/>
        </p:nvGrpSpPr>
        <p:grpSpPr>
          <a:xfrm>
            <a:off x="9518453" y="474100"/>
            <a:ext cx="1855179" cy="2739546"/>
            <a:chOff x="9210675" y="2406849"/>
            <a:chExt cx="2609850" cy="3784402"/>
          </a:xfrm>
        </p:grpSpPr>
        <p:pic>
          <p:nvPicPr>
            <p:cNvPr id="53" name="Picture 4" descr="Image result for hissing snake clipart">
              <a:extLst>
                <a:ext uri="{FF2B5EF4-FFF2-40B4-BE49-F238E27FC236}">
                  <a16:creationId xmlns:a16="http://schemas.microsoft.com/office/drawing/2014/main" id="{BB49324C-A84D-4BD2-9DC6-B7B39459F8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54" name="Flowchart: Alternate Process 53">
              <a:extLst>
                <a:ext uri="{FF2B5EF4-FFF2-40B4-BE49-F238E27FC236}">
                  <a16:creationId xmlns:a16="http://schemas.microsoft.com/office/drawing/2014/main" id="{69A2668F-B728-4A1E-9107-C4E295694B30}"/>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E79"/>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8AB3B358-9655-4DDF-886C-73C05624EB7B}"/>
              </a:ext>
            </a:extLst>
          </p:cNvPr>
          <p:cNvGrpSpPr/>
          <p:nvPr/>
        </p:nvGrpSpPr>
        <p:grpSpPr>
          <a:xfrm>
            <a:off x="648589" y="554435"/>
            <a:ext cx="1855179" cy="2680508"/>
            <a:chOff x="685800" y="2406849"/>
            <a:chExt cx="2609850" cy="3784402"/>
          </a:xfrm>
        </p:grpSpPr>
        <p:pic>
          <p:nvPicPr>
            <p:cNvPr id="56" name="Picture 2" descr="Image result for buzzing bee">
              <a:extLst>
                <a:ext uri="{FF2B5EF4-FFF2-40B4-BE49-F238E27FC236}">
                  <a16:creationId xmlns:a16="http://schemas.microsoft.com/office/drawing/2014/main" id="{4E1DD22E-A981-4C00-9B5B-52F05D5FA49F}"/>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57" name="Flowchart: Alternate Process 56">
              <a:extLst>
                <a:ext uri="{FF2B5EF4-FFF2-40B4-BE49-F238E27FC236}">
                  <a16:creationId xmlns:a16="http://schemas.microsoft.com/office/drawing/2014/main" id="{4F3CA8BB-0FF2-44CA-8A49-3E9E5FA160F7}"/>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E79"/>
                </a:solidFill>
                <a:effectLst/>
                <a:uLnTx/>
                <a:uFillTx/>
                <a:latin typeface="Calibri" panose="020F0502020204030204"/>
                <a:ea typeface="+mn-ea"/>
                <a:cs typeface="+mn-cs"/>
              </a:endParaRPr>
            </a:p>
          </p:txBody>
        </p:sp>
      </p:grpSp>
      <p:sp>
        <p:nvSpPr>
          <p:cNvPr id="58" name="Google Shape;167;p2">
            <a:extLst>
              <a:ext uri="{FF2B5EF4-FFF2-40B4-BE49-F238E27FC236}">
                <a16:creationId xmlns:a16="http://schemas.microsoft.com/office/drawing/2014/main" id="{25813769-A201-4A59-B9F7-F287FCCE4671}"/>
              </a:ext>
            </a:extLst>
          </p:cNvPr>
          <p:cNvSpPr/>
          <p:nvPr/>
        </p:nvSpPr>
        <p:spPr>
          <a:xfrm>
            <a:off x="60190" y="125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Title 1">
            <a:extLst>
              <a:ext uri="{FF2B5EF4-FFF2-40B4-BE49-F238E27FC236}">
                <a16:creationId xmlns:a16="http://schemas.microsoft.com/office/drawing/2014/main" id="{03B99AEF-EC4B-4434-A2CF-8E2B5C5183F5}"/>
              </a:ext>
            </a:extLst>
          </p:cNvPr>
          <p:cNvSpPr txBox="1">
            <a:spLocks/>
          </p:cNvSpPr>
          <p:nvPr/>
        </p:nvSpPr>
        <p:spPr>
          <a:xfrm>
            <a:off x="555954" y="-69824"/>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1b </a:t>
            </a:r>
            <a:endParaRPr lang="en-GB" sz="3200" dirty="0"/>
          </a:p>
        </p:txBody>
      </p:sp>
    </p:spTree>
    <p:extLst>
      <p:ext uri="{BB962C8B-B14F-4D97-AF65-F5344CB8AC3E}">
        <p14:creationId xmlns:p14="http://schemas.microsoft.com/office/powerpoint/2010/main" val="118382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F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8F_5.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8F_5.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8F_5.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2_W8F_5.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8" name="T2_W8F_5.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4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9" name="T2_W8F_5.8.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0" name="T2_W8F_5.7.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4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49"/>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41" grpId="0" animBg="1"/>
      <p:bldP spid="41" grpId="1" animBg="1"/>
      <p:bldP spid="42" grpId="0" animBg="1"/>
      <p:bldP spid="42" grpId="1" animBg="1"/>
      <p:bldP spid="45" grpId="0" animBg="1"/>
      <p:bldP spid="45" grpId="1" animBg="1"/>
      <p:bldP spid="46" grpId="0" animBg="1"/>
      <p:bldP spid="46" grpId="1" animBg="1"/>
      <p:bldP spid="48" grpId="0" animBg="1"/>
      <p:bldP spid="48"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T2_W8F_6.2.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506043" y="1457010"/>
            <a:ext cx="534978" cy="523220"/>
          </a:xfrm>
          <a:prstGeom prst="rect">
            <a:avLst/>
          </a:prstGeom>
          <a:solidFill>
            <a:schemeClr val="bg1"/>
          </a:solid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148760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221654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288480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362858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42954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49968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73" name="Google Shape;338;p8">
            <a:hlinkClick r:id="" action="ppaction://noaction">
              <a:snd r:embed="rId5" name="T2_W8F_6.3.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506043" y="2185432"/>
            <a:ext cx="534978" cy="523220"/>
          </a:xfrm>
          <a:prstGeom prst="rect">
            <a:avLst/>
          </a:prstGeom>
          <a:solidFill>
            <a:schemeClr val="bg1"/>
          </a:solidFill>
          <a:ln>
            <a:noFill/>
          </a:ln>
          <a:effectLst>
            <a:outerShdw blurRad="50800" dist="38100" dir="5400000" algn="t" rotWithShape="0">
              <a:prstClr val="black">
                <a:alpha val="40000"/>
              </a:prstClr>
            </a:outerShdw>
          </a:effectLst>
        </p:spPr>
      </p:pic>
      <p:pic>
        <p:nvPicPr>
          <p:cNvPr id="76" name="Google Shape;338;p8">
            <a:hlinkClick r:id="" action="ppaction://noaction">
              <a:snd r:embed="rId6" name="T2_W8F_6.4.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506043" y="2901872"/>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7" name="T2_W8F_6.5.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534291" y="3578988"/>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8" name="T2_W8F_6.6.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532606" y="4276874"/>
            <a:ext cx="534978" cy="523220"/>
          </a:xfrm>
          <a:prstGeom prst="rect">
            <a:avLst/>
          </a:prstGeom>
          <a:solidFill>
            <a:schemeClr val="bg1"/>
          </a:solidFill>
          <a:ln>
            <a:noFill/>
          </a:ln>
          <a:effectLst>
            <a:outerShdw blurRad="50800" dist="38100" dir="5400000" algn="t" rotWithShape="0">
              <a:prstClr val="black">
                <a:alpha val="40000"/>
              </a:prstClr>
            </a:outerShdw>
          </a:effectLst>
        </p:spPr>
      </p:pic>
      <p:pic>
        <p:nvPicPr>
          <p:cNvPr id="102" name="Google Shape;338;p8">
            <a:hlinkClick r:id="" action="ppaction://noaction">
              <a:snd r:embed="rId9" name="T2_W8F_6.7.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532606" y="4950272"/>
            <a:ext cx="534978" cy="523220"/>
          </a:xfrm>
          <a:prstGeom prst="rect">
            <a:avLst/>
          </a:prstGeom>
          <a:solidFill>
            <a:schemeClr val="bg1"/>
          </a:solidFill>
          <a:ln>
            <a:noFill/>
          </a:ln>
          <a:effectLst>
            <a:outerShdw blurRad="50800" dist="38100" dir="5400000" algn="t" rotWithShape="0">
              <a:prstClr val="black">
                <a:alpha val="40000"/>
              </a:prstClr>
            </a:outerShdw>
          </a:effectLst>
        </p:spPr>
      </p:pic>
      <p:sp>
        <p:nvSpPr>
          <p:cNvPr id="45" name="Google Shape;350;p8">
            <a:extLst>
              <a:ext uri="{FF2B5EF4-FFF2-40B4-BE49-F238E27FC236}">
                <a16:creationId xmlns:a16="http://schemas.microsoft.com/office/drawing/2014/main" id="{5B8BF6D7-2E6F-4D99-B979-DD0E260059BB}"/>
              </a:ext>
            </a:extLst>
          </p:cNvPr>
          <p:cNvSpPr txBox="1"/>
          <p:nvPr/>
        </p:nvSpPr>
        <p:spPr>
          <a:xfrm>
            <a:off x="168248" y="55833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46" name="Google Shape;350;p8">
            <a:extLst>
              <a:ext uri="{FF2B5EF4-FFF2-40B4-BE49-F238E27FC236}">
                <a16:creationId xmlns:a16="http://schemas.microsoft.com/office/drawing/2014/main" id="{99C57E9D-985D-4850-BEBC-C4952AD3C336}"/>
              </a:ext>
            </a:extLst>
          </p:cNvPr>
          <p:cNvSpPr txBox="1"/>
          <p:nvPr/>
        </p:nvSpPr>
        <p:spPr>
          <a:xfrm>
            <a:off x="177862" y="628481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8</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7" name="Google Shape;338;p8">
            <a:hlinkClick r:id="" action="ppaction://noaction">
              <a:snd r:embed="rId10" name="T2_W8F_6.8.wav"/>
            </a:hlinkClick>
            <a:extLst>
              <a:ext uri="{FF2B5EF4-FFF2-40B4-BE49-F238E27FC236}">
                <a16:creationId xmlns:a16="http://schemas.microsoft.com/office/drawing/2014/main" id="{5A051BE5-D428-45CD-8C87-4FC79B51E423}"/>
              </a:ext>
            </a:extLst>
          </p:cNvPr>
          <p:cNvPicPr preferRelativeResize="0"/>
          <p:nvPr/>
        </p:nvPicPr>
        <p:blipFill rotWithShape="1">
          <a:blip r:embed="rId4">
            <a:alphaModFix/>
          </a:blip>
          <a:srcRect/>
          <a:stretch/>
        </p:blipFill>
        <p:spPr>
          <a:xfrm>
            <a:off x="516263" y="5564818"/>
            <a:ext cx="534978" cy="523220"/>
          </a:xfrm>
          <a:prstGeom prst="rect">
            <a:avLst/>
          </a:prstGeom>
          <a:solidFill>
            <a:schemeClr val="bg1"/>
          </a:solidFill>
          <a:ln>
            <a:noFill/>
          </a:ln>
          <a:effectLst>
            <a:outerShdw blurRad="50800" dist="38100" dir="5400000" algn="t" rotWithShape="0">
              <a:prstClr val="black">
                <a:alpha val="40000"/>
              </a:prstClr>
            </a:outerShdw>
          </a:effectLst>
        </p:spPr>
      </p:pic>
      <p:pic>
        <p:nvPicPr>
          <p:cNvPr id="48" name="Google Shape;338;p8">
            <a:hlinkClick r:id="" action="ppaction://noaction">
              <a:snd r:embed="rId11" name="T2_W8F_6.9.wav"/>
            </a:hlinkClick>
            <a:extLst>
              <a:ext uri="{FF2B5EF4-FFF2-40B4-BE49-F238E27FC236}">
                <a16:creationId xmlns:a16="http://schemas.microsoft.com/office/drawing/2014/main" id="{978755D6-691E-4DC2-8B8E-272A6CA712E0}"/>
              </a:ext>
            </a:extLst>
          </p:cNvPr>
          <p:cNvPicPr preferRelativeResize="0"/>
          <p:nvPr/>
        </p:nvPicPr>
        <p:blipFill rotWithShape="1">
          <a:blip r:embed="rId4">
            <a:alphaModFix/>
          </a:blip>
          <a:srcRect/>
          <a:stretch/>
        </p:blipFill>
        <p:spPr>
          <a:xfrm>
            <a:off x="516263" y="6238216"/>
            <a:ext cx="534978" cy="523220"/>
          </a:xfrm>
          <a:prstGeom prst="rect">
            <a:avLst/>
          </a:prstGeom>
          <a:solidFill>
            <a:schemeClr val="bg1"/>
          </a:solidFill>
          <a:ln>
            <a:noFill/>
          </a:ln>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307D8756-F675-433E-9205-8D15761FB0BC}"/>
              </a:ext>
            </a:extLst>
          </p:cNvPr>
          <p:cNvSpPr txBox="1"/>
          <p:nvPr/>
        </p:nvSpPr>
        <p:spPr>
          <a:xfrm>
            <a:off x="1067585" y="146220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a/one table.</a:t>
            </a:r>
          </a:p>
        </p:txBody>
      </p:sp>
      <p:sp>
        <p:nvSpPr>
          <p:cNvPr id="51" name="TextBox 50">
            <a:extLst>
              <a:ext uri="{FF2B5EF4-FFF2-40B4-BE49-F238E27FC236}">
                <a16:creationId xmlns:a16="http://schemas.microsoft.com/office/drawing/2014/main" id="{9A1238C9-5C6D-4159-B8D4-22E5F45205FC}"/>
              </a:ext>
            </a:extLst>
          </p:cNvPr>
          <p:cNvSpPr txBox="1"/>
          <p:nvPr/>
        </p:nvSpPr>
        <p:spPr>
          <a:xfrm>
            <a:off x="6275803" y="1457010"/>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gibt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einen</a:t>
            </a:r>
            <a:r>
              <a:rPr lang="en-GB" sz="2800" dirty="0">
                <a:solidFill>
                  <a:srgbClr val="002060"/>
                </a:solidFill>
                <a:latin typeface="Century Gothic" panose="020B0502020202020204" pitchFamily="34" charset="0"/>
              </a:rPr>
              <a:t> Tisch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BEB38341-C70F-4B39-8C0A-683F239D2D25}"/>
              </a:ext>
            </a:extLst>
          </p:cNvPr>
          <p:cNvSpPr txBox="1"/>
          <p:nvPr/>
        </p:nvSpPr>
        <p:spPr>
          <a:xfrm>
            <a:off x="1067584" y="2137366"/>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two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boards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TextBox 54">
            <a:extLst>
              <a:ext uri="{FF2B5EF4-FFF2-40B4-BE49-F238E27FC236}">
                <a16:creationId xmlns:a16="http://schemas.microsoft.com/office/drawing/2014/main" id="{2E4017E5-F669-48E4-ABEA-868B61142BA8}"/>
              </a:ext>
            </a:extLst>
          </p:cNvPr>
          <p:cNvSpPr txBox="1"/>
          <p:nvPr/>
        </p:nvSpPr>
        <p:spPr>
          <a:xfrm>
            <a:off x="6275803" y="215495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gibt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zwei</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Tafeln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7" name="TextBox 56">
            <a:extLst>
              <a:ext uri="{FF2B5EF4-FFF2-40B4-BE49-F238E27FC236}">
                <a16:creationId xmlns:a16="http://schemas.microsoft.com/office/drawing/2014/main" id="{213363E8-1A25-44D9-8DD5-39999031669B}"/>
              </a:ext>
            </a:extLst>
          </p:cNvPr>
          <p:cNvSpPr txBox="1"/>
          <p:nvPr/>
        </p:nvSpPr>
        <p:spPr>
          <a:xfrm>
            <a:off x="1041021" y="2895316"/>
            <a:ext cx="6257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a:t>
            </a:r>
            <a:r>
              <a:rPr lang="en-GB" sz="2800" dirty="0">
                <a:solidFill>
                  <a:srgbClr val="002060"/>
                </a:solidFill>
                <a:latin typeface="Century Gothic" panose="020B0502020202020204" pitchFamily="34" charset="0"/>
              </a:rPr>
              <a:t>twelve books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AB117C93-9CC0-4DB9-9DFA-BFF8CA3C6C8B}"/>
              </a:ext>
            </a:extLst>
          </p:cNvPr>
          <p:cNvSpPr txBox="1"/>
          <p:nvPr/>
        </p:nvSpPr>
        <p:spPr>
          <a:xfrm>
            <a:off x="6275803" y="2829449"/>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gibt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zwölf</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Hefte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8">
            <a:extLst>
              <a:ext uri="{FF2B5EF4-FFF2-40B4-BE49-F238E27FC236}">
                <a16:creationId xmlns:a16="http://schemas.microsoft.com/office/drawing/2014/main" id="{06955F31-CC87-490F-9E76-1E01D9F5F99F}"/>
              </a:ext>
            </a:extLst>
          </p:cNvPr>
          <p:cNvSpPr txBox="1"/>
          <p:nvPr/>
        </p:nvSpPr>
        <p:spPr>
          <a:xfrm>
            <a:off x="1067584" y="3624651"/>
            <a:ext cx="60037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a/one [female] teacher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4C40B6B6-B628-423A-AD67-5005801E07F6}"/>
              </a:ext>
            </a:extLst>
          </p:cNvPr>
          <p:cNvSpPr txBox="1"/>
          <p:nvPr/>
        </p:nvSpPr>
        <p:spPr>
          <a:xfrm>
            <a:off x="6277511" y="355664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gibt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eine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Lehrerin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1" name="TextBox 60">
            <a:extLst>
              <a:ext uri="{FF2B5EF4-FFF2-40B4-BE49-F238E27FC236}">
                <a16:creationId xmlns:a16="http://schemas.microsoft.com/office/drawing/2014/main" id="{F5EDD1AA-868B-4140-9762-2B373451D9B9}"/>
              </a:ext>
            </a:extLst>
          </p:cNvPr>
          <p:cNvSpPr txBox="1"/>
          <p:nvPr/>
        </p:nvSpPr>
        <p:spPr>
          <a:xfrm>
            <a:off x="1067584" y="4351963"/>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There is a/one game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2" name="TextBox 61">
            <a:extLst>
              <a:ext uri="{FF2B5EF4-FFF2-40B4-BE49-F238E27FC236}">
                <a16:creationId xmlns:a16="http://schemas.microsoft.com/office/drawing/2014/main" id="{01A9F26C-5F86-4163-A63F-DEC59A9BD623}"/>
              </a:ext>
            </a:extLst>
          </p:cNvPr>
          <p:cNvSpPr txBox="1"/>
          <p:nvPr/>
        </p:nvSpPr>
        <p:spPr>
          <a:xfrm>
            <a:off x="6275803" y="423383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gibt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ein</a:t>
            </a:r>
            <a:r>
              <a:rPr lang="en-GB" sz="2800" dirty="0">
                <a:solidFill>
                  <a:srgbClr val="002060"/>
                </a:solidFill>
                <a:latin typeface="Century Gothic" panose="020B0502020202020204" pitchFamily="34" charset="0"/>
              </a:rPr>
              <a:t> Spiel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3" name="TextBox 62">
            <a:extLst>
              <a:ext uri="{FF2B5EF4-FFF2-40B4-BE49-F238E27FC236}">
                <a16:creationId xmlns:a16="http://schemas.microsoft.com/office/drawing/2014/main" id="{84016C49-E79B-4DC7-A5E6-3943B12E2F4A}"/>
              </a:ext>
            </a:extLst>
          </p:cNvPr>
          <p:cNvSpPr txBox="1"/>
          <p:nvPr/>
        </p:nvSpPr>
        <p:spPr>
          <a:xfrm>
            <a:off x="1067584" y="5025361"/>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are ten friends.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A962AF34-910B-4BBB-B1AF-73C730ABF25B}"/>
              </a:ext>
            </a:extLst>
          </p:cNvPr>
          <p:cNvSpPr txBox="1"/>
          <p:nvPr/>
        </p:nvSpPr>
        <p:spPr>
          <a:xfrm>
            <a:off x="6275803" y="4927886"/>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gibt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zehn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Freunde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5" name="TextBox 64">
            <a:extLst>
              <a:ext uri="{FF2B5EF4-FFF2-40B4-BE49-F238E27FC236}">
                <a16:creationId xmlns:a16="http://schemas.microsoft.com/office/drawing/2014/main" id="{D2A25639-F7B8-45C2-80F8-F3A88EC9C609}"/>
              </a:ext>
            </a:extLst>
          </p:cNvPr>
          <p:cNvSpPr txBox="1"/>
          <p:nvPr/>
        </p:nvSpPr>
        <p:spPr>
          <a:xfrm>
            <a:off x="1067583" y="5594244"/>
            <a:ext cx="4640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eleven pencils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6" name="TextBox 65">
            <a:extLst>
              <a:ext uri="{FF2B5EF4-FFF2-40B4-BE49-F238E27FC236}">
                <a16:creationId xmlns:a16="http://schemas.microsoft.com/office/drawing/2014/main" id="{4C7C887B-395B-4DC2-911C-0ECAD3D8D4C4}"/>
              </a:ext>
            </a:extLst>
          </p:cNvPr>
          <p:cNvSpPr txBox="1"/>
          <p:nvPr/>
        </p:nvSpPr>
        <p:spPr>
          <a:xfrm>
            <a:off x="6275802" y="5606141"/>
            <a:ext cx="4674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gibt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elf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Bleistifte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7" name="TextBox 66">
            <a:extLst>
              <a:ext uri="{FF2B5EF4-FFF2-40B4-BE49-F238E27FC236}">
                <a16:creationId xmlns:a16="http://schemas.microsoft.com/office/drawing/2014/main" id="{43272046-823A-42C4-A912-D9341EF7E835}"/>
              </a:ext>
            </a:extLst>
          </p:cNvPr>
          <p:cNvSpPr txBox="1"/>
          <p:nvPr/>
        </p:nvSpPr>
        <p:spPr>
          <a:xfrm>
            <a:off x="1067583" y="6267642"/>
            <a:ext cx="4640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two </a:t>
            </a:r>
            <a:r>
              <a:rPr lang="en-GB" sz="2800" dirty="0">
                <a:solidFill>
                  <a:srgbClr val="002060"/>
                </a:solidFill>
                <a:latin typeface="Century Gothic" panose="020B0502020202020204" pitchFamily="34" charset="0"/>
              </a:rPr>
              <a:t>animals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TextBox 67">
            <a:extLst>
              <a:ext uri="{FF2B5EF4-FFF2-40B4-BE49-F238E27FC236}">
                <a16:creationId xmlns:a16="http://schemas.microsoft.com/office/drawing/2014/main" id="{4218FC76-55F0-4BAA-8B64-D727C8741CB8}"/>
              </a:ext>
            </a:extLst>
          </p:cNvPr>
          <p:cNvSpPr txBox="1"/>
          <p:nvPr/>
        </p:nvSpPr>
        <p:spPr>
          <a:xfrm>
            <a:off x="6275802" y="6223703"/>
            <a:ext cx="4674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gibt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zwei</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Speech Bubble: Rectangle with Corners Rounded 41">
            <a:hlinkClick r:id="" action="ppaction://noaction">
              <a:snd r:embed="rId12" name="T2_W8F_6.1.wav"/>
            </a:hlinkClick>
            <a:extLst>
              <a:ext uri="{FF2B5EF4-FFF2-40B4-BE49-F238E27FC236}">
                <a16:creationId xmlns:a16="http://schemas.microsoft.com/office/drawing/2014/main" id="{6CFA8DBC-BEB1-468C-9AD0-C47854C2133E}"/>
              </a:ext>
            </a:extLst>
          </p:cNvPr>
          <p:cNvSpPr/>
          <p:nvPr/>
        </p:nvSpPr>
        <p:spPr>
          <a:xfrm>
            <a:off x="3622375" y="327095"/>
            <a:ext cx="6706484" cy="563782"/>
          </a:xfrm>
          <a:prstGeom prst="wedgeRoundRectCallout">
            <a:avLst>
              <a:gd name="adj1" fmla="val -57251"/>
              <a:gd name="adj2" fmla="val 34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Hör</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zu</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gibt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es in der Schule?</a:t>
            </a:r>
          </a:p>
        </p:txBody>
      </p:sp>
      <p:sp>
        <p:nvSpPr>
          <p:cNvPr id="43" name="Title 1">
            <a:extLst>
              <a:ext uri="{FF2B5EF4-FFF2-40B4-BE49-F238E27FC236}">
                <a16:creationId xmlns:a16="http://schemas.microsoft.com/office/drawing/2014/main" id="{5C5A05F3-1CFE-448F-B419-0FE10C8DDE1B}"/>
              </a:ext>
            </a:extLst>
          </p:cNvPr>
          <p:cNvSpPr txBox="1">
            <a:spLocks/>
          </p:cNvSpPr>
          <p:nvPr/>
        </p:nvSpPr>
        <p:spPr>
          <a:xfrm>
            <a:off x="10623724" y="1340890"/>
            <a:ext cx="1241424" cy="424815"/>
          </a:xfrm>
          <a:prstGeom prst="rect">
            <a:avLst/>
          </a:prstGeom>
          <a:solidFill>
            <a:srgbClr val="29C1FA"/>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44" name="Picture 43" descr="A picture containing text, clipart&#10;&#10;Description automatically generated">
            <a:extLst>
              <a:ext uri="{FF2B5EF4-FFF2-40B4-BE49-F238E27FC236}">
                <a16:creationId xmlns:a16="http://schemas.microsoft.com/office/drawing/2014/main" id="{61E26D01-63CA-461A-BA0B-759A78912B7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3346" y="27538"/>
            <a:ext cx="1097375" cy="1402202"/>
          </a:xfrm>
          <a:prstGeom prst="rect">
            <a:avLst/>
          </a:prstGeom>
        </p:spPr>
      </p:pic>
      <p:pic>
        <p:nvPicPr>
          <p:cNvPr id="49" name="Picture 48">
            <a:extLst>
              <a:ext uri="{FF2B5EF4-FFF2-40B4-BE49-F238E27FC236}">
                <a16:creationId xmlns:a16="http://schemas.microsoft.com/office/drawing/2014/main" id="{D8D7325A-8585-40A4-829A-A5723BE4ADC8}"/>
              </a:ext>
            </a:extLst>
          </p:cNvPr>
          <p:cNvPicPr>
            <a:picLocks noChangeAspect="1"/>
          </p:cNvPicPr>
          <p:nvPr/>
        </p:nvPicPr>
        <p:blipFill>
          <a:blip r:embed="rId14"/>
          <a:stretch>
            <a:fillRect/>
          </a:stretch>
        </p:blipFill>
        <p:spPr>
          <a:xfrm>
            <a:off x="10116148" y="2235494"/>
            <a:ext cx="1749000" cy="1701730"/>
          </a:xfrm>
          <a:prstGeom prst="rect">
            <a:avLst/>
          </a:prstGeom>
        </p:spPr>
      </p:pic>
      <p:pic>
        <p:nvPicPr>
          <p:cNvPr id="50" name="Graphic 49" descr="Teacher">
            <a:extLst>
              <a:ext uri="{FF2B5EF4-FFF2-40B4-BE49-F238E27FC236}">
                <a16:creationId xmlns:a16="http://schemas.microsoft.com/office/drawing/2014/main" id="{E0823A06-7420-4D5D-B6BE-927433BCD25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40964" y="456701"/>
            <a:ext cx="914400" cy="914400"/>
          </a:xfrm>
          <a:prstGeom prst="rect">
            <a:avLst/>
          </a:prstGeom>
        </p:spPr>
      </p:pic>
    </p:spTree>
    <p:extLst>
      <p:ext uri="{BB962C8B-B14F-4D97-AF65-F5344CB8AC3E}">
        <p14:creationId xmlns:p14="http://schemas.microsoft.com/office/powerpoint/2010/main" val="14049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 grpId="0"/>
      <p:bldP spid="52" grpId="0"/>
      <p:bldP spid="55"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FF3F2D-C8B0-4632-9B36-DBF36F195C6D}"/>
              </a:ext>
            </a:extLst>
          </p:cNvPr>
          <p:cNvPicPr>
            <a:picLocks noChangeAspect="1"/>
          </p:cNvPicPr>
          <p:nvPr/>
        </p:nvPicPr>
        <p:blipFill>
          <a:blip r:embed="rId3"/>
          <a:stretch>
            <a:fillRect/>
          </a:stretch>
        </p:blipFill>
        <p:spPr>
          <a:xfrm>
            <a:off x="575275" y="247015"/>
            <a:ext cx="5521910" cy="2760955"/>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5" name="T2_W8F_7.1.wav"/>
            </a:hlinkClick>
            <a:extLst>
              <a:ext uri="{FF2B5EF4-FFF2-40B4-BE49-F238E27FC236}">
                <a16:creationId xmlns:a16="http://schemas.microsoft.com/office/drawing/2014/main" id="{59240F57-A22B-4D0E-8019-AC8D258BB600}"/>
              </a:ext>
            </a:extLst>
          </p:cNvPr>
          <p:cNvSpPr/>
          <p:nvPr/>
        </p:nvSpPr>
        <p:spPr>
          <a:xfrm>
            <a:off x="4829806" y="302286"/>
            <a:ext cx="5531942" cy="60395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8318" y="137192"/>
            <a:ext cx="914400" cy="914400"/>
          </a:xfrm>
          <a:prstGeom prst="rect">
            <a:avLst/>
          </a:prstGeom>
        </p:spPr>
      </p:pic>
      <p:sp>
        <p:nvSpPr>
          <p:cNvPr id="10" name="Google Shape;108;p3">
            <a:hlinkClick r:id="" action="ppaction://noaction">
              <a:snd r:embed="rId5" name="T2_W8F_7.1.wav"/>
            </a:hlinkClick>
            <a:extLst>
              <a:ext uri="{FF2B5EF4-FFF2-40B4-BE49-F238E27FC236}">
                <a16:creationId xmlns:a16="http://schemas.microsoft.com/office/drawing/2014/main" id="{58DE2B2C-7CEA-4E91-8562-FCECCF8D4011}"/>
              </a:ext>
            </a:extLst>
          </p:cNvPr>
          <p:cNvSpPr txBox="1"/>
          <p:nvPr/>
        </p:nvSpPr>
        <p:spPr>
          <a:xfrm>
            <a:off x="4932302" y="352784"/>
            <a:ext cx="5848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Partnera</a:t>
            </a:r>
            <a:r>
              <a:rPr lang="en-GB" sz="2400" b="1" spc="-1" dirty="0" err="1">
                <a:solidFill>
                  <a:srgbClr val="FFFFFF"/>
                </a:solidFill>
                <a:latin typeface="Century Gothic" panose="020B0502020202020204" pitchFamily="34" charset="0"/>
                <a:ea typeface="Calibri"/>
                <a:cs typeface="Calibri"/>
                <a:sym typeface="Calibri"/>
              </a:rPr>
              <a:t>rbeit</a:t>
            </a:r>
            <a:r>
              <a:rPr lang="en-GB" sz="2400" b="1" spc="-1" dirty="0">
                <a:solidFill>
                  <a:srgbClr val="FFFFFF"/>
                </a:solidFill>
                <a:latin typeface="Century Gothic" panose="020B0502020202020204" pitchFamily="34" charset="0"/>
                <a:ea typeface="Calibri"/>
                <a:cs typeface="Calibri"/>
                <a:sym typeface="Calibri"/>
              </a:rPr>
              <a:t>. Sag die </a:t>
            </a:r>
            <a:r>
              <a:rPr lang="en-GB" sz="2400" b="1" spc="-1" dirty="0" err="1">
                <a:solidFill>
                  <a:srgbClr val="FFFFFF"/>
                </a:solidFill>
                <a:latin typeface="Century Gothic" panose="020B0502020202020204" pitchFamily="34" charset="0"/>
                <a:ea typeface="Calibri"/>
                <a:cs typeface="Calibri"/>
                <a:sym typeface="Calibri"/>
              </a:rPr>
              <a:t>Nummern</a:t>
            </a:r>
            <a:r>
              <a:rPr lang="en-GB" sz="2400" b="1" spc="-1" dirty="0">
                <a:solidFill>
                  <a:srgbClr val="FFFFFF"/>
                </a:solidFill>
                <a:latin typeface="Century Gothic" panose="020B0502020202020204" pitchFamily="34" charset="0"/>
                <a:ea typeface="Calibri"/>
                <a:cs typeface="Calibri"/>
                <a:sym typeface="Calibri"/>
              </a:rPr>
              <a:t>. </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 name="Picture 2">
            <a:extLst>
              <a:ext uri="{FF2B5EF4-FFF2-40B4-BE49-F238E27FC236}">
                <a16:creationId xmlns:a16="http://schemas.microsoft.com/office/drawing/2014/main" id="{B7BF7E72-8581-4EB3-BEF3-04C559C9B194}"/>
              </a:ext>
            </a:extLst>
          </p:cNvPr>
          <p:cNvPicPr>
            <a:picLocks noChangeAspect="1"/>
          </p:cNvPicPr>
          <p:nvPr/>
        </p:nvPicPr>
        <p:blipFill>
          <a:blip r:embed="rId8"/>
          <a:stretch>
            <a:fillRect/>
          </a:stretch>
        </p:blipFill>
        <p:spPr>
          <a:xfrm>
            <a:off x="593999" y="2652500"/>
            <a:ext cx="6665536" cy="3332768"/>
          </a:xfrm>
          <a:prstGeom prst="rect">
            <a:avLst/>
          </a:prstGeom>
        </p:spPr>
      </p:pic>
      <p:pic>
        <p:nvPicPr>
          <p:cNvPr id="14" name="Picture 13">
            <a:extLst>
              <a:ext uri="{FF2B5EF4-FFF2-40B4-BE49-F238E27FC236}">
                <a16:creationId xmlns:a16="http://schemas.microsoft.com/office/drawing/2014/main" id="{0EC3F67E-EDF8-40A1-8453-1AD4E58CED14}"/>
              </a:ext>
            </a:extLst>
          </p:cNvPr>
          <p:cNvPicPr>
            <a:picLocks noChangeAspect="1"/>
          </p:cNvPicPr>
          <p:nvPr/>
        </p:nvPicPr>
        <p:blipFill>
          <a:blip r:embed="rId8"/>
          <a:stretch>
            <a:fillRect/>
          </a:stretch>
        </p:blipFill>
        <p:spPr>
          <a:xfrm>
            <a:off x="589943" y="4307947"/>
            <a:ext cx="6319500" cy="3159750"/>
          </a:xfrm>
          <a:prstGeom prst="rect">
            <a:avLst/>
          </a:prstGeom>
        </p:spPr>
      </p:pic>
      <p:pic>
        <p:nvPicPr>
          <p:cNvPr id="15" name="Picture 14">
            <a:extLst>
              <a:ext uri="{FF2B5EF4-FFF2-40B4-BE49-F238E27FC236}">
                <a16:creationId xmlns:a16="http://schemas.microsoft.com/office/drawing/2014/main" id="{D49D0E87-B974-4E4D-8F01-424F3167B018}"/>
              </a:ext>
            </a:extLst>
          </p:cNvPr>
          <p:cNvPicPr>
            <a:picLocks noChangeAspect="1"/>
          </p:cNvPicPr>
          <p:nvPr/>
        </p:nvPicPr>
        <p:blipFill>
          <a:blip r:embed="rId3"/>
          <a:stretch>
            <a:fillRect/>
          </a:stretch>
        </p:blipFill>
        <p:spPr>
          <a:xfrm>
            <a:off x="639450" y="1580824"/>
            <a:ext cx="5243077" cy="2621539"/>
          </a:xfrm>
          <a:prstGeom prst="rect">
            <a:avLst/>
          </a:prstGeom>
        </p:spPr>
      </p:pic>
      <p:sp>
        <p:nvSpPr>
          <p:cNvPr id="6" name="TextBox 5">
            <a:extLst>
              <a:ext uri="{FF2B5EF4-FFF2-40B4-BE49-F238E27FC236}">
                <a16:creationId xmlns:a16="http://schemas.microsoft.com/office/drawing/2014/main" id="{4CE22DAA-52D9-4570-B0D5-8579706EE924}"/>
              </a:ext>
            </a:extLst>
          </p:cNvPr>
          <p:cNvSpPr txBox="1"/>
          <p:nvPr/>
        </p:nvSpPr>
        <p:spPr>
          <a:xfrm>
            <a:off x="1875997" y="1600840"/>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a:t>
            </a:r>
          </a:p>
        </p:txBody>
      </p:sp>
      <p:sp>
        <p:nvSpPr>
          <p:cNvPr id="17" name="TextBox 16">
            <a:extLst>
              <a:ext uri="{FF2B5EF4-FFF2-40B4-BE49-F238E27FC236}">
                <a16:creationId xmlns:a16="http://schemas.microsoft.com/office/drawing/2014/main" id="{ADAD9BA1-8FF1-44DD-BB59-44BDE6C1AADD}"/>
              </a:ext>
            </a:extLst>
          </p:cNvPr>
          <p:cNvSpPr txBox="1"/>
          <p:nvPr/>
        </p:nvSpPr>
        <p:spPr>
          <a:xfrm>
            <a:off x="2814721" y="1485541"/>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a:t>
            </a:r>
          </a:p>
        </p:txBody>
      </p:sp>
      <p:sp>
        <p:nvSpPr>
          <p:cNvPr id="18" name="TextBox 17">
            <a:extLst>
              <a:ext uri="{FF2B5EF4-FFF2-40B4-BE49-F238E27FC236}">
                <a16:creationId xmlns:a16="http://schemas.microsoft.com/office/drawing/2014/main" id="{BF2256A7-5CA3-4470-8B3A-8D893A9FD9D2}"/>
              </a:ext>
            </a:extLst>
          </p:cNvPr>
          <p:cNvSpPr txBox="1"/>
          <p:nvPr/>
        </p:nvSpPr>
        <p:spPr>
          <a:xfrm>
            <a:off x="3702789" y="1379306"/>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a:t>
            </a:r>
          </a:p>
        </p:txBody>
      </p:sp>
      <p:sp>
        <p:nvSpPr>
          <p:cNvPr id="19" name="TextBox 18">
            <a:extLst>
              <a:ext uri="{FF2B5EF4-FFF2-40B4-BE49-F238E27FC236}">
                <a16:creationId xmlns:a16="http://schemas.microsoft.com/office/drawing/2014/main" id="{3FA959F7-2992-451B-AAD6-5C5C204E285C}"/>
              </a:ext>
            </a:extLst>
          </p:cNvPr>
          <p:cNvSpPr txBox="1"/>
          <p:nvPr/>
        </p:nvSpPr>
        <p:spPr>
          <a:xfrm>
            <a:off x="4544301" y="1434433"/>
            <a:ext cx="584827"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4</a:t>
            </a:r>
          </a:p>
        </p:txBody>
      </p:sp>
      <p:sp>
        <p:nvSpPr>
          <p:cNvPr id="21" name="TextBox 20">
            <a:extLst>
              <a:ext uri="{FF2B5EF4-FFF2-40B4-BE49-F238E27FC236}">
                <a16:creationId xmlns:a16="http://schemas.microsoft.com/office/drawing/2014/main" id="{1C27FE5A-5354-4B19-9021-E0581D2C7F17}"/>
              </a:ext>
            </a:extLst>
          </p:cNvPr>
          <p:cNvSpPr txBox="1"/>
          <p:nvPr/>
        </p:nvSpPr>
        <p:spPr>
          <a:xfrm>
            <a:off x="5415617" y="1611274"/>
            <a:ext cx="584827"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5</a:t>
            </a:r>
          </a:p>
        </p:txBody>
      </p:sp>
      <p:sp>
        <p:nvSpPr>
          <p:cNvPr id="22" name="Action Button: Blank 21">
            <a:hlinkClick r:id="" action="ppaction://noaction" highlightClick="1">
              <a:snd r:embed="rId9" name="T2_W8F_7.2.wav"/>
            </a:hlinkClick>
            <a:extLst>
              <a:ext uri="{FF2B5EF4-FFF2-40B4-BE49-F238E27FC236}">
                <a16:creationId xmlns:a16="http://schemas.microsoft.com/office/drawing/2014/main" id="{2442D623-538F-4B08-9F0B-4F201A7D5F3A}"/>
              </a:ext>
            </a:extLst>
          </p:cNvPr>
          <p:cNvSpPr/>
          <p:nvPr/>
        </p:nvSpPr>
        <p:spPr>
          <a:xfrm>
            <a:off x="61908" y="168878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3" name="Action Button: Blank 22">
            <a:hlinkClick r:id="" action="ppaction://noaction" highlightClick="1">
              <a:snd r:embed="rId10" name="T2_W8F_7.3.wav"/>
            </a:hlinkClick>
            <a:extLst>
              <a:ext uri="{FF2B5EF4-FFF2-40B4-BE49-F238E27FC236}">
                <a16:creationId xmlns:a16="http://schemas.microsoft.com/office/drawing/2014/main" id="{84CE1CF7-EBDF-41FE-AC32-67B4BFD70557}"/>
              </a:ext>
            </a:extLst>
          </p:cNvPr>
          <p:cNvSpPr/>
          <p:nvPr/>
        </p:nvSpPr>
        <p:spPr>
          <a:xfrm>
            <a:off x="82193" y="279293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4" name="Action Button: Blank 23">
            <a:hlinkClick r:id="" action="ppaction://noaction" highlightClick="1">
              <a:snd r:embed="rId11" name="T2_W8F_7.4.wav"/>
            </a:hlinkClick>
            <a:extLst>
              <a:ext uri="{FF2B5EF4-FFF2-40B4-BE49-F238E27FC236}">
                <a16:creationId xmlns:a16="http://schemas.microsoft.com/office/drawing/2014/main" id="{AB9CBA2B-4B08-439F-A41F-6497F1365B69}"/>
              </a:ext>
            </a:extLst>
          </p:cNvPr>
          <p:cNvSpPr/>
          <p:nvPr/>
        </p:nvSpPr>
        <p:spPr>
          <a:xfrm>
            <a:off x="94259" y="401229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5" name="Action Button: Blank 24">
            <a:hlinkClick r:id="" action="ppaction://noaction" highlightClick="1">
              <a:snd r:embed="rId12" name="T2_W8F_7.5.wav"/>
            </a:hlinkClick>
            <a:extLst>
              <a:ext uri="{FF2B5EF4-FFF2-40B4-BE49-F238E27FC236}">
                <a16:creationId xmlns:a16="http://schemas.microsoft.com/office/drawing/2014/main" id="{93751FAF-5172-4ABF-A6FD-22CA5396BFD8}"/>
              </a:ext>
            </a:extLst>
          </p:cNvPr>
          <p:cNvSpPr/>
          <p:nvPr/>
        </p:nvSpPr>
        <p:spPr>
          <a:xfrm>
            <a:off x="94259" y="547000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6" name="TextBox 25">
            <a:extLst>
              <a:ext uri="{FF2B5EF4-FFF2-40B4-BE49-F238E27FC236}">
                <a16:creationId xmlns:a16="http://schemas.microsoft.com/office/drawing/2014/main" id="{88CB2CAD-E4F1-4CC1-827A-69D40324A2FB}"/>
              </a:ext>
            </a:extLst>
          </p:cNvPr>
          <p:cNvSpPr txBox="1"/>
          <p:nvPr/>
        </p:nvSpPr>
        <p:spPr>
          <a:xfrm>
            <a:off x="1924003" y="2817385"/>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6</a:t>
            </a:r>
          </a:p>
        </p:txBody>
      </p:sp>
      <p:sp>
        <p:nvSpPr>
          <p:cNvPr id="27" name="TextBox 26">
            <a:extLst>
              <a:ext uri="{FF2B5EF4-FFF2-40B4-BE49-F238E27FC236}">
                <a16:creationId xmlns:a16="http://schemas.microsoft.com/office/drawing/2014/main" id="{1A26C00C-60BD-49E3-8692-8A4C31763882}"/>
              </a:ext>
            </a:extLst>
          </p:cNvPr>
          <p:cNvSpPr txBox="1"/>
          <p:nvPr/>
        </p:nvSpPr>
        <p:spPr>
          <a:xfrm>
            <a:off x="2814720" y="2801981"/>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7</a:t>
            </a:r>
          </a:p>
        </p:txBody>
      </p:sp>
      <p:sp>
        <p:nvSpPr>
          <p:cNvPr id="28" name="TextBox 27">
            <a:extLst>
              <a:ext uri="{FF2B5EF4-FFF2-40B4-BE49-F238E27FC236}">
                <a16:creationId xmlns:a16="http://schemas.microsoft.com/office/drawing/2014/main" id="{FBF561DF-7BEA-4390-858A-C624C440D530}"/>
              </a:ext>
            </a:extLst>
          </p:cNvPr>
          <p:cNvSpPr txBox="1"/>
          <p:nvPr/>
        </p:nvSpPr>
        <p:spPr>
          <a:xfrm>
            <a:off x="3595992" y="2667348"/>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8</a:t>
            </a:r>
          </a:p>
        </p:txBody>
      </p:sp>
      <p:sp>
        <p:nvSpPr>
          <p:cNvPr id="29" name="TextBox 28">
            <a:extLst>
              <a:ext uri="{FF2B5EF4-FFF2-40B4-BE49-F238E27FC236}">
                <a16:creationId xmlns:a16="http://schemas.microsoft.com/office/drawing/2014/main" id="{EF5770BD-CC1A-4FC4-BF07-3B27065AFF19}"/>
              </a:ext>
            </a:extLst>
          </p:cNvPr>
          <p:cNvSpPr txBox="1"/>
          <p:nvPr/>
        </p:nvSpPr>
        <p:spPr>
          <a:xfrm>
            <a:off x="4420083" y="2704433"/>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9</a:t>
            </a:r>
          </a:p>
        </p:txBody>
      </p:sp>
      <p:sp>
        <p:nvSpPr>
          <p:cNvPr id="30" name="TextBox 29">
            <a:extLst>
              <a:ext uri="{FF2B5EF4-FFF2-40B4-BE49-F238E27FC236}">
                <a16:creationId xmlns:a16="http://schemas.microsoft.com/office/drawing/2014/main" id="{2EB13483-226F-4FF9-829D-AD886AF6D10F}"/>
              </a:ext>
            </a:extLst>
          </p:cNvPr>
          <p:cNvSpPr txBox="1"/>
          <p:nvPr/>
        </p:nvSpPr>
        <p:spPr>
          <a:xfrm>
            <a:off x="5205366" y="2842336"/>
            <a:ext cx="584827"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10</a:t>
            </a:r>
          </a:p>
        </p:txBody>
      </p:sp>
      <p:sp>
        <p:nvSpPr>
          <p:cNvPr id="31" name="TextBox 30">
            <a:extLst>
              <a:ext uri="{FF2B5EF4-FFF2-40B4-BE49-F238E27FC236}">
                <a16:creationId xmlns:a16="http://schemas.microsoft.com/office/drawing/2014/main" id="{0DAC987C-0AF7-4290-820B-242B947DFCCC}"/>
              </a:ext>
            </a:extLst>
          </p:cNvPr>
          <p:cNvSpPr txBox="1"/>
          <p:nvPr/>
        </p:nvSpPr>
        <p:spPr>
          <a:xfrm>
            <a:off x="1704100" y="4384583"/>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12</a:t>
            </a:r>
          </a:p>
        </p:txBody>
      </p:sp>
      <p:sp>
        <p:nvSpPr>
          <p:cNvPr id="32" name="TextBox 31">
            <a:extLst>
              <a:ext uri="{FF2B5EF4-FFF2-40B4-BE49-F238E27FC236}">
                <a16:creationId xmlns:a16="http://schemas.microsoft.com/office/drawing/2014/main" id="{E5153EF7-7CED-48F4-8DF7-BFCCC3587C4F}"/>
              </a:ext>
            </a:extLst>
          </p:cNvPr>
          <p:cNvSpPr txBox="1"/>
          <p:nvPr/>
        </p:nvSpPr>
        <p:spPr>
          <a:xfrm>
            <a:off x="2288927" y="4514061"/>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11</a:t>
            </a:r>
          </a:p>
        </p:txBody>
      </p:sp>
      <p:sp>
        <p:nvSpPr>
          <p:cNvPr id="33" name="TextBox 32">
            <a:extLst>
              <a:ext uri="{FF2B5EF4-FFF2-40B4-BE49-F238E27FC236}">
                <a16:creationId xmlns:a16="http://schemas.microsoft.com/office/drawing/2014/main" id="{1E50DA23-3413-4FD8-A73D-2D8D6A7C7B52}"/>
              </a:ext>
            </a:extLst>
          </p:cNvPr>
          <p:cNvSpPr txBox="1"/>
          <p:nvPr/>
        </p:nvSpPr>
        <p:spPr>
          <a:xfrm>
            <a:off x="2885882" y="4409923"/>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10</a:t>
            </a:r>
          </a:p>
        </p:txBody>
      </p:sp>
      <p:sp>
        <p:nvSpPr>
          <p:cNvPr id="34" name="TextBox 33">
            <a:extLst>
              <a:ext uri="{FF2B5EF4-FFF2-40B4-BE49-F238E27FC236}">
                <a16:creationId xmlns:a16="http://schemas.microsoft.com/office/drawing/2014/main" id="{A658729C-1EEA-4479-A866-9E3734E448AA}"/>
              </a:ext>
            </a:extLst>
          </p:cNvPr>
          <p:cNvSpPr txBox="1"/>
          <p:nvPr/>
        </p:nvSpPr>
        <p:spPr>
          <a:xfrm>
            <a:off x="3479171" y="4454258"/>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9</a:t>
            </a:r>
          </a:p>
        </p:txBody>
      </p:sp>
      <p:sp>
        <p:nvSpPr>
          <p:cNvPr id="36" name="TextBox 35">
            <a:extLst>
              <a:ext uri="{FF2B5EF4-FFF2-40B4-BE49-F238E27FC236}">
                <a16:creationId xmlns:a16="http://schemas.microsoft.com/office/drawing/2014/main" id="{0AEBC152-9D06-4E9E-8F3F-55DD47B6EC56}"/>
              </a:ext>
            </a:extLst>
          </p:cNvPr>
          <p:cNvSpPr txBox="1"/>
          <p:nvPr/>
        </p:nvSpPr>
        <p:spPr>
          <a:xfrm>
            <a:off x="3985039" y="4595342"/>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8</a:t>
            </a:r>
          </a:p>
        </p:txBody>
      </p:sp>
      <p:sp>
        <p:nvSpPr>
          <p:cNvPr id="37" name="TextBox 36">
            <a:extLst>
              <a:ext uri="{FF2B5EF4-FFF2-40B4-BE49-F238E27FC236}">
                <a16:creationId xmlns:a16="http://schemas.microsoft.com/office/drawing/2014/main" id="{3CDB84FD-9C74-4A16-918D-9D15CD9933D1}"/>
              </a:ext>
            </a:extLst>
          </p:cNvPr>
          <p:cNvSpPr txBox="1"/>
          <p:nvPr/>
        </p:nvSpPr>
        <p:spPr>
          <a:xfrm>
            <a:off x="4605150" y="4605702"/>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7</a:t>
            </a:r>
          </a:p>
        </p:txBody>
      </p:sp>
      <p:sp>
        <p:nvSpPr>
          <p:cNvPr id="38" name="TextBox 37">
            <a:extLst>
              <a:ext uri="{FF2B5EF4-FFF2-40B4-BE49-F238E27FC236}">
                <a16:creationId xmlns:a16="http://schemas.microsoft.com/office/drawing/2014/main" id="{7EF20C9F-0F1E-4DE1-BF37-728A0D0C691B}"/>
              </a:ext>
            </a:extLst>
          </p:cNvPr>
          <p:cNvSpPr txBox="1"/>
          <p:nvPr/>
        </p:nvSpPr>
        <p:spPr>
          <a:xfrm>
            <a:off x="5129128" y="4569557"/>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6</a:t>
            </a:r>
          </a:p>
        </p:txBody>
      </p:sp>
      <p:sp>
        <p:nvSpPr>
          <p:cNvPr id="39" name="TextBox 38">
            <a:extLst>
              <a:ext uri="{FF2B5EF4-FFF2-40B4-BE49-F238E27FC236}">
                <a16:creationId xmlns:a16="http://schemas.microsoft.com/office/drawing/2014/main" id="{8801635A-9F15-4524-87FB-6157C9067E5E}"/>
              </a:ext>
            </a:extLst>
          </p:cNvPr>
          <p:cNvSpPr txBox="1"/>
          <p:nvPr/>
        </p:nvSpPr>
        <p:spPr>
          <a:xfrm>
            <a:off x="5662266" y="4320049"/>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5</a:t>
            </a:r>
          </a:p>
        </p:txBody>
      </p:sp>
      <p:sp>
        <p:nvSpPr>
          <p:cNvPr id="40" name="TextBox 39">
            <a:extLst>
              <a:ext uri="{FF2B5EF4-FFF2-40B4-BE49-F238E27FC236}">
                <a16:creationId xmlns:a16="http://schemas.microsoft.com/office/drawing/2014/main" id="{ED1A72F3-0207-4871-AC5E-2D6FCAE6F1BA}"/>
              </a:ext>
            </a:extLst>
          </p:cNvPr>
          <p:cNvSpPr txBox="1"/>
          <p:nvPr/>
        </p:nvSpPr>
        <p:spPr>
          <a:xfrm>
            <a:off x="6198506" y="4237287"/>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4</a:t>
            </a:r>
          </a:p>
        </p:txBody>
      </p:sp>
      <p:sp>
        <p:nvSpPr>
          <p:cNvPr id="41" name="TextBox 40">
            <a:extLst>
              <a:ext uri="{FF2B5EF4-FFF2-40B4-BE49-F238E27FC236}">
                <a16:creationId xmlns:a16="http://schemas.microsoft.com/office/drawing/2014/main" id="{A074255A-0785-44E7-819F-426DB3B25DD1}"/>
              </a:ext>
            </a:extLst>
          </p:cNvPr>
          <p:cNvSpPr txBox="1"/>
          <p:nvPr/>
        </p:nvSpPr>
        <p:spPr>
          <a:xfrm>
            <a:off x="6727722" y="4307947"/>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3</a:t>
            </a:r>
          </a:p>
        </p:txBody>
      </p:sp>
      <p:sp>
        <p:nvSpPr>
          <p:cNvPr id="42" name="TextBox 41">
            <a:extLst>
              <a:ext uri="{FF2B5EF4-FFF2-40B4-BE49-F238E27FC236}">
                <a16:creationId xmlns:a16="http://schemas.microsoft.com/office/drawing/2014/main" id="{CD63A7C7-63AA-4CB1-998E-E68DADA55C37}"/>
              </a:ext>
            </a:extLst>
          </p:cNvPr>
          <p:cNvSpPr txBox="1"/>
          <p:nvPr/>
        </p:nvSpPr>
        <p:spPr>
          <a:xfrm>
            <a:off x="1782453" y="5947121"/>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a:t>
            </a:r>
          </a:p>
        </p:txBody>
      </p:sp>
      <p:sp>
        <p:nvSpPr>
          <p:cNvPr id="43" name="TextBox 42">
            <a:extLst>
              <a:ext uri="{FF2B5EF4-FFF2-40B4-BE49-F238E27FC236}">
                <a16:creationId xmlns:a16="http://schemas.microsoft.com/office/drawing/2014/main" id="{D8214493-E0DB-4561-A1B1-E682C388C85B}"/>
              </a:ext>
            </a:extLst>
          </p:cNvPr>
          <p:cNvSpPr txBox="1"/>
          <p:nvPr/>
        </p:nvSpPr>
        <p:spPr>
          <a:xfrm>
            <a:off x="3770109" y="6186410"/>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 4</a:t>
            </a:r>
          </a:p>
        </p:txBody>
      </p:sp>
      <p:sp>
        <p:nvSpPr>
          <p:cNvPr id="44" name="TextBox 43">
            <a:extLst>
              <a:ext uri="{FF2B5EF4-FFF2-40B4-BE49-F238E27FC236}">
                <a16:creationId xmlns:a16="http://schemas.microsoft.com/office/drawing/2014/main" id="{EB0710CB-9B95-4368-A0EB-2CA7B284B553}"/>
              </a:ext>
            </a:extLst>
          </p:cNvPr>
          <p:cNvSpPr txBox="1"/>
          <p:nvPr/>
        </p:nvSpPr>
        <p:spPr>
          <a:xfrm>
            <a:off x="3250899" y="6029910"/>
            <a:ext cx="58482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a:t>
            </a:r>
          </a:p>
        </p:txBody>
      </p:sp>
      <p:sp>
        <p:nvSpPr>
          <p:cNvPr id="45" name="TextBox 44">
            <a:extLst>
              <a:ext uri="{FF2B5EF4-FFF2-40B4-BE49-F238E27FC236}">
                <a16:creationId xmlns:a16="http://schemas.microsoft.com/office/drawing/2014/main" id="{13D608FB-EEEB-4A84-8BF4-6F198F4A467A}"/>
              </a:ext>
            </a:extLst>
          </p:cNvPr>
          <p:cNvSpPr txBox="1"/>
          <p:nvPr/>
        </p:nvSpPr>
        <p:spPr>
          <a:xfrm>
            <a:off x="2723295" y="5966227"/>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 3</a:t>
            </a:r>
          </a:p>
        </p:txBody>
      </p:sp>
      <p:sp>
        <p:nvSpPr>
          <p:cNvPr id="46" name="TextBox 45">
            <a:extLst>
              <a:ext uri="{FF2B5EF4-FFF2-40B4-BE49-F238E27FC236}">
                <a16:creationId xmlns:a16="http://schemas.microsoft.com/office/drawing/2014/main" id="{27223E4C-C0F8-450F-B966-86630D026AE0}"/>
              </a:ext>
            </a:extLst>
          </p:cNvPr>
          <p:cNvSpPr txBox="1"/>
          <p:nvPr/>
        </p:nvSpPr>
        <p:spPr>
          <a:xfrm>
            <a:off x="2195691" y="6085959"/>
            <a:ext cx="58482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a:t>
            </a:r>
          </a:p>
        </p:txBody>
      </p:sp>
      <p:sp>
        <p:nvSpPr>
          <p:cNvPr id="47" name="TextBox 46">
            <a:extLst>
              <a:ext uri="{FF2B5EF4-FFF2-40B4-BE49-F238E27FC236}">
                <a16:creationId xmlns:a16="http://schemas.microsoft.com/office/drawing/2014/main" id="{4A8A474B-9662-4F08-9690-6DBCCF2F1C8A}"/>
              </a:ext>
            </a:extLst>
          </p:cNvPr>
          <p:cNvSpPr txBox="1"/>
          <p:nvPr/>
        </p:nvSpPr>
        <p:spPr>
          <a:xfrm>
            <a:off x="4369101" y="6156895"/>
            <a:ext cx="58482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a:t>
            </a:r>
          </a:p>
        </p:txBody>
      </p:sp>
      <p:sp>
        <p:nvSpPr>
          <p:cNvPr id="48" name="TextBox 47">
            <a:extLst>
              <a:ext uri="{FF2B5EF4-FFF2-40B4-BE49-F238E27FC236}">
                <a16:creationId xmlns:a16="http://schemas.microsoft.com/office/drawing/2014/main" id="{68C10467-3F1B-440F-B63C-AF7D15DD4331}"/>
              </a:ext>
            </a:extLst>
          </p:cNvPr>
          <p:cNvSpPr txBox="1"/>
          <p:nvPr/>
        </p:nvSpPr>
        <p:spPr>
          <a:xfrm>
            <a:off x="4860156" y="6069508"/>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5</a:t>
            </a:r>
          </a:p>
        </p:txBody>
      </p:sp>
      <p:sp>
        <p:nvSpPr>
          <p:cNvPr id="49" name="TextBox 48">
            <a:extLst>
              <a:ext uri="{FF2B5EF4-FFF2-40B4-BE49-F238E27FC236}">
                <a16:creationId xmlns:a16="http://schemas.microsoft.com/office/drawing/2014/main" id="{9A5E4490-7B70-41DC-8FB5-CBB6B1A177FD}"/>
              </a:ext>
            </a:extLst>
          </p:cNvPr>
          <p:cNvSpPr txBox="1"/>
          <p:nvPr/>
        </p:nvSpPr>
        <p:spPr>
          <a:xfrm>
            <a:off x="5379366" y="5860443"/>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1</a:t>
            </a:r>
          </a:p>
        </p:txBody>
      </p:sp>
      <p:sp>
        <p:nvSpPr>
          <p:cNvPr id="50" name="TextBox 49">
            <a:extLst>
              <a:ext uri="{FF2B5EF4-FFF2-40B4-BE49-F238E27FC236}">
                <a16:creationId xmlns:a16="http://schemas.microsoft.com/office/drawing/2014/main" id="{6D6CCBE7-631F-485A-80A0-76C0F25084DF}"/>
              </a:ext>
            </a:extLst>
          </p:cNvPr>
          <p:cNvSpPr txBox="1"/>
          <p:nvPr/>
        </p:nvSpPr>
        <p:spPr>
          <a:xfrm>
            <a:off x="5884799" y="5832797"/>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6</a:t>
            </a:r>
          </a:p>
        </p:txBody>
      </p:sp>
      <p:sp>
        <p:nvSpPr>
          <p:cNvPr id="51" name="TextBox 50">
            <a:extLst>
              <a:ext uri="{FF2B5EF4-FFF2-40B4-BE49-F238E27FC236}">
                <a16:creationId xmlns:a16="http://schemas.microsoft.com/office/drawing/2014/main" id="{E7784BB9-1F30-4ED8-8BC6-B58D3B3C5A5A}"/>
              </a:ext>
            </a:extLst>
          </p:cNvPr>
          <p:cNvSpPr txBox="1"/>
          <p:nvPr/>
        </p:nvSpPr>
        <p:spPr>
          <a:xfrm>
            <a:off x="6390655" y="5862194"/>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1</a:t>
            </a:r>
          </a:p>
        </p:txBody>
      </p:sp>
      <p:sp>
        <p:nvSpPr>
          <p:cNvPr id="52" name="Action Button: Blank 51">
            <a:hlinkClick r:id="" action="ppaction://noaction" highlightClick="1">
              <a:snd r:embed="rId13" name="T2_W8F_7.6.wav"/>
            </a:hlinkClick>
            <a:extLst>
              <a:ext uri="{FF2B5EF4-FFF2-40B4-BE49-F238E27FC236}">
                <a16:creationId xmlns:a16="http://schemas.microsoft.com/office/drawing/2014/main" id="{52E1B3FD-1BC0-4B24-8D89-204B6D921669}"/>
              </a:ext>
            </a:extLst>
          </p:cNvPr>
          <p:cNvSpPr/>
          <p:nvPr/>
        </p:nvSpPr>
        <p:spPr>
          <a:xfrm>
            <a:off x="6309848" y="250561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3" name="Action Button: Blank 52">
            <a:hlinkClick r:id="" action="ppaction://noaction" highlightClick="1">
              <a:snd r:embed="rId14" name="T2_W8F_7.7.wav"/>
            </a:hlinkClick>
            <a:extLst>
              <a:ext uri="{FF2B5EF4-FFF2-40B4-BE49-F238E27FC236}">
                <a16:creationId xmlns:a16="http://schemas.microsoft.com/office/drawing/2014/main" id="{FF3A36C0-69AF-4374-BB4B-9C765D012793}"/>
              </a:ext>
            </a:extLst>
          </p:cNvPr>
          <p:cNvSpPr/>
          <p:nvPr/>
        </p:nvSpPr>
        <p:spPr>
          <a:xfrm>
            <a:off x="6318283" y="511329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54" name="Picture 53">
            <a:extLst>
              <a:ext uri="{FF2B5EF4-FFF2-40B4-BE49-F238E27FC236}">
                <a16:creationId xmlns:a16="http://schemas.microsoft.com/office/drawing/2014/main" id="{FF52D8C5-3D3D-4AA2-94C3-C28FA494E61D}"/>
              </a:ext>
            </a:extLst>
          </p:cNvPr>
          <p:cNvPicPr>
            <a:picLocks noChangeAspect="1"/>
          </p:cNvPicPr>
          <p:nvPr/>
        </p:nvPicPr>
        <p:blipFill>
          <a:blip r:embed="rId3"/>
          <a:stretch>
            <a:fillRect/>
          </a:stretch>
        </p:blipFill>
        <p:spPr>
          <a:xfrm>
            <a:off x="6725069" y="1625752"/>
            <a:ext cx="5304420" cy="2652210"/>
          </a:xfrm>
          <a:prstGeom prst="rect">
            <a:avLst/>
          </a:prstGeom>
        </p:spPr>
      </p:pic>
      <p:pic>
        <p:nvPicPr>
          <p:cNvPr id="55" name="Picture 54">
            <a:extLst>
              <a:ext uri="{FF2B5EF4-FFF2-40B4-BE49-F238E27FC236}">
                <a16:creationId xmlns:a16="http://schemas.microsoft.com/office/drawing/2014/main" id="{69499F7A-A85B-4FC1-A821-EFDC1B71B343}"/>
              </a:ext>
            </a:extLst>
          </p:cNvPr>
          <p:cNvPicPr>
            <a:picLocks noChangeAspect="1"/>
          </p:cNvPicPr>
          <p:nvPr/>
        </p:nvPicPr>
        <p:blipFill>
          <a:blip r:embed="rId3"/>
          <a:stretch>
            <a:fillRect/>
          </a:stretch>
        </p:blipFill>
        <p:spPr>
          <a:xfrm>
            <a:off x="6798882" y="4237287"/>
            <a:ext cx="5304420" cy="2652210"/>
          </a:xfrm>
          <a:prstGeom prst="rect">
            <a:avLst/>
          </a:prstGeom>
        </p:spPr>
      </p:pic>
      <p:sp>
        <p:nvSpPr>
          <p:cNvPr id="56" name="TextBox 55">
            <a:extLst>
              <a:ext uri="{FF2B5EF4-FFF2-40B4-BE49-F238E27FC236}">
                <a16:creationId xmlns:a16="http://schemas.microsoft.com/office/drawing/2014/main" id="{36007CB6-D4E8-424F-AEAD-E251D5FA1F9B}"/>
              </a:ext>
            </a:extLst>
          </p:cNvPr>
          <p:cNvSpPr txBox="1"/>
          <p:nvPr/>
        </p:nvSpPr>
        <p:spPr>
          <a:xfrm>
            <a:off x="7959261" y="2905780"/>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a:t>
            </a:r>
          </a:p>
        </p:txBody>
      </p:sp>
      <p:sp>
        <p:nvSpPr>
          <p:cNvPr id="57" name="TextBox 56">
            <a:extLst>
              <a:ext uri="{FF2B5EF4-FFF2-40B4-BE49-F238E27FC236}">
                <a16:creationId xmlns:a16="http://schemas.microsoft.com/office/drawing/2014/main" id="{13639DF8-8298-43E3-93C1-1D40253F9894}"/>
              </a:ext>
            </a:extLst>
          </p:cNvPr>
          <p:cNvSpPr txBox="1"/>
          <p:nvPr/>
        </p:nvSpPr>
        <p:spPr>
          <a:xfrm>
            <a:off x="9636929" y="2730303"/>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6</a:t>
            </a:r>
          </a:p>
        </p:txBody>
      </p:sp>
      <p:sp>
        <p:nvSpPr>
          <p:cNvPr id="58" name="TextBox 57">
            <a:extLst>
              <a:ext uri="{FF2B5EF4-FFF2-40B4-BE49-F238E27FC236}">
                <a16:creationId xmlns:a16="http://schemas.microsoft.com/office/drawing/2014/main" id="{E456A42D-6D72-4CE9-BE01-9A5D5F99CBA2}"/>
              </a:ext>
            </a:extLst>
          </p:cNvPr>
          <p:cNvSpPr txBox="1"/>
          <p:nvPr/>
        </p:nvSpPr>
        <p:spPr>
          <a:xfrm>
            <a:off x="11336436" y="2991752"/>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10</a:t>
            </a:r>
          </a:p>
        </p:txBody>
      </p:sp>
      <p:sp>
        <p:nvSpPr>
          <p:cNvPr id="59" name="TextBox 58">
            <a:extLst>
              <a:ext uri="{FF2B5EF4-FFF2-40B4-BE49-F238E27FC236}">
                <a16:creationId xmlns:a16="http://schemas.microsoft.com/office/drawing/2014/main" id="{8753CB77-4ED8-4961-8B57-75B0B5E1AD2E}"/>
              </a:ext>
            </a:extLst>
          </p:cNvPr>
          <p:cNvSpPr txBox="1"/>
          <p:nvPr/>
        </p:nvSpPr>
        <p:spPr>
          <a:xfrm>
            <a:off x="8812445" y="2842336"/>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4</a:t>
            </a:r>
          </a:p>
        </p:txBody>
      </p:sp>
      <p:sp>
        <p:nvSpPr>
          <p:cNvPr id="60" name="TextBox 59">
            <a:extLst>
              <a:ext uri="{FF2B5EF4-FFF2-40B4-BE49-F238E27FC236}">
                <a16:creationId xmlns:a16="http://schemas.microsoft.com/office/drawing/2014/main" id="{B025C38D-E3F1-4F13-A34C-5B2D05C6A05F}"/>
              </a:ext>
            </a:extLst>
          </p:cNvPr>
          <p:cNvSpPr txBox="1"/>
          <p:nvPr/>
        </p:nvSpPr>
        <p:spPr>
          <a:xfrm>
            <a:off x="10549455" y="2803146"/>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8</a:t>
            </a:r>
          </a:p>
        </p:txBody>
      </p:sp>
      <p:sp>
        <p:nvSpPr>
          <p:cNvPr id="61" name="TextBox 60">
            <a:extLst>
              <a:ext uri="{FF2B5EF4-FFF2-40B4-BE49-F238E27FC236}">
                <a16:creationId xmlns:a16="http://schemas.microsoft.com/office/drawing/2014/main" id="{7B19B3C4-200C-44E6-BF24-7F81A85C1AAA}"/>
              </a:ext>
            </a:extLst>
          </p:cNvPr>
          <p:cNvSpPr txBox="1"/>
          <p:nvPr/>
        </p:nvSpPr>
        <p:spPr>
          <a:xfrm>
            <a:off x="8935328" y="5443007"/>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a:t>
            </a:r>
          </a:p>
        </p:txBody>
      </p:sp>
      <p:sp>
        <p:nvSpPr>
          <p:cNvPr id="62" name="TextBox 61">
            <a:extLst>
              <a:ext uri="{FF2B5EF4-FFF2-40B4-BE49-F238E27FC236}">
                <a16:creationId xmlns:a16="http://schemas.microsoft.com/office/drawing/2014/main" id="{FEE5D6C6-1289-476B-9A0A-62F6390CFAFD}"/>
              </a:ext>
            </a:extLst>
          </p:cNvPr>
          <p:cNvSpPr txBox="1"/>
          <p:nvPr/>
        </p:nvSpPr>
        <p:spPr>
          <a:xfrm>
            <a:off x="10627861" y="5407927"/>
            <a:ext cx="58482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7</a:t>
            </a:r>
          </a:p>
        </p:txBody>
      </p:sp>
      <p:sp>
        <p:nvSpPr>
          <p:cNvPr id="63" name="TextBox 62">
            <a:extLst>
              <a:ext uri="{FF2B5EF4-FFF2-40B4-BE49-F238E27FC236}">
                <a16:creationId xmlns:a16="http://schemas.microsoft.com/office/drawing/2014/main" id="{5E470F20-AA1F-4739-9D02-E7C9517600D9}"/>
              </a:ext>
            </a:extLst>
          </p:cNvPr>
          <p:cNvSpPr txBox="1"/>
          <p:nvPr/>
        </p:nvSpPr>
        <p:spPr>
          <a:xfrm>
            <a:off x="8033801" y="5472741"/>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1</a:t>
            </a:r>
          </a:p>
        </p:txBody>
      </p:sp>
      <p:sp>
        <p:nvSpPr>
          <p:cNvPr id="64" name="TextBox 63">
            <a:extLst>
              <a:ext uri="{FF2B5EF4-FFF2-40B4-BE49-F238E27FC236}">
                <a16:creationId xmlns:a16="http://schemas.microsoft.com/office/drawing/2014/main" id="{1AC5D5EC-A6AD-463A-9177-1B06D81ED40F}"/>
              </a:ext>
            </a:extLst>
          </p:cNvPr>
          <p:cNvSpPr txBox="1"/>
          <p:nvPr/>
        </p:nvSpPr>
        <p:spPr>
          <a:xfrm>
            <a:off x="9758628" y="5344416"/>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5</a:t>
            </a:r>
          </a:p>
        </p:txBody>
      </p:sp>
      <p:sp>
        <p:nvSpPr>
          <p:cNvPr id="65" name="TextBox 64">
            <a:extLst>
              <a:ext uri="{FF2B5EF4-FFF2-40B4-BE49-F238E27FC236}">
                <a16:creationId xmlns:a16="http://schemas.microsoft.com/office/drawing/2014/main" id="{C62F06AA-D8E1-4B13-9DE4-48AF9CA7CD94}"/>
              </a:ext>
            </a:extLst>
          </p:cNvPr>
          <p:cNvSpPr txBox="1"/>
          <p:nvPr/>
        </p:nvSpPr>
        <p:spPr>
          <a:xfrm>
            <a:off x="11432079" y="5574810"/>
            <a:ext cx="463128"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9</a:t>
            </a:r>
          </a:p>
        </p:txBody>
      </p:sp>
    </p:spTree>
    <p:extLst>
      <p:ext uri="{BB962C8B-B14F-4D97-AF65-F5344CB8AC3E}">
        <p14:creationId xmlns:p14="http://schemas.microsoft.com/office/powerpoint/2010/main" val="42893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 calcmode="lin" valueType="num">
                                      <p:cBhvr additive="base">
                                        <p:cTn id="19"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additive="base">
                                        <p:cTn id="25"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 calcmode="lin" valueType="num">
                                      <p:cBhvr additive="base">
                                        <p:cTn id="31"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
                                            <p:txEl>
                                              <p:pRg st="0" end="0"/>
                                            </p:txEl>
                                          </p:spTgt>
                                        </p:tgtEl>
                                        <p:attrNameLst>
                                          <p:attrName>style.visibility</p:attrName>
                                        </p:attrNameLst>
                                      </p:cBhvr>
                                      <p:to>
                                        <p:strVal val="visible"/>
                                      </p:to>
                                    </p:set>
                                    <p:anim calcmode="lin" valueType="num">
                                      <p:cBhvr additive="base">
                                        <p:cTn id="37"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additive="base">
                                        <p:cTn id="43"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8">
                                            <p:txEl>
                                              <p:pRg st="0" end="0"/>
                                            </p:txEl>
                                          </p:spTgt>
                                        </p:tgtEl>
                                        <p:attrNameLst>
                                          <p:attrName>style.visibility</p:attrName>
                                        </p:attrNameLst>
                                      </p:cBhvr>
                                      <p:to>
                                        <p:strVal val="visible"/>
                                      </p:to>
                                    </p:set>
                                    <p:anim calcmode="lin" valueType="num">
                                      <p:cBhvr additive="base">
                                        <p:cTn id="49"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9">
                                            <p:txEl>
                                              <p:pRg st="0" end="0"/>
                                            </p:txEl>
                                          </p:spTgt>
                                        </p:tgtEl>
                                        <p:attrNameLst>
                                          <p:attrName>style.visibility</p:attrName>
                                        </p:attrNameLst>
                                      </p:cBhvr>
                                      <p:to>
                                        <p:strVal val="visible"/>
                                      </p:to>
                                    </p:set>
                                    <p:anim calcmode="lin" valueType="num">
                                      <p:cBhvr additive="base">
                                        <p:cTn id="55"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anim calcmode="lin" valueType="num">
                                      <p:cBhvr additive="base">
                                        <p:cTn id="67"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8">
                                            <p:txEl>
                                              <p:pRg st="0" end="0"/>
                                            </p:txEl>
                                          </p:spTgt>
                                        </p:tgtEl>
                                        <p:attrNameLst>
                                          <p:attrName>style.visibility</p:attrName>
                                        </p:attrNameLst>
                                      </p:cBhvr>
                                      <p:to>
                                        <p:strVal val="visible"/>
                                      </p:to>
                                    </p:set>
                                    <p:anim calcmode="lin" valueType="num">
                                      <p:cBhvr additive="base">
                                        <p:cTn id="7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9">
                                            <p:txEl>
                                              <p:pRg st="0" end="0"/>
                                            </p:txEl>
                                          </p:spTgt>
                                        </p:tgtEl>
                                        <p:attrNameLst>
                                          <p:attrName>style.visibility</p:attrName>
                                        </p:attrNameLst>
                                      </p:cBhvr>
                                      <p:to>
                                        <p:strVal val="visible"/>
                                      </p:to>
                                    </p:set>
                                    <p:anim calcmode="lin" valueType="num">
                                      <p:cBhvr additive="base">
                                        <p:cTn id="79"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0">
                                            <p:txEl>
                                              <p:pRg st="0" end="0"/>
                                            </p:txEl>
                                          </p:spTgt>
                                        </p:tgtEl>
                                        <p:attrNameLst>
                                          <p:attrName>style.visibility</p:attrName>
                                        </p:attrNameLst>
                                      </p:cBhvr>
                                      <p:to>
                                        <p:strVal val="visible"/>
                                      </p:to>
                                    </p:set>
                                    <p:anim calcmode="lin" valueType="num">
                                      <p:cBhvr additive="base">
                                        <p:cTn id="85"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51">
                                            <p:txEl>
                                              <p:pRg st="0" end="0"/>
                                            </p:txEl>
                                          </p:spTgt>
                                        </p:tgtEl>
                                        <p:attrNameLst>
                                          <p:attrName>style.visibility</p:attrName>
                                        </p:attrNameLst>
                                      </p:cBhvr>
                                      <p:to>
                                        <p:strVal val="visible"/>
                                      </p:to>
                                    </p:set>
                                    <p:anim calcmode="lin" valueType="num">
                                      <p:cBhvr additive="base">
                                        <p:cTn id="91"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59">
                                            <p:txEl>
                                              <p:pRg st="0" end="0"/>
                                            </p:txEl>
                                          </p:spTgt>
                                        </p:tgtEl>
                                        <p:attrNameLst>
                                          <p:attrName>style.visibility</p:attrName>
                                        </p:attrNameLst>
                                      </p:cBhvr>
                                      <p:to>
                                        <p:strVal val="visible"/>
                                      </p:to>
                                    </p:set>
                                    <p:anim calcmode="lin" valueType="num">
                                      <p:cBhvr additive="base">
                                        <p:cTn id="97"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60">
                                            <p:txEl>
                                              <p:pRg st="0" end="0"/>
                                            </p:txEl>
                                          </p:spTgt>
                                        </p:tgtEl>
                                        <p:attrNameLst>
                                          <p:attrName>style.visibility</p:attrName>
                                        </p:attrNameLst>
                                      </p:cBhvr>
                                      <p:to>
                                        <p:strVal val="visible"/>
                                      </p:to>
                                    </p:set>
                                    <p:anim calcmode="lin" valueType="num">
                                      <p:cBhvr additive="base">
                                        <p:cTn id="103"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63">
                                            <p:txEl>
                                              <p:pRg st="0" end="0"/>
                                            </p:txEl>
                                          </p:spTgt>
                                        </p:tgtEl>
                                        <p:attrNameLst>
                                          <p:attrName>style.visibility</p:attrName>
                                        </p:attrNameLst>
                                      </p:cBhvr>
                                      <p:to>
                                        <p:strVal val="visible"/>
                                      </p:to>
                                    </p:set>
                                    <p:anim calcmode="lin" valueType="num">
                                      <p:cBhvr additive="base">
                                        <p:cTn id="10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64">
                                            <p:txEl>
                                              <p:pRg st="0" end="0"/>
                                            </p:txEl>
                                          </p:spTgt>
                                        </p:tgtEl>
                                        <p:attrNameLst>
                                          <p:attrName>style.visibility</p:attrName>
                                        </p:attrNameLst>
                                      </p:cBhvr>
                                      <p:to>
                                        <p:strVal val="visible"/>
                                      </p:to>
                                    </p:set>
                                    <p:anim calcmode="lin" valueType="num">
                                      <p:cBhvr additive="base">
                                        <p:cTn id="115"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65">
                                            <p:txEl>
                                              <p:pRg st="0" end="0"/>
                                            </p:txEl>
                                          </p:spTgt>
                                        </p:tgtEl>
                                        <p:attrNameLst>
                                          <p:attrName>style.visibility</p:attrName>
                                        </p:attrNameLst>
                                      </p:cBhvr>
                                      <p:to>
                                        <p:strVal val="visible"/>
                                      </p:to>
                                    </p:set>
                                    <p:anim calcmode="lin" valueType="num">
                                      <p:cBhvr additive="base">
                                        <p:cTn id="121"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6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Speech Bubble: Rectangle with Corners Rounded 7">
            <a:hlinkClick r:id="" action="ppaction://noaction">
              <a:snd r:embed="rId3" name="T2_W8F_8.1.wav"/>
            </a:hlinkClick>
            <a:extLst>
              <a:ext uri="{FF2B5EF4-FFF2-40B4-BE49-F238E27FC236}">
                <a16:creationId xmlns:a16="http://schemas.microsoft.com/office/drawing/2014/main" id="{59240F57-A22B-4D0E-8019-AC8D258BB600}"/>
              </a:ext>
            </a:extLst>
          </p:cNvPr>
          <p:cNvSpPr/>
          <p:nvPr/>
        </p:nvSpPr>
        <p:spPr>
          <a:xfrm>
            <a:off x="2006847" y="705661"/>
            <a:ext cx="7508146" cy="617275"/>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Schreib</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die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Nummern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auf Deutsch.</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155536" y="1640319"/>
            <a:ext cx="4818095" cy="830956"/>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Schreib</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die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Nummern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6" name="Title 2">
            <a:extLst>
              <a:ext uri="{FF2B5EF4-FFF2-40B4-BE49-F238E27FC236}">
                <a16:creationId xmlns:a16="http://schemas.microsoft.com/office/drawing/2014/main" id="{FDFF35A1-CF30-4571-BCA8-161D8A0C1693}"/>
              </a:ext>
            </a:extLst>
          </p:cNvPr>
          <p:cNvSpPr txBox="1">
            <a:spLocks/>
          </p:cNvSpPr>
          <p:nvPr/>
        </p:nvSpPr>
        <p:spPr>
          <a:xfrm>
            <a:off x="10687987" y="1135676"/>
            <a:ext cx="1331276" cy="374973"/>
          </a:xfrm>
          <a:prstGeom prst="rect">
            <a:avLst/>
          </a:prstGeom>
          <a:solidFill>
            <a:srgbClr val="FF0000"/>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27" name="Graphic 26" descr="Blackboard">
            <a:extLst>
              <a:ext uri="{FF2B5EF4-FFF2-40B4-BE49-F238E27FC236}">
                <a16:creationId xmlns:a16="http://schemas.microsoft.com/office/drawing/2014/main" id="{250371F9-2CB0-46C1-B430-1AEA757796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12703" y="0"/>
            <a:ext cx="1256675" cy="1256675"/>
          </a:xfrm>
          <a:prstGeom prst="rect">
            <a:avLst/>
          </a:prstGeom>
        </p:spPr>
      </p:pic>
      <p:sp>
        <p:nvSpPr>
          <p:cNvPr id="6" name="TextBox 5">
            <a:extLst>
              <a:ext uri="{FF2B5EF4-FFF2-40B4-BE49-F238E27FC236}">
                <a16:creationId xmlns:a16="http://schemas.microsoft.com/office/drawing/2014/main" id="{A7CFCB39-45F4-4979-BD06-8FBBAC2190F4}"/>
              </a:ext>
            </a:extLst>
          </p:cNvPr>
          <p:cNvSpPr txBox="1"/>
          <p:nvPr/>
        </p:nvSpPr>
        <p:spPr>
          <a:xfrm>
            <a:off x="2595046" y="1398724"/>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sp>
        <p:nvSpPr>
          <p:cNvPr id="17" name="TextBox 16">
            <a:extLst>
              <a:ext uri="{FF2B5EF4-FFF2-40B4-BE49-F238E27FC236}">
                <a16:creationId xmlns:a16="http://schemas.microsoft.com/office/drawing/2014/main" id="{F2C073B8-15F8-498A-A662-3A3A354BE264}"/>
              </a:ext>
            </a:extLst>
          </p:cNvPr>
          <p:cNvSpPr txBox="1"/>
          <p:nvPr/>
        </p:nvSpPr>
        <p:spPr>
          <a:xfrm>
            <a:off x="6524289" y="1417407"/>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sp>
        <p:nvSpPr>
          <p:cNvPr id="19" name="TextBox 18">
            <a:extLst>
              <a:ext uri="{FF2B5EF4-FFF2-40B4-BE49-F238E27FC236}">
                <a16:creationId xmlns:a16="http://schemas.microsoft.com/office/drawing/2014/main" id="{4DFC8318-F179-4FF6-9841-4721DFBE40D0}"/>
              </a:ext>
            </a:extLst>
          </p:cNvPr>
          <p:cNvSpPr txBox="1"/>
          <p:nvPr/>
        </p:nvSpPr>
        <p:spPr>
          <a:xfrm>
            <a:off x="2576163" y="2493187"/>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sp>
        <p:nvSpPr>
          <p:cNvPr id="30" name="TextBox 29">
            <a:extLst>
              <a:ext uri="{FF2B5EF4-FFF2-40B4-BE49-F238E27FC236}">
                <a16:creationId xmlns:a16="http://schemas.microsoft.com/office/drawing/2014/main" id="{9D3D5712-BB4E-4232-9D34-C047496E5637}"/>
              </a:ext>
            </a:extLst>
          </p:cNvPr>
          <p:cNvSpPr txBox="1"/>
          <p:nvPr/>
        </p:nvSpPr>
        <p:spPr>
          <a:xfrm>
            <a:off x="6048340" y="2460258"/>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2ED04E17-DF6B-40CA-9C5E-8844AAF70594}"/>
              </a:ext>
            </a:extLst>
          </p:cNvPr>
          <p:cNvSpPr txBox="1"/>
          <p:nvPr/>
        </p:nvSpPr>
        <p:spPr>
          <a:xfrm>
            <a:off x="2761933" y="3558617"/>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6BB37837-4252-434E-9DFF-04D17B361391}"/>
              </a:ext>
            </a:extLst>
          </p:cNvPr>
          <p:cNvSpPr txBox="1"/>
          <p:nvPr/>
        </p:nvSpPr>
        <p:spPr>
          <a:xfrm>
            <a:off x="7252497" y="3515103"/>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pic>
        <p:nvPicPr>
          <p:cNvPr id="49" name="Picture 48">
            <a:extLst>
              <a:ext uri="{FF2B5EF4-FFF2-40B4-BE49-F238E27FC236}">
                <a16:creationId xmlns:a16="http://schemas.microsoft.com/office/drawing/2014/main" id="{7CDBBE9B-BABE-4BCB-9093-EC102D8D6DC2}"/>
              </a:ext>
            </a:extLst>
          </p:cNvPr>
          <p:cNvPicPr>
            <a:picLocks noChangeAspect="1"/>
          </p:cNvPicPr>
          <p:nvPr/>
        </p:nvPicPr>
        <p:blipFill>
          <a:blip r:embed="rId8"/>
          <a:stretch>
            <a:fillRect/>
          </a:stretch>
        </p:blipFill>
        <p:spPr>
          <a:xfrm>
            <a:off x="3878857" y="4458381"/>
            <a:ext cx="1530229" cy="1774090"/>
          </a:xfrm>
          <a:prstGeom prst="rect">
            <a:avLst/>
          </a:prstGeom>
        </p:spPr>
      </p:pic>
      <p:sp>
        <p:nvSpPr>
          <p:cNvPr id="55" name="TextBox 54">
            <a:extLst>
              <a:ext uri="{FF2B5EF4-FFF2-40B4-BE49-F238E27FC236}">
                <a16:creationId xmlns:a16="http://schemas.microsoft.com/office/drawing/2014/main" id="{16127D82-F4B1-442D-9218-B6300AC0EF95}"/>
              </a:ext>
            </a:extLst>
          </p:cNvPr>
          <p:cNvSpPr txBox="1"/>
          <p:nvPr/>
        </p:nvSpPr>
        <p:spPr>
          <a:xfrm>
            <a:off x="7503116" y="4772630"/>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sp>
        <p:nvSpPr>
          <p:cNvPr id="71" name="TextBox 70">
            <a:extLst>
              <a:ext uri="{FF2B5EF4-FFF2-40B4-BE49-F238E27FC236}">
                <a16:creationId xmlns:a16="http://schemas.microsoft.com/office/drawing/2014/main" id="{2C9497AE-8582-421D-8AD0-ACC58FB8D57E}"/>
              </a:ext>
            </a:extLst>
          </p:cNvPr>
          <p:cNvSpPr txBox="1"/>
          <p:nvPr/>
        </p:nvSpPr>
        <p:spPr>
          <a:xfrm>
            <a:off x="6217851" y="5842011"/>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sp>
        <p:nvSpPr>
          <p:cNvPr id="73" name="Action Button: Blank 72">
            <a:hlinkClick r:id="" action="ppaction://noaction" highlightClick="1">
              <a:snd r:embed="rId9" name="T2_W8F_8.2.wav"/>
            </a:hlinkClick>
            <a:extLst>
              <a:ext uri="{FF2B5EF4-FFF2-40B4-BE49-F238E27FC236}">
                <a16:creationId xmlns:a16="http://schemas.microsoft.com/office/drawing/2014/main" id="{223CFA01-0FAB-4343-9268-6C7EA45E86E7}"/>
              </a:ext>
            </a:extLst>
          </p:cNvPr>
          <p:cNvSpPr/>
          <p:nvPr/>
        </p:nvSpPr>
        <p:spPr>
          <a:xfrm>
            <a:off x="70175" y="179874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Action Button: Blank 73">
            <a:hlinkClick r:id="" action="ppaction://noaction" highlightClick="1">
              <a:snd r:embed="rId10" name="T2_W8F_8.3.wav"/>
            </a:hlinkClick>
            <a:extLst>
              <a:ext uri="{FF2B5EF4-FFF2-40B4-BE49-F238E27FC236}">
                <a16:creationId xmlns:a16="http://schemas.microsoft.com/office/drawing/2014/main" id="{8168AD22-A121-4BF9-A835-677989DD471C}"/>
              </a:ext>
            </a:extLst>
          </p:cNvPr>
          <p:cNvSpPr/>
          <p:nvPr/>
        </p:nvSpPr>
        <p:spPr>
          <a:xfrm>
            <a:off x="54652" y="274396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7" name="Action Button: Blank 76">
            <a:hlinkClick r:id="" action="ppaction://noaction" highlightClick="1">
              <a:snd r:embed="rId11" name="T2_W8F_8.4.wav"/>
            </a:hlinkClick>
            <a:extLst>
              <a:ext uri="{FF2B5EF4-FFF2-40B4-BE49-F238E27FC236}">
                <a16:creationId xmlns:a16="http://schemas.microsoft.com/office/drawing/2014/main" id="{9F458C6C-AB9A-40AB-9E25-04841F78380E}"/>
              </a:ext>
            </a:extLst>
          </p:cNvPr>
          <p:cNvSpPr/>
          <p:nvPr/>
        </p:nvSpPr>
        <p:spPr>
          <a:xfrm>
            <a:off x="52665" y="375469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8" name="Action Button: Blank 77">
            <a:hlinkClick r:id="" action="ppaction://noaction" highlightClick="1">
              <a:snd r:embed="rId12" name="T2_W8F_8.5.wav"/>
            </a:hlinkClick>
            <a:extLst>
              <a:ext uri="{FF2B5EF4-FFF2-40B4-BE49-F238E27FC236}">
                <a16:creationId xmlns:a16="http://schemas.microsoft.com/office/drawing/2014/main" id="{741FD1B7-649D-40FC-80E6-93D3738CD274}"/>
              </a:ext>
            </a:extLst>
          </p:cNvPr>
          <p:cNvSpPr/>
          <p:nvPr/>
        </p:nvSpPr>
        <p:spPr>
          <a:xfrm>
            <a:off x="52664" y="512111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80" name="TextBox 79">
            <a:extLst>
              <a:ext uri="{FF2B5EF4-FFF2-40B4-BE49-F238E27FC236}">
                <a16:creationId xmlns:a16="http://schemas.microsoft.com/office/drawing/2014/main" id="{6F02A099-C2FD-422A-B7C4-461913FFFAB0}"/>
              </a:ext>
            </a:extLst>
          </p:cNvPr>
          <p:cNvSpPr txBox="1"/>
          <p:nvPr/>
        </p:nvSpPr>
        <p:spPr>
          <a:xfrm>
            <a:off x="8913805" y="1358579"/>
            <a:ext cx="584827" cy="1107996"/>
          </a:xfrm>
          <a:prstGeom prst="rect">
            <a:avLst/>
          </a:prstGeom>
          <a:solidFill>
            <a:schemeClr val="lt1"/>
          </a:solidFill>
        </p:spPr>
        <p:txBody>
          <a:bodyPr wrap="square" rtlCol="0">
            <a:spAutoFit/>
          </a:bodyPr>
          <a:lstStyle/>
          <a:p>
            <a:r>
              <a:rPr lang="en-GB" sz="6600" dirty="0">
                <a:solidFill>
                  <a:srgbClr val="002060"/>
                </a:solidFill>
                <a:latin typeface="Century Gothic" panose="020B0502020202020204" pitchFamily="34" charset="0"/>
              </a:rPr>
              <a:t>f</a:t>
            </a:r>
          </a:p>
        </p:txBody>
      </p:sp>
      <p:sp>
        <p:nvSpPr>
          <p:cNvPr id="81" name="TextBox 80">
            <a:extLst>
              <a:ext uri="{FF2B5EF4-FFF2-40B4-BE49-F238E27FC236}">
                <a16:creationId xmlns:a16="http://schemas.microsoft.com/office/drawing/2014/main" id="{EC32FB9E-469C-4525-B3E0-F8D29EFB6B3D}"/>
              </a:ext>
            </a:extLst>
          </p:cNvPr>
          <p:cNvSpPr txBox="1"/>
          <p:nvPr/>
        </p:nvSpPr>
        <p:spPr>
          <a:xfrm>
            <a:off x="7110825" y="2396098"/>
            <a:ext cx="420970" cy="1015663"/>
          </a:xfrm>
          <a:prstGeom prst="rect">
            <a:avLst/>
          </a:prstGeom>
          <a:solidFill>
            <a:schemeClr val="lt1"/>
          </a:solidFill>
        </p:spPr>
        <p:txBody>
          <a:bodyPr wrap="square" rtlCol="0">
            <a:spAutoFit/>
          </a:bodyPr>
          <a:lstStyle/>
          <a:p>
            <a:r>
              <a:rPr lang="en-GB" sz="6000" dirty="0">
                <a:solidFill>
                  <a:srgbClr val="002060"/>
                </a:solidFill>
                <a:latin typeface="Century Gothic" panose="020B0502020202020204" pitchFamily="34" charset="0"/>
              </a:rPr>
              <a:t>i</a:t>
            </a:r>
          </a:p>
        </p:txBody>
      </p:sp>
      <p:sp>
        <p:nvSpPr>
          <p:cNvPr id="82" name="TextBox 81">
            <a:extLst>
              <a:ext uri="{FF2B5EF4-FFF2-40B4-BE49-F238E27FC236}">
                <a16:creationId xmlns:a16="http://schemas.microsoft.com/office/drawing/2014/main" id="{C8B23CC8-2E03-4FBA-8C23-53A348A5E805}"/>
              </a:ext>
            </a:extLst>
          </p:cNvPr>
          <p:cNvSpPr txBox="1"/>
          <p:nvPr/>
        </p:nvSpPr>
        <p:spPr>
          <a:xfrm>
            <a:off x="8105238" y="2393542"/>
            <a:ext cx="584827" cy="1015663"/>
          </a:xfrm>
          <a:prstGeom prst="rect">
            <a:avLst/>
          </a:prstGeom>
          <a:solidFill>
            <a:schemeClr val="lt1"/>
          </a:solidFill>
        </p:spPr>
        <p:txBody>
          <a:bodyPr wrap="square" rtlCol="0">
            <a:spAutoFit/>
          </a:bodyPr>
          <a:lstStyle/>
          <a:p>
            <a:r>
              <a:rPr lang="en-GB" sz="6000" dirty="0">
                <a:solidFill>
                  <a:srgbClr val="002060"/>
                </a:solidFill>
                <a:latin typeface="Century Gothic" panose="020B0502020202020204" pitchFamily="34" charset="0"/>
              </a:rPr>
              <a:t>b</a:t>
            </a:r>
          </a:p>
        </p:txBody>
      </p:sp>
      <p:sp>
        <p:nvSpPr>
          <p:cNvPr id="83" name="TextBox 82">
            <a:extLst>
              <a:ext uri="{FF2B5EF4-FFF2-40B4-BE49-F238E27FC236}">
                <a16:creationId xmlns:a16="http://schemas.microsoft.com/office/drawing/2014/main" id="{6C61CD70-C9EC-462C-9BE4-24DA1176AFA7}"/>
              </a:ext>
            </a:extLst>
          </p:cNvPr>
          <p:cNvSpPr txBox="1"/>
          <p:nvPr/>
        </p:nvSpPr>
        <p:spPr>
          <a:xfrm>
            <a:off x="9386532" y="2348712"/>
            <a:ext cx="584827" cy="1107996"/>
          </a:xfrm>
          <a:prstGeom prst="rect">
            <a:avLst/>
          </a:prstGeom>
          <a:solidFill>
            <a:schemeClr val="lt1"/>
          </a:solidFill>
        </p:spPr>
        <p:txBody>
          <a:bodyPr wrap="square" rtlCol="0">
            <a:spAutoFit/>
          </a:bodyPr>
          <a:lstStyle/>
          <a:p>
            <a:r>
              <a:rPr lang="en-GB" sz="6600" dirty="0">
                <a:solidFill>
                  <a:srgbClr val="002060"/>
                </a:solidFill>
                <a:latin typeface="Century Gothic" panose="020B0502020202020204" pitchFamily="34" charset="0"/>
              </a:rPr>
              <a:t>n</a:t>
            </a:r>
          </a:p>
        </p:txBody>
      </p:sp>
      <p:sp>
        <p:nvSpPr>
          <p:cNvPr id="84" name="TextBox 83">
            <a:extLst>
              <a:ext uri="{FF2B5EF4-FFF2-40B4-BE49-F238E27FC236}">
                <a16:creationId xmlns:a16="http://schemas.microsoft.com/office/drawing/2014/main" id="{36A80918-78DE-42AF-83AF-14365577ECC8}"/>
              </a:ext>
            </a:extLst>
          </p:cNvPr>
          <p:cNvSpPr txBox="1"/>
          <p:nvPr/>
        </p:nvSpPr>
        <p:spPr>
          <a:xfrm>
            <a:off x="8762306" y="3497613"/>
            <a:ext cx="579434" cy="1015663"/>
          </a:xfrm>
          <a:prstGeom prst="rect">
            <a:avLst/>
          </a:prstGeom>
          <a:solidFill>
            <a:schemeClr val="lt1"/>
          </a:solidFill>
        </p:spPr>
        <p:txBody>
          <a:bodyPr wrap="square" rtlCol="0">
            <a:spAutoFit/>
          </a:bodyPr>
          <a:lstStyle/>
          <a:p>
            <a:r>
              <a:rPr lang="en-GB" sz="6000" dirty="0">
                <a:solidFill>
                  <a:srgbClr val="002060"/>
                </a:solidFill>
                <a:latin typeface="Century Gothic" panose="020B0502020202020204" pitchFamily="34" charset="0"/>
              </a:rPr>
              <a:t>e</a:t>
            </a:r>
          </a:p>
        </p:txBody>
      </p:sp>
      <p:sp>
        <p:nvSpPr>
          <p:cNvPr id="85" name="TextBox 84">
            <a:extLst>
              <a:ext uri="{FF2B5EF4-FFF2-40B4-BE49-F238E27FC236}">
                <a16:creationId xmlns:a16="http://schemas.microsoft.com/office/drawing/2014/main" id="{FC16B17A-CAB2-407B-B3A7-988D227A9B02}"/>
              </a:ext>
            </a:extLst>
          </p:cNvPr>
          <p:cNvSpPr txBox="1"/>
          <p:nvPr/>
        </p:nvSpPr>
        <p:spPr>
          <a:xfrm>
            <a:off x="10027858" y="3459823"/>
            <a:ext cx="584827" cy="1107996"/>
          </a:xfrm>
          <a:prstGeom prst="rect">
            <a:avLst/>
          </a:prstGeom>
          <a:solidFill>
            <a:schemeClr val="lt1"/>
          </a:solidFill>
        </p:spPr>
        <p:txBody>
          <a:bodyPr wrap="square" rtlCol="0">
            <a:spAutoFit/>
          </a:bodyPr>
          <a:lstStyle/>
          <a:p>
            <a:r>
              <a:rPr lang="en-GB" sz="6600" dirty="0">
                <a:solidFill>
                  <a:srgbClr val="002060"/>
                </a:solidFill>
                <a:latin typeface="Century Gothic" panose="020B0502020202020204" pitchFamily="34" charset="0"/>
              </a:rPr>
              <a:t>n</a:t>
            </a:r>
          </a:p>
        </p:txBody>
      </p:sp>
      <p:sp>
        <p:nvSpPr>
          <p:cNvPr id="86" name="TextBox 85">
            <a:extLst>
              <a:ext uri="{FF2B5EF4-FFF2-40B4-BE49-F238E27FC236}">
                <a16:creationId xmlns:a16="http://schemas.microsoft.com/office/drawing/2014/main" id="{4D127DB9-8084-49EA-86D9-EA0AA60DF6C7}"/>
              </a:ext>
            </a:extLst>
          </p:cNvPr>
          <p:cNvSpPr txBox="1"/>
          <p:nvPr/>
        </p:nvSpPr>
        <p:spPr>
          <a:xfrm>
            <a:off x="8836633" y="4723121"/>
            <a:ext cx="584827" cy="1015663"/>
          </a:xfrm>
          <a:prstGeom prst="rect">
            <a:avLst/>
          </a:prstGeom>
          <a:solidFill>
            <a:schemeClr val="lt1"/>
          </a:solidFill>
        </p:spPr>
        <p:txBody>
          <a:bodyPr wrap="square" rtlCol="0">
            <a:spAutoFit/>
          </a:bodyPr>
          <a:lstStyle/>
          <a:p>
            <a:r>
              <a:rPr lang="en-GB" sz="6000" dirty="0">
                <a:solidFill>
                  <a:srgbClr val="002060"/>
                </a:solidFill>
                <a:latin typeface="Century Gothic" panose="020B0502020202020204" pitchFamily="34" charset="0"/>
              </a:rPr>
              <a:t>e</a:t>
            </a:r>
          </a:p>
        </p:txBody>
      </p:sp>
      <p:sp>
        <p:nvSpPr>
          <p:cNvPr id="87" name="TextBox 86">
            <a:extLst>
              <a:ext uri="{FF2B5EF4-FFF2-40B4-BE49-F238E27FC236}">
                <a16:creationId xmlns:a16="http://schemas.microsoft.com/office/drawing/2014/main" id="{6C43F628-1772-4872-AAC1-AF45836B79DD}"/>
              </a:ext>
            </a:extLst>
          </p:cNvPr>
          <p:cNvSpPr txBox="1"/>
          <p:nvPr/>
        </p:nvSpPr>
        <p:spPr>
          <a:xfrm>
            <a:off x="10056782" y="4666613"/>
            <a:ext cx="584827" cy="1107996"/>
          </a:xfrm>
          <a:prstGeom prst="rect">
            <a:avLst/>
          </a:prstGeom>
          <a:solidFill>
            <a:schemeClr val="lt1"/>
          </a:solidFill>
        </p:spPr>
        <p:txBody>
          <a:bodyPr wrap="square" rtlCol="0">
            <a:spAutoFit/>
          </a:bodyPr>
          <a:lstStyle/>
          <a:p>
            <a:r>
              <a:rPr lang="en-GB" sz="6600" dirty="0">
                <a:solidFill>
                  <a:srgbClr val="002060"/>
                </a:solidFill>
                <a:latin typeface="Century Gothic" panose="020B0502020202020204" pitchFamily="34" charset="0"/>
              </a:rPr>
              <a:t>n</a:t>
            </a:r>
          </a:p>
        </p:txBody>
      </p:sp>
      <p:sp>
        <p:nvSpPr>
          <p:cNvPr id="88" name="TextBox 87">
            <a:extLst>
              <a:ext uri="{FF2B5EF4-FFF2-40B4-BE49-F238E27FC236}">
                <a16:creationId xmlns:a16="http://schemas.microsoft.com/office/drawing/2014/main" id="{FC6BE4EA-2BBB-4EBD-987B-196739516CC7}"/>
              </a:ext>
            </a:extLst>
          </p:cNvPr>
          <p:cNvSpPr txBox="1"/>
          <p:nvPr/>
        </p:nvSpPr>
        <p:spPr>
          <a:xfrm>
            <a:off x="7477842" y="5766459"/>
            <a:ext cx="584827" cy="1015663"/>
          </a:xfrm>
          <a:prstGeom prst="rect">
            <a:avLst/>
          </a:prstGeom>
          <a:solidFill>
            <a:schemeClr val="lt1"/>
          </a:solidFill>
        </p:spPr>
        <p:txBody>
          <a:bodyPr wrap="square" rtlCol="0">
            <a:spAutoFit/>
          </a:bodyPr>
          <a:lstStyle/>
          <a:p>
            <a:r>
              <a:rPr lang="en-GB" sz="6000" dirty="0">
                <a:solidFill>
                  <a:srgbClr val="002060"/>
                </a:solidFill>
                <a:latin typeface="Century Gothic" panose="020B0502020202020204" pitchFamily="34" charset="0"/>
              </a:rPr>
              <a:t>w</a:t>
            </a:r>
          </a:p>
        </p:txBody>
      </p:sp>
      <p:sp>
        <p:nvSpPr>
          <p:cNvPr id="91" name="TextBox 90">
            <a:extLst>
              <a:ext uri="{FF2B5EF4-FFF2-40B4-BE49-F238E27FC236}">
                <a16:creationId xmlns:a16="http://schemas.microsoft.com/office/drawing/2014/main" id="{DF74FE1A-7873-4FA0-809D-E440C0BCD56B}"/>
              </a:ext>
            </a:extLst>
          </p:cNvPr>
          <p:cNvSpPr txBox="1"/>
          <p:nvPr/>
        </p:nvSpPr>
        <p:spPr>
          <a:xfrm>
            <a:off x="8897920" y="5699120"/>
            <a:ext cx="584827" cy="1107996"/>
          </a:xfrm>
          <a:prstGeom prst="rect">
            <a:avLst/>
          </a:prstGeom>
          <a:solidFill>
            <a:schemeClr val="lt1"/>
          </a:solidFill>
        </p:spPr>
        <p:txBody>
          <a:bodyPr wrap="square" rtlCol="0">
            <a:spAutoFit/>
          </a:bodyPr>
          <a:lstStyle/>
          <a:p>
            <a:r>
              <a:rPr lang="en-GB" sz="6600" dirty="0">
                <a:solidFill>
                  <a:srgbClr val="002060"/>
                </a:solidFill>
                <a:latin typeface="Century Gothic" panose="020B0502020202020204" pitchFamily="34" charset="0"/>
              </a:rPr>
              <a:t>l</a:t>
            </a:r>
          </a:p>
        </p:txBody>
      </p:sp>
      <p:sp>
        <p:nvSpPr>
          <p:cNvPr id="79" name="TextBox 78">
            <a:extLst>
              <a:ext uri="{FF2B5EF4-FFF2-40B4-BE49-F238E27FC236}">
                <a16:creationId xmlns:a16="http://schemas.microsoft.com/office/drawing/2014/main" id="{0E1E49EF-160D-47A5-994E-BA8EAD71B8A1}"/>
              </a:ext>
            </a:extLst>
          </p:cNvPr>
          <p:cNvSpPr txBox="1"/>
          <p:nvPr/>
        </p:nvSpPr>
        <p:spPr>
          <a:xfrm>
            <a:off x="7647814" y="1402738"/>
            <a:ext cx="584827" cy="1015663"/>
          </a:xfrm>
          <a:prstGeom prst="rect">
            <a:avLst/>
          </a:prstGeom>
          <a:solidFill>
            <a:schemeClr val="lt1"/>
          </a:solidFill>
        </p:spPr>
        <p:txBody>
          <a:bodyPr wrap="square" rtlCol="0">
            <a:spAutoFit/>
          </a:bodyPr>
          <a:lstStyle/>
          <a:p>
            <a:r>
              <a:rPr lang="en-GB" sz="6000" dirty="0">
                <a:solidFill>
                  <a:srgbClr val="002060"/>
                </a:solidFill>
                <a:latin typeface="Century Gothic" panose="020B0502020202020204" pitchFamily="34" charset="0"/>
              </a:rPr>
              <a:t>ü</a:t>
            </a:r>
          </a:p>
        </p:txBody>
      </p:sp>
      <p:pic>
        <p:nvPicPr>
          <p:cNvPr id="94" name="Picture 93">
            <a:extLst>
              <a:ext uri="{FF2B5EF4-FFF2-40B4-BE49-F238E27FC236}">
                <a16:creationId xmlns:a16="http://schemas.microsoft.com/office/drawing/2014/main" id="{D60D28F5-EC14-4677-9F58-7804BE15D6DC}"/>
              </a:ext>
            </a:extLst>
          </p:cNvPr>
          <p:cNvPicPr>
            <a:picLocks noChangeAspect="1"/>
          </p:cNvPicPr>
          <p:nvPr/>
        </p:nvPicPr>
        <p:blipFill>
          <a:blip r:embed="rId13"/>
          <a:stretch>
            <a:fillRect/>
          </a:stretch>
        </p:blipFill>
        <p:spPr>
          <a:xfrm>
            <a:off x="716854" y="2454683"/>
            <a:ext cx="820499" cy="820499"/>
          </a:xfrm>
          <a:prstGeom prst="rect">
            <a:avLst/>
          </a:prstGeom>
        </p:spPr>
      </p:pic>
      <p:pic>
        <p:nvPicPr>
          <p:cNvPr id="99" name="Picture 98">
            <a:extLst>
              <a:ext uri="{FF2B5EF4-FFF2-40B4-BE49-F238E27FC236}">
                <a16:creationId xmlns:a16="http://schemas.microsoft.com/office/drawing/2014/main" id="{956B5775-9A10-48E7-9E6F-04FCEA54B582}"/>
              </a:ext>
            </a:extLst>
          </p:cNvPr>
          <p:cNvPicPr>
            <a:picLocks noChangeAspect="1"/>
          </p:cNvPicPr>
          <p:nvPr/>
        </p:nvPicPr>
        <p:blipFill>
          <a:blip r:embed="rId14"/>
          <a:stretch>
            <a:fillRect/>
          </a:stretch>
        </p:blipFill>
        <p:spPr>
          <a:xfrm rot="17437021">
            <a:off x="405576" y="5919732"/>
            <a:ext cx="1004667" cy="502334"/>
          </a:xfrm>
          <a:prstGeom prst="rect">
            <a:avLst/>
          </a:prstGeom>
        </p:spPr>
      </p:pic>
      <p:pic>
        <p:nvPicPr>
          <p:cNvPr id="89" name="Picture 88">
            <a:extLst>
              <a:ext uri="{FF2B5EF4-FFF2-40B4-BE49-F238E27FC236}">
                <a16:creationId xmlns:a16="http://schemas.microsoft.com/office/drawing/2014/main" id="{CE065673-879D-4E2A-873C-6B7F00706DD4}"/>
              </a:ext>
            </a:extLst>
          </p:cNvPr>
          <p:cNvPicPr>
            <a:picLocks noChangeAspect="1"/>
          </p:cNvPicPr>
          <p:nvPr/>
        </p:nvPicPr>
        <p:blipFill>
          <a:blip r:embed="rId13"/>
          <a:stretch>
            <a:fillRect/>
          </a:stretch>
        </p:blipFill>
        <p:spPr>
          <a:xfrm>
            <a:off x="1587592" y="2445279"/>
            <a:ext cx="820499" cy="820499"/>
          </a:xfrm>
          <a:prstGeom prst="rect">
            <a:avLst/>
          </a:prstGeom>
        </p:spPr>
      </p:pic>
      <p:pic>
        <p:nvPicPr>
          <p:cNvPr id="90" name="Picture 89">
            <a:extLst>
              <a:ext uri="{FF2B5EF4-FFF2-40B4-BE49-F238E27FC236}">
                <a16:creationId xmlns:a16="http://schemas.microsoft.com/office/drawing/2014/main" id="{45EA93AD-A418-4A21-9E41-720D0F22CA75}"/>
              </a:ext>
            </a:extLst>
          </p:cNvPr>
          <p:cNvPicPr>
            <a:picLocks noChangeAspect="1"/>
          </p:cNvPicPr>
          <p:nvPr/>
        </p:nvPicPr>
        <p:blipFill>
          <a:blip r:embed="rId13"/>
          <a:stretch>
            <a:fillRect/>
          </a:stretch>
        </p:blipFill>
        <p:spPr>
          <a:xfrm>
            <a:off x="5115577" y="2803458"/>
            <a:ext cx="820499" cy="820499"/>
          </a:xfrm>
          <a:prstGeom prst="rect">
            <a:avLst/>
          </a:prstGeom>
        </p:spPr>
      </p:pic>
      <p:pic>
        <p:nvPicPr>
          <p:cNvPr id="93" name="Picture 92">
            <a:extLst>
              <a:ext uri="{FF2B5EF4-FFF2-40B4-BE49-F238E27FC236}">
                <a16:creationId xmlns:a16="http://schemas.microsoft.com/office/drawing/2014/main" id="{ABB19510-BC1F-4FDB-A022-8545156B286B}"/>
              </a:ext>
            </a:extLst>
          </p:cNvPr>
          <p:cNvPicPr>
            <a:picLocks noChangeAspect="1"/>
          </p:cNvPicPr>
          <p:nvPr/>
        </p:nvPicPr>
        <p:blipFill>
          <a:blip r:embed="rId13"/>
          <a:stretch>
            <a:fillRect/>
          </a:stretch>
        </p:blipFill>
        <p:spPr>
          <a:xfrm>
            <a:off x="3961021" y="2891692"/>
            <a:ext cx="820499" cy="820499"/>
          </a:xfrm>
          <a:prstGeom prst="rect">
            <a:avLst/>
          </a:prstGeom>
        </p:spPr>
      </p:pic>
      <p:pic>
        <p:nvPicPr>
          <p:cNvPr id="103" name="Picture 102">
            <a:extLst>
              <a:ext uri="{FF2B5EF4-FFF2-40B4-BE49-F238E27FC236}">
                <a16:creationId xmlns:a16="http://schemas.microsoft.com/office/drawing/2014/main" id="{64827582-085D-4F2E-8B63-C4CBF9154C12}"/>
              </a:ext>
            </a:extLst>
          </p:cNvPr>
          <p:cNvPicPr>
            <a:picLocks noChangeAspect="1"/>
          </p:cNvPicPr>
          <p:nvPr/>
        </p:nvPicPr>
        <p:blipFill>
          <a:blip r:embed="rId13"/>
          <a:stretch>
            <a:fillRect/>
          </a:stretch>
        </p:blipFill>
        <p:spPr>
          <a:xfrm>
            <a:off x="4782707" y="2391364"/>
            <a:ext cx="820499" cy="820499"/>
          </a:xfrm>
          <a:prstGeom prst="rect">
            <a:avLst/>
          </a:prstGeom>
        </p:spPr>
      </p:pic>
      <p:pic>
        <p:nvPicPr>
          <p:cNvPr id="104" name="Picture 103">
            <a:extLst>
              <a:ext uri="{FF2B5EF4-FFF2-40B4-BE49-F238E27FC236}">
                <a16:creationId xmlns:a16="http://schemas.microsoft.com/office/drawing/2014/main" id="{D1A1D6F7-2F6B-4BC7-824B-26A843AAD968}"/>
              </a:ext>
            </a:extLst>
          </p:cNvPr>
          <p:cNvPicPr>
            <a:picLocks noChangeAspect="1"/>
          </p:cNvPicPr>
          <p:nvPr/>
        </p:nvPicPr>
        <p:blipFill>
          <a:blip r:embed="rId13"/>
          <a:stretch>
            <a:fillRect/>
          </a:stretch>
        </p:blipFill>
        <p:spPr>
          <a:xfrm>
            <a:off x="3971083" y="2378674"/>
            <a:ext cx="820499" cy="820499"/>
          </a:xfrm>
          <a:prstGeom prst="rect">
            <a:avLst/>
          </a:prstGeom>
        </p:spPr>
      </p:pic>
      <p:pic>
        <p:nvPicPr>
          <p:cNvPr id="105" name="Picture 104">
            <a:extLst>
              <a:ext uri="{FF2B5EF4-FFF2-40B4-BE49-F238E27FC236}">
                <a16:creationId xmlns:a16="http://schemas.microsoft.com/office/drawing/2014/main" id="{69129F86-8D70-4050-ADF4-DA913AAB9C05}"/>
              </a:ext>
            </a:extLst>
          </p:cNvPr>
          <p:cNvPicPr>
            <a:picLocks noChangeAspect="1"/>
          </p:cNvPicPr>
          <p:nvPr/>
        </p:nvPicPr>
        <p:blipFill>
          <a:blip r:embed="rId13"/>
          <a:stretch>
            <a:fillRect/>
          </a:stretch>
        </p:blipFill>
        <p:spPr>
          <a:xfrm>
            <a:off x="3193922" y="2607083"/>
            <a:ext cx="820499" cy="820499"/>
          </a:xfrm>
          <a:prstGeom prst="rect">
            <a:avLst/>
          </a:prstGeom>
        </p:spPr>
      </p:pic>
      <p:pic>
        <p:nvPicPr>
          <p:cNvPr id="3" name="Picture 2">
            <a:extLst>
              <a:ext uri="{FF2B5EF4-FFF2-40B4-BE49-F238E27FC236}">
                <a16:creationId xmlns:a16="http://schemas.microsoft.com/office/drawing/2014/main" id="{4F6D29FB-550C-4060-90DF-E93632E37C7E}"/>
              </a:ext>
            </a:extLst>
          </p:cNvPr>
          <p:cNvPicPr>
            <a:picLocks noChangeAspect="1"/>
          </p:cNvPicPr>
          <p:nvPr/>
        </p:nvPicPr>
        <p:blipFill>
          <a:blip r:embed="rId15"/>
          <a:stretch>
            <a:fillRect/>
          </a:stretch>
        </p:blipFill>
        <p:spPr>
          <a:xfrm>
            <a:off x="4588993" y="4390289"/>
            <a:ext cx="1458923" cy="821248"/>
          </a:xfrm>
          <a:prstGeom prst="rect">
            <a:avLst/>
          </a:prstGeom>
        </p:spPr>
      </p:pic>
      <p:pic>
        <p:nvPicPr>
          <p:cNvPr id="118" name="Picture 117">
            <a:extLst>
              <a:ext uri="{FF2B5EF4-FFF2-40B4-BE49-F238E27FC236}">
                <a16:creationId xmlns:a16="http://schemas.microsoft.com/office/drawing/2014/main" id="{5D44A0F9-9182-47DE-B7A7-52EED5156067}"/>
              </a:ext>
            </a:extLst>
          </p:cNvPr>
          <p:cNvPicPr>
            <a:picLocks noChangeAspect="1"/>
          </p:cNvPicPr>
          <p:nvPr/>
        </p:nvPicPr>
        <p:blipFill>
          <a:blip r:embed="rId15"/>
          <a:stretch>
            <a:fillRect/>
          </a:stretch>
        </p:blipFill>
        <p:spPr>
          <a:xfrm>
            <a:off x="5560428" y="4494586"/>
            <a:ext cx="1458923" cy="821248"/>
          </a:xfrm>
          <a:prstGeom prst="rect">
            <a:avLst/>
          </a:prstGeom>
        </p:spPr>
      </p:pic>
      <p:pic>
        <p:nvPicPr>
          <p:cNvPr id="119" name="Picture 118">
            <a:extLst>
              <a:ext uri="{FF2B5EF4-FFF2-40B4-BE49-F238E27FC236}">
                <a16:creationId xmlns:a16="http://schemas.microsoft.com/office/drawing/2014/main" id="{713BE745-D24F-4C87-8078-E7F0742F9A81}"/>
              </a:ext>
            </a:extLst>
          </p:cNvPr>
          <p:cNvPicPr>
            <a:picLocks noChangeAspect="1"/>
          </p:cNvPicPr>
          <p:nvPr/>
        </p:nvPicPr>
        <p:blipFill>
          <a:blip r:embed="rId15"/>
          <a:stretch>
            <a:fillRect/>
          </a:stretch>
        </p:blipFill>
        <p:spPr>
          <a:xfrm>
            <a:off x="4729129" y="5028869"/>
            <a:ext cx="1458923" cy="821248"/>
          </a:xfrm>
          <a:prstGeom prst="rect">
            <a:avLst/>
          </a:prstGeom>
        </p:spPr>
      </p:pic>
      <p:pic>
        <p:nvPicPr>
          <p:cNvPr id="120" name="Picture 119">
            <a:extLst>
              <a:ext uri="{FF2B5EF4-FFF2-40B4-BE49-F238E27FC236}">
                <a16:creationId xmlns:a16="http://schemas.microsoft.com/office/drawing/2014/main" id="{BE89E03D-F3A7-494C-8343-59E60F69B4DB}"/>
              </a:ext>
            </a:extLst>
          </p:cNvPr>
          <p:cNvPicPr>
            <a:picLocks noChangeAspect="1"/>
          </p:cNvPicPr>
          <p:nvPr/>
        </p:nvPicPr>
        <p:blipFill>
          <a:blip r:embed="rId15"/>
          <a:stretch>
            <a:fillRect/>
          </a:stretch>
        </p:blipFill>
        <p:spPr>
          <a:xfrm>
            <a:off x="6522013" y="4642695"/>
            <a:ext cx="1458923" cy="821248"/>
          </a:xfrm>
          <a:prstGeom prst="rect">
            <a:avLst/>
          </a:prstGeom>
        </p:spPr>
      </p:pic>
      <p:pic>
        <p:nvPicPr>
          <p:cNvPr id="121" name="Picture 120">
            <a:extLst>
              <a:ext uri="{FF2B5EF4-FFF2-40B4-BE49-F238E27FC236}">
                <a16:creationId xmlns:a16="http://schemas.microsoft.com/office/drawing/2014/main" id="{93E343E5-878D-4CC9-B22F-F639792CDA7B}"/>
              </a:ext>
            </a:extLst>
          </p:cNvPr>
          <p:cNvPicPr>
            <a:picLocks noChangeAspect="1"/>
          </p:cNvPicPr>
          <p:nvPr/>
        </p:nvPicPr>
        <p:blipFill>
          <a:blip r:embed="rId15"/>
          <a:stretch>
            <a:fillRect/>
          </a:stretch>
        </p:blipFill>
        <p:spPr>
          <a:xfrm>
            <a:off x="5710232" y="5164571"/>
            <a:ext cx="1458923" cy="821248"/>
          </a:xfrm>
          <a:prstGeom prst="rect">
            <a:avLst/>
          </a:prstGeom>
        </p:spPr>
      </p:pic>
      <p:pic>
        <p:nvPicPr>
          <p:cNvPr id="122" name="Picture 121">
            <a:extLst>
              <a:ext uri="{FF2B5EF4-FFF2-40B4-BE49-F238E27FC236}">
                <a16:creationId xmlns:a16="http://schemas.microsoft.com/office/drawing/2014/main" id="{56D5466E-8AEE-49F2-8FF3-9952C02FE84D}"/>
              </a:ext>
            </a:extLst>
          </p:cNvPr>
          <p:cNvPicPr>
            <a:picLocks noChangeAspect="1"/>
          </p:cNvPicPr>
          <p:nvPr/>
        </p:nvPicPr>
        <p:blipFill>
          <a:blip r:embed="rId14"/>
          <a:stretch>
            <a:fillRect/>
          </a:stretch>
        </p:blipFill>
        <p:spPr>
          <a:xfrm rot="17437021">
            <a:off x="754460" y="5955975"/>
            <a:ext cx="1004667" cy="502334"/>
          </a:xfrm>
          <a:prstGeom prst="rect">
            <a:avLst/>
          </a:prstGeom>
        </p:spPr>
      </p:pic>
      <p:pic>
        <p:nvPicPr>
          <p:cNvPr id="123" name="Picture 122">
            <a:extLst>
              <a:ext uri="{FF2B5EF4-FFF2-40B4-BE49-F238E27FC236}">
                <a16:creationId xmlns:a16="http://schemas.microsoft.com/office/drawing/2014/main" id="{DF288FBE-CB2B-47A2-8296-087607867737}"/>
              </a:ext>
            </a:extLst>
          </p:cNvPr>
          <p:cNvPicPr>
            <a:picLocks noChangeAspect="1"/>
          </p:cNvPicPr>
          <p:nvPr/>
        </p:nvPicPr>
        <p:blipFill>
          <a:blip r:embed="rId14"/>
          <a:stretch>
            <a:fillRect/>
          </a:stretch>
        </p:blipFill>
        <p:spPr>
          <a:xfrm rot="17437021">
            <a:off x="1139626" y="5978370"/>
            <a:ext cx="1004667" cy="529220"/>
          </a:xfrm>
          <a:prstGeom prst="rect">
            <a:avLst/>
          </a:prstGeom>
        </p:spPr>
      </p:pic>
      <p:pic>
        <p:nvPicPr>
          <p:cNvPr id="124" name="Picture 123">
            <a:extLst>
              <a:ext uri="{FF2B5EF4-FFF2-40B4-BE49-F238E27FC236}">
                <a16:creationId xmlns:a16="http://schemas.microsoft.com/office/drawing/2014/main" id="{F646D470-8812-4979-B7C0-25CE6D54A365}"/>
              </a:ext>
            </a:extLst>
          </p:cNvPr>
          <p:cNvPicPr>
            <a:picLocks noChangeAspect="1"/>
          </p:cNvPicPr>
          <p:nvPr/>
        </p:nvPicPr>
        <p:blipFill>
          <a:blip r:embed="rId14"/>
          <a:stretch>
            <a:fillRect/>
          </a:stretch>
        </p:blipFill>
        <p:spPr>
          <a:xfrm rot="17437021">
            <a:off x="1532043" y="5981304"/>
            <a:ext cx="1004667" cy="502334"/>
          </a:xfrm>
          <a:prstGeom prst="rect">
            <a:avLst/>
          </a:prstGeom>
        </p:spPr>
      </p:pic>
      <p:pic>
        <p:nvPicPr>
          <p:cNvPr id="125" name="Picture 124">
            <a:extLst>
              <a:ext uri="{FF2B5EF4-FFF2-40B4-BE49-F238E27FC236}">
                <a16:creationId xmlns:a16="http://schemas.microsoft.com/office/drawing/2014/main" id="{82CDC422-E6F8-4D19-A9D3-431AE3CF7A0C}"/>
              </a:ext>
            </a:extLst>
          </p:cNvPr>
          <p:cNvPicPr>
            <a:picLocks noChangeAspect="1"/>
          </p:cNvPicPr>
          <p:nvPr/>
        </p:nvPicPr>
        <p:blipFill>
          <a:blip r:embed="rId14"/>
          <a:stretch>
            <a:fillRect/>
          </a:stretch>
        </p:blipFill>
        <p:spPr>
          <a:xfrm rot="17437021">
            <a:off x="1933831" y="5955974"/>
            <a:ext cx="1004667" cy="502334"/>
          </a:xfrm>
          <a:prstGeom prst="rect">
            <a:avLst/>
          </a:prstGeom>
        </p:spPr>
      </p:pic>
      <p:pic>
        <p:nvPicPr>
          <p:cNvPr id="126" name="Picture 125">
            <a:extLst>
              <a:ext uri="{FF2B5EF4-FFF2-40B4-BE49-F238E27FC236}">
                <a16:creationId xmlns:a16="http://schemas.microsoft.com/office/drawing/2014/main" id="{7BF73FC9-3FA9-4BB1-ABE2-396BC21E7BDA}"/>
              </a:ext>
            </a:extLst>
          </p:cNvPr>
          <p:cNvPicPr>
            <a:picLocks noChangeAspect="1"/>
          </p:cNvPicPr>
          <p:nvPr/>
        </p:nvPicPr>
        <p:blipFill>
          <a:blip r:embed="rId14"/>
          <a:stretch>
            <a:fillRect/>
          </a:stretch>
        </p:blipFill>
        <p:spPr>
          <a:xfrm rot="17437021">
            <a:off x="2329092" y="5969261"/>
            <a:ext cx="1004667" cy="502334"/>
          </a:xfrm>
          <a:prstGeom prst="rect">
            <a:avLst/>
          </a:prstGeom>
        </p:spPr>
      </p:pic>
      <p:sp>
        <p:nvSpPr>
          <p:cNvPr id="127" name="TextBox 126">
            <a:extLst>
              <a:ext uri="{FF2B5EF4-FFF2-40B4-BE49-F238E27FC236}">
                <a16:creationId xmlns:a16="http://schemas.microsoft.com/office/drawing/2014/main" id="{526C8130-63F6-43AA-AF21-F90EAE21CAFB}"/>
              </a:ext>
            </a:extLst>
          </p:cNvPr>
          <p:cNvSpPr txBox="1"/>
          <p:nvPr/>
        </p:nvSpPr>
        <p:spPr>
          <a:xfrm>
            <a:off x="2995494" y="5671035"/>
            <a:ext cx="624669" cy="1107996"/>
          </a:xfrm>
          <a:prstGeom prst="rect">
            <a:avLst/>
          </a:prstGeom>
          <a:noFill/>
        </p:spPr>
        <p:txBody>
          <a:bodyPr wrap="square" rtlCol="0">
            <a:spAutoFit/>
          </a:bodyPr>
          <a:lstStyle/>
          <a:p>
            <a:r>
              <a:rPr lang="en-GB" sz="6600" dirty="0">
                <a:solidFill>
                  <a:srgbClr val="002060"/>
                </a:solidFill>
                <a:latin typeface="Century Gothic" panose="020B0502020202020204" pitchFamily="34" charset="0"/>
              </a:rPr>
              <a:t>+</a:t>
            </a:r>
          </a:p>
        </p:txBody>
      </p:sp>
      <p:pic>
        <p:nvPicPr>
          <p:cNvPr id="128" name="Picture 127">
            <a:extLst>
              <a:ext uri="{FF2B5EF4-FFF2-40B4-BE49-F238E27FC236}">
                <a16:creationId xmlns:a16="http://schemas.microsoft.com/office/drawing/2014/main" id="{1AD1F727-ABA7-4864-AA1A-B3D61C8B5FBC}"/>
              </a:ext>
            </a:extLst>
          </p:cNvPr>
          <p:cNvPicPr>
            <a:picLocks noChangeAspect="1"/>
          </p:cNvPicPr>
          <p:nvPr/>
        </p:nvPicPr>
        <p:blipFill>
          <a:blip r:embed="rId14"/>
          <a:stretch>
            <a:fillRect/>
          </a:stretch>
        </p:blipFill>
        <p:spPr>
          <a:xfrm rot="17437021">
            <a:off x="3364893" y="6024367"/>
            <a:ext cx="1004667" cy="502334"/>
          </a:xfrm>
          <a:prstGeom prst="rect">
            <a:avLst/>
          </a:prstGeom>
        </p:spPr>
      </p:pic>
      <p:pic>
        <p:nvPicPr>
          <p:cNvPr id="129" name="Picture 128">
            <a:extLst>
              <a:ext uri="{FF2B5EF4-FFF2-40B4-BE49-F238E27FC236}">
                <a16:creationId xmlns:a16="http://schemas.microsoft.com/office/drawing/2014/main" id="{A590DDE0-935C-457A-9370-646F317C7142}"/>
              </a:ext>
            </a:extLst>
          </p:cNvPr>
          <p:cNvPicPr>
            <a:picLocks noChangeAspect="1"/>
          </p:cNvPicPr>
          <p:nvPr/>
        </p:nvPicPr>
        <p:blipFill>
          <a:blip r:embed="rId14"/>
          <a:stretch>
            <a:fillRect/>
          </a:stretch>
        </p:blipFill>
        <p:spPr>
          <a:xfrm rot="17437021">
            <a:off x="3729467" y="6046220"/>
            <a:ext cx="1004667" cy="502334"/>
          </a:xfrm>
          <a:prstGeom prst="rect">
            <a:avLst/>
          </a:prstGeom>
        </p:spPr>
      </p:pic>
      <p:pic>
        <p:nvPicPr>
          <p:cNvPr id="130" name="Picture 129">
            <a:extLst>
              <a:ext uri="{FF2B5EF4-FFF2-40B4-BE49-F238E27FC236}">
                <a16:creationId xmlns:a16="http://schemas.microsoft.com/office/drawing/2014/main" id="{D9DF7854-C656-4DEA-B869-3C502C9BAEA8}"/>
              </a:ext>
            </a:extLst>
          </p:cNvPr>
          <p:cNvPicPr>
            <a:picLocks noChangeAspect="1"/>
          </p:cNvPicPr>
          <p:nvPr/>
        </p:nvPicPr>
        <p:blipFill>
          <a:blip r:embed="rId14"/>
          <a:stretch>
            <a:fillRect/>
          </a:stretch>
        </p:blipFill>
        <p:spPr>
          <a:xfrm rot="17437021">
            <a:off x="4114554" y="6032777"/>
            <a:ext cx="1004667" cy="529220"/>
          </a:xfrm>
          <a:prstGeom prst="rect">
            <a:avLst/>
          </a:prstGeom>
        </p:spPr>
      </p:pic>
      <p:pic>
        <p:nvPicPr>
          <p:cNvPr id="131" name="Picture 130">
            <a:extLst>
              <a:ext uri="{FF2B5EF4-FFF2-40B4-BE49-F238E27FC236}">
                <a16:creationId xmlns:a16="http://schemas.microsoft.com/office/drawing/2014/main" id="{61EF8287-334D-4DC9-B81F-48C73F62D9D3}"/>
              </a:ext>
            </a:extLst>
          </p:cNvPr>
          <p:cNvPicPr>
            <a:picLocks noChangeAspect="1"/>
          </p:cNvPicPr>
          <p:nvPr/>
        </p:nvPicPr>
        <p:blipFill>
          <a:blip r:embed="rId14"/>
          <a:stretch>
            <a:fillRect/>
          </a:stretch>
        </p:blipFill>
        <p:spPr>
          <a:xfrm rot="17437021">
            <a:off x="4523940" y="6023123"/>
            <a:ext cx="1004667" cy="502334"/>
          </a:xfrm>
          <a:prstGeom prst="rect">
            <a:avLst/>
          </a:prstGeom>
        </p:spPr>
      </p:pic>
      <p:pic>
        <p:nvPicPr>
          <p:cNvPr id="132" name="Picture 131">
            <a:extLst>
              <a:ext uri="{FF2B5EF4-FFF2-40B4-BE49-F238E27FC236}">
                <a16:creationId xmlns:a16="http://schemas.microsoft.com/office/drawing/2014/main" id="{419D08C3-F461-47B2-B0B1-50ABB383D01D}"/>
              </a:ext>
            </a:extLst>
          </p:cNvPr>
          <p:cNvPicPr>
            <a:picLocks noChangeAspect="1"/>
          </p:cNvPicPr>
          <p:nvPr/>
        </p:nvPicPr>
        <p:blipFill>
          <a:blip r:embed="rId14"/>
          <a:stretch>
            <a:fillRect/>
          </a:stretch>
        </p:blipFill>
        <p:spPr>
          <a:xfrm rot="17437021">
            <a:off x="4922679" y="6061282"/>
            <a:ext cx="1004667" cy="502334"/>
          </a:xfrm>
          <a:prstGeom prst="rect">
            <a:avLst/>
          </a:prstGeom>
        </p:spPr>
      </p:pic>
      <p:pic>
        <p:nvPicPr>
          <p:cNvPr id="133" name="Picture 132">
            <a:extLst>
              <a:ext uri="{FF2B5EF4-FFF2-40B4-BE49-F238E27FC236}">
                <a16:creationId xmlns:a16="http://schemas.microsoft.com/office/drawing/2014/main" id="{6A7C1F08-9CF1-4A94-935E-7C3FCD60FA56}"/>
              </a:ext>
            </a:extLst>
          </p:cNvPr>
          <p:cNvPicPr>
            <a:picLocks noChangeAspect="1"/>
          </p:cNvPicPr>
          <p:nvPr/>
        </p:nvPicPr>
        <p:blipFill>
          <a:blip r:embed="rId14"/>
          <a:stretch>
            <a:fillRect/>
          </a:stretch>
        </p:blipFill>
        <p:spPr>
          <a:xfrm rot="17437021">
            <a:off x="5321417" y="6073894"/>
            <a:ext cx="1004667" cy="502334"/>
          </a:xfrm>
          <a:prstGeom prst="rect">
            <a:avLst/>
          </a:prstGeom>
        </p:spPr>
      </p:pic>
      <p:pic>
        <p:nvPicPr>
          <p:cNvPr id="2054" name="Picture 6" descr="Germany Flag, Germany, German Flag, Flag">
            <a:extLst>
              <a:ext uri="{FF2B5EF4-FFF2-40B4-BE49-F238E27FC236}">
                <a16:creationId xmlns:a16="http://schemas.microsoft.com/office/drawing/2014/main" id="{07E21CA0-8DEA-4919-8BE4-227C02DC5C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022" y="1640319"/>
            <a:ext cx="976613" cy="58665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Germany Flag, Germany, German Flag, Flag">
            <a:extLst>
              <a:ext uri="{FF2B5EF4-FFF2-40B4-BE49-F238E27FC236}">
                <a16:creationId xmlns:a16="http://schemas.microsoft.com/office/drawing/2014/main" id="{B77BC829-2504-496C-A960-232F323D74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58015" y="1630327"/>
            <a:ext cx="976613" cy="58665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6" descr="Germany Flag, Germany, German Flag, Flag">
            <a:extLst>
              <a:ext uri="{FF2B5EF4-FFF2-40B4-BE49-F238E27FC236}">
                <a16:creationId xmlns:a16="http://schemas.microsoft.com/office/drawing/2014/main" id="{85A0BED7-C048-4F11-A3FA-1888E88175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42005" y="1640319"/>
            <a:ext cx="976613" cy="586658"/>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 descr="Germany Flag, Germany, German Flag, Flag">
            <a:extLst>
              <a:ext uri="{FF2B5EF4-FFF2-40B4-BE49-F238E27FC236}">
                <a16:creationId xmlns:a16="http://schemas.microsoft.com/office/drawing/2014/main" id="{92F64A1A-06AD-41F9-BE2D-95F7567DEC8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20954" y="1630327"/>
            <a:ext cx="976613" cy="58665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 descr="Germany Flag, Germany, German Flag, Flag">
            <a:extLst>
              <a:ext uri="{FF2B5EF4-FFF2-40B4-BE49-F238E27FC236}">
                <a16:creationId xmlns:a16="http://schemas.microsoft.com/office/drawing/2014/main" id="{CBD040D6-3DF0-4781-9793-D4CADC9CB8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4526" y="1640319"/>
            <a:ext cx="976613" cy="58665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6F98734-3CEF-46C7-9E70-2F9531D5FF67}"/>
              </a:ext>
            </a:extLst>
          </p:cNvPr>
          <p:cNvSpPr txBox="1"/>
          <p:nvPr/>
        </p:nvSpPr>
        <p:spPr>
          <a:xfrm>
            <a:off x="6619405" y="2371589"/>
            <a:ext cx="4593876" cy="1015663"/>
          </a:xfrm>
          <a:prstGeom prst="rect">
            <a:avLst/>
          </a:prstGeom>
          <a:noFill/>
        </p:spPr>
        <p:txBody>
          <a:bodyPr wrap="square" rtlCol="0">
            <a:spAutoFit/>
          </a:bodyPr>
          <a:lstStyle/>
          <a:p>
            <a:r>
              <a:rPr lang="en-GB" sz="6000" dirty="0">
                <a:solidFill>
                  <a:srgbClr val="002060"/>
                </a:solidFill>
                <a:latin typeface="Century Gothic" panose="020B0502020202020204" pitchFamily="34" charset="0"/>
              </a:rPr>
              <a:t>s_ e _ e _</a:t>
            </a:r>
          </a:p>
        </p:txBody>
      </p:sp>
      <p:sp>
        <p:nvSpPr>
          <p:cNvPr id="45" name="TextBox 44">
            <a:extLst>
              <a:ext uri="{FF2B5EF4-FFF2-40B4-BE49-F238E27FC236}">
                <a16:creationId xmlns:a16="http://schemas.microsoft.com/office/drawing/2014/main" id="{84B886E9-9A61-4E4D-A8CB-AE2159C83C1B}"/>
              </a:ext>
            </a:extLst>
          </p:cNvPr>
          <p:cNvSpPr txBox="1"/>
          <p:nvPr/>
        </p:nvSpPr>
        <p:spPr>
          <a:xfrm>
            <a:off x="8288097" y="3507326"/>
            <a:ext cx="3052943" cy="1015663"/>
          </a:xfrm>
          <a:prstGeom prst="rect">
            <a:avLst/>
          </a:prstGeom>
          <a:noFill/>
        </p:spPr>
        <p:txBody>
          <a:bodyPr wrap="square" rtlCol="0">
            <a:spAutoFit/>
          </a:bodyPr>
          <a:lstStyle/>
          <a:p>
            <a:r>
              <a:rPr lang="en-GB" sz="6000" dirty="0">
                <a:solidFill>
                  <a:srgbClr val="002060"/>
                </a:solidFill>
                <a:latin typeface="Century Gothic" panose="020B0502020202020204" pitchFamily="34" charset="0"/>
              </a:rPr>
              <a:t>z _ h _</a:t>
            </a:r>
          </a:p>
        </p:txBody>
      </p:sp>
      <p:sp>
        <p:nvSpPr>
          <p:cNvPr id="140" name="TextBox 139">
            <a:extLst>
              <a:ext uri="{FF2B5EF4-FFF2-40B4-BE49-F238E27FC236}">
                <a16:creationId xmlns:a16="http://schemas.microsoft.com/office/drawing/2014/main" id="{1923C46F-C93E-4A13-836E-6DE20627780C}"/>
              </a:ext>
            </a:extLst>
          </p:cNvPr>
          <p:cNvSpPr txBox="1"/>
          <p:nvPr/>
        </p:nvSpPr>
        <p:spPr>
          <a:xfrm>
            <a:off x="8200598" y="4707064"/>
            <a:ext cx="4157843" cy="1015663"/>
          </a:xfrm>
          <a:prstGeom prst="rect">
            <a:avLst/>
          </a:prstGeom>
          <a:noFill/>
        </p:spPr>
        <p:txBody>
          <a:bodyPr wrap="square" rtlCol="0">
            <a:spAutoFit/>
          </a:bodyPr>
          <a:lstStyle/>
          <a:p>
            <a:r>
              <a:rPr lang="en-GB" sz="6000" dirty="0">
                <a:solidFill>
                  <a:srgbClr val="002060"/>
                </a:solidFill>
                <a:latin typeface="Century Gothic" panose="020B0502020202020204" pitchFamily="34" charset="0"/>
              </a:rPr>
              <a:t>n _ u </a:t>
            </a:r>
            <a:r>
              <a:rPr lang="en-GB" sz="6000" dirty="0">
                <a:latin typeface="Century Gothic" panose="020B0502020202020204" pitchFamily="34" charset="0"/>
              </a:rPr>
              <a:t>_</a:t>
            </a:r>
          </a:p>
        </p:txBody>
      </p:sp>
      <p:sp>
        <p:nvSpPr>
          <p:cNvPr id="72" name="TextBox 71">
            <a:extLst>
              <a:ext uri="{FF2B5EF4-FFF2-40B4-BE49-F238E27FC236}">
                <a16:creationId xmlns:a16="http://schemas.microsoft.com/office/drawing/2014/main" id="{1EFB91E9-AEDF-40B4-995F-1F6B6F4C44D5}"/>
              </a:ext>
            </a:extLst>
          </p:cNvPr>
          <p:cNvSpPr txBox="1"/>
          <p:nvPr/>
        </p:nvSpPr>
        <p:spPr>
          <a:xfrm>
            <a:off x="7054292" y="5769604"/>
            <a:ext cx="5011935" cy="1015663"/>
          </a:xfrm>
          <a:prstGeom prst="rect">
            <a:avLst/>
          </a:prstGeom>
          <a:noFill/>
        </p:spPr>
        <p:txBody>
          <a:bodyPr wrap="square" rtlCol="0">
            <a:spAutoFit/>
          </a:bodyPr>
          <a:lstStyle/>
          <a:p>
            <a:r>
              <a:rPr lang="en-GB" sz="6000" dirty="0">
                <a:solidFill>
                  <a:srgbClr val="002060"/>
                </a:solidFill>
                <a:latin typeface="Century Gothic" panose="020B0502020202020204" pitchFamily="34" charset="0"/>
              </a:rPr>
              <a:t>z _ ö _ f</a:t>
            </a:r>
          </a:p>
        </p:txBody>
      </p:sp>
      <p:pic>
        <p:nvPicPr>
          <p:cNvPr id="2058" name="Picture 10" descr="Anthropomorphic, Cookie, Decoration, Eat">
            <a:extLst>
              <a:ext uri="{FF2B5EF4-FFF2-40B4-BE49-F238E27FC236}">
                <a16:creationId xmlns:a16="http://schemas.microsoft.com/office/drawing/2014/main" id="{FADA6F06-261B-4552-8320-AD13AE8EC87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7824" y="3409205"/>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0" descr="Anthropomorphic, Cookie, Decoration, Eat">
            <a:extLst>
              <a:ext uri="{FF2B5EF4-FFF2-40B4-BE49-F238E27FC236}">
                <a16:creationId xmlns:a16="http://schemas.microsoft.com/office/drawing/2014/main" id="{B2D48F69-D268-4091-A4A0-50430002A6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15366" y="3405715"/>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0" descr="Anthropomorphic, Cookie, Decoration, Eat">
            <a:extLst>
              <a:ext uri="{FF2B5EF4-FFF2-40B4-BE49-F238E27FC236}">
                <a16:creationId xmlns:a16="http://schemas.microsoft.com/office/drawing/2014/main" id="{CA7B7964-71A2-4BA7-96AC-2A54250FF5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52001" y="3417510"/>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0" descr="Anthropomorphic, Cookie, Decoration, Eat">
            <a:extLst>
              <a:ext uri="{FF2B5EF4-FFF2-40B4-BE49-F238E27FC236}">
                <a16:creationId xmlns:a16="http://schemas.microsoft.com/office/drawing/2014/main" id="{B2DDF66A-3A6A-4261-A4F8-F2B5A305BD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679" y="4099877"/>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0" descr="Anthropomorphic, Cookie, Decoration, Eat">
            <a:extLst>
              <a:ext uri="{FF2B5EF4-FFF2-40B4-BE49-F238E27FC236}">
                <a16:creationId xmlns:a16="http://schemas.microsoft.com/office/drawing/2014/main" id="{BA762D60-3EDA-42B1-9DAD-C5D4F07508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46504" y="4099877"/>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 descr="Anthropomorphic, Cookie, Decoration, Eat">
            <a:extLst>
              <a:ext uri="{FF2B5EF4-FFF2-40B4-BE49-F238E27FC236}">
                <a16:creationId xmlns:a16="http://schemas.microsoft.com/office/drawing/2014/main" id="{B3632D60-AE5A-4936-8D10-B37875F242A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67721" y="4084062"/>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0" descr="Anthropomorphic, Cookie, Decoration, Eat">
            <a:extLst>
              <a:ext uri="{FF2B5EF4-FFF2-40B4-BE49-F238E27FC236}">
                <a16:creationId xmlns:a16="http://schemas.microsoft.com/office/drawing/2014/main" id="{A9066CE0-0878-406C-BDBA-45A38B0187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81676" y="3707522"/>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0" descr="Anthropomorphic, Cookie, Decoration, Eat">
            <a:extLst>
              <a:ext uri="{FF2B5EF4-FFF2-40B4-BE49-F238E27FC236}">
                <a16:creationId xmlns:a16="http://schemas.microsoft.com/office/drawing/2014/main" id="{976EC750-8A91-43BF-841C-DD9251532B6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86378" y="3709373"/>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0" descr="Anthropomorphic, Cookie, Decoration, Eat">
            <a:extLst>
              <a:ext uri="{FF2B5EF4-FFF2-40B4-BE49-F238E27FC236}">
                <a16:creationId xmlns:a16="http://schemas.microsoft.com/office/drawing/2014/main" id="{F31426CC-BA1C-4499-A605-36A5450854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91080" y="3709520"/>
            <a:ext cx="556316" cy="697961"/>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0" descr="Anthropomorphic, Cookie, Decoration, Eat">
            <a:extLst>
              <a:ext uri="{FF2B5EF4-FFF2-40B4-BE49-F238E27FC236}">
                <a16:creationId xmlns:a16="http://schemas.microsoft.com/office/drawing/2014/main" id="{D40ED98D-77E9-466C-B71E-3A0A972BDF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60692" y="3707522"/>
            <a:ext cx="556316" cy="6979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96E42D-39E7-4DD3-871B-844A809896F9}"/>
              </a:ext>
            </a:extLst>
          </p:cNvPr>
          <p:cNvSpPr txBox="1"/>
          <p:nvPr/>
        </p:nvSpPr>
        <p:spPr>
          <a:xfrm>
            <a:off x="7211126" y="1388069"/>
            <a:ext cx="2645345" cy="1015663"/>
          </a:xfrm>
          <a:prstGeom prst="rect">
            <a:avLst/>
          </a:prstGeom>
          <a:noFill/>
        </p:spPr>
        <p:txBody>
          <a:bodyPr wrap="square" rtlCol="0">
            <a:spAutoFit/>
          </a:bodyPr>
          <a:lstStyle/>
          <a:p>
            <a:r>
              <a:rPr lang="en-GB" sz="6000" dirty="0">
                <a:solidFill>
                  <a:srgbClr val="002060"/>
                </a:solidFill>
                <a:latin typeface="Century Gothic" panose="020B0502020202020204" pitchFamily="34" charset="0"/>
              </a:rPr>
              <a:t>f _ n _</a:t>
            </a:r>
          </a:p>
        </p:txBody>
      </p:sp>
      <p:pic>
        <p:nvPicPr>
          <p:cNvPr id="5" name="Picture 4">
            <a:extLst>
              <a:ext uri="{FF2B5EF4-FFF2-40B4-BE49-F238E27FC236}">
                <a16:creationId xmlns:a16="http://schemas.microsoft.com/office/drawing/2014/main" id="{50F161F6-7608-4895-BABC-289E49B462C2}"/>
              </a:ext>
            </a:extLst>
          </p:cNvPr>
          <p:cNvPicPr>
            <a:picLocks noChangeAspect="1"/>
          </p:cNvPicPr>
          <p:nvPr/>
        </p:nvPicPr>
        <p:blipFill>
          <a:blip r:embed="rId18"/>
          <a:stretch>
            <a:fillRect/>
          </a:stretch>
        </p:blipFill>
        <p:spPr>
          <a:xfrm>
            <a:off x="565197" y="4822229"/>
            <a:ext cx="1110540" cy="833518"/>
          </a:xfrm>
          <a:prstGeom prst="rect">
            <a:avLst/>
          </a:prstGeom>
        </p:spPr>
      </p:pic>
      <p:pic>
        <p:nvPicPr>
          <p:cNvPr id="155" name="Picture 154">
            <a:extLst>
              <a:ext uri="{FF2B5EF4-FFF2-40B4-BE49-F238E27FC236}">
                <a16:creationId xmlns:a16="http://schemas.microsoft.com/office/drawing/2014/main" id="{C33E06E5-5671-4EA5-9E42-86429D6BA31E}"/>
              </a:ext>
            </a:extLst>
          </p:cNvPr>
          <p:cNvPicPr>
            <a:picLocks noChangeAspect="1"/>
          </p:cNvPicPr>
          <p:nvPr/>
        </p:nvPicPr>
        <p:blipFill>
          <a:blip r:embed="rId18"/>
          <a:stretch>
            <a:fillRect/>
          </a:stretch>
        </p:blipFill>
        <p:spPr>
          <a:xfrm>
            <a:off x="1516909" y="4810914"/>
            <a:ext cx="1110540" cy="833518"/>
          </a:xfrm>
          <a:prstGeom prst="rect">
            <a:avLst/>
          </a:prstGeom>
        </p:spPr>
      </p:pic>
      <p:pic>
        <p:nvPicPr>
          <p:cNvPr id="156" name="Picture 155">
            <a:extLst>
              <a:ext uri="{FF2B5EF4-FFF2-40B4-BE49-F238E27FC236}">
                <a16:creationId xmlns:a16="http://schemas.microsoft.com/office/drawing/2014/main" id="{35C76AD2-F0F1-40B1-AE11-118464BD354C}"/>
              </a:ext>
            </a:extLst>
          </p:cNvPr>
          <p:cNvPicPr>
            <a:picLocks noChangeAspect="1"/>
          </p:cNvPicPr>
          <p:nvPr/>
        </p:nvPicPr>
        <p:blipFill>
          <a:blip r:embed="rId18"/>
          <a:stretch>
            <a:fillRect/>
          </a:stretch>
        </p:blipFill>
        <p:spPr>
          <a:xfrm>
            <a:off x="2467171" y="4796069"/>
            <a:ext cx="1110540" cy="833518"/>
          </a:xfrm>
          <a:prstGeom prst="rect">
            <a:avLst/>
          </a:prstGeom>
        </p:spPr>
      </p:pic>
      <p:pic>
        <p:nvPicPr>
          <p:cNvPr id="157" name="Picture 156">
            <a:extLst>
              <a:ext uri="{FF2B5EF4-FFF2-40B4-BE49-F238E27FC236}">
                <a16:creationId xmlns:a16="http://schemas.microsoft.com/office/drawing/2014/main" id="{6A2CB3FC-C9A8-4C7D-B742-2E9C8A673F1C}"/>
              </a:ext>
            </a:extLst>
          </p:cNvPr>
          <p:cNvPicPr>
            <a:picLocks noChangeAspect="1"/>
          </p:cNvPicPr>
          <p:nvPr/>
        </p:nvPicPr>
        <p:blipFill>
          <a:blip r:embed="rId18"/>
          <a:stretch>
            <a:fillRect/>
          </a:stretch>
        </p:blipFill>
        <p:spPr>
          <a:xfrm>
            <a:off x="3398401" y="4794778"/>
            <a:ext cx="1110540" cy="833518"/>
          </a:xfrm>
          <a:prstGeom prst="rect">
            <a:avLst/>
          </a:prstGeom>
        </p:spPr>
      </p:pic>
      <p:sp>
        <p:nvSpPr>
          <p:cNvPr id="158" name="Action Button: Blank 157">
            <a:hlinkClick r:id="" action="ppaction://noaction" highlightClick="1">
              <a:snd r:embed="rId19" name="T2_W8F_8.6.wav"/>
            </a:hlinkClick>
            <a:extLst>
              <a:ext uri="{FF2B5EF4-FFF2-40B4-BE49-F238E27FC236}">
                <a16:creationId xmlns:a16="http://schemas.microsoft.com/office/drawing/2014/main" id="{53E922FD-4B06-4DFD-8A88-0E2EF6F9C64B}"/>
              </a:ext>
            </a:extLst>
          </p:cNvPr>
          <p:cNvSpPr/>
          <p:nvPr/>
        </p:nvSpPr>
        <p:spPr>
          <a:xfrm>
            <a:off x="70174" y="609857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5</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04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3">
            <a:extLst>
              <a:ext uri="{FF2B5EF4-FFF2-40B4-BE49-F238E27FC236}">
                <a16:creationId xmlns:a16="http://schemas.microsoft.com/office/drawing/2014/main" id="{95D4068E-8C14-4130-7B69-BC2DC69C477B}"/>
              </a:ext>
            </a:extLst>
          </p:cNvPr>
          <p:cNvGraphicFramePr>
            <a:graphicFrameLocks noGrp="1"/>
          </p:cNvGraphicFramePr>
          <p:nvPr>
            <p:extLst>
              <p:ext uri="{D42A27DB-BD31-4B8C-83A1-F6EECF244321}">
                <p14:modId xmlns:p14="http://schemas.microsoft.com/office/powerpoint/2010/main" val="108582773"/>
              </p:ext>
            </p:extLst>
          </p:nvPr>
        </p:nvGraphicFramePr>
        <p:xfrm>
          <a:off x="735956" y="1077157"/>
          <a:ext cx="5437944" cy="5347266"/>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891211">
                <a:tc>
                  <a:txBody>
                    <a:bodyPr/>
                    <a:lstStyle/>
                    <a:p>
                      <a:r>
                        <a:rPr lang="en-GB" sz="2400" dirty="0">
                          <a:solidFill>
                            <a:srgbClr val="002060"/>
                          </a:solidFill>
                          <a:latin typeface="Century Gothic" panose="020B0502020202020204" pitchFamily="34" charset="0"/>
                        </a:rPr>
                        <a:t>Es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Tier.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1211">
                <a:tc>
                  <a:txBody>
                    <a:bodyPr/>
                    <a:lstStyle/>
                    <a:p>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 ________ </a:t>
                      </a:r>
                      <a:r>
                        <a:rPr lang="en-GB" sz="2400" dirty="0" err="1">
                          <a:solidFill>
                            <a:srgbClr val="002060"/>
                          </a:solidFill>
                          <a:latin typeface="Century Gothic" panose="020B0502020202020204" pitchFamily="34" charset="0"/>
                        </a:rPr>
                        <a:t>Tische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1211">
                <a:tc>
                  <a:txBody>
                    <a:bodyPr/>
                    <a:lstStyle/>
                    <a:p>
                      <a:r>
                        <a:rPr lang="en-GB" sz="2400" dirty="0">
                          <a:solidFill>
                            <a:srgbClr val="002060"/>
                          </a:solidFill>
                          <a:latin typeface="Century Gothic" panose="020B0502020202020204" pitchFamily="34" charset="0"/>
                        </a:rPr>
                        <a:t>Es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zehn</a:t>
                      </a:r>
                      <a:r>
                        <a:rPr lang="en-GB" sz="2400" dirty="0">
                          <a:solidFill>
                            <a:srgbClr val="002060"/>
                          </a:solidFill>
                          <a:latin typeface="Century Gothic" panose="020B0502020202020204" pitchFamily="34" charset="0"/>
                        </a:rPr>
                        <a:t> 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1211">
                <a:tc>
                  <a:txBody>
                    <a:bodyPr/>
                    <a:lstStyle/>
                    <a:p>
                      <a:r>
                        <a:rPr lang="en-GB" sz="2400" dirty="0">
                          <a:solidFill>
                            <a:srgbClr val="002060"/>
                          </a:solidFill>
                          <a:latin typeface="Century Gothic" panose="020B0502020202020204" pitchFamily="34" charset="0"/>
                        </a:rPr>
                        <a:t>Es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 ______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1211">
                <a:tc>
                  <a:txBody>
                    <a:bodyPr/>
                    <a:lstStyle/>
                    <a:p>
                      <a:r>
                        <a:rPr lang="en-GB" sz="2400" dirty="0">
                          <a:solidFill>
                            <a:srgbClr val="002060"/>
                          </a:solidFill>
                          <a:latin typeface="Century Gothic" panose="020B0502020202020204" pitchFamily="34" charset="0"/>
                        </a:rPr>
                        <a:t>___ ______ </a:t>
                      </a:r>
                      <a:r>
                        <a:rPr lang="en-GB" sz="2400" dirty="0" err="1">
                          <a:solidFill>
                            <a:srgbClr val="002060"/>
                          </a:solidFill>
                          <a:latin typeface="Century Gothic" panose="020B0502020202020204" pitchFamily="34" charset="0"/>
                        </a:rPr>
                        <a:t>drei</a:t>
                      </a:r>
                      <a:r>
                        <a:rPr lang="en-GB" sz="2400" dirty="0">
                          <a:solidFill>
                            <a:srgbClr val="002060"/>
                          </a:solidFill>
                          <a:latin typeface="Century Gothic" panose="020B0502020202020204" pitchFamily="34" charset="0"/>
                        </a:rPr>
                        <a:t> ____________.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1211">
                <a:tc>
                  <a:txBody>
                    <a:bodyPr/>
                    <a:lstStyle/>
                    <a:p>
                      <a:r>
                        <a:rPr lang="en-GB" sz="2400" dirty="0">
                          <a:solidFill>
                            <a:srgbClr val="002060"/>
                          </a:solidFill>
                          <a:latin typeface="Century Gothic" panose="020B0502020202020204" pitchFamily="34" charset="0"/>
                        </a:rPr>
                        <a:t>____ ________ _____ _____________.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66305013"/>
                  </a:ext>
                </a:extLst>
              </a:tr>
            </a:tbl>
          </a:graphicData>
        </a:graphic>
      </p:graphicFrame>
      <p:pic>
        <p:nvPicPr>
          <p:cNvPr id="14" name="Graphic 13" descr="Blackboard">
            <a:extLst>
              <a:ext uri="{FF2B5EF4-FFF2-40B4-BE49-F238E27FC236}">
                <a16:creationId xmlns:a16="http://schemas.microsoft.com/office/drawing/2014/main" id="{269193F8-986A-4E14-BB45-66BE535D4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7818" y="-120999"/>
            <a:ext cx="1256675" cy="1256675"/>
          </a:xfrm>
          <a:prstGeom prst="rect">
            <a:avLst/>
          </a:prstGeom>
        </p:spPr>
      </p:pic>
      <p:pic>
        <p:nvPicPr>
          <p:cNvPr id="47" name="Picture 46" descr="Shape&#10;&#10;Description automatically generated">
            <a:extLst>
              <a:ext uri="{FF2B5EF4-FFF2-40B4-BE49-F238E27FC236}">
                <a16:creationId xmlns:a16="http://schemas.microsoft.com/office/drawing/2014/main" id="{230422AF-DFB4-41EF-9C5F-02AB70C47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812953" y="122585"/>
            <a:ext cx="934094" cy="934094"/>
          </a:xfrm>
          <a:prstGeom prst="rect">
            <a:avLst/>
          </a:prstGeom>
        </p:spPr>
      </p:pic>
      <p:graphicFrame>
        <p:nvGraphicFramePr>
          <p:cNvPr id="15" name="Table 3">
            <a:extLst>
              <a:ext uri="{FF2B5EF4-FFF2-40B4-BE49-F238E27FC236}">
                <a16:creationId xmlns:a16="http://schemas.microsoft.com/office/drawing/2014/main" id="{E6BB1A17-8787-92AE-EF7F-D380BACA8910}"/>
              </a:ext>
            </a:extLst>
          </p:cNvPr>
          <p:cNvGraphicFramePr>
            <a:graphicFrameLocks noGrp="1"/>
          </p:cNvGraphicFramePr>
          <p:nvPr>
            <p:extLst>
              <p:ext uri="{D42A27DB-BD31-4B8C-83A1-F6EECF244321}">
                <p14:modId xmlns:p14="http://schemas.microsoft.com/office/powerpoint/2010/main" val="1878963839"/>
              </p:ext>
            </p:extLst>
          </p:nvPr>
        </p:nvGraphicFramePr>
        <p:xfrm>
          <a:off x="6358302" y="1115904"/>
          <a:ext cx="4451212" cy="5360622"/>
        </p:xfrm>
        <a:graphic>
          <a:graphicData uri="http://schemas.openxmlformats.org/drawingml/2006/table">
            <a:tbl>
              <a:tblPr firstRow="1" bandRow="1">
                <a:tableStyleId>{5940675A-B579-460E-94D1-54222C63F5DA}</a:tableStyleId>
              </a:tblPr>
              <a:tblGrid>
                <a:gridCol w="4451212">
                  <a:extLst>
                    <a:ext uri="{9D8B030D-6E8A-4147-A177-3AD203B41FA5}">
                      <a16:colId xmlns:a16="http://schemas.microsoft.com/office/drawing/2014/main" val="904959870"/>
                    </a:ext>
                  </a:extLst>
                </a:gridCol>
              </a:tblGrid>
              <a:tr h="893437">
                <a:tc>
                  <a:txBody>
                    <a:bodyPr/>
                    <a:lstStyle/>
                    <a:p>
                      <a:r>
                        <a:rPr lang="en-GB" sz="2400" dirty="0">
                          <a:solidFill>
                            <a:srgbClr val="002060"/>
                          </a:solidFill>
                          <a:latin typeface="Century Gothic" panose="020B0502020202020204" pitchFamily="34" charset="0"/>
                        </a:rPr>
                        <a:t>There ____ an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3437">
                <a:tc>
                  <a:txBody>
                    <a:bodyPr/>
                    <a:lstStyle/>
                    <a:p>
                      <a:r>
                        <a:rPr lang="en-GB" sz="2400" dirty="0">
                          <a:solidFill>
                            <a:srgbClr val="002060"/>
                          </a:solidFill>
                          <a:latin typeface="Century Gothic" panose="020B0502020202020204" pitchFamily="34" charset="0"/>
                        </a:rPr>
                        <a:t>There _____ five 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3437">
                <a:tc>
                  <a:txBody>
                    <a:bodyPr/>
                    <a:lstStyle/>
                    <a:p>
                      <a:r>
                        <a:rPr lang="en-GB" sz="2400" dirty="0">
                          <a:solidFill>
                            <a:srgbClr val="002060"/>
                          </a:solidFill>
                          <a:latin typeface="Century Gothic" panose="020B0502020202020204" pitchFamily="34" charset="0"/>
                        </a:rPr>
                        <a:t>There are ________ films.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3437">
                <a:tc>
                  <a:txBody>
                    <a:bodyPr/>
                    <a:lstStyle/>
                    <a:p>
                      <a:r>
                        <a:rPr lang="en-GB" sz="2400" dirty="0">
                          <a:solidFill>
                            <a:srgbClr val="002060"/>
                          </a:solidFill>
                          <a:latin typeface="Century Gothic" panose="020B0502020202020204" pitchFamily="34" charset="0"/>
                        </a:rPr>
                        <a:t>_______ _______ two schools.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3437">
                <a:tc>
                  <a:txBody>
                    <a:bodyPr/>
                    <a:lstStyle/>
                    <a:p>
                      <a:r>
                        <a:rPr lang="en-GB" sz="2400" dirty="0">
                          <a:solidFill>
                            <a:srgbClr val="002060"/>
                          </a:solidFill>
                          <a:latin typeface="Century Gothic" panose="020B0502020202020204" pitchFamily="34" charset="0"/>
                        </a:rPr>
                        <a:t>There are ________ presents.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343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There are nine bottles.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44745908"/>
                  </a:ext>
                </a:extLst>
              </a:tr>
            </a:tbl>
          </a:graphicData>
        </a:graphic>
      </p:graphicFrame>
      <p:sp>
        <p:nvSpPr>
          <p:cNvPr id="16" name="TextBox 15">
            <a:extLst>
              <a:ext uri="{FF2B5EF4-FFF2-40B4-BE49-F238E27FC236}">
                <a16:creationId xmlns:a16="http://schemas.microsoft.com/office/drawing/2014/main" id="{D7756FD3-BCE8-EFF7-607D-F4F2851AE2A7}"/>
              </a:ext>
            </a:extLst>
          </p:cNvPr>
          <p:cNvSpPr txBox="1"/>
          <p:nvPr/>
        </p:nvSpPr>
        <p:spPr>
          <a:xfrm>
            <a:off x="7282639" y="1303390"/>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is</a:t>
            </a:r>
          </a:p>
        </p:txBody>
      </p:sp>
      <p:sp>
        <p:nvSpPr>
          <p:cNvPr id="20" name="TextBox 19">
            <a:extLst>
              <a:ext uri="{FF2B5EF4-FFF2-40B4-BE49-F238E27FC236}">
                <a16:creationId xmlns:a16="http://schemas.microsoft.com/office/drawing/2014/main" id="{9EC4798E-4694-1F3E-9B28-776125F7D55D}"/>
              </a:ext>
            </a:extLst>
          </p:cNvPr>
          <p:cNvSpPr txBox="1"/>
          <p:nvPr/>
        </p:nvSpPr>
        <p:spPr>
          <a:xfrm>
            <a:off x="1874621" y="2141977"/>
            <a:ext cx="1370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fünf</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C97D7F7-1883-627E-3853-DC4A2D818874}"/>
              </a:ext>
            </a:extLst>
          </p:cNvPr>
          <p:cNvSpPr txBox="1"/>
          <p:nvPr/>
        </p:nvSpPr>
        <p:spPr>
          <a:xfrm>
            <a:off x="7928562" y="3092026"/>
            <a:ext cx="1180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lang="en-US" sz="2400" b="1" dirty="0">
                <a:solidFill>
                  <a:srgbClr val="92D050"/>
                </a:solidFill>
                <a:latin typeface="Century Gothic" panose="020B0502020202020204" pitchFamily="34" charset="0"/>
              </a:rPr>
              <a:t>ten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1F395FF8-756B-C9F2-805C-3BD10FB36D58}"/>
              </a:ext>
            </a:extLst>
          </p:cNvPr>
          <p:cNvSpPr txBox="1"/>
          <p:nvPr/>
        </p:nvSpPr>
        <p:spPr>
          <a:xfrm>
            <a:off x="7765234" y="3964987"/>
            <a:ext cx="1218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Century Gothic" panose="020B0502020202020204" pitchFamily="34" charset="0"/>
              </a:rPr>
              <a:t>are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5E0DFE4-13F4-EB40-577D-9D30FE164D93}"/>
              </a:ext>
            </a:extLst>
          </p:cNvPr>
          <p:cNvSpPr txBox="1"/>
          <p:nvPr/>
        </p:nvSpPr>
        <p:spPr>
          <a:xfrm>
            <a:off x="6700646" y="6395666"/>
            <a:ext cx="4358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0893816C-344B-06CB-7CA0-4A4918BB715F}"/>
              </a:ext>
            </a:extLst>
          </p:cNvPr>
          <p:cNvSpPr txBox="1"/>
          <p:nvPr/>
        </p:nvSpPr>
        <p:spPr>
          <a:xfrm>
            <a:off x="1874621" y="3932803"/>
            <a:ext cx="8367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zwei</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30" name="TextBox 29">
            <a:extLst>
              <a:ext uri="{FF2B5EF4-FFF2-40B4-BE49-F238E27FC236}">
                <a16:creationId xmlns:a16="http://schemas.microsoft.com/office/drawing/2014/main" id="{20646966-DA7B-DB2C-59B0-7E9805B8B950}"/>
              </a:ext>
            </a:extLst>
          </p:cNvPr>
          <p:cNvSpPr txBox="1"/>
          <p:nvPr/>
        </p:nvSpPr>
        <p:spPr>
          <a:xfrm>
            <a:off x="7974119" y="4837948"/>
            <a:ext cx="10549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101AF18-10A6-9864-10F3-A523DC4FCA62}"/>
              </a:ext>
            </a:extLst>
          </p:cNvPr>
          <p:cNvSpPr txBox="1"/>
          <p:nvPr/>
        </p:nvSpPr>
        <p:spPr>
          <a:xfrm>
            <a:off x="3604107" y="5723628"/>
            <a:ext cx="1995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lang="en-GB" sz="2400" b="1" dirty="0" err="1">
                <a:solidFill>
                  <a:srgbClr val="92D050"/>
                </a:solidFill>
                <a:latin typeface="Century Gothic" panose="020B0502020202020204" pitchFamily="34" charset="0"/>
              </a:rPr>
              <a:t>Flaschen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AD49546D-F20C-7989-7215-601A63409866}"/>
              </a:ext>
            </a:extLst>
          </p:cNvPr>
          <p:cNvSpPr txBox="1"/>
          <p:nvPr/>
        </p:nvSpPr>
        <p:spPr>
          <a:xfrm>
            <a:off x="2731869" y="5701152"/>
            <a:ext cx="1053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neun</a:t>
            </a:r>
            <a:r>
              <a:rPr lang="en-GB" sz="2400" b="1" dirty="0">
                <a:solidFill>
                  <a:srgbClr val="92D050"/>
                </a:solidFill>
                <a:latin typeface="Century Gothic" panose="020B0502020202020204" pitchFamily="34" charset="0"/>
              </a:rPr>
              <a:t>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D4AC2E18-3BAC-6B35-1FAA-147D829D351D}"/>
              </a:ext>
            </a:extLst>
          </p:cNvPr>
          <p:cNvSpPr txBox="1"/>
          <p:nvPr/>
        </p:nvSpPr>
        <p:spPr>
          <a:xfrm>
            <a:off x="8666491" y="1290047"/>
            <a:ext cx="1487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animal</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E39BAE20-C6AB-B34A-3AFF-DFA60958FD40}"/>
              </a:ext>
            </a:extLst>
          </p:cNvPr>
          <p:cNvSpPr txBox="1"/>
          <p:nvPr/>
        </p:nvSpPr>
        <p:spPr>
          <a:xfrm>
            <a:off x="846284" y="4754172"/>
            <a:ext cx="653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91057DC7-DAF4-F787-852A-A73D3226BB5D}"/>
              </a:ext>
            </a:extLst>
          </p:cNvPr>
          <p:cNvSpPr txBox="1"/>
          <p:nvPr/>
        </p:nvSpPr>
        <p:spPr>
          <a:xfrm>
            <a:off x="8778363" y="2211140"/>
            <a:ext cx="1293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tables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C711CD5-43CB-7FDB-18B5-FEAA5BEBA364}"/>
              </a:ext>
            </a:extLst>
          </p:cNvPr>
          <p:cNvSpPr txBox="1"/>
          <p:nvPr/>
        </p:nvSpPr>
        <p:spPr>
          <a:xfrm>
            <a:off x="2677025" y="3007687"/>
            <a:ext cx="1995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Filme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E606AB66-7687-3872-FC5F-5EA005ACD9A9}"/>
              </a:ext>
            </a:extLst>
          </p:cNvPr>
          <p:cNvSpPr txBox="1"/>
          <p:nvPr/>
        </p:nvSpPr>
        <p:spPr>
          <a:xfrm>
            <a:off x="2893192" y="3932803"/>
            <a:ext cx="1670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Schulen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3" name="Title 2">
            <a:extLst>
              <a:ext uri="{FF2B5EF4-FFF2-40B4-BE49-F238E27FC236}">
                <a16:creationId xmlns:a16="http://schemas.microsoft.com/office/drawing/2014/main" id="{D241B956-737A-4F08-912E-E1B50EECFC25}"/>
              </a:ext>
            </a:extLst>
          </p:cNvPr>
          <p:cNvSpPr txBox="1">
            <a:spLocks/>
          </p:cNvSpPr>
          <p:nvPr/>
        </p:nvSpPr>
        <p:spPr>
          <a:xfrm>
            <a:off x="10780238" y="928417"/>
            <a:ext cx="141031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815342" y="842271"/>
            <a:ext cx="1605127" cy="582075"/>
          </a:xfrm>
        </p:spPr>
        <p:txBody>
          <a:bodyPr>
            <a:normAutofit/>
          </a:bodyPr>
          <a:lstStyle/>
          <a:p>
            <a:r>
              <a:rPr lang="en-GB" sz="2000" b="1" dirty="0" err="1">
                <a:solidFill>
                  <a:schemeClr val="bg1"/>
                </a:solidFill>
                <a:latin typeface="Century Gothic" panose="020B0502020202020204" pitchFamily="34" charset="0"/>
                <a:ea typeface="Century Gothic"/>
                <a:cs typeface="Century Gothic"/>
                <a:sym typeface="Century Gothic"/>
              </a:rPr>
              <a:t>schreiben</a:t>
            </a:r>
            <a:endParaRPr lang="en-GB" sz="2000" dirty="0">
              <a:solidFill>
                <a:schemeClr val="bg1"/>
              </a:solidFill>
              <a:latin typeface="Century Gothic" panose="020B0502020202020204" pitchFamily="34" charset="0"/>
            </a:endParaRPr>
          </a:p>
        </p:txBody>
      </p:sp>
      <p:sp>
        <p:nvSpPr>
          <p:cNvPr id="3" name="Rectangle: Rounded Corners 2">
            <a:hlinkClick r:id="" action="ppaction://noaction">
              <a:snd r:embed="rId6" name="T2_W8F_9.2.wav"/>
            </a:hlinkClick>
            <a:extLst>
              <a:ext uri="{FF2B5EF4-FFF2-40B4-BE49-F238E27FC236}">
                <a16:creationId xmlns:a16="http://schemas.microsoft.com/office/drawing/2014/main" id="{3E08ECC9-1F28-4C53-9BD8-71F8D34DB59F}"/>
              </a:ext>
            </a:extLst>
          </p:cNvPr>
          <p:cNvSpPr/>
          <p:nvPr/>
        </p:nvSpPr>
        <p:spPr>
          <a:xfrm>
            <a:off x="127663" y="1347716"/>
            <a:ext cx="515045" cy="46166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33" name="Rectangle: Rounded Corners 32">
            <a:hlinkClick r:id="" action="ppaction://noaction">
              <a:snd r:embed="rId7" name="T2_W8F_9.3.wav"/>
            </a:hlinkClick>
            <a:extLst>
              <a:ext uri="{FF2B5EF4-FFF2-40B4-BE49-F238E27FC236}">
                <a16:creationId xmlns:a16="http://schemas.microsoft.com/office/drawing/2014/main" id="{C4F352A0-A842-4376-9D18-2F8F3072015D}"/>
              </a:ext>
            </a:extLst>
          </p:cNvPr>
          <p:cNvSpPr/>
          <p:nvPr/>
        </p:nvSpPr>
        <p:spPr>
          <a:xfrm>
            <a:off x="135356" y="2217247"/>
            <a:ext cx="515045" cy="46166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35" name="Rectangle: Rounded Corners 34">
            <a:hlinkClick r:id="" action="ppaction://noaction">
              <a:snd r:embed="rId8" name="T2_W8F_9.4.wav"/>
            </a:hlinkClick>
            <a:extLst>
              <a:ext uri="{FF2B5EF4-FFF2-40B4-BE49-F238E27FC236}">
                <a16:creationId xmlns:a16="http://schemas.microsoft.com/office/drawing/2014/main" id="{09260E5B-64F4-4579-AFD6-B6687C1006AA}"/>
              </a:ext>
            </a:extLst>
          </p:cNvPr>
          <p:cNvSpPr/>
          <p:nvPr/>
        </p:nvSpPr>
        <p:spPr>
          <a:xfrm>
            <a:off x="135356" y="3078227"/>
            <a:ext cx="515045" cy="46166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37" name="Rectangle: Rounded Corners 36">
            <a:hlinkClick r:id="" action="ppaction://noaction">
              <a:snd r:embed="rId9" name="T2_W8F_9.5.wav"/>
            </a:hlinkClick>
            <a:extLst>
              <a:ext uri="{FF2B5EF4-FFF2-40B4-BE49-F238E27FC236}">
                <a16:creationId xmlns:a16="http://schemas.microsoft.com/office/drawing/2014/main" id="{6523534C-D5FE-47D2-8410-12792D8F1426}"/>
              </a:ext>
            </a:extLst>
          </p:cNvPr>
          <p:cNvSpPr/>
          <p:nvPr/>
        </p:nvSpPr>
        <p:spPr>
          <a:xfrm>
            <a:off x="135356" y="3970014"/>
            <a:ext cx="515045" cy="46166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38" name="Rectangle: Rounded Corners 37">
            <a:hlinkClick r:id="" action="ppaction://noaction">
              <a:snd r:embed="rId10" name="T2_W8F_9.6.wav"/>
            </a:hlinkClick>
            <a:extLst>
              <a:ext uri="{FF2B5EF4-FFF2-40B4-BE49-F238E27FC236}">
                <a16:creationId xmlns:a16="http://schemas.microsoft.com/office/drawing/2014/main" id="{2624EF21-C2A1-4078-A776-DDABF41EF729}"/>
              </a:ext>
            </a:extLst>
          </p:cNvPr>
          <p:cNvSpPr/>
          <p:nvPr/>
        </p:nvSpPr>
        <p:spPr>
          <a:xfrm>
            <a:off x="127662" y="4841434"/>
            <a:ext cx="515045" cy="46166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43" name="Rectangle: Rounded Corners 42">
            <a:hlinkClick r:id="" action="ppaction://noaction">
              <a:snd r:embed="rId11" name="T2_W8F_9.7.wav"/>
            </a:hlinkClick>
            <a:extLst>
              <a:ext uri="{FF2B5EF4-FFF2-40B4-BE49-F238E27FC236}">
                <a16:creationId xmlns:a16="http://schemas.microsoft.com/office/drawing/2014/main" id="{13B45D6A-4A6E-4850-85DA-8694F983BF0B}"/>
              </a:ext>
            </a:extLst>
          </p:cNvPr>
          <p:cNvSpPr/>
          <p:nvPr/>
        </p:nvSpPr>
        <p:spPr>
          <a:xfrm>
            <a:off x="128580" y="5763317"/>
            <a:ext cx="515045" cy="46166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44" name="Title 4">
            <a:extLst>
              <a:ext uri="{FF2B5EF4-FFF2-40B4-BE49-F238E27FC236}">
                <a16:creationId xmlns:a16="http://schemas.microsoft.com/office/drawing/2014/main" id="{C5CCE49B-3443-4163-821D-4BD760ED2836}"/>
              </a:ext>
            </a:extLst>
          </p:cNvPr>
          <p:cNvSpPr txBox="1">
            <a:spLocks/>
          </p:cNvSpPr>
          <p:nvPr/>
        </p:nvSpPr>
        <p:spPr>
          <a:xfrm>
            <a:off x="628465" y="93579"/>
            <a:ext cx="2869907"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a:solidFill>
                  <a:srgbClr val="002060"/>
                </a:solidFill>
                <a:latin typeface="Century Gothic" panose="020B0502020202020204" pitchFamily="34" charset="0"/>
                <a:cs typeface="Arial"/>
                <a:sym typeface="Arial"/>
              </a:rPr>
              <a:t>Follow up 4</a:t>
            </a:r>
            <a:endParaRPr lang="en-GB" sz="3200" kern="0" dirty="0"/>
          </a:p>
        </p:txBody>
      </p:sp>
      <p:sp>
        <p:nvSpPr>
          <p:cNvPr id="45" name="Google Shape;119;p1">
            <a:extLst>
              <a:ext uri="{FF2B5EF4-FFF2-40B4-BE49-F238E27FC236}">
                <a16:creationId xmlns:a16="http://schemas.microsoft.com/office/drawing/2014/main" id="{A402584B-42AE-4C8F-BB62-B3FBF20085E5}"/>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Speech Bubble: Rectangle with Corners Rounded 45">
            <a:hlinkClick r:id="" action="ppaction://noaction">
              <a:snd r:embed="rId12" name="T2_W8F_9.1.wav"/>
            </a:hlinkClick>
            <a:extLst>
              <a:ext uri="{FF2B5EF4-FFF2-40B4-BE49-F238E27FC236}">
                <a16:creationId xmlns:a16="http://schemas.microsoft.com/office/drawing/2014/main" id="{A64EE29E-0885-41FC-9651-E41E3F644ED6}"/>
              </a:ext>
            </a:extLst>
          </p:cNvPr>
          <p:cNvSpPr/>
          <p:nvPr/>
        </p:nvSpPr>
        <p:spPr>
          <a:xfrm>
            <a:off x="4079952" y="123624"/>
            <a:ext cx="5664706" cy="528079"/>
          </a:xfrm>
          <a:prstGeom prst="wedgeRoundRectCallout">
            <a:avLst>
              <a:gd name="adj1" fmla="val -55667"/>
              <a:gd name="adj2" fmla="val 2898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auf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und Deutsch</a:t>
            </a:r>
            <a:endParaRPr kumimoji="0" lang="en-GB" sz="2400" b="1" i="0" u="none" strike="noStrike" kern="1200" cap="none" spc="0" normalizeH="0" baseline="0" noProof="0" dirty="0">
              <a:ln>
                <a:noFill/>
              </a:ln>
              <a:solidFill>
                <a:schemeClr val="bg1"/>
              </a:solidFill>
              <a:effectLst/>
              <a:uLnTx/>
              <a:uFillTx/>
              <a:latin typeface="Arial"/>
            </a:endParaRPr>
          </a:p>
        </p:txBody>
      </p:sp>
      <p:pic>
        <p:nvPicPr>
          <p:cNvPr id="48" name="Graphic 47" descr="Teacher">
            <a:extLst>
              <a:ext uri="{FF2B5EF4-FFF2-40B4-BE49-F238E27FC236}">
                <a16:creationId xmlns:a16="http://schemas.microsoft.com/office/drawing/2014/main" id="{206FF463-6F12-4D98-A0E3-0797826CCA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64606" y="159599"/>
            <a:ext cx="914400" cy="914400"/>
          </a:xfrm>
          <a:prstGeom prst="rect">
            <a:avLst/>
          </a:prstGeom>
        </p:spPr>
      </p:pic>
      <p:sp>
        <p:nvSpPr>
          <p:cNvPr id="49" name="TextBox 48">
            <a:extLst>
              <a:ext uri="{FF2B5EF4-FFF2-40B4-BE49-F238E27FC236}">
                <a16:creationId xmlns:a16="http://schemas.microsoft.com/office/drawing/2014/main" id="{DC8560CA-1316-4E20-80B9-110E06E80B49}"/>
              </a:ext>
            </a:extLst>
          </p:cNvPr>
          <p:cNvSpPr txBox="1"/>
          <p:nvPr/>
        </p:nvSpPr>
        <p:spPr>
          <a:xfrm>
            <a:off x="6374963" y="3975022"/>
            <a:ext cx="1493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29F62711-7974-42FC-8446-453E003F1D61}"/>
              </a:ext>
            </a:extLst>
          </p:cNvPr>
          <p:cNvSpPr txBox="1"/>
          <p:nvPr/>
        </p:nvSpPr>
        <p:spPr>
          <a:xfrm>
            <a:off x="1394609" y="4754172"/>
            <a:ext cx="1218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gibt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E0AD5907-E360-4E7D-BC05-3D8EAC3B65A8}"/>
              </a:ext>
            </a:extLst>
          </p:cNvPr>
          <p:cNvSpPr txBox="1"/>
          <p:nvPr/>
        </p:nvSpPr>
        <p:spPr>
          <a:xfrm>
            <a:off x="848599" y="5712089"/>
            <a:ext cx="653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D7E6E84C-05EB-4231-8673-2CEE7F7BFFDB}"/>
              </a:ext>
            </a:extLst>
          </p:cNvPr>
          <p:cNvSpPr txBox="1"/>
          <p:nvPr/>
        </p:nvSpPr>
        <p:spPr>
          <a:xfrm>
            <a:off x="1560906" y="5694658"/>
            <a:ext cx="986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gibt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C3144A18-ECC7-4949-9D3F-D57F5AA3B39C}"/>
              </a:ext>
            </a:extLst>
          </p:cNvPr>
          <p:cNvSpPr txBox="1"/>
          <p:nvPr/>
        </p:nvSpPr>
        <p:spPr>
          <a:xfrm>
            <a:off x="2954463" y="4849855"/>
            <a:ext cx="1995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Geschenke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79C9E66-77A3-41AD-9F40-DDF17E869BF7}"/>
              </a:ext>
            </a:extLst>
          </p:cNvPr>
          <p:cNvSpPr txBox="1"/>
          <p:nvPr/>
        </p:nvSpPr>
        <p:spPr>
          <a:xfrm>
            <a:off x="7148222" y="2184276"/>
            <a:ext cx="1370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  are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Speech Bubble: Rectangle with Corners Rounded 55">
            <a:extLst>
              <a:ext uri="{FF2B5EF4-FFF2-40B4-BE49-F238E27FC236}">
                <a16:creationId xmlns:a16="http://schemas.microsoft.com/office/drawing/2014/main" id="{F887428C-B73A-4E9C-A5CA-51969FD82870}"/>
              </a:ext>
            </a:extLst>
          </p:cNvPr>
          <p:cNvSpPr/>
          <p:nvPr/>
        </p:nvSpPr>
        <p:spPr>
          <a:xfrm>
            <a:off x="383856" y="6260263"/>
            <a:ext cx="11573830" cy="597737"/>
          </a:xfrm>
          <a:prstGeom prst="wedgeRoundRectCallout">
            <a:avLst>
              <a:gd name="adj1" fmla="val 40133"/>
              <a:gd name="adj2" fmla="val 33842"/>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b="1" dirty="0">
                <a:latin typeface="Century Gothic" panose="020B0502020202020204" pitchFamily="34" charset="0"/>
              </a:rPr>
              <a:t>You know two plural patterns: -e for masculine and some neuter nouns, -(e)n for feminine.  Take care to choose the correct ending</a:t>
            </a:r>
            <a:r>
              <a:rPr lang="en-GB" sz="2400" b="1" dirty="0"/>
              <a:t>!</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33209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6" grpId="0"/>
      <p:bldP spid="29" grpId="0"/>
      <p:bldP spid="30" grpId="0"/>
      <p:bldP spid="31" grpId="0"/>
      <p:bldP spid="32" grpId="0"/>
      <p:bldP spid="34" grpId="0"/>
      <p:bldP spid="36" grpId="0"/>
      <p:bldP spid="40" grpId="0"/>
      <p:bldP spid="41" grpId="0"/>
      <p:bldP spid="42" grpId="0"/>
      <p:bldP spid="49" grpId="0"/>
      <p:bldP spid="51" grpId="0"/>
      <p:bldP spid="52" grpId="0"/>
      <p:bldP spid="53" grpId="0"/>
      <p:bldP spid="54" grpId="0"/>
      <p:bldP spid="55" grpId="0"/>
      <p:bldP spid="5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2405</Words>
  <Application>Microsoft Office PowerPoint</Application>
  <PresentationFormat>Widescreen</PresentationFormat>
  <Paragraphs>504</Paragraphs>
  <Slides>14</Slides>
  <Notes>14</Notes>
  <HiddenSlides>0</HiddenSlides>
  <MMClips>0</MMClips>
  <ScaleCrop>false</ScaleCrop>
  <HeadingPairs>
    <vt:vector size="6" baseType="variant">
      <vt:variant>
        <vt:lpstr>Caratteri utilizzati</vt:lpstr>
      </vt:variant>
      <vt:variant>
        <vt:i4>7</vt:i4>
      </vt:variant>
      <vt:variant>
        <vt:lpstr>Tema</vt:lpstr>
      </vt:variant>
      <vt:variant>
        <vt:i4>4</vt:i4>
      </vt:variant>
      <vt:variant>
        <vt:lpstr>Titoli diapositive</vt:lpstr>
      </vt:variant>
      <vt:variant>
        <vt:i4>14</vt:i4>
      </vt:variant>
    </vt:vector>
  </HeadingPairs>
  <TitlesOfParts>
    <vt:vector size="25" baseType="lpstr">
      <vt:lpstr>Arial</vt:lpstr>
      <vt:lpstr>Calibri</vt:lpstr>
      <vt:lpstr>Calibri Light</vt:lpstr>
      <vt:lpstr>Century Gothic</vt:lpstr>
      <vt:lpstr>Modern Love</vt:lpstr>
      <vt:lpstr>Symbol</vt:lpstr>
      <vt:lpstr>Wingdings</vt:lpstr>
      <vt:lpstr>1_Office Theme</vt:lpstr>
      <vt:lpstr>Office Theme</vt:lpstr>
      <vt:lpstr>2_Office Theme</vt:lpstr>
      <vt:lpstr>3_Office Theme</vt:lpstr>
      <vt:lpstr>Talking about things and things you do</vt:lpstr>
      <vt:lpstr>aussprechen</vt:lpstr>
      <vt:lpstr>aussprechen</vt:lpstr>
      <vt:lpstr>Presentazione standard di PowerPoint</vt:lpstr>
      <vt:lpstr>Presentazione standard di PowerPoint</vt:lpstr>
      <vt:lpstr>Follow up 2 </vt:lpstr>
      <vt:lpstr>Follow up 3a</vt:lpstr>
      <vt:lpstr>Follow up 3b</vt:lpstr>
      <vt:lpstr>schreiben</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84</cp:revision>
  <dcterms:created xsi:type="dcterms:W3CDTF">2021-06-12T06:20:35Z</dcterms:created>
  <dcterms:modified xsi:type="dcterms:W3CDTF">2024-01-14T17:43:27Z</dcterms:modified>
</cp:coreProperties>
</file>