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3"/>
  </p:notesMasterIdLst>
  <p:sldIdLst>
    <p:sldId id="275" r:id="rId2"/>
    <p:sldId id="936" r:id="rId3"/>
    <p:sldId id="925" r:id="rId4"/>
    <p:sldId id="938" r:id="rId5"/>
    <p:sldId id="294" r:id="rId6"/>
    <p:sldId id="926" r:id="rId7"/>
    <p:sldId id="927" r:id="rId8"/>
    <p:sldId id="928" r:id="rId9"/>
    <p:sldId id="929" r:id="rId10"/>
    <p:sldId id="930" r:id="rId11"/>
    <p:sldId id="931" r:id="rId12"/>
    <p:sldId id="932" r:id="rId13"/>
    <p:sldId id="933" r:id="rId14"/>
    <p:sldId id="279" r:id="rId15"/>
    <p:sldId id="939" r:id="rId16"/>
    <p:sldId id="934" r:id="rId17"/>
    <p:sldId id="281" r:id="rId18"/>
    <p:sldId id="935" r:id="rId19"/>
    <p:sldId id="261" r:id="rId20"/>
    <p:sldId id="290" r:id="rId21"/>
    <p:sldId id="937"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3E63A"/>
    <a:srgbClr val="FFD10D"/>
    <a:srgbClr val="FFFFCC"/>
    <a:srgbClr val="2E94AF"/>
    <a:srgbClr val="EFF9FB"/>
    <a:srgbClr val="29C1FA"/>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FD7F646-E34A-4DE6-A463-C033EE786AD8}" v="2" dt="2023-09-28T14:44:03.678"/>
  </p1510:revLst>
</p1510:revInfo>
</file>

<file path=ppt/tableStyles.xml><?xml version="1.0" encoding="utf-8"?>
<a:tblStyleLst xmlns:a="http://schemas.openxmlformats.org/drawingml/2006/main" def="{5C22544A-7EE6-4342-B048-85BDC9FD1C3A}">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348" autoAdjust="0"/>
    <p:restoredTop sz="68038" autoAdjust="0"/>
  </p:normalViewPr>
  <p:slideViewPr>
    <p:cSldViewPr snapToGrid="0">
      <p:cViewPr varScale="1">
        <p:scale>
          <a:sx n="69" d="100"/>
          <a:sy n="69" d="100"/>
        </p:scale>
        <p:origin x="1208" y="48"/>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Moss" userId="17b589c9-cb67-41ed-a894-f82ca12b573d" providerId="ADAL" clId="{FFD7F646-E34A-4DE6-A463-C033EE786AD8}"/>
    <pc:docChg chg="modSld">
      <pc:chgData name="Charlotte Moss" userId="17b589c9-cb67-41ed-a894-f82ca12b573d" providerId="ADAL" clId="{FFD7F646-E34A-4DE6-A463-C033EE786AD8}" dt="2023-09-28T14:44:03.678" v="1" actId="113"/>
      <pc:docMkLst>
        <pc:docMk/>
      </pc:docMkLst>
      <pc:sldChg chg="modSp">
        <pc:chgData name="Charlotte Moss" userId="17b589c9-cb67-41ed-a894-f82ca12b573d" providerId="ADAL" clId="{FFD7F646-E34A-4DE6-A463-C033EE786AD8}" dt="2023-09-28T14:44:03.678" v="1" actId="113"/>
        <pc:sldMkLst>
          <pc:docMk/>
          <pc:sldMk cId="1200752957" sldId="925"/>
        </pc:sldMkLst>
        <pc:spChg chg="mod">
          <ac:chgData name="Charlotte Moss" userId="17b589c9-cb67-41ed-a894-f82ca12b573d" providerId="ADAL" clId="{FFD7F646-E34A-4DE6-A463-C033EE786AD8}" dt="2023-09-28T14:44:03.678" v="1" actId="113"/>
          <ac:spMkLst>
            <pc:docMk/>
            <pc:sldMk cId="1200752957" sldId="925"/>
            <ac:spMk id="33" creationId="{B862FCA0-BC4A-4AB8-8343-B94E34900433}"/>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28/09/2023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a:t>
            </a:r>
          </a:p>
          <a:p>
            <a:pPr marL="216000" indent="-216000">
              <a:lnSpc>
                <a:spcPct val="100000"/>
              </a:lnSpc>
            </a:pPr>
            <a:r>
              <a:rPr lang="en-GB" sz="1200" b="0" strike="noStrike" spc="-1" dirty="0">
                <a:solidFill>
                  <a:srgbClr val="000000"/>
                </a:solidFill>
                <a:latin typeface="Calibri"/>
                <a:ea typeface="Calibri"/>
              </a:rPr>
              <a:t>attribution required.</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2060"/>
                </a:solidFill>
                <a:latin typeface="Century Gothic"/>
                <a:ea typeface="Century Gothic"/>
              </a:rPr>
              <a:t>Phonics:  </a:t>
            </a:r>
            <a:r>
              <a:rPr kumimoji="0" lang="fr-FR" sz="12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SSC [ß-] [-ss-] [-s]</a:t>
            </a:r>
          </a:p>
          <a:p>
            <a:pPr marL="216000" indent="-216000">
              <a:lnSpc>
                <a:spcPct val="100000"/>
              </a:lnSpc>
            </a:pPr>
            <a:endParaRPr lang="en-GB" sz="1200" b="1" i="0" strike="noStrike" spc="-1" dirty="0">
              <a:solidFill>
                <a:srgbClr val="002060"/>
              </a:solidFill>
              <a:latin typeface="Century Gothic"/>
              <a:ea typeface="Century Gothic"/>
            </a:endParaRPr>
          </a:p>
          <a:p>
            <a:pPr marL="216000" indent="-216000">
              <a:lnSpc>
                <a:spcPct val="100000"/>
              </a:lnSpc>
            </a:pPr>
            <a:r>
              <a:rPr lang="it-IT" sz="1200" b="1" strike="noStrike" spc="-1" dirty="0">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de-DE" sz="1200" b="1" i="0" strike="noStrike" spc="-1" dirty="0">
                <a:solidFill>
                  <a:srgbClr val="002060"/>
                </a:solidFill>
                <a:latin typeface="Century Gothic"/>
                <a:ea typeface="Century Gothic"/>
              </a:rPr>
              <a:t>Nummer </a:t>
            </a:r>
            <a:r>
              <a:rPr lang="de-DE" sz="1200" b="0" i="0" strike="noStrike" spc="-1" dirty="0">
                <a:solidFill>
                  <a:srgbClr val="002060"/>
                </a:solidFill>
                <a:latin typeface="Century Gothic"/>
                <a:ea typeface="Century Gothic"/>
              </a:rPr>
              <a:t>[806] </a:t>
            </a:r>
            <a:r>
              <a:rPr lang="de-DE" sz="1200" b="1" i="0" strike="noStrike" spc="-1" dirty="0">
                <a:solidFill>
                  <a:srgbClr val="002060"/>
                </a:solidFill>
                <a:latin typeface="Century Gothic"/>
                <a:ea typeface="Century Gothic"/>
              </a:rPr>
              <a:t>null </a:t>
            </a:r>
            <a:r>
              <a:rPr lang="de-DE" sz="1200" b="0" i="0" strike="noStrike" spc="-1" dirty="0">
                <a:solidFill>
                  <a:srgbClr val="002060"/>
                </a:solidFill>
                <a:latin typeface="Century Gothic"/>
                <a:ea typeface="Century Gothic"/>
              </a:rPr>
              <a:t>[1680] </a:t>
            </a:r>
            <a:r>
              <a:rPr lang="de-DE" sz="1200" b="1" i="0" strike="noStrike" spc="-1" dirty="0">
                <a:solidFill>
                  <a:srgbClr val="002060"/>
                </a:solidFill>
                <a:latin typeface="Century Gothic"/>
                <a:ea typeface="Century Gothic"/>
              </a:rPr>
              <a:t>eins </a:t>
            </a:r>
            <a:r>
              <a:rPr lang="de-DE" sz="1200" b="0" i="0" strike="noStrike" spc="-1" dirty="0">
                <a:solidFill>
                  <a:srgbClr val="002060"/>
                </a:solidFill>
                <a:latin typeface="Century Gothic"/>
                <a:ea typeface="Century Gothic"/>
              </a:rPr>
              <a:t>[774] </a:t>
            </a:r>
            <a:r>
              <a:rPr lang="de-DE" sz="1200" b="1" i="0" strike="noStrike" spc="-1" dirty="0">
                <a:solidFill>
                  <a:srgbClr val="002060"/>
                </a:solidFill>
                <a:latin typeface="Century Gothic"/>
                <a:ea typeface="Century Gothic"/>
              </a:rPr>
              <a:t>zwei </a:t>
            </a:r>
            <a:r>
              <a:rPr lang="de-DE" sz="1200" b="0" i="0" strike="noStrike" spc="-1" dirty="0">
                <a:solidFill>
                  <a:srgbClr val="002060"/>
                </a:solidFill>
                <a:latin typeface="Century Gothic"/>
                <a:ea typeface="Century Gothic"/>
              </a:rPr>
              <a:t>[70] </a:t>
            </a:r>
            <a:r>
              <a:rPr lang="de-DE" sz="1200" b="1" i="0" strike="noStrike" spc="-1" dirty="0">
                <a:solidFill>
                  <a:srgbClr val="002060"/>
                </a:solidFill>
                <a:latin typeface="Century Gothic"/>
                <a:ea typeface="Century Gothic"/>
              </a:rPr>
              <a:t>drei </a:t>
            </a:r>
            <a:r>
              <a:rPr lang="de-DE" sz="1200" b="0" i="0" strike="noStrike" spc="-1" dirty="0">
                <a:solidFill>
                  <a:srgbClr val="002060"/>
                </a:solidFill>
                <a:latin typeface="Century Gothic"/>
                <a:ea typeface="Century Gothic"/>
              </a:rPr>
              <a:t>[106] </a:t>
            </a:r>
            <a:r>
              <a:rPr lang="de-DE" sz="1200" b="1" i="0" strike="noStrike" spc="-1" dirty="0">
                <a:solidFill>
                  <a:srgbClr val="002060"/>
                </a:solidFill>
                <a:latin typeface="Century Gothic"/>
                <a:ea typeface="Century Gothic"/>
              </a:rPr>
              <a:t>vier </a:t>
            </a:r>
            <a:r>
              <a:rPr lang="de-DE" sz="1200" b="0" i="0" strike="noStrike" spc="-1" dirty="0">
                <a:solidFill>
                  <a:srgbClr val="002060"/>
                </a:solidFill>
                <a:latin typeface="Century Gothic"/>
                <a:ea typeface="Century Gothic"/>
              </a:rPr>
              <a:t>[200] </a:t>
            </a:r>
            <a:r>
              <a:rPr lang="de-DE" sz="1200" b="1" i="0" strike="noStrike" spc="-1" dirty="0">
                <a:solidFill>
                  <a:srgbClr val="002060"/>
                </a:solidFill>
                <a:latin typeface="Century Gothic"/>
                <a:ea typeface="Century Gothic"/>
              </a:rPr>
              <a:t>fünf </a:t>
            </a:r>
            <a:r>
              <a:rPr lang="de-DE" sz="1200" b="0" i="0" strike="noStrike" spc="-1" dirty="0">
                <a:solidFill>
                  <a:srgbClr val="002060"/>
                </a:solidFill>
                <a:latin typeface="Century Gothic"/>
                <a:ea typeface="Century Gothic"/>
              </a:rPr>
              <a:t>[274] </a:t>
            </a:r>
            <a:r>
              <a:rPr lang="de-DE" sz="1200" b="1" i="0" strike="noStrike" spc="-1" dirty="0">
                <a:solidFill>
                  <a:srgbClr val="002060"/>
                </a:solidFill>
                <a:latin typeface="Century Gothic"/>
                <a:ea typeface="Century Gothic"/>
              </a:rPr>
              <a:t>sechs </a:t>
            </a:r>
            <a:r>
              <a:rPr lang="de-DE" sz="1200" b="0" i="0" strike="noStrike" spc="-1" dirty="0">
                <a:solidFill>
                  <a:srgbClr val="002060"/>
                </a:solidFill>
                <a:latin typeface="Century Gothic"/>
                <a:ea typeface="Century Gothic"/>
              </a:rPr>
              <a:t>[428] </a:t>
            </a:r>
            <a:r>
              <a:rPr lang="de-DE" sz="1200" b="1" i="0" strike="noStrike" spc="-1" dirty="0">
                <a:solidFill>
                  <a:srgbClr val="002060"/>
                </a:solidFill>
                <a:latin typeface="Century Gothic"/>
                <a:ea typeface="Century Gothic"/>
              </a:rPr>
              <a:t>sieben </a:t>
            </a:r>
            <a:r>
              <a:rPr lang="de-DE" sz="1200" b="0" i="0" strike="noStrike" spc="-1" dirty="0">
                <a:solidFill>
                  <a:srgbClr val="002060"/>
                </a:solidFill>
                <a:latin typeface="Century Gothic"/>
                <a:ea typeface="Century Gothic"/>
              </a:rPr>
              <a:t>[611] </a:t>
            </a:r>
            <a:r>
              <a:rPr lang="de-DE" sz="1200" b="1" i="0" strike="noStrike" spc="-1" dirty="0">
                <a:solidFill>
                  <a:srgbClr val="002060"/>
                </a:solidFill>
                <a:latin typeface="Century Gothic"/>
                <a:ea typeface="Century Gothic"/>
              </a:rPr>
              <a:t>acht </a:t>
            </a:r>
            <a:r>
              <a:rPr lang="de-DE" sz="1200" b="0" i="0" strike="noStrike" spc="-1" dirty="0">
                <a:solidFill>
                  <a:srgbClr val="002060"/>
                </a:solidFill>
                <a:latin typeface="Century Gothic"/>
                <a:ea typeface="Century Gothic"/>
              </a:rPr>
              <a:t>[645] </a:t>
            </a:r>
            <a:r>
              <a:rPr lang="de-DE" sz="1200" b="1" i="0" strike="noStrike" spc="-1" dirty="0">
                <a:solidFill>
                  <a:srgbClr val="002060"/>
                </a:solidFill>
                <a:latin typeface="Century Gothic"/>
                <a:ea typeface="Century Gothic"/>
              </a:rPr>
              <a:t>neun </a:t>
            </a:r>
            <a:r>
              <a:rPr lang="de-DE" sz="1200" b="0" i="0" strike="noStrike" spc="-1" dirty="0">
                <a:solidFill>
                  <a:srgbClr val="002060"/>
                </a:solidFill>
                <a:latin typeface="Century Gothic"/>
                <a:ea typeface="Century Gothic"/>
              </a:rPr>
              <a:t>[1053] </a:t>
            </a:r>
            <a:r>
              <a:rPr lang="de-DE" sz="1200" b="1" i="0" strike="noStrike" spc="-1" dirty="0">
                <a:solidFill>
                  <a:srgbClr val="002060"/>
                </a:solidFill>
                <a:latin typeface="Century Gothic"/>
                <a:ea typeface="Century Gothic"/>
              </a:rPr>
              <a:t>zehn </a:t>
            </a:r>
            <a:r>
              <a:rPr lang="de-DE" sz="1200" b="0" i="0" strike="noStrike" spc="-1" dirty="0">
                <a:solidFill>
                  <a:srgbClr val="002060"/>
                </a:solidFill>
                <a:latin typeface="Century Gothic"/>
                <a:ea typeface="Century Gothic"/>
              </a:rPr>
              <a:t>[333] </a:t>
            </a:r>
            <a:r>
              <a:rPr lang="de-DE" sz="1200" b="1" i="0" strike="noStrike" spc="-1" dirty="0">
                <a:solidFill>
                  <a:srgbClr val="002060"/>
                </a:solidFill>
                <a:latin typeface="Century Gothic"/>
                <a:ea typeface="Century Gothic"/>
              </a:rPr>
              <a:t>elf </a:t>
            </a:r>
            <a:r>
              <a:rPr lang="de-DE" sz="1200" b="0" i="0" strike="noStrike" spc="-1" dirty="0">
                <a:solidFill>
                  <a:srgbClr val="002060"/>
                </a:solidFill>
                <a:latin typeface="Century Gothic"/>
                <a:ea typeface="Century Gothic"/>
              </a:rPr>
              <a:t>[1507] </a:t>
            </a:r>
            <a:r>
              <a:rPr lang="de-DE" sz="1200" b="1" i="0" strike="noStrike" spc="-1" dirty="0">
                <a:solidFill>
                  <a:srgbClr val="002060"/>
                </a:solidFill>
                <a:latin typeface="Century Gothic"/>
                <a:ea typeface="Century Gothic"/>
              </a:rPr>
              <a:t>zwölf </a:t>
            </a:r>
            <a:r>
              <a:rPr lang="de-DE" sz="1200" b="0" i="0" strike="noStrike" spc="-1" dirty="0">
                <a:solidFill>
                  <a:srgbClr val="002060"/>
                </a:solidFill>
                <a:latin typeface="Century Gothic"/>
                <a:ea typeface="Century Gothic"/>
              </a:rPr>
              <a:t>[1080] </a:t>
            </a:r>
            <a:r>
              <a:rPr lang="de-DE" sz="1200" b="1" i="0" strike="noStrike" spc="-1" dirty="0">
                <a:solidFill>
                  <a:srgbClr val="002060"/>
                </a:solidFill>
                <a:latin typeface="Century Gothic"/>
                <a:ea typeface="Century Gothic"/>
              </a:rPr>
              <a:t>es gibt </a:t>
            </a:r>
            <a:r>
              <a:rPr lang="de-DE" sz="1200" b="0" i="0" strike="noStrike" spc="-1" dirty="0">
                <a:solidFill>
                  <a:srgbClr val="002060"/>
                </a:solidFill>
                <a:latin typeface="Century Gothic"/>
                <a:ea typeface="Century Gothic"/>
              </a:rPr>
              <a:t>[n/a]</a:t>
            </a:r>
          </a:p>
          <a:p>
            <a:pPr marL="216000" indent="-216000">
              <a:lnSpc>
                <a:spcPct val="100000"/>
              </a:lnSpc>
            </a:pPr>
            <a:r>
              <a:rPr lang="de-DE" sz="1200" b="0" i="0" strike="noStrike" spc="-1" dirty="0">
                <a:solidFill>
                  <a:srgbClr val="002060"/>
                </a:solidFill>
                <a:latin typeface="Century Gothic"/>
                <a:ea typeface="Century Gothic"/>
              </a:rPr>
              <a:t>Revisit 1: </a:t>
            </a:r>
            <a:r>
              <a:rPr lang="de-DE" sz="1200" b="1" i="0" strike="noStrike" spc="-1" dirty="0">
                <a:solidFill>
                  <a:srgbClr val="002060"/>
                </a:solidFill>
                <a:latin typeface="Century Gothic"/>
                <a:ea typeface="Century Gothic"/>
              </a:rPr>
              <a:t> Film </a:t>
            </a:r>
            <a:r>
              <a:rPr lang="de-DE" sz="1200" b="0" i="0" strike="noStrike" spc="-1" dirty="0">
                <a:solidFill>
                  <a:srgbClr val="002060"/>
                </a:solidFill>
                <a:latin typeface="Century Gothic"/>
                <a:ea typeface="Century Gothic"/>
              </a:rPr>
              <a:t>[505] </a:t>
            </a:r>
            <a:r>
              <a:rPr lang="de-DE" sz="1200" b="1" i="0" strike="noStrike" spc="-1" dirty="0">
                <a:solidFill>
                  <a:srgbClr val="002060"/>
                </a:solidFill>
                <a:latin typeface="Century Gothic"/>
                <a:ea typeface="Century Gothic"/>
              </a:rPr>
              <a:t>Lieblings- </a:t>
            </a:r>
            <a:r>
              <a:rPr lang="de-DE" sz="1200" b="0" i="0" strike="noStrike" spc="-1" dirty="0">
                <a:solidFill>
                  <a:srgbClr val="002060"/>
                </a:solidFill>
                <a:latin typeface="Century Gothic"/>
                <a:ea typeface="Century Gothic"/>
              </a:rPr>
              <a:t>[n/a] </a:t>
            </a:r>
            <a:r>
              <a:rPr lang="de-DE" sz="1200" b="1" i="0" strike="noStrike" spc="-1" dirty="0">
                <a:solidFill>
                  <a:srgbClr val="002060"/>
                </a:solidFill>
                <a:latin typeface="Century Gothic"/>
                <a:ea typeface="Century Gothic"/>
              </a:rPr>
              <a:t>Lied </a:t>
            </a:r>
            <a:r>
              <a:rPr lang="de-DE" sz="1200" b="0" i="0" strike="noStrike" spc="-1" dirty="0">
                <a:solidFill>
                  <a:srgbClr val="002060"/>
                </a:solidFill>
                <a:latin typeface="Century Gothic"/>
                <a:ea typeface="Century Gothic"/>
              </a:rPr>
              <a:t>[1733] </a:t>
            </a:r>
            <a:r>
              <a:rPr lang="de-DE" sz="1200" b="1" i="0" strike="noStrike" spc="-1" dirty="0">
                <a:solidFill>
                  <a:srgbClr val="002060"/>
                </a:solidFill>
                <a:latin typeface="Century Gothic"/>
                <a:ea typeface="Century Gothic"/>
              </a:rPr>
              <a:t>Musik </a:t>
            </a:r>
            <a:r>
              <a:rPr lang="de-DE" sz="1200" b="0" i="0" strike="noStrike" spc="-1" dirty="0">
                <a:solidFill>
                  <a:srgbClr val="002060"/>
                </a:solidFill>
                <a:latin typeface="Century Gothic"/>
                <a:ea typeface="Century Gothic"/>
              </a:rPr>
              <a:t>[509] </a:t>
            </a:r>
          </a:p>
          <a:p>
            <a:pPr marL="216000" indent="-216000">
              <a:lnSpc>
                <a:spcPct val="100000"/>
              </a:lnSpc>
            </a:pPr>
            <a:r>
              <a:rPr lang="de-DE" sz="1200" b="0" i="0" strike="noStrike" spc="-1" dirty="0">
                <a:solidFill>
                  <a:srgbClr val="002060"/>
                </a:solidFill>
                <a:latin typeface="Century Gothic"/>
                <a:ea typeface="Century Gothic"/>
              </a:rPr>
              <a:t>Revisit 2: revisit all language learnt in Term 1</a:t>
            </a:r>
          </a:p>
          <a:p>
            <a:pPr marL="216000" indent="-216000">
              <a:lnSpc>
                <a:spcPct val="100000"/>
              </a:lnSpc>
            </a:pPr>
            <a:r>
              <a:rPr lang="en-GB" sz="1100" dirty="0">
                <a:solidFill>
                  <a:sysClr val="windowText" lastClr="000000"/>
                </a:solidFill>
                <a:effectLst/>
                <a:latin typeface="+mn-lt"/>
                <a:ea typeface="+mn-ea"/>
                <a:cs typeface="+mn-cs"/>
              </a:rPr>
              <a:t>Jones, R.L &amp; </a:t>
            </a:r>
            <a:r>
              <a:rPr lang="en-GB" sz="1100" dirty="0" err="1">
                <a:solidFill>
                  <a:sysClr val="windowText" lastClr="000000"/>
                </a:solidFill>
                <a:effectLst/>
                <a:latin typeface="+mn-lt"/>
                <a:ea typeface="+mn-ea"/>
                <a:cs typeface="+mn-cs"/>
              </a:rPr>
              <a:t>Tschirner</a:t>
            </a:r>
            <a:r>
              <a:rPr lang="en-GB" sz="1100" dirty="0">
                <a:solidFill>
                  <a:sysClr val="windowText" lastClr="000000"/>
                </a:solidFill>
                <a:effectLst/>
                <a:latin typeface="+mn-lt"/>
                <a:ea typeface="+mn-ea"/>
                <a:cs typeface="+mn-cs"/>
              </a:rPr>
              <a:t>, E. (2019). A frequency dictionary of German: Core vocabulary for learners. London: Routledge.</a:t>
            </a:r>
            <a:endParaRPr lang="en-GB" sz="1100" baseline="0" dirty="0">
              <a:solidFill>
                <a:sysClr val="windowText" lastClr="000000"/>
              </a:solidFill>
            </a:endParaRP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a:t>
            </a:r>
          </a:p>
          <a:p>
            <a:pPr marL="216000" indent="-216000">
              <a:lnSpc>
                <a:spcPct val="100000"/>
              </a:lnSpc>
            </a:pPr>
            <a:r>
              <a:rPr lang="en-GB" sz="1100" b="0" strike="noStrike" spc="-1" dirty="0">
                <a:solidFill>
                  <a:srgbClr val="000000"/>
                </a:solidFill>
                <a:latin typeface="Calibri"/>
                <a:ea typeface="Calibri"/>
              </a:rPr>
              <a:t>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Note that the first three lessons of the year teach language that can be continuously recycled as lesson routine every lesson in Y3/4.</a:t>
            </a:r>
          </a:p>
          <a:p>
            <a:pPr marL="216000" indent="-216000">
              <a:lnSpc>
                <a:spcPct val="100000"/>
              </a:lnSpc>
            </a:pPr>
            <a:r>
              <a:rPr lang="en-GB" sz="1200" b="0" strike="noStrike" spc="-1" dirty="0">
                <a:solidFill>
                  <a:srgbClr val="000000"/>
                </a:solidFill>
                <a:latin typeface="Calibri"/>
                <a:ea typeface="Calibri"/>
              </a:rPr>
              <a:t>The idea would be that the class teacher (whether or not s/he teaches the class German can re-use the language as part of the daily routine with the class.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[6/8]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baseline="0" dirty="0"/>
            </a:br>
            <a:r>
              <a:rPr lang="en-GB" b="0" baseline="0" dirty="0"/>
              <a:t>1. Click to present the gapped numbers.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 Elicit the numbers orally from pupils.</a:t>
            </a:r>
            <a:endParaRPr lang="en-GB" baseline="0" dirty="0"/>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14816613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[7/8]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baseline="0" dirty="0"/>
            </a:br>
            <a:r>
              <a:rPr lang="en-GB" b="0" baseline="0" dirty="0"/>
              <a:t>1. Click to present and say the numbers.</a:t>
            </a:r>
            <a:br>
              <a:rPr lang="en-GB" b="0" baseline="0" dirty="0"/>
            </a:br>
            <a:r>
              <a:rPr lang="en-GB" b="0" baseline="0" dirty="0"/>
              <a:t>2. Pupils repeat.</a:t>
            </a:r>
            <a:endParaRPr lang="en-GB" baseline="0" dirty="0"/>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26681564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[8/8]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baseline="0" dirty="0"/>
            </a:br>
            <a:r>
              <a:rPr lang="en-GB" b="0" baseline="0" dirty="0"/>
              <a:t>1. Click to present the gapped numbers.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 Elicit the numbers orally from pupils.</a:t>
            </a:r>
            <a:endParaRPr lang="en-GB" baseline="0" dirty="0"/>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18689108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a:t>
            </a:r>
            <a:r>
              <a:rPr lang="en-GB" b="0" baseline="0" dirty="0"/>
              <a:t>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 </a:t>
            </a:r>
            <a:r>
              <a:rPr lang="en-GB" b="0" dirty="0"/>
              <a:t>to practise written comprehension and pronunciation/read aloud of numbers. </a:t>
            </a:r>
            <a:endParaRPr lang="en-GB" dirty="0"/>
          </a:p>
          <a:p>
            <a:endParaRPr lang="en-GB" b="1" dirty="0"/>
          </a:p>
          <a:p>
            <a:r>
              <a:rPr lang="en-GB" b="1" dirty="0"/>
              <a:t>Procedure:</a:t>
            </a:r>
          </a:p>
          <a:p>
            <a:pPr>
              <a:buAutoNum type="arabicPeriod"/>
            </a:pPr>
            <a:r>
              <a:rPr lang="en-GB" b="0" dirty="0"/>
              <a:t> Teacher reads the instruction in German.</a:t>
            </a:r>
          </a:p>
          <a:p>
            <a:pPr>
              <a:buAutoNum type="arabicPeriod"/>
            </a:pPr>
            <a:r>
              <a:rPr lang="en-GB" b="0" dirty="0"/>
              <a:t> Pupils work in pairs to say the numbers in order (1-12). They have one minute. </a:t>
            </a:r>
          </a:p>
          <a:p>
            <a:pPr>
              <a:buAutoNum type="arabicPeriod"/>
            </a:pPr>
            <a:r>
              <a:rPr lang="en-GB" b="0" dirty="0"/>
              <a:t> Click to trigger the timer.</a:t>
            </a:r>
          </a:p>
          <a:p>
            <a:pPr>
              <a:buAutoNum type="arabicPeriod"/>
            </a:pPr>
            <a:r>
              <a:rPr lang="en-GB" b="0" dirty="0"/>
              <a:t> To bring up the answers, </a:t>
            </a:r>
            <a:r>
              <a:rPr lang="en-GB" dirty="0"/>
              <a:t>each number disappears on click, and the correct answer appears.</a:t>
            </a:r>
          </a:p>
          <a:p>
            <a:pPr>
              <a:buAutoNum type="arabicPeriod"/>
            </a:pPr>
            <a:endParaRPr lang="en-GB" dirty="0"/>
          </a:p>
          <a:p>
            <a:pPr>
              <a:buNone/>
            </a:pPr>
            <a:r>
              <a:rPr lang="en-GB" b="1" dirty="0"/>
              <a:t>Additional Task suggestions:</a:t>
            </a:r>
          </a:p>
          <a:p>
            <a:pPr>
              <a:buNone/>
            </a:pPr>
            <a:r>
              <a:rPr lang="en-GB" dirty="0"/>
              <a:t>1. Pupils could say the numbers in reverse order, only even numbers, only odd numbers etc.</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925335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 </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present the new information.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German</a:t>
            </a:r>
            <a:r>
              <a:rPr lang="en-GB" sz="1200" b="0" strike="noStrike" spc="-1" baseline="0" dirty="0">
                <a:solidFill>
                  <a:srgbClr val="000000"/>
                </a:solidFill>
                <a:latin typeface="Calibri"/>
                <a:ea typeface="Calibri"/>
              </a:rPr>
              <a:t> </a:t>
            </a:r>
            <a:r>
              <a:rPr lang="en-GB" sz="1200" b="0" strike="noStrike" spc="-1" dirty="0">
                <a:solidFill>
                  <a:srgbClr val="000000"/>
                </a:solidFill>
                <a:latin typeface="Calibri"/>
                <a:ea typeface="Calibri"/>
              </a:rPr>
              <a:t>examples provided.  </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0465227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5 minutes</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aural comprehension of singular and plural nouns and numbers up to 5. </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28600" indent="-228600">
              <a:lnSpc>
                <a:spcPct val="100000"/>
              </a:lnSpc>
              <a:buAutoNum type="arabicPeriod"/>
            </a:pPr>
            <a:r>
              <a:rPr lang="en-GB" sz="1200" b="0" strike="noStrike" spc="-1" dirty="0">
                <a:solidFill>
                  <a:srgbClr val="000000"/>
                </a:solidFill>
                <a:latin typeface="Calibri"/>
              </a:rPr>
              <a:t>Encourage pupils to discuss the picture nouns on the slide and think about their gender and plural forms before listening. </a:t>
            </a:r>
          </a:p>
          <a:p>
            <a:pPr marL="228600" indent="-228600">
              <a:lnSpc>
                <a:spcPct val="100000"/>
              </a:lnSpc>
              <a:buAutoNum type="arabicPeriod"/>
            </a:pPr>
            <a:r>
              <a:rPr lang="en-GB" sz="1200" b="0" strike="noStrike" spc="-1" dirty="0">
                <a:solidFill>
                  <a:srgbClr val="000000"/>
                </a:solidFill>
                <a:latin typeface="Calibri"/>
              </a:rPr>
              <a:t>Play the example. Pupils must decide if the word ‘Freunde’ is singular or plural and write down A or B. </a:t>
            </a:r>
          </a:p>
          <a:p>
            <a:pPr marL="228600" indent="-228600">
              <a:lnSpc>
                <a:spcPct val="100000"/>
              </a:lnSpc>
              <a:buAutoNum type="arabicPeriod"/>
            </a:pPr>
            <a:r>
              <a:rPr lang="en-GB" sz="1200" b="0" strike="noStrike" spc="-1" dirty="0">
                <a:solidFill>
                  <a:srgbClr val="000000"/>
                </a:solidFill>
                <a:latin typeface="Calibri"/>
              </a:rPr>
              <a:t>Elicit the answer and click to reveal answer tick. Ask pupils to say how many friends there are in the plural picture: </a:t>
            </a:r>
            <a:r>
              <a:rPr lang="en-GB" sz="1200" b="0" i="1" strike="noStrike" spc="-1" dirty="0" err="1">
                <a:solidFill>
                  <a:srgbClr val="000000"/>
                </a:solidFill>
                <a:latin typeface="Calibri"/>
              </a:rPr>
              <a:t>drei</a:t>
            </a:r>
            <a:r>
              <a:rPr lang="en-GB" sz="1200" b="0" i="1" strike="noStrike" spc="-1" dirty="0">
                <a:solidFill>
                  <a:srgbClr val="000000"/>
                </a:solidFill>
                <a:latin typeface="Calibri"/>
              </a:rPr>
              <a:t> Freunde</a:t>
            </a:r>
            <a:r>
              <a:rPr lang="en-GB" sz="1200" b="0" strike="noStrike" spc="-1" dirty="0">
                <a:solidFill>
                  <a:srgbClr val="000000"/>
                </a:solidFill>
                <a:latin typeface="Calibri"/>
              </a:rPr>
              <a:t>. You could count up together to 3 as a class. Click to show written form. </a:t>
            </a:r>
          </a:p>
          <a:p>
            <a:pPr marL="228600" indent="-228600">
              <a:lnSpc>
                <a:spcPct val="100000"/>
              </a:lnSpc>
              <a:buAutoNum type="arabicPeriod"/>
            </a:pPr>
            <a:r>
              <a:rPr lang="en-GB" sz="1200" b="0" strike="noStrike" spc="-1" dirty="0">
                <a:solidFill>
                  <a:srgbClr val="000000"/>
                </a:solidFill>
                <a:latin typeface="Calibri"/>
              </a:rPr>
              <a:t>Repeat for items 1-6, first eliciting singular or plural and then giving pupils time in pairs/as a class to come up with the number + plural or </a:t>
            </a:r>
            <a:r>
              <a:rPr lang="en-GB" sz="1200" b="0" strike="noStrike" spc="-1" dirty="0" err="1">
                <a:solidFill>
                  <a:srgbClr val="000000"/>
                </a:solidFill>
                <a:latin typeface="Calibri"/>
              </a:rPr>
              <a:t>ein</a:t>
            </a:r>
            <a:r>
              <a:rPr lang="en-GB" sz="1200" b="0" strike="noStrike" spc="-1" dirty="0">
                <a:solidFill>
                  <a:srgbClr val="000000"/>
                </a:solidFill>
                <a:latin typeface="Calibri"/>
              </a:rPr>
              <a:t>/</a:t>
            </a:r>
            <a:r>
              <a:rPr lang="en-GB" sz="1200" b="0" strike="noStrike" spc="-1" dirty="0" err="1">
                <a:solidFill>
                  <a:srgbClr val="000000"/>
                </a:solidFill>
                <a:latin typeface="Calibri"/>
              </a:rPr>
              <a:t>eine</a:t>
            </a:r>
            <a:r>
              <a:rPr lang="en-GB" sz="1200" b="0" strike="noStrike" spc="-1" dirty="0">
                <a:solidFill>
                  <a:srgbClr val="000000"/>
                </a:solidFill>
                <a:latin typeface="Calibri"/>
              </a:rPr>
              <a:t> + singular noun. </a:t>
            </a:r>
          </a:p>
          <a:p>
            <a:pPr marL="0" indent="0">
              <a:lnSpc>
                <a:spcPct val="100000"/>
              </a:lnSpc>
              <a:buNone/>
            </a:pPr>
            <a:endParaRPr lang="en-GB" sz="1200" b="0" strike="noStrike" spc="-1" dirty="0">
              <a:solidFill>
                <a:srgbClr val="000000"/>
              </a:solidFill>
              <a:latin typeface="Calibri"/>
            </a:endParaRPr>
          </a:p>
          <a:p>
            <a:pPr marL="0" indent="0">
              <a:lnSpc>
                <a:spcPct val="100000"/>
              </a:lnSpc>
              <a:buNone/>
            </a:pPr>
            <a:r>
              <a:rPr lang="en-GB" sz="1200" b="1" strike="noStrike" spc="-1" dirty="0">
                <a:solidFill>
                  <a:srgbClr val="000000"/>
                </a:solidFill>
                <a:latin typeface="Calibri"/>
              </a:rPr>
              <a:t>Transcript:</a:t>
            </a:r>
          </a:p>
          <a:p>
            <a:pPr marL="0" indent="0">
              <a:lnSpc>
                <a:spcPct val="100000"/>
              </a:lnSpc>
              <a:buNone/>
            </a:pPr>
            <a:r>
              <a:rPr lang="en-GB" sz="1200" b="0" strike="noStrike" spc="-1" dirty="0">
                <a:solidFill>
                  <a:srgbClr val="000000"/>
                </a:solidFill>
                <a:latin typeface="Calibri"/>
              </a:rPr>
              <a:t>Freunde</a:t>
            </a:r>
          </a:p>
          <a:p>
            <a:pPr marL="0" indent="0">
              <a:lnSpc>
                <a:spcPct val="100000"/>
              </a:lnSpc>
              <a:buNone/>
            </a:pPr>
            <a:r>
              <a:rPr lang="en-GB" sz="1200" b="0" strike="noStrike" spc="-1" dirty="0">
                <a:solidFill>
                  <a:srgbClr val="000000"/>
                </a:solidFill>
                <a:latin typeface="Calibri"/>
              </a:rPr>
              <a:t>Blume</a:t>
            </a:r>
          </a:p>
          <a:p>
            <a:pPr marL="0" indent="0">
              <a:lnSpc>
                <a:spcPct val="100000"/>
              </a:lnSpc>
              <a:buNone/>
            </a:pPr>
            <a:r>
              <a:rPr lang="en-GB" sz="1200" b="0" strike="noStrike" spc="-1" dirty="0" err="1">
                <a:solidFill>
                  <a:srgbClr val="000000"/>
                </a:solidFill>
                <a:latin typeface="Calibri"/>
              </a:rPr>
              <a:t>Fußbälle</a:t>
            </a:r>
            <a:endParaRPr lang="en-GB" sz="1200" b="0" strike="noStrike" spc="-1" dirty="0">
              <a:solidFill>
                <a:srgbClr val="000000"/>
              </a:solidFill>
              <a:latin typeface="Calibri"/>
            </a:endParaRPr>
          </a:p>
          <a:p>
            <a:pPr marL="0" indent="0">
              <a:lnSpc>
                <a:spcPct val="100000"/>
              </a:lnSpc>
              <a:buNone/>
            </a:pPr>
            <a:r>
              <a:rPr lang="en-GB" sz="1200" b="0" strike="noStrike" spc="-1" dirty="0" err="1">
                <a:solidFill>
                  <a:srgbClr val="000000"/>
                </a:solidFill>
                <a:latin typeface="Calibri"/>
              </a:rPr>
              <a:t>Filme</a:t>
            </a:r>
            <a:endParaRPr lang="en-GB" sz="1200" b="0" strike="noStrike" spc="-1" dirty="0">
              <a:solidFill>
                <a:srgbClr val="000000"/>
              </a:solidFill>
              <a:latin typeface="Calibri"/>
            </a:endParaRPr>
          </a:p>
          <a:p>
            <a:pPr marL="0" indent="0">
              <a:lnSpc>
                <a:spcPct val="100000"/>
              </a:lnSpc>
              <a:buNone/>
            </a:pPr>
            <a:r>
              <a:rPr lang="en-GB" sz="1200" b="0" strike="noStrike" spc="-1" dirty="0">
                <a:solidFill>
                  <a:srgbClr val="000000"/>
                </a:solidFill>
                <a:latin typeface="Calibri"/>
              </a:rPr>
              <a:t>Ding</a:t>
            </a:r>
          </a:p>
          <a:p>
            <a:pPr marL="0" indent="0">
              <a:lnSpc>
                <a:spcPct val="100000"/>
              </a:lnSpc>
              <a:buNone/>
            </a:pPr>
            <a:r>
              <a:rPr lang="en-GB" sz="1200" b="0" strike="noStrike" spc="-1" dirty="0" err="1">
                <a:solidFill>
                  <a:srgbClr val="000000"/>
                </a:solidFill>
                <a:latin typeface="Calibri"/>
              </a:rPr>
              <a:t>Geschenk</a:t>
            </a:r>
            <a:endParaRPr lang="en-GB" sz="1200" b="0" strike="noStrike" spc="-1" dirty="0">
              <a:solidFill>
                <a:srgbClr val="000000"/>
              </a:solidFill>
              <a:latin typeface="Calibri"/>
            </a:endParaRPr>
          </a:p>
          <a:p>
            <a:pPr marL="0" indent="0">
              <a:lnSpc>
                <a:spcPct val="100000"/>
              </a:lnSpc>
              <a:buNone/>
            </a:pPr>
            <a:r>
              <a:rPr lang="en-GB" sz="1200" b="0" strike="noStrike" spc="-1" dirty="0">
                <a:solidFill>
                  <a:srgbClr val="000000"/>
                </a:solidFill>
                <a:latin typeface="Calibri"/>
              </a:rPr>
              <a:t>Taschen</a:t>
            </a: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24405450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 </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present the new information.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German</a:t>
            </a:r>
            <a:r>
              <a:rPr lang="en-GB" sz="1200" b="0" strike="noStrike" spc="-1" baseline="0" dirty="0">
                <a:solidFill>
                  <a:srgbClr val="000000"/>
                </a:solidFill>
                <a:latin typeface="Calibri"/>
                <a:ea typeface="Calibri"/>
              </a:rPr>
              <a:t> </a:t>
            </a:r>
            <a:r>
              <a:rPr lang="en-GB" sz="1200" b="0" strike="noStrike" spc="-1" dirty="0">
                <a:solidFill>
                  <a:srgbClr val="000000"/>
                </a:solidFill>
                <a:latin typeface="Calibri"/>
                <a:ea typeface="Calibri"/>
              </a:rPr>
              <a:t>examples provided.  </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4120583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comprehension of es </a:t>
            </a:r>
            <a:r>
              <a:rPr lang="en-GB" sz="1200" b="0" strike="noStrike" spc="-1" dirty="0" err="1">
                <a:solidFill>
                  <a:srgbClr val="000000"/>
                </a:solidFill>
                <a:latin typeface="Calibri"/>
                <a:ea typeface="Calibri"/>
              </a:rPr>
              <a:t>gibt</a:t>
            </a:r>
            <a:r>
              <a:rPr lang="en-GB" sz="1200" b="0" strike="noStrike" spc="-1" dirty="0">
                <a:solidFill>
                  <a:srgbClr val="000000"/>
                </a:solidFill>
                <a:latin typeface="Calibri"/>
                <a:ea typeface="Calibri"/>
              </a:rPr>
              <a:t>, numbers and plural nouns.</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0" strike="noStrike" spc="-1" dirty="0">
                <a:solidFill>
                  <a:srgbClr val="000000"/>
                </a:solidFill>
                <a:latin typeface="Calibri"/>
                <a:ea typeface="Calibri"/>
              </a:rPr>
              <a:t>Note: There is an optional handout at the end of the presentation for pupils to draw the objects into the correct sack. Alternatively they could quickly draw two sacks, or write translations. </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Remind pupils that ‘es </a:t>
            </a:r>
            <a:r>
              <a:rPr lang="en-GB" sz="1200" b="0" strike="noStrike" spc="-1" dirty="0" err="1">
                <a:solidFill>
                  <a:srgbClr val="000000"/>
                </a:solidFill>
                <a:latin typeface="Calibri"/>
              </a:rPr>
              <a:t>gibt</a:t>
            </a:r>
            <a:r>
              <a:rPr lang="en-GB" sz="1200" b="0" strike="noStrike" spc="-1" dirty="0">
                <a:solidFill>
                  <a:srgbClr val="000000"/>
                </a:solidFill>
                <a:latin typeface="Calibri"/>
              </a:rPr>
              <a:t>’ can mean ‘there is’ or ‘there are’. They are going to translate the sentences and decide whether the nouns belong in the ‘there is’ or ‘there are’ sack. </a:t>
            </a:r>
          </a:p>
          <a:p>
            <a:pPr marL="229320" indent="-228600">
              <a:lnSpc>
                <a:spcPct val="100000"/>
              </a:lnSpc>
              <a:buAutoNum type="arabicPeriod"/>
            </a:pPr>
            <a:r>
              <a:rPr lang="en-GB" sz="1200" b="0" strike="noStrike" spc="-1" dirty="0">
                <a:solidFill>
                  <a:srgbClr val="000000"/>
                </a:solidFill>
                <a:latin typeface="Calibri"/>
              </a:rPr>
              <a:t>Pupils work individually or in pairs to translate the sentences into English and/or to draw the pictures into the correct sacks. </a:t>
            </a:r>
          </a:p>
          <a:p>
            <a:pPr marL="229320" indent="-228600">
              <a:lnSpc>
                <a:spcPct val="100000"/>
              </a:lnSpc>
              <a:buAutoNum type="arabicPeriod"/>
            </a:pPr>
            <a:r>
              <a:rPr lang="en-GB" sz="1200" b="0" strike="noStrike" spc="-1" dirty="0">
                <a:solidFill>
                  <a:srgbClr val="000000"/>
                </a:solidFill>
                <a:latin typeface="Calibri"/>
              </a:rPr>
              <a:t>Elicit answers and click for pictures to appear in the correct sacks. </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1" strike="noStrike" spc="-1" dirty="0">
              <a:latin typeface="Arial"/>
            </a:endParaRPr>
          </a:p>
          <a:p>
            <a:pPr>
              <a:lnSpc>
                <a:spcPct val="100000"/>
              </a:lnSpc>
            </a:pPr>
            <a:r>
              <a:rPr lang="en-GB" sz="1200" b="1" strike="noStrike" spc="-1" dirty="0">
                <a:latin typeface="Arial"/>
              </a:rPr>
              <a:t>Additional Task Suggestion:</a:t>
            </a:r>
          </a:p>
          <a:p>
            <a:pPr>
              <a:lnSpc>
                <a:spcPct val="100000"/>
              </a:lnSpc>
            </a:pPr>
            <a:r>
              <a:rPr lang="en-GB" sz="1200" b="0" strike="noStrike" spc="-1" dirty="0">
                <a:latin typeface="Arial"/>
              </a:rPr>
              <a:t>1. Pupils convert the singular sentences 2,4,7&amp; 8 into plural sentences using any numbers 2-12. E.g. Es </a:t>
            </a:r>
            <a:r>
              <a:rPr lang="en-GB" sz="1200" b="0" strike="noStrike" spc="-1" dirty="0" err="1">
                <a:latin typeface="Arial"/>
              </a:rPr>
              <a:t>gibt</a:t>
            </a:r>
            <a:r>
              <a:rPr lang="en-GB" sz="1200" b="0" strike="noStrike" spc="-1" dirty="0">
                <a:latin typeface="Arial"/>
              </a:rPr>
              <a:t> </a:t>
            </a:r>
            <a:r>
              <a:rPr lang="en-GB" sz="1200" b="0" strike="noStrike" spc="-1" dirty="0" err="1">
                <a:latin typeface="Arial"/>
              </a:rPr>
              <a:t>fünf</a:t>
            </a:r>
            <a:r>
              <a:rPr lang="en-GB" sz="1200" b="0" strike="noStrike" spc="-1" dirty="0">
                <a:latin typeface="Arial"/>
              </a:rPr>
              <a:t> </a:t>
            </a:r>
            <a:r>
              <a:rPr lang="en-GB" sz="1200" b="0" strike="noStrike" spc="-1" dirty="0" err="1">
                <a:latin typeface="Arial"/>
              </a:rPr>
              <a:t>Schulen</a:t>
            </a:r>
            <a:r>
              <a:rPr lang="en-GB" sz="1200" b="0" strike="noStrike" spc="-1" dirty="0">
                <a:latin typeface="Arial"/>
              </a:rPr>
              <a:t>; Es </a:t>
            </a:r>
            <a:r>
              <a:rPr lang="en-GB" sz="1200" b="0" strike="noStrike" spc="-1" dirty="0" err="1">
                <a:latin typeface="Arial"/>
              </a:rPr>
              <a:t>gibt</a:t>
            </a:r>
            <a:r>
              <a:rPr lang="en-GB" sz="1200" b="0" strike="noStrike" spc="-1" dirty="0">
                <a:latin typeface="Arial"/>
              </a:rPr>
              <a:t> </a:t>
            </a:r>
            <a:r>
              <a:rPr lang="en-GB" sz="1200" b="0" strike="noStrike" spc="-1" dirty="0" err="1">
                <a:latin typeface="Arial"/>
              </a:rPr>
              <a:t>zehn</a:t>
            </a:r>
            <a:r>
              <a:rPr lang="en-GB" sz="1200" b="0" strike="noStrike" spc="-1" dirty="0">
                <a:latin typeface="Arial"/>
              </a:rPr>
              <a:t> </a:t>
            </a:r>
            <a:r>
              <a:rPr lang="en-GB" sz="1200" b="0" strike="noStrike" spc="-1" dirty="0" err="1">
                <a:latin typeface="Arial"/>
              </a:rPr>
              <a:t>Spiele</a:t>
            </a:r>
            <a:r>
              <a:rPr lang="en-GB" sz="1200" b="0" strike="noStrike" spc="-1" dirty="0">
                <a:latin typeface="Arial"/>
              </a:rPr>
              <a:t>. Their partner could draw or translate the sentences. </a:t>
            </a: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a:t>
            </a:r>
            <a:r>
              <a:rPr lang="en-GB" b="0" baseline="0" dirty="0"/>
              <a:t>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 </a:t>
            </a:r>
            <a:r>
              <a:rPr lang="en-GB" b="0" dirty="0"/>
              <a:t>to consolidate numbers in oral production.</a:t>
            </a:r>
            <a:endParaRPr lang="en-GB" dirty="0"/>
          </a:p>
          <a:p>
            <a:endParaRPr lang="en-GB" b="1" dirty="0"/>
          </a:p>
          <a:p>
            <a:r>
              <a:rPr lang="en-GB" b="1" dirty="0"/>
              <a:t>Procedure:</a:t>
            </a:r>
          </a:p>
          <a:p>
            <a:pPr>
              <a:buAutoNum type="arabicPeriod"/>
            </a:pPr>
            <a:r>
              <a:rPr lang="en-GB" b="0" dirty="0"/>
              <a:t> Teacher reads the instruction in German.</a:t>
            </a:r>
          </a:p>
          <a:p>
            <a:pPr>
              <a:buAutoNum type="arabicPeriod"/>
            </a:pPr>
            <a:r>
              <a:rPr lang="en-GB" b="0" dirty="0"/>
              <a:t> Pupils work in pairs to say the numbers in order (1-12). They have one minute. </a:t>
            </a:r>
          </a:p>
          <a:p>
            <a:pPr>
              <a:buAutoNum type="arabicPeriod"/>
            </a:pPr>
            <a:r>
              <a:rPr lang="en-GB" b="0" dirty="0"/>
              <a:t> Click to trigger the timer.</a:t>
            </a:r>
          </a:p>
          <a:p>
            <a:pPr>
              <a:buAutoNum type="arabicPeriod"/>
            </a:pPr>
            <a:r>
              <a:rPr lang="en-GB" b="0" dirty="0"/>
              <a:t> To bring up the answers, </a:t>
            </a:r>
            <a:r>
              <a:rPr lang="en-GB" dirty="0"/>
              <a:t>each number disappears on click, and the correct answer appears.</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1214032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Suggested additional activity - Bingo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practise aural comprehension of numbers.</a:t>
            </a:r>
            <a:br>
              <a:rPr lang="en-GB" b="0" dirty="0"/>
            </a:b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Pupils write down 6 digits.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The teacher calls out numbers 1-12, in any order.</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Pupils call ‘Bingo!’ if they have a horizontal row of 3 numbers checked off, and then play resumes for a full house.</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Note</a:t>
            </a:r>
            <a:r>
              <a:rPr lang="en-GB" b="0" dirty="0"/>
              <a:t>: A great alternative is to play ‘strip bingo’; this is where pupils have a strip of paper and write down 6 numbers in any order from left to right.  As the teacher calls out numbers, pupils can only rip off matching numbers from either end of their strip, if they hear them called.  It is the pupil whose final remaining number is called, who wins.</a:t>
            </a:r>
          </a:p>
          <a:p>
            <a:pPr marL="216000" indent="-216000">
              <a:lnSpc>
                <a:spcPct val="100000"/>
              </a:lnSpc>
            </a:pP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a:t>
            </a:r>
            <a:r>
              <a:rPr lang="en-GB" sz="1200" b="1" baseline="0" dirty="0">
                <a:solidFill>
                  <a:srgbClr val="FFCC00"/>
                </a:solidFill>
                <a:latin typeface="Century Gothic" panose="020B0502020202020204" pitchFamily="34" charset="0"/>
              </a:rPr>
              <a:t>s/ss/ß</a:t>
            </a:r>
            <a:r>
              <a:rPr lang="en-GB" b="1" baseline="0" dirty="0"/>
              <a:t>] </a:t>
            </a:r>
            <a:r>
              <a:rPr lang="en-GB" b="0" baseline="0" dirty="0"/>
              <a:t>when not in front of a vowel. </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the SSC and </a:t>
            </a:r>
            <a:r>
              <a:rPr lang="en-GB" b="0" dirty="0" err="1"/>
              <a:t>and</a:t>
            </a:r>
            <a:r>
              <a:rPr lang="en-GB" b="0" dirty="0"/>
              <a:t> say the </a:t>
            </a:r>
            <a:r>
              <a:rPr lang="en-GB" b="1" dirty="0"/>
              <a:t>[</a:t>
            </a:r>
            <a:r>
              <a:rPr lang="en-GB" sz="1200" b="1" dirty="0">
                <a:solidFill>
                  <a:srgbClr val="FFCC00"/>
                </a:solidFill>
                <a:latin typeface="Century Gothic" panose="020B0502020202020204" pitchFamily="34" charset="0"/>
              </a:rPr>
              <a:t>s/ss/ß]</a:t>
            </a:r>
            <a:r>
              <a:rPr lang="en-GB" b="1" dirty="0"/>
              <a:t> </a:t>
            </a:r>
            <a:r>
              <a:rPr lang="en-GB" b="0" dirty="0"/>
              <a:t>sound first, on its own.  Pupils repeat it with you.</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Present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err="1">
                <a:solidFill>
                  <a:srgbClr val="000000"/>
                </a:solidFill>
                <a:latin typeface="Calibri"/>
                <a:ea typeface="Calibri"/>
              </a:rPr>
              <a:t>groß</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groß</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rPr>
              <a:t>Use the callouts to emphasise the difference between ‘s’ in front of a vowel and ‘s’ at all other times and to explain about the new letter ß. </a:t>
            </a: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a:t>
            </a:r>
            <a:r>
              <a:rPr lang="en-GB" baseline="0" dirty="0"/>
              <a:t> gesture for this could be to reach high above your head.</a:t>
            </a:r>
            <a:endParaRPr lang="fr-FR" sz="1200" b="0" strike="noStrike" spc="-1" baseline="0"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err="1"/>
              <a:t>groß</a:t>
            </a:r>
            <a:r>
              <a:rPr lang="en-GB" sz="1200" b="1" baseline="0" dirty="0"/>
              <a:t> </a:t>
            </a:r>
            <a:r>
              <a:rPr lang="en-GB" sz="1200" baseline="0" dirty="0"/>
              <a:t>[67]</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latin typeface="Arial"/>
              </a:rPr>
              <a:t>HANDOUT</a:t>
            </a: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7612266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the SSC </a:t>
            </a:r>
            <a:r>
              <a:rPr lang="en-GB" sz="1200" b="1" strike="noStrike" spc="-1" dirty="0">
                <a:solidFill>
                  <a:srgbClr val="000000"/>
                </a:solidFill>
                <a:latin typeface="Calibri"/>
                <a:ea typeface="Calibri"/>
              </a:rPr>
              <a:t>[s/ss/ß].</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Re-present the SSC and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err="1">
                <a:solidFill>
                  <a:srgbClr val="000000"/>
                </a:solidFill>
                <a:latin typeface="Calibri"/>
                <a:ea typeface="Calibri"/>
              </a:rPr>
              <a:t>groß</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groß</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(with gesture, if using).</a:t>
            </a: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pictures and getting pupils to pronounce the words. </a:t>
            </a: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endParaRPr lang="en-GB" sz="1200" b="0" strike="noStrike" spc="-1" baseline="0" dirty="0">
              <a:solidFill>
                <a:srgbClr val="000000"/>
              </a:solidFill>
              <a:latin typeface="+mn-lt"/>
            </a:endParaRPr>
          </a:p>
          <a:p>
            <a:pPr marL="720" marR="0" lvl="0" indent="0" algn="l" defTabSz="914400" rtl="0" eaLnBrk="1" fontAlgn="auto" latinLnBrk="0" hangingPunct="1">
              <a:lnSpc>
                <a:spcPct val="100000"/>
              </a:lnSpc>
              <a:spcBef>
                <a:spcPts val="0"/>
              </a:spcBef>
              <a:spcAft>
                <a:spcPts val="0"/>
              </a:spcAft>
              <a:buClr>
                <a:srgbClr val="000000"/>
              </a:buClr>
              <a:buSzTx/>
              <a:buFont typeface="Calibri"/>
              <a:buNone/>
              <a:tabLst/>
              <a:defRPr/>
            </a:pPr>
            <a:r>
              <a:rPr lang="en-GB" sz="1200" b="0" strike="noStrike" spc="-1" baseline="0" dirty="0">
                <a:solidFill>
                  <a:srgbClr val="000000"/>
                </a:solidFill>
                <a:latin typeface="+mn-lt"/>
              </a:rPr>
              <a:t>Note: It’s very important that pupils start to recognise </a:t>
            </a:r>
            <a:r>
              <a:rPr lang="en-GB" sz="1200" b="0" i="1" strike="noStrike" spc="-1" baseline="0" dirty="0">
                <a:solidFill>
                  <a:srgbClr val="000000"/>
                </a:solidFill>
                <a:latin typeface="+mn-lt"/>
              </a:rPr>
              <a:t>ß</a:t>
            </a:r>
            <a:r>
              <a:rPr lang="en-GB" sz="1200" b="0" strike="noStrike" spc="-1" baseline="0" dirty="0">
                <a:solidFill>
                  <a:srgbClr val="000000"/>
                </a:solidFill>
                <a:latin typeface="+mn-lt"/>
              </a:rPr>
              <a:t> as an ‘s’ sound, and don’t confuse it with a B. </a:t>
            </a:r>
            <a:endParaRPr lang="en-GB" sz="1200" b="0" strike="noStrike" spc="-1" dirty="0">
              <a:latin typeface="Arial"/>
            </a:endParaRPr>
          </a:p>
          <a:p>
            <a:pPr marL="720" indent="0">
              <a:lnSpc>
                <a:spcPct val="100000"/>
              </a:lnSpc>
              <a:buClr>
                <a:srgbClr val="000000"/>
              </a:buClr>
              <a:buFont typeface="Calibri"/>
              <a:buNone/>
            </a:pPr>
            <a:endParaRPr lang="en-GB" sz="1200" b="0" strike="noStrike" spc="-1" dirty="0">
              <a:latin typeface="Arial"/>
            </a:endParaRPr>
          </a:p>
          <a:p>
            <a:pPr marL="216000" indent="-216000">
              <a:lnSpc>
                <a:spcPct val="100000"/>
              </a:lnSpc>
            </a:pPr>
            <a:r>
              <a:rPr lang="en-GB" sz="1200" b="1" baseline="0" dirty="0" err="1"/>
              <a:t>essen</a:t>
            </a:r>
            <a:r>
              <a:rPr lang="en-GB" sz="1200" b="1" baseline="0" dirty="0"/>
              <a:t> </a:t>
            </a:r>
            <a:r>
              <a:rPr lang="en-GB" sz="1200" baseline="0" dirty="0"/>
              <a:t>[323] </a:t>
            </a:r>
            <a:r>
              <a:rPr lang="en-GB" sz="1200" b="1" baseline="0" dirty="0" err="1"/>
              <a:t>Fußball</a:t>
            </a:r>
            <a:r>
              <a:rPr lang="en-GB" sz="1200" b="1" baseline="0" dirty="0"/>
              <a:t> </a:t>
            </a:r>
            <a:r>
              <a:rPr lang="en-GB" sz="1200" b="0" baseline="0" dirty="0"/>
              <a:t>[1277] </a:t>
            </a:r>
            <a:r>
              <a:rPr lang="en-GB" sz="1200" b="1" baseline="0" dirty="0" err="1"/>
              <a:t>tschüss</a:t>
            </a:r>
            <a:r>
              <a:rPr lang="en-GB" sz="1200" b="1" baseline="0" dirty="0"/>
              <a:t> </a:t>
            </a:r>
            <a:r>
              <a:rPr lang="en-GB" sz="1200" baseline="0" dirty="0"/>
              <a:t>[3766] </a:t>
            </a:r>
            <a:r>
              <a:rPr lang="en-GB" sz="1200" b="1" baseline="0" dirty="0" err="1"/>
              <a:t>heißen</a:t>
            </a:r>
            <a:r>
              <a:rPr lang="en-GB" sz="1200" b="1" baseline="0" dirty="0"/>
              <a:t> </a:t>
            </a:r>
            <a:r>
              <a:rPr lang="en-GB" sz="1200" baseline="0" dirty="0"/>
              <a:t>[126]</a:t>
            </a:r>
          </a:p>
          <a:p>
            <a:pPr marL="216000" indent="-216000">
              <a:lnSpc>
                <a:spcPct val="100000"/>
              </a:lnSpc>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216000" indent="-216000">
              <a:lnSpc>
                <a:spcPct val="100000"/>
              </a:lnSpc>
            </a:pPr>
            <a:endParaRPr lang="it-IT" sz="1200" b="0" strike="noStrike" spc="-1" dirty="0">
              <a:solidFill>
                <a:srgbClr val="002060"/>
              </a:solidFill>
              <a:latin typeface="Century Gothic"/>
              <a:ea typeface="Century Gothic"/>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87953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4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en-GB" sz="1200" b="1" strike="noStrike" spc="-1" dirty="0">
                <a:solidFill>
                  <a:srgbClr val="000000"/>
                </a:solidFill>
                <a:latin typeface="+mn-lt"/>
                <a:ea typeface="Calibri"/>
              </a:rPr>
              <a:t>Aim: </a:t>
            </a:r>
            <a:r>
              <a:rPr lang="en-GB" b="0" baseline="0" dirty="0"/>
              <a:t>To practise distinguishing between [s] [ß] or [ss] pronounced as English ‘s’, and [s] pronounced as English ‘z’.</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r>
              <a:rPr lang="en-GB" dirty="0"/>
              <a:t>1. Encourage pupils to make the sounds of a buzzing bee and a hissing snake to identify the two sounds they are listening for. </a:t>
            </a:r>
          </a:p>
          <a:p>
            <a:r>
              <a:rPr lang="en-GB" dirty="0"/>
              <a:t>2. Play number 1. Pupils must decide if the sound is pronounced like an English ‘z’ (bee) or an English ‘s’ (snake). They could draw a quick bee or snake or just write letter A or B for the two columns. </a:t>
            </a:r>
          </a:p>
          <a:p>
            <a:r>
              <a:rPr lang="en-GB" dirty="0"/>
              <a:t>3. Click to elicit answer and play the word again if necessary. </a:t>
            </a:r>
          </a:p>
          <a:p>
            <a:r>
              <a:rPr lang="en-GB" dirty="0"/>
              <a:t>4. Repeat for items 2-6. </a:t>
            </a:r>
          </a:p>
          <a:p>
            <a:endParaRPr lang="en-GB" dirty="0"/>
          </a:p>
          <a:p>
            <a:r>
              <a:rPr lang="en-GB" dirty="0"/>
              <a:t>Transcript:</a:t>
            </a:r>
          </a:p>
          <a:p>
            <a:pPr marL="228600" indent="-228600">
              <a:buAutoNum type="arabicPeriod"/>
            </a:pPr>
            <a:r>
              <a:rPr lang="en-GB" dirty="0"/>
              <a:t>Person</a:t>
            </a:r>
          </a:p>
          <a:p>
            <a:pPr marL="228600" indent="-228600">
              <a:buAutoNum type="arabicPeriod"/>
            </a:pPr>
            <a:r>
              <a:rPr lang="en-GB" dirty="0"/>
              <a:t>Wasser</a:t>
            </a:r>
          </a:p>
          <a:p>
            <a:pPr marL="228600" indent="-228600">
              <a:buAutoNum type="arabicPeriod"/>
            </a:pPr>
            <a:r>
              <a:rPr lang="en-GB" dirty="0" err="1"/>
              <a:t>Haustier</a:t>
            </a:r>
            <a:endParaRPr lang="en-GB" dirty="0"/>
          </a:p>
          <a:p>
            <a:pPr marL="228600" indent="-228600">
              <a:buAutoNum type="arabicPeriod"/>
            </a:pPr>
            <a:r>
              <a:rPr lang="en-GB" dirty="0" err="1"/>
              <a:t>Singen</a:t>
            </a:r>
            <a:endParaRPr lang="en-GB" dirty="0"/>
          </a:p>
          <a:p>
            <a:pPr marL="228600" indent="-228600">
              <a:buAutoNum type="arabicPeriod"/>
            </a:pPr>
            <a:r>
              <a:rPr lang="en-GB" dirty="0"/>
              <a:t>Wie </a:t>
            </a:r>
            <a:r>
              <a:rPr lang="en-GB" dirty="0" err="1"/>
              <a:t>sagt</a:t>
            </a:r>
            <a:r>
              <a:rPr lang="en-GB" dirty="0"/>
              <a:t> man…?</a:t>
            </a:r>
          </a:p>
          <a:p>
            <a:pPr marL="228600" indent="-228600">
              <a:buAutoNum type="arabicPeriod"/>
            </a:pPr>
            <a:r>
              <a:rPr lang="en-GB" dirty="0"/>
              <a:t>Ich </a:t>
            </a:r>
            <a:r>
              <a:rPr lang="en-GB" dirty="0" err="1"/>
              <a:t>weiß</a:t>
            </a:r>
            <a:r>
              <a:rPr lang="en-GB" dirty="0"/>
              <a:t> es </a:t>
            </a:r>
            <a:r>
              <a:rPr lang="en-GB" dirty="0" err="1"/>
              <a:t>nicht</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02417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b="0" dirty="0"/>
              <a:t>5 minutes (8 slides)</a:t>
            </a:r>
            <a:br>
              <a:rPr lang="en-GB" dirty="0"/>
            </a:br>
            <a:br>
              <a:rPr lang="en-GB" b="1" dirty="0"/>
            </a:br>
            <a:r>
              <a:rPr lang="en-GB" b="1" dirty="0"/>
              <a:t>Aim: </a:t>
            </a:r>
            <a:r>
              <a:rPr lang="en-GB" b="0" dirty="0"/>
              <a:t>to introduce numbers 1-12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baseline="0" dirty="0"/>
            </a:br>
            <a:r>
              <a:rPr lang="en-GB" b="0" baseline="0" dirty="0"/>
              <a:t>1. Click to present and say the numbers.</a:t>
            </a:r>
            <a:br>
              <a:rPr lang="en-GB" b="0" baseline="0" dirty="0"/>
            </a:br>
            <a:r>
              <a:rPr lang="en-GB" b="0" baseline="0" dirty="0"/>
              <a:t>2. Pupils repeat.</a:t>
            </a:r>
            <a:endParaRPr lang="en-GB" baseline="0" dirty="0"/>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5135120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[2/8]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baseline="0" dirty="0"/>
            </a:br>
            <a:r>
              <a:rPr lang="en-GB" b="0" baseline="0" dirty="0"/>
              <a:t>1. Click to present the gapped numbers.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 Elicit the numbers orally from pupils.</a:t>
            </a:r>
            <a:endParaRPr lang="en-GB" baseline="0" dirty="0"/>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22224581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[3/8]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baseline="0" dirty="0"/>
            </a:br>
            <a:r>
              <a:rPr lang="en-GB" b="0" baseline="0" dirty="0"/>
              <a:t>1. Click to present and say the numbers.</a:t>
            </a:r>
            <a:br>
              <a:rPr lang="en-GB" b="0" baseline="0" dirty="0"/>
            </a:br>
            <a:r>
              <a:rPr lang="en-GB" b="0" baseline="0" dirty="0"/>
              <a:t>2. Pupils repeat.</a:t>
            </a:r>
            <a:endParaRPr lang="en-GB" baseline="0" dirty="0"/>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20342128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[4/8]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baseline="0" dirty="0"/>
            </a:br>
            <a:r>
              <a:rPr lang="en-GB" b="0" baseline="0" dirty="0"/>
              <a:t>1. Click to present the gapped numbers.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 Elicit the numbers orally from pupils.</a:t>
            </a:r>
            <a:endParaRPr lang="en-GB" baseline="0" dirty="0"/>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29724116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[5/8]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baseline="0" dirty="0"/>
            </a:br>
            <a:r>
              <a:rPr lang="en-GB" b="0" baseline="0" dirty="0"/>
              <a:t>1. Click to present and say the numbers.</a:t>
            </a:r>
            <a:br>
              <a:rPr lang="en-GB" b="0" baseline="0" dirty="0"/>
            </a:br>
            <a:r>
              <a:rPr lang="en-GB" b="0" baseline="0" dirty="0"/>
              <a:t>2. Pupils repeat.</a:t>
            </a:r>
            <a:endParaRPr lang="en-GB" baseline="0" dirty="0"/>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15938572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gif"/><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20.sv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0.sv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0.sv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0.sv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8" Type="http://schemas.openxmlformats.org/officeDocument/2006/relationships/audio" Target="../media/audio15.wav"/><Relationship Id="rId13" Type="http://schemas.openxmlformats.org/officeDocument/2006/relationships/audio" Target="../media/audio20.wav"/><Relationship Id="rId18" Type="http://schemas.openxmlformats.org/officeDocument/2006/relationships/image" Target="../media/image24.png"/><Relationship Id="rId26" Type="http://schemas.openxmlformats.org/officeDocument/2006/relationships/image" Target="../media/image35.png"/><Relationship Id="rId3" Type="http://schemas.openxmlformats.org/officeDocument/2006/relationships/audio" Target="../media/audio10.wav"/><Relationship Id="rId21" Type="http://schemas.openxmlformats.org/officeDocument/2006/relationships/image" Target="../media/image20.svg"/><Relationship Id="rId7" Type="http://schemas.openxmlformats.org/officeDocument/2006/relationships/audio" Target="../media/audio14.wav"/><Relationship Id="rId12" Type="http://schemas.openxmlformats.org/officeDocument/2006/relationships/audio" Target="../media/audio19.wav"/><Relationship Id="rId17" Type="http://schemas.openxmlformats.org/officeDocument/2006/relationships/image" Target="../media/image23.png"/><Relationship Id="rId25" Type="http://schemas.openxmlformats.org/officeDocument/2006/relationships/image" Target="../media/image34.png"/><Relationship Id="rId2" Type="http://schemas.openxmlformats.org/officeDocument/2006/relationships/notesSlide" Target="../notesSlides/notesSlide15.xml"/><Relationship Id="rId16" Type="http://schemas.openxmlformats.org/officeDocument/2006/relationships/audio" Target="../media/audio23.wav"/><Relationship Id="rId20" Type="http://schemas.openxmlformats.org/officeDocument/2006/relationships/image" Target="../media/image19.png"/><Relationship Id="rId29" Type="http://schemas.openxmlformats.org/officeDocument/2006/relationships/image" Target="../media/image38.png"/><Relationship Id="rId1" Type="http://schemas.openxmlformats.org/officeDocument/2006/relationships/slideLayout" Target="../slideLayouts/slideLayout5.xml"/><Relationship Id="rId6" Type="http://schemas.openxmlformats.org/officeDocument/2006/relationships/audio" Target="../media/audio13.wav"/><Relationship Id="rId11" Type="http://schemas.openxmlformats.org/officeDocument/2006/relationships/audio" Target="../media/audio18.wav"/><Relationship Id="rId24" Type="http://schemas.openxmlformats.org/officeDocument/2006/relationships/image" Target="../media/image33.png"/><Relationship Id="rId5" Type="http://schemas.openxmlformats.org/officeDocument/2006/relationships/audio" Target="../media/audio12.wav"/><Relationship Id="rId15" Type="http://schemas.openxmlformats.org/officeDocument/2006/relationships/audio" Target="../media/audio22.wav"/><Relationship Id="rId23" Type="http://schemas.openxmlformats.org/officeDocument/2006/relationships/image" Target="../media/image32.png"/><Relationship Id="rId28" Type="http://schemas.openxmlformats.org/officeDocument/2006/relationships/image" Target="../media/image37.png"/><Relationship Id="rId10" Type="http://schemas.openxmlformats.org/officeDocument/2006/relationships/audio" Target="../media/audio17.wav"/><Relationship Id="rId19" Type="http://schemas.openxmlformats.org/officeDocument/2006/relationships/audio" Target="../media/audio24.wav"/><Relationship Id="rId4" Type="http://schemas.openxmlformats.org/officeDocument/2006/relationships/audio" Target="../media/audio11.wav"/><Relationship Id="rId9" Type="http://schemas.openxmlformats.org/officeDocument/2006/relationships/audio" Target="../media/audio16.wav"/><Relationship Id="rId14" Type="http://schemas.openxmlformats.org/officeDocument/2006/relationships/audio" Target="../media/audio21.wav"/><Relationship Id="rId22" Type="http://schemas.openxmlformats.org/officeDocument/2006/relationships/image" Target="../media/image31.png"/><Relationship Id="rId27"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39.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3" Type="http://schemas.openxmlformats.org/officeDocument/2006/relationships/image" Target="../media/image28.png"/><Relationship Id="rId7" Type="http://schemas.openxmlformats.org/officeDocument/2006/relationships/image" Target="../media/image34.png"/><Relationship Id="rId12" Type="http://schemas.openxmlformats.org/officeDocument/2006/relationships/image" Target="../media/image45.png"/><Relationship Id="rId2" Type="http://schemas.openxmlformats.org/officeDocument/2006/relationships/notesSlide" Target="../notesSlides/notesSlide17.xml"/><Relationship Id="rId16" Type="http://schemas.openxmlformats.org/officeDocument/2006/relationships/image" Target="../media/image48.png"/><Relationship Id="rId1" Type="http://schemas.openxmlformats.org/officeDocument/2006/relationships/slideLayout" Target="../slideLayouts/slideLayout5.xml"/><Relationship Id="rId6" Type="http://schemas.openxmlformats.org/officeDocument/2006/relationships/image" Target="../media/image40.png"/><Relationship Id="rId11" Type="http://schemas.openxmlformats.org/officeDocument/2006/relationships/image" Target="../media/image44.png"/><Relationship Id="rId5" Type="http://schemas.openxmlformats.org/officeDocument/2006/relationships/image" Target="../media/image20.svg"/><Relationship Id="rId1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19.png"/><Relationship Id="rId9" Type="http://schemas.openxmlformats.org/officeDocument/2006/relationships/image" Target="../media/image42.png"/><Relationship Id="rId14" Type="http://schemas.openxmlformats.org/officeDocument/2006/relationships/image" Target="../media/image47.png"/></Relationships>
</file>

<file path=ppt/slides/_rels/slide18.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7.png"/><Relationship Id="rId18" Type="http://schemas.openxmlformats.org/officeDocument/2006/relationships/image" Target="../media/image50.png"/><Relationship Id="rId3" Type="http://schemas.openxmlformats.org/officeDocument/2006/relationships/image" Target="../media/image19.png"/><Relationship Id="rId7" Type="http://schemas.openxmlformats.org/officeDocument/2006/relationships/image" Target="../media/image2.png"/><Relationship Id="rId12" Type="http://schemas.openxmlformats.org/officeDocument/2006/relationships/image" Target="../media/image6.png"/><Relationship Id="rId17" Type="http://schemas.openxmlformats.org/officeDocument/2006/relationships/image" Target="../media/image49.png"/><Relationship Id="rId2" Type="http://schemas.openxmlformats.org/officeDocument/2006/relationships/notesSlide" Target="../notesSlides/notesSlide18.xml"/><Relationship Id="rId16" Type="http://schemas.openxmlformats.org/officeDocument/2006/relationships/image" Target="../media/image10.png"/><Relationship Id="rId1" Type="http://schemas.openxmlformats.org/officeDocument/2006/relationships/slideLayout" Target="../slideLayouts/slideLayout5.xml"/><Relationship Id="rId6" Type="http://schemas.openxmlformats.org/officeDocument/2006/relationships/image" Target="../media/image28.png"/><Relationship Id="rId11" Type="http://schemas.openxmlformats.org/officeDocument/2006/relationships/image" Target="../media/image5.png"/><Relationship Id="rId5" Type="http://schemas.openxmlformats.org/officeDocument/2006/relationships/image" Target="../media/image27.png"/><Relationship Id="rId15" Type="http://schemas.openxmlformats.org/officeDocument/2006/relationships/image" Target="../media/image9.png"/><Relationship Id="rId10" Type="http://schemas.openxmlformats.org/officeDocument/2006/relationships/image" Target="../media/image4.png"/><Relationship Id="rId4" Type="http://schemas.openxmlformats.org/officeDocument/2006/relationships/image" Target="../media/image20.svg"/><Relationship Id="rId9" Type="http://schemas.openxmlformats.org/officeDocument/2006/relationships/image" Target="../media/image3.png"/><Relationship Id="rId1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51.png"/><Relationship Id="rId5" Type="http://schemas.openxmlformats.org/officeDocument/2006/relationships/image" Target="../media/image20.sv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20.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8" Type="http://schemas.openxmlformats.org/officeDocument/2006/relationships/image" Target="../media/image16.gif"/><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eg"/></Relationships>
</file>

<file path=ppt/slides/_rels/slide4.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19.png"/><Relationship Id="rId18" Type="http://schemas.openxmlformats.org/officeDocument/2006/relationships/audio" Target="../media/audio8.wav"/><Relationship Id="rId3" Type="http://schemas.openxmlformats.org/officeDocument/2006/relationships/audio" Target="../media/audio1.wav"/><Relationship Id="rId7" Type="http://schemas.openxmlformats.org/officeDocument/2006/relationships/image" Target="../media/image18.png"/><Relationship Id="rId12" Type="http://schemas.openxmlformats.org/officeDocument/2006/relationships/audio" Target="../media/audio7.wav"/><Relationship Id="rId17" Type="http://schemas.openxmlformats.org/officeDocument/2006/relationships/image" Target="../media/image23.png"/><Relationship Id="rId2" Type="http://schemas.openxmlformats.org/officeDocument/2006/relationships/notesSlide" Target="../notesSlides/notesSlide4.xml"/><Relationship Id="rId16" Type="http://schemas.openxmlformats.org/officeDocument/2006/relationships/image" Target="../media/image22.png"/><Relationship Id="rId20"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audio" Target="../media/audio2.wav"/><Relationship Id="rId11" Type="http://schemas.openxmlformats.org/officeDocument/2006/relationships/audio" Target="../media/audio6.wav"/><Relationship Id="rId5" Type="http://schemas.microsoft.com/office/2007/relationships/hdphoto" Target="../media/hdphoto1.wdp"/><Relationship Id="rId15" Type="http://schemas.openxmlformats.org/officeDocument/2006/relationships/image" Target="../media/image21.png"/><Relationship Id="rId10" Type="http://schemas.openxmlformats.org/officeDocument/2006/relationships/audio" Target="../media/audio5.wav"/><Relationship Id="rId19" Type="http://schemas.openxmlformats.org/officeDocument/2006/relationships/audio" Target="../media/audio9.wav"/><Relationship Id="rId4" Type="http://schemas.openxmlformats.org/officeDocument/2006/relationships/image" Target="../media/image17.png"/><Relationship Id="rId9" Type="http://schemas.openxmlformats.org/officeDocument/2006/relationships/audio" Target="../media/audio4.wav"/><Relationship Id="rId14" Type="http://schemas.openxmlformats.org/officeDocument/2006/relationships/image" Target="../media/image20.sv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25.png"/><Relationship Id="rId5" Type="http://schemas.openxmlformats.org/officeDocument/2006/relationships/image" Target="../media/image2.png"/><Relationship Id="rId4" Type="http://schemas.openxmlformats.org/officeDocument/2006/relationships/image" Target="../media/image20.sv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25.png"/><Relationship Id="rId5" Type="http://schemas.openxmlformats.org/officeDocument/2006/relationships/image" Target="../media/image2.png"/><Relationship Id="rId4" Type="http://schemas.openxmlformats.org/officeDocument/2006/relationships/image" Target="../media/image20.sv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0.sv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0.sv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2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CustomShape 1"/>
          <p:cNvSpPr/>
          <p:nvPr/>
        </p:nvSpPr>
        <p:spPr>
          <a:xfrm>
            <a:off x="0" y="-3409"/>
            <a:ext cx="4350240" cy="685728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a:lstStyle/>
          <a:p>
            <a:endParaRPr lang="en-GB"/>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a:solidFill>
                  <a:srgbClr val="FF0000"/>
                </a:solidFill>
                <a:latin typeface="Modern Love" panose="04090805081005020601" pitchFamily="82" charset="0"/>
                <a:cs typeface="Arial"/>
                <a:sym typeface="Arial"/>
              </a:rPr>
              <a:t>rot</a:t>
            </a:r>
            <a:endParaRPr lang="en-GB" sz="1400" kern="0" dirty="0">
              <a:solidFill>
                <a:srgbClr val="FF0000"/>
              </a:solidFill>
              <a:latin typeface="Modern Love" panose="04090805081005020601" pitchFamily="82" charset="0"/>
              <a:cs typeface="Arial"/>
              <a:sym typeface="Arial"/>
            </a:endParaRPr>
          </a:p>
        </p:txBody>
      </p:sp>
      <p:sp>
        <p:nvSpPr>
          <p:cNvPr id="47" name="CustomShape 3"/>
          <p:cNvSpPr/>
          <p:nvPr/>
        </p:nvSpPr>
        <p:spPr>
          <a:xfrm>
            <a:off x="0" y="4917688"/>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Numbers 1-12</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Es gibt</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Plural nouns</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SSC [ß-] [-ss-] [-s]</a:t>
            </a: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0" y="257764"/>
            <a:ext cx="4350240" cy="1144800"/>
          </a:xfrm>
        </p:spPr>
        <p:txBody>
          <a:bodyPr/>
          <a:lstStyle/>
          <a:p>
            <a:pPr algn="ctr"/>
            <a:r>
              <a:rPr lang="en-GB" sz="4000" b="1" spc="-1" dirty="0">
                <a:solidFill>
                  <a:schemeClr val="bg1"/>
                </a:solidFill>
                <a:latin typeface="Century Gothic" panose="020B0502020202020204" pitchFamily="34" charset="0"/>
                <a:ea typeface="Century Gothic"/>
              </a:rPr>
              <a:t>Talking about things and things you do</a:t>
            </a:r>
            <a:endParaRPr lang="en-GB" sz="4000" dirty="0"/>
          </a:p>
        </p:txBody>
      </p:sp>
      <p:pic>
        <p:nvPicPr>
          <p:cNvPr id="8" name="Picture 7" descr="Map&#10;&#10;Description automatically generated">
            <a:extLst>
              <a:ext uri="{FF2B5EF4-FFF2-40B4-BE49-F238E27FC236}">
                <a16:creationId xmlns:a16="http://schemas.microsoft.com/office/drawing/2014/main" id="{D221C529-BF74-4965-96AD-9519D65DB1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3FB254EC-1FC5-4D22-BD0A-34EB0D0AE9D2}"/>
              </a:ext>
            </a:extLst>
          </p:cNvPr>
          <p:cNvSpPr txBox="1"/>
          <p:nvPr/>
        </p:nvSpPr>
        <p:spPr>
          <a:xfrm>
            <a:off x="8182900" y="6466406"/>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2 Week 8</a:t>
            </a:r>
          </a:p>
        </p:txBody>
      </p:sp>
      <p:pic>
        <p:nvPicPr>
          <p:cNvPr id="10" name="Picture 10" descr="Contando, Matemáticas, Números">
            <a:extLst>
              <a:ext uri="{FF2B5EF4-FFF2-40B4-BE49-F238E27FC236}">
                <a16:creationId xmlns:a16="http://schemas.microsoft.com/office/drawing/2014/main" id="{BCBEFB4C-2797-48C0-BCD7-045E7DEE33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6727" y="3342121"/>
            <a:ext cx="842925" cy="110228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2" descr="Contando, Matemáticas, Números">
            <a:extLst>
              <a:ext uri="{FF2B5EF4-FFF2-40B4-BE49-F238E27FC236}">
                <a16:creationId xmlns:a16="http://schemas.microsoft.com/office/drawing/2014/main" id="{D68FD092-346E-4D44-A31D-DCB4E209C8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023" y="1619197"/>
            <a:ext cx="804704" cy="85499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8" descr="Contando, Matemáticas, Números">
            <a:extLst>
              <a:ext uri="{FF2B5EF4-FFF2-40B4-BE49-F238E27FC236}">
                <a16:creationId xmlns:a16="http://schemas.microsoft.com/office/drawing/2014/main" id="{7C60E3C7-B744-4CF2-8C4D-EFF41317830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38291" y="2236148"/>
            <a:ext cx="928850" cy="107418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Contando, Cinco, Matemáticas, Números">
            <a:extLst>
              <a:ext uri="{FF2B5EF4-FFF2-40B4-BE49-F238E27FC236}">
                <a16:creationId xmlns:a16="http://schemas.microsoft.com/office/drawing/2014/main" id="{93472DB1-0C6E-4BE5-9DB8-990F4F05809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7686" y="2584743"/>
            <a:ext cx="836889" cy="112024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ontando, Cuatro, Matemáticas, Números">
            <a:extLst>
              <a:ext uri="{FF2B5EF4-FFF2-40B4-BE49-F238E27FC236}">
                <a16:creationId xmlns:a16="http://schemas.microsoft.com/office/drawing/2014/main" id="{91829A6B-1152-49C7-9DAD-1F3B8021D2D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102398">
            <a:off x="3094918" y="1701696"/>
            <a:ext cx="770397" cy="113781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Contando, Ocho, Matemáticas, Números">
            <a:extLst>
              <a:ext uri="{FF2B5EF4-FFF2-40B4-BE49-F238E27FC236}">
                <a16:creationId xmlns:a16="http://schemas.microsoft.com/office/drawing/2014/main" id="{A30A3FA8-7680-4E5C-9942-F7C1C17AA4A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59686" y="2434970"/>
            <a:ext cx="862060" cy="134449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6" descr="Contando, Matemáticas, Números">
            <a:extLst>
              <a:ext uri="{FF2B5EF4-FFF2-40B4-BE49-F238E27FC236}">
                <a16:creationId xmlns:a16="http://schemas.microsoft.com/office/drawing/2014/main" id="{D0BBF9CC-8874-4CCE-B158-678DEFF0252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017575">
            <a:off x="2181946" y="3431875"/>
            <a:ext cx="930805" cy="121720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4" descr="Contando, Matemáticas, Nueve, Números">
            <a:extLst>
              <a:ext uri="{FF2B5EF4-FFF2-40B4-BE49-F238E27FC236}">
                <a16:creationId xmlns:a16="http://schemas.microsoft.com/office/drawing/2014/main" id="{507BA283-FB8C-4B44-B126-D752261415C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2519" y="3504756"/>
            <a:ext cx="790760" cy="136476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4DEAE60C-488D-445B-B174-0CED33FE21C6}"/>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1717943" y="1798418"/>
            <a:ext cx="1327349" cy="1043267"/>
          </a:xfrm>
          <a:prstGeom prst="rect">
            <a:avLst/>
          </a:prstGeom>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sp>
        <p:nvSpPr>
          <p:cNvPr id="13" name="Speech Bubble: Rectangle with Corners Rounded 12">
            <a:extLst>
              <a:ext uri="{FF2B5EF4-FFF2-40B4-BE49-F238E27FC236}">
                <a16:creationId xmlns:a16="http://schemas.microsoft.com/office/drawing/2014/main" id="{C472ADB2-A29C-468A-AFDC-509DA251A035}"/>
              </a:ext>
            </a:extLst>
          </p:cNvPr>
          <p:cNvSpPr/>
          <p:nvPr/>
        </p:nvSpPr>
        <p:spPr>
          <a:xfrm>
            <a:off x="914067" y="185308"/>
            <a:ext cx="3928809"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4" name="Graphic 13" descr="Teacher">
            <a:extLst>
              <a:ext uri="{FF2B5EF4-FFF2-40B4-BE49-F238E27FC236}">
                <a16:creationId xmlns:a16="http://schemas.microsoft.com/office/drawing/2014/main" id="{D2A653A1-811E-4C2A-A57B-293284D2713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29386"/>
            <a:ext cx="914400" cy="914400"/>
          </a:xfrm>
          <a:prstGeom prst="rect">
            <a:avLst/>
          </a:prstGeom>
        </p:spPr>
      </p:pic>
      <p:sp>
        <p:nvSpPr>
          <p:cNvPr id="15" name="Google Shape;108;p3">
            <a:extLst>
              <a:ext uri="{FF2B5EF4-FFF2-40B4-BE49-F238E27FC236}">
                <a16:creationId xmlns:a16="http://schemas.microsoft.com/office/drawing/2014/main" id="{65FE47C1-828E-456E-B379-6234726CA4EB}"/>
              </a:ext>
            </a:extLst>
          </p:cNvPr>
          <p:cNvSpPr txBox="1"/>
          <p:nvPr/>
        </p:nvSpPr>
        <p:spPr>
          <a:xfrm>
            <a:off x="946511" y="196978"/>
            <a:ext cx="4518477" cy="461624"/>
          </a:xfrm>
          <a:prstGeom prst="rect">
            <a:avLst/>
          </a:prstGeom>
          <a:noFill/>
          <a:ln>
            <a:noFill/>
          </a:ln>
        </p:spPr>
        <p:txBody>
          <a:bodyPr spcFirstLastPara="1" wrap="square" lIns="91425" tIns="45700" rIns="91425" bIns="45700" anchor="t" anchorCtr="0">
            <a:spAutoFit/>
          </a:bodyPr>
          <a:lstStyle/>
          <a:p>
            <a:pPr>
              <a:defRPr/>
            </a:pP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Sag die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Nummern</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
        <p:nvSpPr>
          <p:cNvPr id="17" name="TextBox 16">
            <a:extLst>
              <a:ext uri="{FF2B5EF4-FFF2-40B4-BE49-F238E27FC236}">
                <a16:creationId xmlns:a16="http://schemas.microsoft.com/office/drawing/2014/main" id="{55FBC958-3D3C-4AD7-9CF9-29B559EFCDF9}"/>
              </a:ext>
            </a:extLst>
          </p:cNvPr>
          <p:cNvSpPr txBox="1"/>
          <p:nvPr/>
        </p:nvSpPr>
        <p:spPr>
          <a:xfrm>
            <a:off x="356099" y="5197900"/>
            <a:ext cx="3305713"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002060"/>
                </a:solidFill>
                <a:effectLst/>
                <a:uLnTx/>
                <a:uFillTx/>
              </a:rPr>
              <a:t>s_ _ _ _ _</a:t>
            </a:r>
          </a:p>
        </p:txBody>
      </p:sp>
      <p:sp>
        <p:nvSpPr>
          <p:cNvPr id="18" name="TextBox 17">
            <a:extLst>
              <a:ext uri="{FF2B5EF4-FFF2-40B4-BE49-F238E27FC236}">
                <a16:creationId xmlns:a16="http://schemas.microsoft.com/office/drawing/2014/main" id="{028C8EED-70CE-4238-93AB-6C47FD266922}"/>
              </a:ext>
            </a:extLst>
          </p:cNvPr>
          <p:cNvSpPr txBox="1"/>
          <p:nvPr/>
        </p:nvSpPr>
        <p:spPr>
          <a:xfrm>
            <a:off x="4513585" y="5199714"/>
            <a:ext cx="2276585"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000" b="1" dirty="0">
                <a:solidFill>
                  <a:srgbClr val="002060"/>
                </a:solidFill>
              </a:rPr>
              <a:t>a_ _ _</a:t>
            </a:r>
            <a:endParaRPr kumimoji="0" lang="en-GB" sz="6000" b="1" i="0" u="none" strike="noStrike" kern="1200" cap="none" spc="0" normalizeH="0" baseline="0" noProof="0" dirty="0">
              <a:ln>
                <a:noFill/>
              </a:ln>
              <a:solidFill>
                <a:srgbClr val="002060"/>
              </a:solidFill>
              <a:effectLst/>
              <a:uLnTx/>
              <a:uFillTx/>
            </a:endParaRPr>
          </a:p>
        </p:txBody>
      </p:sp>
      <p:sp>
        <p:nvSpPr>
          <p:cNvPr id="19" name="TextBox 18">
            <a:extLst>
              <a:ext uri="{FF2B5EF4-FFF2-40B4-BE49-F238E27FC236}">
                <a16:creationId xmlns:a16="http://schemas.microsoft.com/office/drawing/2014/main" id="{948DDCBF-8F3D-4CCC-9687-C5427BE4AED2}"/>
              </a:ext>
            </a:extLst>
          </p:cNvPr>
          <p:cNvSpPr txBox="1"/>
          <p:nvPr/>
        </p:nvSpPr>
        <p:spPr>
          <a:xfrm>
            <a:off x="8530189" y="5199714"/>
            <a:ext cx="2230098"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002060"/>
                </a:solidFill>
                <a:effectLst/>
                <a:uLnTx/>
                <a:uFillTx/>
              </a:rPr>
              <a:t>n_ _ _</a:t>
            </a:r>
          </a:p>
        </p:txBody>
      </p:sp>
      <p:pic>
        <p:nvPicPr>
          <p:cNvPr id="20" name="Picture 8" descr="Contando, Ocho, Matemáticas, Números">
            <a:extLst>
              <a:ext uri="{FF2B5EF4-FFF2-40B4-BE49-F238E27FC236}">
                <a16:creationId xmlns:a16="http://schemas.microsoft.com/office/drawing/2014/main" id="{E9156842-FB5A-427F-B5DA-A7C27E1713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27181" y="1516546"/>
            <a:ext cx="2076450" cy="32385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6" descr="Contando, Matemáticas, Números">
            <a:extLst>
              <a:ext uri="{FF2B5EF4-FFF2-40B4-BE49-F238E27FC236}">
                <a16:creationId xmlns:a16="http://schemas.microsoft.com/office/drawing/2014/main" id="{14C8E5D4-54FE-45E5-AA25-A79890C5DB5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5871" y="1585290"/>
            <a:ext cx="2476500" cy="32385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4" descr="Contando, Matemáticas, Nueve, Números">
            <a:extLst>
              <a:ext uri="{FF2B5EF4-FFF2-40B4-BE49-F238E27FC236}">
                <a16:creationId xmlns:a16="http://schemas.microsoft.com/office/drawing/2014/main" id="{C7436074-48A2-4826-A2FF-78D48E9BE11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09612" y="1516546"/>
            <a:ext cx="1876425" cy="3238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2218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sp>
        <p:nvSpPr>
          <p:cNvPr id="13" name="Speech Bubble: Rectangle with Corners Rounded 12">
            <a:extLst>
              <a:ext uri="{FF2B5EF4-FFF2-40B4-BE49-F238E27FC236}">
                <a16:creationId xmlns:a16="http://schemas.microsoft.com/office/drawing/2014/main" id="{C472ADB2-A29C-468A-AFDC-509DA251A035}"/>
              </a:ext>
            </a:extLst>
          </p:cNvPr>
          <p:cNvSpPr/>
          <p:nvPr/>
        </p:nvSpPr>
        <p:spPr>
          <a:xfrm>
            <a:off x="914067" y="185308"/>
            <a:ext cx="3928809"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4" name="Graphic 13" descr="Teacher">
            <a:extLst>
              <a:ext uri="{FF2B5EF4-FFF2-40B4-BE49-F238E27FC236}">
                <a16:creationId xmlns:a16="http://schemas.microsoft.com/office/drawing/2014/main" id="{D2A653A1-811E-4C2A-A57B-293284D2713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29386"/>
            <a:ext cx="914400" cy="914400"/>
          </a:xfrm>
          <a:prstGeom prst="rect">
            <a:avLst/>
          </a:prstGeom>
        </p:spPr>
      </p:pic>
      <p:sp>
        <p:nvSpPr>
          <p:cNvPr id="15" name="Google Shape;108;p3">
            <a:extLst>
              <a:ext uri="{FF2B5EF4-FFF2-40B4-BE49-F238E27FC236}">
                <a16:creationId xmlns:a16="http://schemas.microsoft.com/office/drawing/2014/main" id="{65FE47C1-828E-456E-B379-6234726CA4EB}"/>
              </a:ext>
            </a:extLst>
          </p:cNvPr>
          <p:cNvSpPr txBox="1"/>
          <p:nvPr/>
        </p:nvSpPr>
        <p:spPr>
          <a:xfrm>
            <a:off x="946511" y="196978"/>
            <a:ext cx="4518477" cy="461624"/>
          </a:xfrm>
          <a:prstGeom prst="rect">
            <a:avLst/>
          </a:prstGeom>
          <a:noFill/>
          <a:ln>
            <a:noFill/>
          </a:ln>
        </p:spPr>
        <p:txBody>
          <a:bodyPr spcFirstLastPara="1" wrap="square" lIns="91425" tIns="45700" rIns="91425" bIns="45700" anchor="t" anchorCtr="0">
            <a:spAutoFit/>
          </a:bodyPr>
          <a:lstStyle/>
          <a:p>
            <a:pPr>
              <a:defRPr/>
            </a:pP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Sag die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Nummern</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
        <p:nvSpPr>
          <p:cNvPr id="22" name="TextBox 21">
            <a:extLst>
              <a:ext uri="{FF2B5EF4-FFF2-40B4-BE49-F238E27FC236}">
                <a16:creationId xmlns:a16="http://schemas.microsoft.com/office/drawing/2014/main" id="{8DFC80A9-1638-4647-9F0E-E6DA5D50750F}"/>
              </a:ext>
            </a:extLst>
          </p:cNvPr>
          <p:cNvSpPr txBox="1"/>
          <p:nvPr/>
        </p:nvSpPr>
        <p:spPr>
          <a:xfrm>
            <a:off x="1071133" y="5199714"/>
            <a:ext cx="1954381"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002060"/>
                </a:solidFill>
                <a:effectLst/>
                <a:uLnTx/>
                <a:uFillTx/>
              </a:rPr>
              <a:t>zehn</a:t>
            </a:r>
            <a:endParaRPr kumimoji="0" lang="en-GB" sz="6000" b="1" i="0" u="none" strike="noStrike" kern="1200" cap="none" spc="0" normalizeH="0" baseline="0" noProof="0" dirty="0">
              <a:ln>
                <a:noFill/>
              </a:ln>
              <a:solidFill>
                <a:srgbClr val="002060"/>
              </a:solidFill>
              <a:effectLst/>
              <a:uLnTx/>
              <a:uFillTx/>
            </a:endParaRPr>
          </a:p>
        </p:txBody>
      </p:sp>
      <p:sp>
        <p:nvSpPr>
          <p:cNvPr id="23" name="TextBox 22">
            <a:extLst>
              <a:ext uri="{FF2B5EF4-FFF2-40B4-BE49-F238E27FC236}">
                <a16:creationId xmlns:a16="http://schemas.microsoft.com/office/drawing/2014/main" id="{93800D9B-6181-41BB-AB78-508516B491BD}"/>
              </a:ext>
            </a:extLst>
          </p:cNvPr>
          <p:cNvSpPr txBox="1"/>
          <p:nvPr/>
        </p:nvSpPr>
        <p:spPr>
          <a:xfrm>
            <a:off x="5310129" y="5199714"/>
            <a:ext cx="1075936"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002060"/>
                </a:solidFill>
                <a:effectLst/>
                <a:uLnTx/>
                <a:uFillTx/>
              </a:rPr>
              <a:t>elf</a:t>
            </a:r>
          </a:p>
        </p:txBody>
      </p:sp>
      <p:sp>
        <p:nvSpPr>
          <p:cNvPr id="24" name="TextBox 23">
            <a:extLst>
              <a:ext uri="{FF2B5EF4-FFF2-40B4-BE49-F238E27FC236}">
                <a16:creationId xmlns:a16="http://schemas.microsoft.com/office/drawing/2014/main" id="{2D79B77E-7F62-4F7A-ACF9-7A83AF026A1E}"/>
              </a:ext>
            </a:extLst>
          </p:cNvPr>
          <p:cNvSpPr txBox="1"/>
          <p:nvPr/>
        </p:nvSpPr>
        <p:spPr>
          <a:xfrm>
            <a:off x="8968339" y="5199714"/>
            <a:ext cx="2045753"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002060"/>
                </a:solidFill>
                <a:effectLst/>
                <a:uLnTx/>
                <a:uFillTx/>
              </a:rPr>
              <a:t>zwölf</a:t>
            </a:r>
            <a:endParaRPr kumimoji="0" lang="en-GB" sz="6000" b="1" i="0" u="none" strike="noStrike" kern="1200" cap="none" spc="0" normalizeH="0" baseline="0" noProof="0" dirty="0">
              <a:ln>
                <a:noFill/>
              </a:ln>
              <a:solidFill>
                <a:srgbClr val="002060"/>
              </a:solidFill>
              <a:effectLst/>
              <a:uLnTx/>
              <a:uFillTx/>
            </a:endParaRPr>
          </a:p>
        </p:txBody>
      </p:sp>
      <p:pic>
        <p:nvPicPr>
          <p:cNvPr id="25" name="Picture 6" descr="Contando, Matemáticas, Números">
            <a:extLst>
              <a:ext uri="{FF2B5EF4-FFF2-40B4-BE49-F238E27FC236}">
                <a16:creationId xmlns:a16="http://schemas.microsoft.com/office/drawing/2014/main" id="{17A8B8BD-EE53-453D-A5D9-A52991842D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9421" y="1973746"/>
            <a:ext cx="1673581" cy="259825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Número, Caligrafía, Rojo, Fuente">
            <a:extLst>
              <a:ext uri="{FF2B5EF4-FFF2-40B4-BE49-F238E27FC236}">
                <a16:creationId xmlns:a16="http://schemas.microsoft.com/office/drawing/2014/main" id="{07BE1757-A50C-43DC-B1D8-D7A3E3051FC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76058" y="2179154"/>
            <a:ext cx="1766483" cy="239284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Contando, Matemáticas, Números">
            <a:extLst>
              <a:ext uri="{FF2B5EF4-FFF2-40B4-BE49-F238E27FC236}">
                <a16:creationId xmlns:a16="http://schemas.microsoft.com/office/drawing/2014/main" id="{5BB62159-51F0-4EF2-961A-C4C7218421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74516" y="1973746"/>
            <a:ext cx="1673581" cy="259825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Contando, Matemáticas, Números">
            <a:extLst>
              <a:ext uri="{FF2B5EF4-FFF2-40B4-BE49-F238E27FC236}">
                <a16:creationId xmlns:a16="http://schemas.microsoft.com/office/drawing/2014/main" id="{4C86AB73-6A94-4128-91D3-5120FD6791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43281" y="1973746"/>
            <a:ext cx="1673581" cy="259825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Contando, Matemáticas, Números">
            <a:extLst>
              <a:ext uri="{FF2B5EF4-FFF2-40B4-BE49-F238E27FC236}">
                <a16:creationId xmlns:a16="http://schemas.microsoft.com/office/drawing/2014/main" id="{F6A100F9-175C-4626-A5CF-4C33637709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77789" y="1923963"/>
            <a:ext cx="1673581" cy="259825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2" descr="Contando, Matemáticas, Números">
            <a:extLst>
              <a:ext uri="{FF2B5EF4-FFF2-40B4-BE49-F238E27FC236}">
                <a16:creationId xmlns:a16="http://schemas.microsoft.com/office/drawing/2014/main" id="{35317D96-A1CB-4948-ACEF-BFE988CD6FB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54928" y="2030896"/>
            <a:ext cx="2072796" cy="25484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8720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par>
                                <p:cTn id="21" presetID="10" presetClass="entr" presetSubtype="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500"/>
                                        <p:tgtEl>
                                          <p:spTgt spid="30"/>
                                        </p:tgtEl>
                                      </p:cBhvr>
                                    </p:animEffect>
                                  </p:childTnLst>
                                </p:cTn>
                              </p:par>
                              <p:par>
                                <p:cTn id="34" presetID="10" presetClass="entr" presetSubtype="0" fill="hold" nodeType="with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fade">
                                      <p:cBhvr>
                                        <p:cTn id="36" dur="500"/>
                                        <p:tgtEl>
                                          <p:spTgt spid="3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fade">
                                      <p:cBhvr>
                                        <p:cTn id="4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sp>
        <p:nvSpPr>
          <p:cNvPr id="13" name="Speech Bubble: Rectangle with Corners Rounded 12">
            <a:extLst>
              <a:ext uri="{FF2B5EF4-FFF2-40B4-BE49-F238E27FC236}">
                <a16:creationId xmlns:a16="http://schemas.microsoft.com/office/drawing/2014/main" id="{C472ADB2-A29C-468A-AFDC-509DA251A035}"/>
              </a:ext>
            </a:extLst>
          </p:cNvPr>
          <p:cNvSpPr/>
          <p:nvPr/>
        </p:nvSpPr>
        <p:spPr>
          <a:xfrm>
            <a:off x="914067" y="185308"/>
            <a:ext cx="3928809"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4" name="Graphic 13" descr="Teacher">
            <a:extLst>
              <a:ext uri="{FF2B5EF4-FFF2-40B4-BE49-F238E27FC236}">
                <a16:creationId xmlns:a16="http://schemas.microsoft.com/office/drawing/2014/main" id="{D2A653A1-811E-4C2A-A57B-293284D2713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29386"/>
            <a:ext cx="914400" cy="914400"/>
          </a:xfrm>
          <a:prstGeom prst="rect">
            <a:avLst/>
          </a:prstGeom>
        </p:spPr>
      </p:pic>
      <p:sp>
        <p:nvSpPr>
          <p:cNvPr id="15" name="Google Shape;108;p3">
            <a:extLst>
              <a:ext uri="{FF2B5EF4-FFF2-40B4-BE49-F238E27FC236}">
                <a16:creationId xmlns:a16="http://schemas.microsoft.com/office/drawing/2014/main" id="{65FE47C1-828E-456E-B379-6234726CA4EB}"/>
              </a:ext>
            </a:extLst>
          </p:cNvPr>
          <p:cNvSpPr txBox="1"/>
          <p:nvPr/>
        </p:nvSpPr>
        <p:spPr>
          <a:xfrm>
            <a:off x="946511" y="196978"/>
            <a:ext cx="4518477" cy="461624"/>
          </a:xfrm>
          <a:prstGeom prst="rect">
            <a:avLst/>
          </a:prstGeom>
          <a:noFill/>
          <a:ln>
            <a:noFill/>
          </a:ln>
        </p:spPr>
        <p:txBody>
          <a:bodyPr spcFirstLastPara="1" wrap="square" lIns="91425" tIns="45700" rIns="91425" bIns="45700" anchor="t" anchorCtr="0">
            <a:spAutoFit/>
          </a:bodyPr>
          <a:lstStyle/>
          <a:p>
            <a:pPr>
              <a:defRPr/>
            </a:pP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Sag die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Nummern</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
        <p:nvSpPr>
          <p:cNvPr id="22" name="TextBox 21">
            <a:extLst>
              <a:ext uri="{FF2B5EF4-FFF2-40B4-BE49-F238E27FC236}">
                <a16:creationId xmlns:a16="http://schemas.microsoft.com/office/drawing/2014/main" id="{8DFC80A9-1638-4647-9F0E-E6DA5D50750F}"/>
              </a:ext>
            </a:extLst>
          </p:cNvPr>
          <p:cNvSpPr txBox="1"/>
          <p:nvPr/>
        </p:nvSpPr>
        <p:spPr>
          <a:xfrm>
            <a:off x="1071133" y="5199714"/>
            <a:ext cx="2122697"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002060"/>
                </a:solidFill>
                <a:effectLst/>
                <a:uLnTx/>
                <a:uFillTx/>
              </a:rPr>
              <a:t>z_ _ _</a:t>
            </a:r>
          </a:p>
        </p:txBody>
      </p:sp>
      <p:sp>
        <p:nvSpPr>
          <p:cNvPr id="23" name="TextBox 22">
            <a:extLst>
              <a:ext uri="{FF2B5EF4-FFF2-40B4-BE49-F238E27FC236}">
                <a16:creationId xmlns:a16="http://schemas.microsoft.com/office/drawing/2014/main" id="{93800D9B-6181-41BB-AB78-508516B491BD}"/>
              </a:ext>
            </a:extLst>
          </p:cNvPr>
          <p:cNvSpPr txBox="1"/>
          <p:nvPr/>
        </p:nvSpPr>
        <p:spPr>
          <a:xfrm>
            <a:off x="5310129" y="5199714"/>
            <a:ext cx="1661032"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002060"/>
                </a:solidFill>
                <a:effectLst/>
                <a:uLnTx/>
                <a:uFillTx/>
              </a:rPr>
              <a:t>e_ _</a:t>
            </a:r>
          </a:p>
        </p:txBody>
      </p:sp>
      <p:sp>
        <p:nvSpPr>
          <p:cNvPr id="24" name="TextBox 23">
            <a:extLst>
              <a:ext uri="{FF2B5EF4-FFF2-40B4-BE49-F238E27FC236}">
                <a16:creationId xmlns:a16="http://schemas.microsoft.com/office/drawing/2014/main" id="{2D79B77E-7F62-4F7A-ACF9-7A83AF026A1E}"/>
              </a:ext>
            </a:extLst>
          </p:cNvPr>
          <p:cNvSpPr txBox="1"/>
          <p:nvPr/>
        </p:nvSpPr>
        <p:spPr>
          <a:xfrm>
            <a:off x="8968339" y="5199714"/>
            <a:ext cx="2722220"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002060"/>
                </a:solidFill>
                <a:effectLst/>
                <a:uLnTx/>
                <a:uFillTx/>
              </a:rPr>
              <a:t>z_ _ _ _</a:t>
            </a:r>
          </a:p>
        </p:txBody>
      </p:sp>
      <p:pic>
        <p:nvPicPr>
          <p:cNvPr id="25" name="Picture 6" descr="Contando, Matemáticas, Números">
            <a:extLst>
              <a:ext uri="{FF2B5EF4-FFF2-40B4-BE49-F238E27FC236}">
                <a16:creationId xmlns:a16="http://schemas.microsoft.com/office/drawing/2014/main" id="{17A8B8BD-EE53-453D-A5D9-A52991842D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9421" y="1973746"/>
            <a:ext cx="1673581" cy="259825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Número, Caligrafía, Rojo, Fuente">
            <a:extLst>
              <a:ext uri="{FF2B5EF4-FFF2-40B4-BE49-F238E27FC236}">
                <a16:creationId xmlns:a16="http://schemas.microsoft.com/office/drawing/2014/main" id="{07BE1757-A50C-43DC-B1D8-D7A3E3051FC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76058" y="2179154"/>
            <a:ext cx="1766483" cy="239284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Contando, Matemáticas, Números">
            <a:extLst>
              <a:ext uri="{FF2B5EF4-FFF2-40B4-BE49-F238E27FC236}">
                <a16:creationId xmlns:a16="http://schemas.microsoft.com/office/drawing/2014/main" id="{5BB62159-51F0-4EF2-961A-C4C7218421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74516" y="1973746"/>
            <a:ext cx="1673581" cy="259825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Contando, Matemáticas, Números">
            <a:extLst>
              <a:ext uri="{FF2B5EF4-FFF2-40B4-BE49-F238E27FC236}">
                <a16:creationId xmlns:a16="http://schemas.microsoft.com/office/drawing/2014/main" id="{4C86AB73-6A94-4128-91D3-5120FD6791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43281" y="1973746"/>
            <a:ext cx="1673581" cy="259825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Contando, Matemáticas, Números">
            <a:extLst>
              <a:ext uri="{FF2B5EF4-FFF2-40B4-BE49-F238E27FC236}">
                <a16:creationId xmlns:a16="http://schemas.microsoft.com/office/drawing/2014/main" id="{F6A100F9-175C-4626-A5CF-4C33637709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77789" y="1923963"/>
            <a:ext cx="1673581" cy="259825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2" descr="Contando, Matemáticas, Números">
            <a:extLst>
              <a:ext uri="{FF2B5EF4-FFF2-40B4-BE49-F238E27FC236}">
                <a16:creationId xmlns:a16="http://schemas.microsoft.com/office/drawing/2014/main" id="{35317D96-A1CB-4948-ACEF-BFE988CD6FB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54928" y="2030896"/>
            <a:ext cx="2072796" cy="25484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0852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par>
                                <p:cTn id="21" presetID="10" presetClass="entr" presetSubtype="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500"/>
                                        <p:tgtEl>
                                          <p:spTgt spid="30"/>
                                        </p:tgtEl>
                                      </p:cBhvr>
                                    </p:animEffect>
                                  </p:childTnLst>
                                </p:cTn>
                              </p:par>
                              <p:par>
                                <p:cTn id="34" presetID="10" presetClass="entr" presetSubtype="0" fill="hold" nodeType="with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fade">
                                      <p:cBhvr>
                                        <p:cTn id="36" dur="500"/>
                                        <p:tgtEl>
                                          <p:spTgt spid="3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fade">
                                      <p:cBhvr>
                                        <p:cTn id="4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raphic 16" descr="Teacher">
            <a:extLst>
              <a:ext uri="{FF2B5EF4-FFF2-40B4-BE49-F238E27FC236}">
                <a16:creationId xmlns:a16="http://schemas.microsoft.com/office/drawing/2014/main" id="{F4E2E9E5-7F87-4492-88BE-E67103A5CF1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114205"/>
            <a:ext cx="914400" cy="914400"/>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888394" y="1024626"/>
            <a:ext cx="1271452" cy="374973"/>
          </a:xfrm>
          <a:solidFill>
            <a:srgbClr val="FFD10D"/>
          </a:solidFill>
        </p:spPr>
        <p:txBody>
          <a:bodyPr/>
          <a:lstStyle/>
          <a:p>
            <a:pPr algn="ctr"/>
            <a:r>
              <a:rPr lang="en-GB" sz="2000" b="1" dirty="0" err="1">
                <a:solidFill>
                  <a:schemeClr val="bg2">
                    <a:lumMod val="10000"/>
                  </a:schemeClr>
                </a:solidFill>
                <a:latin typeface="Century Gothic" panose="020B0502020202020204" pitchFamily="34" charset="0"/>
              </a:rPr>
              <a:t>sprechen</a:t>
            </a:r>
            <a:endParaRPr lang="en-GB" sz="2000" b="1" dirty="0">
              <a:solidFill>
                <a:schemeClr val="bg2">
                  <a:lumMod val="10000"/>
                </a:schemeClr>
              </a:solidFill>
              <a:latin typeface="Century Gothic" panose="020B0502020202020204" pitchFamily="34" charset="0"/>
            </a:endParaRPr>
          </a:p>
        </p:txBody>
      </p:sp>
      <p:pic>
        <p:nvPicPr>
          <p:cNvPr id="25" name="Picture 24" descr="Icon&#10;&#10;Description automatically generated">
            <a:extLst>
              <a:ext uri="{FF2B5EF4-FFF2-40B4-BE49-F238E27FC236}">
                <a16:creationId xmlns:a16="http://schemas.microsoft.com/office/drawing/2014/main" id="{F82CD23A-7BD7-48BB-A124-FC8128FF53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17846" y="65350"/>
            <a:ext cx="1585097" cy="1066892"/>
          </a:xfrm>
          <a:prstGeom prst="rect">
            <a:avLst/>
          </a:prstGeom>
        </p:spPr>
      </p:pic>
      <p:sp>
        <p:nvSpPr>
          <p:cNvPr id="26" name="Google Shape;410;p19">
            <a:extLst>
              <a:ext uri="{FF2B5EF4-FFF2-40B4-BE49-F238E27FC236}">
                <a16:creationId xmlns:a16="http://schemas.microsoft.com/office/drawing/2014/main" id="{A6F63D09-7A43-4709-947E-57E1DDBD5520}"/>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27" name="Google Shape;387;p19">
            <a:extLst>
              <a:ext uri="{FF2B5EF4-FFF2-40B4-BE49-F238E27FC236}">
                <a16:creationId xmlns:a16="http://schemas.microsoft.com/office/drawing/2014/main" id="{EEDB9FDD-BD98-4F77-AB3A-5F8E79BC0051}"/>
              </a:ext>
            </a:extLst>
          </p:cNvPr>
          <p:cNvSpPr/>
          <p:nvPr/>
        </p:nvSpPr>
        <p:spPr>
          <a:xfrm>
            <a:off x="11002736" y="1881617"/>
            <a:ext cx="502131" cy="4156257"/>
          </a:xfrm>
          <a:prstGeom prst="rect">
            <a:avLst/>
          </a:prstGeom>
          <a:solidFill>
            <a:srgbClr val="FF000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28" name="Google Shape;388;p19">
            <a:extLst>
              <a:ext uri="{FF2B5EF4-FFF2-40B4-BE49-F238E27FC236}">
                <a16:creationId xmlns:a16="http://schemas.microsoft.com/office/drawing/2014/main" id="{15BD6731-8069-468F-92B3-95AE826CE4BE}"/>
              </a:ext>
            </a:extLst>
          </p:cNvPr>
          <p:cNvSpPr/>
          <p:nvPr/>
        </p:nvSpPr>
        <p:spPr>
          <a:xfrm>
            <a:off x="11002037" y="1850435"/>
            <a:ext cx="503528" cy="4156259"/>
          </a:xfrm>
          <a:prstGeom prst="rect">
            <a:avLst/>
          </a:prstGeom>
          <a:solidFill>
            <a:srgbClr val="FFD319"/>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29" name="Google Shape;389;p19">
            <a:extLst>
              <a:ext uri="{FF2B5EF4-FFF2-40B4-BE49-F238E27FC236}">
                <a16:creationId xmlns:a16="http://schemas.microsoft.com/office/drawing/2014/main" id="{9D3A2920-342C-44D7-8AC9-F061BD312185}"/>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30" name="Google Shape;390;p19">
            <a:extLst>
              <a:ext uri="{FF2B5EF4-FFF2-40B4-BE49-F238E27FC236}">
                <a16:creationId xmlns:a16="http://schemas.microsoft.com/office/drawing/2014/main" id="{E88FE042-F1EF-46DE-B414-CFB4D6E0656E}"/>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31" name="Google Shape;391;p19">
            <a:extLst>
              <a:ext uri="{FF2B5EF4-FFF2-40B4-BE49-F238E27FC236}">
                <a16:creationId xmlns:a16="http://schemas.microsoft.com/office/drawing/2014/main" id="{B6607BB0-E4AA-4E81-B8CD-041FECA04D6E}"/>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32" name="Google Shape;393;p19">
            <a:extLst>
              <a:ext uri="{FF2B5EF4-FFF2-40B4-BE49-F238E27FC236}">
                <a16:creationId xmlns:a16="http://schemas.microsoft.com/office/drawing/2014/main" id="{AEDEB103-0F7D-48AA-9D23-0CFE2CA4F196}"/>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a:ln>
                  <a:noFill/>
                </a:ln>
                <a:solidFill>
                  <a:srgbClr val="1E4E79"/>
                </a:solidFill>
                <a:effectLst/>
                <a:uLnTx/>
                <a:uFillTx/>
                <a:latin typeface="Century Gothic"/>
                <a:ea typeface="Century Gothic"/>
                <a:cs typeface="Century Gothic"/>
                <a:sym typeface="Century Gothic"/>
              </a:rPr>
              <a:t>60</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394;p19">
            <a:extLst>
              <a:ext uri="{FF2B5EF4-FFF2-40B4-BE49-F238E27FC236}">
                <a16:creationId xmlns:a16="http://schemas.microsoft.com/office/drawing/2014/main" id="{5A164D81-BDDE-4DEE-A535-A9D4F2B24817}"/>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4" name="Google Shape;395;p19">
            <a:extLst>
              <a:ext uri="{FF2B5EF4-FFF2-40B4-BE49-F238E27FC236}">
                <a16:creationId xmlns:a16="http://schemas.microsoft.com/office/drawing/2014/main" id="{8492B28D-3A6F-4740-8EB8-5959DF2D61B9}"/>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START</a:t>
            </a: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6" name="Speech Bubble: Rectangle with Corners Rounded 15">
            <a:extLst>
              <a:ext uri="{FF2B5EF4-FFF2-40B4-BE49-F238E27FC236}">
                <a16:creationId xmlns:a16="http://schemas.microsoft.com/office/drawing/2014/main" id="{7C263B6D-8AA3-4114-9637-0345462F7B3E}"/>
              </a:ext>
            </a:extLst>
          </p:cNvPr>
          <p:cNvSpPr/>
          <p:nvPr/>
        </p:nvSpPr>
        <p:spPr>
          <a:xfrm>
            <a:off x="914400" y="73534"/>
            <a:ext cx="3024888" cy="518040"/>
          </a:xfrm>
          <a:prstGeom prst="wedgeRoundRectCallout">
            <a:avLst>
              <a:gd name="adj1" fmla="val -58014"/>
              <a:gd name="adj2" fmla="val -506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13" name="CustomShape 7"/>
          <p:cNvSpPr/>
          <p:nvPr/>
        </p:nvSpPr>
        <p:spPr>
          <a:xfrm>
            <a:off x="935798" y="114755"/>
            <a:ext cx="3088432"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chemeClr val="bg1"/>
                </a:solidFill>
                <a:effectLst/>
                <a:uLnTx/>
                <a:uFillTx/>
                <a:latin typeface="Century Gothic"/>
                <a:ea typeface="Century Gothic"/>
                <a:cs typeface="+mn-cs"/>
              </a:rPr>
              <a:t>Lies die </a:t>
            </a:r>
            <a:r>
              <a:rPr kumimoji="0" lang="en-GB" sz="2400" b="1" i="0" u="none" strike="noStrike" kern="1200" cap="none" spc="-1" normalizeH="0" baseline="0" noProof="0" dirty="0" err="1">
                <a:ln>
                  <a:noFill/>
                </a:ln>
                <a:solidFill>
                  <a:schemeClr val="bg1"/>
                </a:solidFill>
                <a:effectLst/>
                <a:uLnTx/>
                <a:uFillTx/>
                <a:latin typeface="Century Gothic"/>
                <a:ea typeface="Century Gothic"/>
                <a:cs typeface="+mn-cs"/>
              </a:rPr>
              <a:t>Nummern</a:t>
            </a:r>
            <a:r>
              <a:rPr kumimoji="0" lang="en-GB" sz="2400" b="1" i="0" u="none" strike="noStrike" kern="1200" cap="none" spc="-1" normalizeH="0" baseline="0" noProof="0" dirty="0">
                <a:ln>
                  <a:noFill/>
                </a:ln>
                <a:solidFill>
                  <a:schemeClr val="bg1"/>
                </a:solidFill>
                <a:effectLst/>
                <a:uLnTx/>
                <a:uFillTx/>
                <a:latin typeface="Century Gothic"/>
                <a:ea typeface="Century Gothic"/>
                <a:cs typeface="+mn-cs"/>
              </a:rPr>
              <a:t>.</a:t>
            </a:r>
            <a:endParaRPr kumimoji="0" lang="en-GB" sz="2400" b="1" i="0" u="none" strike="noStrike" kern="1200" cap="none" spc="-1" normalizeH="0" baseline="0" noProof="0" dirty="0">
              <a:ln>
                <a:noFill/>
              </a:ln>
              <a:solidFill>
                <a:schemeClr val="bg1"/>
              </a:solidFill>
              <a:effectLst/>
              <a:uLnTx/>
              <a:uFillTx/>
              <a:latin typeface="Arial"/>
              <a:cs typeface="+mn-cs"/>
            </a:endParaRPr>
          </a:p>
        </p:txBody>
      </p:sp>
      <p:sp>
        <p:nvSpPr>
          <p:cNvPr id="18" name="Title 2">
            <a:extLst>
              <a:ext uri="{FF2B5EF4-FFF2-40B4-BE49-F238E27FC236}">
                <a16:creationId xmlns:a16="http://schemas.microsoft.com/office/drawing/2014/main" id="{823ED1C2-3663-45D6-8194-594FAC1BD865}"/>
              </a:ext>
            </a:extLst>
          </p:cNvPr>
          <p:cNvSpPr txBox="1">
            <a:spLocks/>
          </p:cNvSpPr>
          <p:nvPr/>
        </p:nvSpPr>
        <p:spPr>
          <a:xfrm>
            <a:off x="9685582" y="953463"/>
            <a:ext cx="766122" cy="374973"/>
          </a:xfrm>
          <a:prstGeom prst="rect">
            <a:avLst/>
          </a:prstGeom>
          <a:solidFill>
            <a:srgbClr val="2E94AF"/>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2000" b="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pic>
        <p:nvPicPr>
          <p:cNvPr id="19" name="Picture 18" descr="Icon&#10;&#10;Description automatically generated">
            <a:extLst>
              <a:ext uri="{FF2B5EF4-FFF2-40B4-BE49-F238E27FC236}">
                <a16:creationId xmlns:a16="http://schemas.microsoft.com/office/drawing/2014/main" id="{BAE19F8D-075F-48E1-87AB-B9A03E0E39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04714" y="114755"/>
            <a:ext cx="1127858" cy="829128"/>
          </a:xfrm>
          <a:prstGeom prst="rect">
            <a:avLst/>
          </a:prstGeom>
        </p:spPr>
      </p:pic>
      <p:sp>
        <p:nvSpPr>
          <p:cNvPr id="20" name="TextBox 19">
            <a:extLst>
              <a:ext uri="{FF2B5EF4-FFF2-40B4-BE49-F238E27FC236}">
                <a16:creationId xmlns:a16="http://schemas.microsoft.com/office/drawing/2014/main" id="{C5C221B3-CA2E-43BD-B029-B4C701CF9180}"/>
              </a:ext>
            </a:extLst>
          </p:cNvPr>
          <p:cNvSpPr txBox="1"/>
          <p:nvPr/>
        </p:nvSpPr>
        <p:spPr>
          <a:xfrm>
            <a:off x="7927434" y="3222544"/>
            <a:ext cx="1346844"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err="1">
                <a:ln>
                  <a:noFill/>
                </a:ln>
                <a:solidFill>
                  <a:srgbClr val="002060"/>
                </a:solidFill>
                <a:effectLst/>
                <a:uLnTx/>
                <a:uFillTx/>
                <a:latin typeface="Segoe Print" panose="02000600000000000000" pitchFamily="2" charset="0"/>
              </a:rPr>
              <a:t>eins</a:t>
            </a:r>
            <a:endParaRPr kumimoji="0" lang="en-GB" sz="4800" b="1" i="0" u="none" strike="noStrike" kern="1200" cap="none" spc="0" normalizeH="0" baseline="0" noProof="0" dirty="0">
              <a:ln>
                <a:noFill/>
              </a:ln>
              <a:solidFill>
                <a:srgbClr val="002060"/>
              </a:solidFill>
              <a:effectLst/>
              <a:uLnTx/>
              <a:uFillTx/>
              <a:latin typeface="Segoe Print" panose="02000600000000000000" pitchFamily="2" charset="0"/>
            </a:endParaRPr>
          </a:p>
        </p:txBody>
      </p:sp>
      <p:sp>
        <p:nvSpPr>
          <p:cNvPr id="21" name="TextBox 20">
            <a:extLst>
              <a:ext uri="{FF2B5EF4-FFF2-40B4-BE49-F238E27FC236}">
                <a16:creationId xmlns:a16="http://schemas.microsoft.com/office/drawing/2014/main" id="{52FB1635-F402-42D4-ADD4-5C889325F448}"/>
              </a:ext>
            </a:extLst>
          </p:cNvPr>
          <p:cNvSpPr txBox="1"/>
          <p:nvPr/>
        </p:nvSpPr>
        <p:spPr>
          <a:xfrm>
            <a:off x="197266" y="821204"/>
            <a:ext cx="1327608"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err="1">
                <a:ln>
                  <a:noFill/>
                </a:ln>
                <a:solidFill>
                  <a:srgbClr val="002060"/>
                </a:solidFill>
                <a:effectLst/>
                <a:uLnTx/>
                <a:uFillTx/>
                <a:latin typeface="Segoe Print" panose="02000600000000000000" pitchFamily="2" charset="0"/>
              </a:rPr>
              <a:t>vier</a:t>
            </a:r>
            <a:endParaRPr kumimoji="0" lang="en-GB" sz="4800" b="1" i="0" u="none" strike="noStrike" kern="1200" cap="none" spc="0" normalizeH="0" baseline="0" noProof="0" dirty="0">
              <a:ln>
                <a:noFill/>
              </a:ln>
              <a:solidFill>
                <a:srgbClr val="002060"/>
              </a:solidFill>
              <a:effectLst/>
              <a:uLnTx/>
              <a:uFillTx/>
              <a:latin typeface="Segoe Print" panose="02000600000000000000" pitchFamily="2" charset="0"/>
            </a:endParaRPr>
          </a:p>
        </p:txBody>
      </p:sp>
      <p:sp>
        <p:nvSpPr>
          <p:cNvPr id="22" name="TextBox 21">
            <a:extLst>
              <a:ext uri="{FF2B5EF4-FFF2-40B4-BE49-F238E27FC236}">
                <a16:creationId xmlns:a16="http://schemas.microsoft.com/office/drawing/2014/main" id="{4E274695-E350-45EE-8E5A-714282298526}"/>
              </a:ext>
            </a:extLst>
          </p:cNvPr>
          <p:cNvSpPr txBox="1"/>
          <p:nvPr/>
        </p:nvSpPr>
        <p:spPr>
          <a:xfrm>
            <a:off x="1477629" y="3231064"/>
            <a:ext cx="139814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err="1">
                <a:ln>
                  <a:noFill/>
                </a:ln>
                <a:solidFill>
                  <a:srgbClr val="002060"/>
                </a:solidFill>
                <a:effectLst/>
                <a:uLnTx/>
                <a:uFillTx/>
                <a:latin typeface="Segoe Print" panose="02000600000000000000" pitchFamily="2" charset="0"/>
              </a:rPr>
              <a:t>drei</a:t>
            </a:r>
            <a:endParaRPr kumimoji="0" lang="en-GB" sz="4800" b="1" i="0" u="none" strike="noStrike" kern="1200" cap="none" spc="0" normalizeH="0" baseline="0" noProof="0" dirty="0">
              <a:ln>
                <a:noFill/>
              </a:ln>
              <a:solidFill>
                <a:srgbClr val="002060"/>
              </a:solidFill>
              <a:effectLst/>
              <a:uLnTx/>
              <a:uFillTx/>
              <a:latin typeface="Segoe Print" panose="02000600000000000000" pitchFamily="2" charset="0"/>
            </a:endParaRPr>
          </a:p>
        </p:txBody>
      </p:sp>
      <p:sp>
        <p:nvSpPr>
          <p:cNvPr id="23" name="TextBox 22">
            <a:extLst>
              <a:ext uri="{FF2B5EF4-FFF2-40B4-BE49-F238E27FC236}">
                <a16:creationId xmlns:a16="http://schemas.microsoft.com/office/drawing/2014/main" id="{4A0D3B37-992D-4069-B518-8555A4110F5D}"/>
              </a:ext>
            </a:extLst>
          </p:cNvPr>
          <p:cNvSpPr txBox="1"/>
          <p:nvPr/>
        </p:nvSpPr>
        <p:spPr>
          <a:xfrm>
            <a:off x="3250124" y="2220484"/>
            <a:ext cx="181247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err="1">
                <a:ln>
                  <a:noFill/>
                </a:ln>
                <a:solidFill>
                  <a:srgbClr val="002060"/>
                </a:solidFill>
                <a:effectLst/>
                <a:uLnTx/>
                <a:uFillTx/>
                <a:latin typeface="Segoe Print" panose="02000600000000000000" pitchFamily="2" charset="0"/>
              </a:rPr>
              <a:t>zwei</a:t>
            </a:r>
            <a:endParaRPr kumimoji="0" lang="en-GB" sz="4800" b="1" i="0" u="none" strike="noStrike" kern="1200" cap="none" spc="0" normalizeH="0" baseline="0" noProof="0" dirty="0">
              <a:ln>
                <a:noFill/>
              </a:ln>
              <a:solidFill>
                <a:srgbClr val="002060"/>
              </a:solidFill>
              <a:effectLst/>
              <a:uLnTx/>
              <a:uFillTx/>
              <a:latin typeface="Segoe Print" panose="02000600000000000000" pitchFamily="2" charset="0"/>
            </a:endParaRPr>
          </a:p>
        </p:txBody>
      </p:sp>
      <p:sp>
        <p:nvSpPr>
          <p:cNvPr id="24" name="TextBox 23">
            <a:extLst>
              <a:ext uri="{FF2B5EF4-FFF2-40B4-BE49-F238E27FC236}">
                <a16:creationId xmlns:a16="http://schemas.microsoft.com/office/drawing/2014/main" id="{0902DF54-4D35-4C13-88CF-0C448C159F6A}"/>
              </a:ext>
            </a:extLst>
          </p:cNvPr>
          <p:cNvSpPr txBox="1"/>
          <p:nvPr/>
        </p:nvSpPr>
        <p:spPr>
          <a:xfrm>
            <a:off x="5600039" y="1591586"/>
            <a:ext cx="1420582"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err="1">
                <a:ln>
                  <a:noFill/>
                </a:ln>
                <a:solidFill>
                  <a:srgbClr val="002060"/>
                </a:solidFill>
                <a:effectLst/>
                <a:uLnTx/>
                <a:uFillTx/>
                <a:latin typeface="Segoe Print" panose="02000600000000000000" pitchFamily="2" charset="0"/>
              </a:rPr>
              <a:t>fünf</a:t>
            </a:r>
            <a:endParaRPr kumimoji="0" lang="en-GB" sz="4800" b="1" i="0" u="none" strike="noStrike" kern="1200" cap="none" spc="0" normalizeH="0" baseline="0" noProof="0" dirty="0">
              <a:ln>
                <a:noFill/>
              </a:ln>
              <a:solidFill>
                <a:srgbClr val="002060"/>
              </a:solidFill>
              <a:effectLst/>
              <a:uLnTx/>
              <a:uFillTx/>
              <a:latin typeface="Segoe Print" panose="02000600000000000000" pitchFamily="2" charset="0"/>
            </a:endParaRPr>
          </a:p>
        </p:txBody>
      </p:sp>
      <p:sp>
        <p:nvSpPr>
          <p:cNvPr id="35" name="TextBox 34">
            <a:extLst>
              <a:ext uri="{FF2B5EF4-FFF2-40B4-BE49-F238E27FC236}">
                <a16:creationId xmlns:a16="http://schemas.microsoft.com/office/drawing/2014/main" id="{2D9E3AA6-F38C-4980-AFC2-87F4B5C385AD}"/>
              </a:ext>
            </a:extLst>
          </p:cNvPr>
          <p:cNvSpPr txBox="1"/>
          <p:nvPr/>
        </p:nvSpPr>
        <p:spPr>
          <a:xfrm>
            <a:off x="153861" y="2469487"/>
            <a:ext cx="171874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err="1">
                <a:ln>
                  <a:noFill/>
                </a:ln>
                <a:solidFill>
                  <a:srgbClr val="002060"/>
                </a:solidFill>
                <a:effectLst/>
                <a:uLnTx/>
                <a:uFillTx/>
                <a:latin typeface="Segoe Print" panose="02000600000000000000" pitchFamily="2" charset="0"/>
              </a:rPr>
              <a:t>sechs</a:t>
            </a:r>
            <a:endParaRPr kumimoji="0" lang="en-GB" sz="4800" b="1" i="0" u="none" strike="noStrike" kern="1200" cap="none" spc="0" normalizeH="0" baseline="0" noProof="0" dirty="0">
              <a:ln>
                <a:noFill/>
              </a:ln>
              <a:solidFill>
                <a:srgbClr val="002060"/>
              </a:solidFill>
              <a:effectLst/>
              <a:uLnTx/>
              <a:uFillTx/>
              <a:latin typeface="Segoe Print" panose="02000600000000000000" pitchFamily="2" charset="0"/>
            </a:endParaRPr>
          </a:p>
        </p:txBody>
      </p:sp>
      <p:sp>
        <p:nvSpPr>
          <p:cNvPr id="36" name="TextBox 35">
            <a:extLst>
              <a:ext uri="{FF2B5EF4-FFF2-40B4-BE49-F238E27FC236}">
                <a16:creationId xmlns:a16="http://schemas.microsoft.com/office/drawing/2014/main" id="{7ED91337-C8B8-4B69-B20A-24BDCD470817}"/>
              </a:ext>
            </a:extLst>
          </p:cNvPr>
          <p:cNvSpPr txBox="1"/>
          <p:nvPr/>
        </p:nvSpPr>
        <p:spPr>
          <a:xfrm>
            <a:off x="7411637" y="943883"/>
            <a:ext cx="2023311"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err="1">
                <a:ln>
                  <a:noFill/>
                </a:ln>
                <a:solidFill>
                  <a:srgbClr val="002060"/>
                </a:solidFill>
                <a:effectLst/>
                <a:uLnTx/>
                <a:uFillTx/>
                <a:latin typeface="Segoe Print" panose="02000600000000000000" pitchFamily="2" charset="0"/>
              </a:rPr>
              <a:t>sieben</a:t>
            </a:r>
            <a:endParaRPr kumimoji="0" lang="en-GB" sz="4800" b="1" i="0" u="none" strike="noStrike" kern="1200" cap="none" spc="0" normalizeH="0" baseline="0" noProof="0" dirty="0">
              <a:ln>
                <a:noFill/>
              </a:ln>
              <a:solidFill>
                <a:srgbClr val="002060"/>
              </a:solidFill>
              <a:effectLst/>
              <a:uLnTx/>
              <a:uFillTx/>
              <a:latin typeface="Segoe Print" panose="02000600000000000000" pitchFamily="2" charset="0"/>
            </a:endParaRPr>
          </a:p>
        </p:txBody>
      </p:sp>
      <p:sp>
        <p:nvSpPr>
          <p:cNvPr id="37" name="TextBox 36">
            <a:extLst>
              <a:ext uri="{FF2B5EF4-FFF2-40B4-BE49-F238E27FC236}">
                <a16:creationId xmlns:a16="http://schemas.microsoft.com/office/drawing/2014/main" id="{5367CF2E-FC40-4279-8A0A-AFD116E28C4F}"/>
              </a:ext>
            </a:extLst>
          </p:cNvPr>
          <p:cNvSpPr txBox="1"/>
          <p:nvPr/>
        </p:nvSpPr>
        <p:spPr>
          <a:xfrm>
            <a:off x="5779645" y="2584471"/>
            <a:ext cx="1527982"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800" b="1" dirty="0" err="1">
                <a:solidFill>
                  <a:srgbClr val="002060"/>
                </a:solidFill>
                <a:latin typeface="Segoe Print" panose="02000600000000000000" pitchFamily="2" charset="0"/>
              </a:rPr>
              <a:t>acht</a:t>
            </a:r>
            <a:endParaRPr kumimoji="0" lang="en-GB" sz="4800" b="1" i="0" u="none" strike="noStrike" kern="1200" cap="none" spc="0" normalizeH="0" baseline="0" noProof="0" dirty="0">
              <a:ln>
                <a:noFill/>
              </a:ln>
              <a:solidFill>
                <a:srgbClr val="002060"/>
              </a:solidFill>
              <a:effectLst/>
              <a:uLnTx/>
              <a:uFillTx/>
              <a:latin typeface="Segoe Print" panose="02000600000000000000" pitchFamily="2" charset="0"/>
            </a:endParaRPr>
          </a:p>
        </p:txBody>
      </p:sp>
      <p:sp>
        <p:nvSpPr>
          <p:cNvPr id="38" name="TextBox 37">
            <a:extLst>
              <a:ext uri="{FF2B5EF4-FFF2-40B4-BE49-F238E27FC236}">
                <a16:creationId xmlns:a16="http://schemas.microsoft.com/office/drawing/2014/main" id="{A227690A-5E7E-44CE-9CD3-2C5639A28B37}"/>
              </a:ext>
            </a:extLst>
          </p:cNvPr>
          <p:cNvSpPr txBox="1"/>
          <p:nvPr/>
        </p:nvSpPr>
        <p:spPr>
          <a:xfrm>
            <a:off x="3948356" y="3180388"/>
            <a:ext cx="1691489"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err="1">
                <a:ln>
                  <a:noFill/>
                </a:ln>
                <a:solidFill>
                  <a:srgbClr val="002060"/>
                </a:solidFill>
                <a:effectLst/>
                <a:uLnTx/>
                <a:uFillTx/>
                <a:latin typeface="Segoe Print" panose="02000600000000000000" pitchFamily="2" charset="0"/>
              </a:rPr>
              <a:t>neun</a:t>
            </a:r>
            <a:endParaRPr kumimoji="0" lang="en-GB" sz="4800" b="1" i="0" u="none" strike="noStrike" kern="1200" cap="none" spc="0" normalizeH="0" baseline="0" noProof="0" dirty="0">
              <a:ln>
                <a:noFill/>
              </a:ln>
              <a:solidFill>
                <a:srgbClr val="002060"/>
              </a:solidFill>
              <a:effectLst/>
              <a:uLnTx/>
              <a:uFillTx/>
              <a:latin typeface="Segoe Print" panose="02000600000000000000" pitchFamily="2" charset="0"/>
            </a:endParaRPr>
          </a:p>
        </p:txBody>
      </p:sp>
      <p:sp>
        <p:nvSpPr>
          <p:cNvPr id="39" name="TextBox 38">
            <a:extLst>
              <a:ext uri="{FF2B5EF4-FFF2-40B4-BE49-F238E27FC236}">
                <a16:creationId xmlns:a16="http://schemas.microsoft.com/office/drawing/2014/main" id="{60DA3E5A-82EC-4873-AC5E-A00EE925854B}"/>
              </a:ext>
            </a:extLst>
          </p:cNvPr>
          <p:cNvSpPr txBox="1"/>
          <p:nvPr/>
        </p:nvSpPr>
        <p:spPr>
          <a:xfrm>
            <a:off x="1412739" y="1818385"/>
            <a:ext cx="1603324"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800" b="1" dirty="0" err="1">
                <a:solidFill>
                  <a:srgbClr val="002060"/>
                </a:solidFill>
                <a:latin typeface="Segoe Print" panose="02000600000000000000" pitchFamily="2" charset="0"/>
              </a:rPr>
              <a:t>zehn</a:t>
            </a:r>
            <a:endParaRPr kumimoji="0" lang="en-GB" sz="4800" b="1" i="0" u="none" strike="noStrike" kern="1200" cap="none" spc="0" normalizeH="0" baseline="0" noProof="0" dirty="0">
              <a:ln>
                <a:noFill/>
              </a:ln>
              <a:solidFill>
                <a:srgbClr val="002060"/>
              </a:solidFill>
              <a:effectLst/>
              <a:uLnTx/>
              <a:uFillTx/>
              <a:latin typeface="Segoe Print" panose="02000600000000000000" pitchFamily="2" charset="0"/>
            </a:endParaRPr>
          </a:p>
        </p:txBody>
      </p:sp>
      <p:sp>
        <p:nvSpPr>
          <p:cNvPr id="40" name="TextBox 39">
            <a:extLst>
              <a:ext uri="{FF2B5EF4-FFF2-40B4-BE49-F238E27FC236}">
                <a16:creationId xmlns:a16="http://schemas.microsoft.com/office/drawing/2014/main" id="{7912D31B-DB32-41D6-9ABB-8EE3F0ABAD2C}"/>
              </a:ext>
            </a:extLst>
          </p:cNvPr>
          <p:cNvSpPr txBox="1"/>
          <p:nvPr/>
        </p:nvSpPr>
        <p:spPr>
          <a:xfrm>
            <a:off x="3555046" y="972585"/>
            <a:ext cx="906017"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002060"/>
                </a:solidFill>
                <a:effectLst/>
                <a:uLnTx/>
                <a:uFillTx/>
                <a:latin typeface="Segoe Print" panose="02000600000000000000" pitchFamily="2" charset="0"/>
              </a:rPr>
              <a:t>elf</a:t>
            </a:r>
          </a:p>
        </p:txBody>
      </p:sp>
      <p:sp>
        <p:nvSpPr>
          <p:cNvPr id="41" name="TextBox 40">
            <a:extLst>
              <a:ext uri="{FF2B5EF4-FFF2-40B4-BE49-F238E27FC236}">
                <a16:creationId xmlns:a16="http://schemas.microsoft.com/office/drawing/2014/main" id="{5639545A-6F4E-4EAC-9A5A-9145FDC91B74}"/>
              </a:ext>
            </a:extLst>
          </p:cNvPr>
          <p:cNvSpPr txBox="1"/>
          <p:nvPr/>
        </p:nvSpPr>
        <p:spPr>
          <a:xfrm>
            <a:off x="8125319" y="2175776"/>
            <a:ext cx="178286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err="1">
                <a:ln>
                  <a:noFill/>
                </a:ln>
                <a:solidFill>
                  <a:srgbClr val="002060"/>
                </a:solidFill>
                <a:effectLst/>
                <a:uLnTx/>
                <a:uFillTx/>
                <a:latin typeface="Segoe Print" panose="02000600000000000000" pitchFamily="2" charset="0"/>
              </a:rPr>
              <a:t>zwölf</a:t>
            </a:r>
            <a:endParaRPr kumimoji="0" lang="en-GB" sz="4800" b="1" i="0" u="none" strike="noStrike" kern="1200" cap="none" spc="0" normalizeH="0" baseline="0" noProof="0" dirty="0">
              <a:ln>
                <a:noFill/>
              </a:ln>
              <a:solidFill>
                <a:srgbClr val="002060"/>
              </a:solidFill>
              <a:effectLst/>
              <a:uLnTx/>
              <a:uFillTx/>
              <a:latin typeface="Segoe Print" panose="02000600000000000000" pitchFamily="2" charset="0"/>
            </a:endParaRPr>
          </a:p>
        </p:txBody>
      </p:sp>
      <p:sp>
        <p:nvSpPr>
          <p:cNvPr id="42" name="TextBox 41">
            <a:extLst>
              <a:ext uri="{FF2B5EF4-FFF2-40B4-BE49-F238E27FC236}">
                <a16:creationId xmlns:a16="http://schemas.microsoft.com/office/drawing/2014/main" id="{EF93B52C-1E90-49A2-B02D-D3F34B565701}"/>
              </a:ext>
            </a:extLst>
          </p:cNvPr>
          <p:cNvSpPr txBox="1"/>
          <p:nvPr/>
        </p:nvSpPr>
        <p:spPr>
          <a:xfrm>
            <a:off x="143711" y="4844915"/>
            <a:ext cx="1250663"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002060"/>
                </a:solidFill>
                <a:effectLst/>
                <a:uLnTx/>
                <a:uFillTx/>
                <a:latin typeface="Segoe Print" panose="02000600000000000000" pitchFamily="2" charset="0"/>
              </a:rPr>
              <a:t>eins</a:t>
            </a:r>
            <a:endParaRPr kumimoji="0" lang="en-GB" sz="4400" b="1" i="0" u="none" strike="noStrike" kern="1200" cap="none" spc="0" normalizeH="0" baseline="0" noProof="0" dirty="0">
              <a:ln>
                <a:noFill/>
              </a:ln>
              <a:solidFill>
                <a:srgbClr val="002060"/>
              </a:solidFill>
              <a:effectLst/>
              <a:uLnTx/>
              <a:uFillTx/>
              <a:latin typeface="Segoe Print" panose="02000600000000000000" pitchFamily="2" charset="0"/>
            </a:endParaRPr>
          </a:p>
        </p:txBody>
      </p:sp>
      <p:sp>
        <p:nvSpPr>
          <p:cNvPr id="43" name="TextBox 42">
            <a:extLst>
              <a:ext uri="{FF2B5EF4-FFF2-40B4-BE49-F238E27FC236}">
                <a16:creationId xmlns:a16="http://schemas.microsoft.com/office/drawing/2014/main" id="{8F29799B-83A1-46A8-A019-B47B945EC4E2}"/>
              </a:ext>
            </a:extLst>
          </p:cNvPr>
          <p:cNvSpPr txBox="1"/>
          <p:nvPr/>
        </p:nvSpPr>
        <p:spPr>
          <a:xfrm>
            <a:off x="1745130" y="4856483"/>
            <a:ext cx="152876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002060"/>
                </a:solidFill>
                <a:effectLst/>
                <a:uLnTx/>
                <a:uFillTx/>
                <a:latin typeface="Segoe Print" panose="02000600000000000000" pitchFamily="2" charset="0"/>
              </a:rPr>
              <a:t>zwei</a:t>
            </a:r>
            <a:endParaRPr kumimoji="0" lang="en-GB" sz="4400" b="1" i="0" u="none" strike="noStrike" kern="1200" cap="none" spc="0" normalizeH="0" baseline="0" noProof="0" dirty="0">
              <a:ln>
                <a:noFill/>
              </a:ln>
              <a:solidFill>
                <a:srgbClr val="002060"/>
              </a:solidFill>
              <a:effectLst/>
              <a:uLnTx/>
              <a:uFillTx/>
              <a:latin typeface="Segoe Print" panose="02000600000000000000" pitchFamily="2" charset="0"/>
            </a:endParaRPr>
          </a:p>
        </p:txBody>
      </p:sp>
      <p:sp>
        <p:nvSpPr>
          <p:cNvPr id="44" name="TextBox 43">
            <a:extLst>
              <a:ext uri="{FF2B5EF4-FFF2-40B4-BE49-F238E27FC236}">
                <a16:creationId xmlns:a16="http://schemas.microsoft.com/office/drawing/2014/main" id="{C806F494-90AC-4EF2-A04D-1C8D0883C7AA}"/>
              </a:ext>
            </a:extLst>
          </p:cNvPr>
          <p:cNvSpPr txBox="1"/>
          <p:nvPr/>
        </p:nvSpPr>
        <p:spPr>
          <a:xfrm>
            <a:off x="3407182" y="4868054"/>
            <a:ext cx="1297150"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002060"/>
                </a:solidFill>
                <a:effectLst/>
                <a:uLnTx/>
                <a:uFillTx/>
                <a:latin typeface="Segoe Print" panose="02000600000000000000" pitchFamily="2" charset="0"/>
              </a:rPr>
              <a:t>drei</a:t>
            </a:r>
            <a:endParaRPr kumimoji="0" lang="en-GB" sz="4400" b="1" i="0" u="none" strike="noStrike" kern="1200" cap="none" spc="0" normalizeH="0" baseline="0" noProof="0" dirty="0">
              <a:ln>
                <a:noFill/>
              </a:ln>
              <a:solidFill>
                <a:srgbClr val="002060"/>
              </a:solidFill>
              <a:effectLst/>
              <a:uLnTx/>
              <a:uFillTx/>
              <a:latin typeface="Segoe Print" panose="02000600000000000000" pitchFamily="2" charset="0"/>
            </a:endParaRPr>
          </a:p>
        </p:txBody>
      </p:sp>
      <p:sp>
        <p:nvSpPr>
          <p:cNvPr id="45" name="TextBox 44">
            <a:extLst>
              <a:ext uri="{FF2B5EF4-FFF2-40B4-BE49-F238E27FC236}">
                <a16:creationId xmlns:a16="http://schemas.microsoft.com/office/drawing/2014/main" id="{CC20C75D-B832-4ABC-AE91-80A7F3EF1F37}"/>
              </a:ext>
            </a:extLst>
          </p:cNvPr>
          <p:cNvSpPr txBox="1"/>
          <p:nvPr/>
        </p:nvSpPr>
        <p:spPr>
          <a:xfrm>
            <a:off x="5210612" y="4931192"/>
            <a:ext cx="1231427"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002060"/>
                </a:solidFill>
                <a:effectLst/>
                <a:uLnTx/>
                <a:uFillTx/>
                <a:latin typeface="Segoe Print" panose="02000600000000000000" pitchFamily="2" charset="0"/>
              </a:rPr>
              <a:t>vier</a:t>
            </a:r>
            <a:endParaRPr kumimoji="0" lang="en-GB" sz="4400" b="1" i="0" u="none" strike="noStrike" kern="1200" cap="none" spc="0" normalizeH="0" baseline="0" noProof="0" dirty="0">
              <a:ln>
                <a:noFill/>
              </a:ln>
              <a:solidFill>
                <a:srgbClr val="002060"/>
              </a:solidFill>
              <a:effectLst/>
              <a:uLnTx/>
              <a:uFillTx/>
              <a:latin typeface="Segoe Print" panose="02000600000000000000" pitchFamily="2" charset="0"/>
            </a:endParaRPr>
          </a:p>
        </p:txBody>
      </p:sp>
      <p:sp>
        <p:nvSpPr>
          <p:cNvPr id="46" name="TextBox 45">
            <a:extLst>
              <a:ext uri="{FF2B5EF4-FFF2-40B4-BE49-F238E27FC236}">
                <a16:creationId xmlns:a16="http://schemas.microsoft.com/office/drawing/2014/main" id="{E988DA24-DA80-4F7E-988C-58DC56B4036F}"/>
              </a:ext>
            </a:extLst>
          </p:cNvPr>
          <p:cNvSpPr txBox="1"/>
          <p:nvPr/>
        </p:nvSpPr>
        <p:spPr>
          <a:xfrm>
            <a:off x="7390846" y="4850673"/>
            <a:ext cx="1317990"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002060"/>
                </a:solidFill>
                <a:effectLst/>
                <a:uLnTx/>
                <a:uFillTx/>
                <a:latin typeface="Segoe Print" panose="02000600000000000000" pitchFamily="2" charset="0"/>
              </a:rPr>
              <a:t>fünf</a:t>
            </a:r>
            <a:endParaRPr kumimoji="0" lang="en-GB" sz="4400" b="1" i="0" u="none" strike="noStrike" kern="1200" cap="none" spc="0" normalizeH="0" baseline="0" noProof="0" dirty="0">
              <a:ln>
                <a:noFill/>
              </a:ln>
              <a:solidFill>
                <a:srgbClr val="002060"/>
              </a:solidFill>
              <a:effectLst/>
              <a:uLnTx/>
              <a:uFillTx/>
              <a:latin typeface="Segoe Print" panose="02000600000000000000" pitchFamily="2" charset="0"/>
            </a:endParaRPr>
          </a:p>
        </p:txBody>
      </p:sp>
      <p:sp>
        <p:nvSpPr>
          <p:cNvPr id="47" name="TextBox 46">
            <a:extLst>
              <a:ext uri="{FF2B5EF4-FFF2-40B4-BE49-F238E27FC236}">
                <a16:creationId xmlns:a16="http://schemas.microsoft.com/office/drawing/2014/main" id="{63CF9429-45C3-43AD-85D7-E2D66FC1AD0B}"/>
              </a:ext>
            </a:extLst>
          </p:cNvPr>
          <p:cNvSpPr txBox="1"/>
          <p:nvPr/>
        </p:nvSpPr>
        <p:spPr>
          <a:xfrm>
            <a:off x="9265388" y="4868055"/>
            <a:ext cx="1592103"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002060"/>
                </a:solidFill>
                <a:effectLst/>
                <a:uLnTx/>
                <a:uFillTx/>
                <a:latin typeface="Segoe Print" panose="02000600000000000000" pitchFamily="2" charset="0"/>
              </a:rPr>
              <a:t>sechs</a:t>
            </a:r>
            <a:endParaRPr kumimoji="0" lang="en-GB" sz="4400" b="1" i="0" u="none" strike="noStrike" kern="1200" cap="none" spc="0" normalizeH="0" baseline="0" noProof="0" dirty="0">
              <a:ln>
                <a:noFill/>
              </a:ln>
              <a:solidFill>
                <a:srgbClr val="002060"/>
              </a:solidFill>
              <a:effectLst/>
              <a:uLnTx/>
              <a:uFillTx/>
              <a:latin typeface="Segoe Print" panose="02000600000000000000" pitchFamily="2" charset="0"/>
            </a:endParaRPr>
          </a:p>
        </p:txBody>
      </p:sp>
      <p:sp>
        <p:nvSpPr>
          <p:cNvPr id="48" name="TextBox 47">
            <a:extLst>
              <a:ext uri="{FF2B5EF4-FFF2-40B4-BE49-F238E27FC236}">
                <a16:creationId xmlns:a16="http://schemas.microsoft.com/office/drawing/2014/main" id="{03B5CE30-4678-4966-8826-B3F349A47B02}"/>
              </a:ext>
            </a:extLst>
          </p:cNvPr>
          <p:cNvSpPr txBox="1"/>
          <p:nvPr/>
        </p:nvSpPr>
        <p:spPr>
          <a:xfrm>
            <a:off x="54874" y="5750133"/>
            <a:ext cx="1869423"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002060"/>
                </a:solidFill>
                <a:effectLst/>
                <a:uLnTx/>
                <a:uFillTx/>
                <a:latin typeface="Segoe Print" panose="02000600000000000000" pitchFamily="2" charset="0"/>
              </a:rPr>
              <a:t>sieben</a:t>
            </a:r>
            <a:endParaRPr kumimoji="0" lang="en-GB" sz="4400" b="1" i="0" u="none" strike="noStrike" kern="1200" cap="none" spc="0" normalizeH="0" baseline="0" noProof="0" dirty="0">
              <a:ln>
                <a:noFill/>
              </a:ln>
              <a:solidFill>
                <a:srgbClr val="002060"/>
              </a:solidFill>
              <a:effectLst/>
              <a:uLnTx/>
              <a:uFillTx/>
              <a:latin typeface="Segoe Print" panose="02000600000000000000" pitchFamily="2" charset="0"/>
            </a:endParaRPr>
          </a:p>
        </p:txBody>
      </p:sp>
      <p:sp>
        <p:nvSpPr>
          <p:cNvPr id="49" name="TextBox 48">
            <a:extLst>
              <a:ext uri="{FF2B5EF4-FFF2-40B4-BE49-F238E27FC236}">
                <a16:creationId xmlns:a16="http://schemas.microsoft.com/office/drawing/2014/main" id="{F14E3B04-2FD4-456A-AAC9-7A500B3E421E}"/>
              </a:ext>
            </a:extLst>
          </p:cNvPr>
          <p:cNvSpPr txBox="1"/>
          <p:nvPr/>
        </p:nvSpPr>
        <p:spPr>
          <a:xfrm>
            <a:off x="1930858" y="5768572"/>
            <a:ext cx="1415772"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002060"/>
                </a:solidFill>
                <a:effectLst/>
                <a:uLnTx/>
                <a:uFillTx/>
                <a:latin typeface="Segoe Print" panose="02000600000000000000" pitchFamily="2" charset="0"/>
              </a:rPr>
              <a:t>acht</a:t>
            </a:r>
            <a:endParaRPr kumimoji="0" lang="en-GB" sz="4400" b="1" i="0" u="none" strike="noStrike" kern="1200" cap="none" spc="0" normalizeH="0" baseline="0" noProof="0" dirty="0">
              <a:ln>
                <a:noFill/>
              </a:ln>
              <a:solidFill>
                <a:srgbClr val="002060"/>
              </a:solidFill>
              <a:effectLst/>
              <a:uLnTx/>
              <a:uFillTx/>
              <a:latin typeface="Segoe Print" panose="02000600000000000000" pitchFamily="2" charset="0"/>
            </a:endParaRPr>
          </a:p>
        </p:txBody>
      </p:sp>
      <p:sp>
        <p:nvSpPr>
          <p:cNvPr id="50" name="TextBox 49">
            <a:extLst>
              <a:ext uri="{FF2B5EF4-FFF2-40B4-BE49-F238E27FC236}">
                <a16:creationId xmlns:a16="http://schemas.microsoft.com/office/drawing/2014/main" id="{EF1D66FC-3CE8-47CB-B645-002476F85157}"/>
              </a:ext>
            </a:extLst>
          </p:cNvPr>
          <p:cNvSpPr txBox="1"/>
          <p:nvPr/>
        </p:nvSpPr>
        <p:spPr>
          <a:xfrm>
            <a:off x="3692886" y="5741074"/>
            <a:ext cx="1566454"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002060"/>
                </a:solidFill>
                <a:effectLst/>
                <a:uLnTx/>
                <a:uFillTx/>
                <a:latin typeface="Segoe Print" panose="02000600000000000000" pitchFamily="2" charset="0"/>
              </a:rPr>
              <a:t>neun</a:t>
            </a:r>
            <a:endParaRPr kumimoji="0" lang="en-GB" sz="4400" b="1" i="0" u="none" strike="noStrike" kern="1200" cap="none" spc="0" normalizeH="0" baseline="0" noProof="0" dirty="0">
              <a:ln>
                <a:noFill/>
              </a:ln>
              <a:solidFill>
                <a:srgbClr val="002060"/>
              </a:solidFill>
              <a:effectLst/>
              <a:uLnTx/>
              <a:uFillTx/>
              <a:latin typeface="Segoe Print" panose="02000600000000000000" pitchFamily="2" charset="0"/>
            </a:endParaRPr>
          </a:p>
        </p:txBody>
      </p:sp>
      <p:sp>
        <p:nvSpPr>
          <p:cNvPr id="51" name="TextBox 50">
            <a:extLst>
              <a:ext uri="{FF2B5EF4-FFF2-40B4-BE49-F238E27FC236}">
                <a16:creationId xmlns:a16="http://schemas.microsoft.com/office/drawing/2014/main" id="{8E66B47E-C2AC-4C18-8F9B-6C9874335DC4}"/>
              </a:ext>
            </a:extLst>
          </p:cNvPr>
          <p:cNvSpPr txBox="1"/>
          <p:nvPr/>
        </p:nvSpPr>
        <p:spPr>
          <a:xfrm>
            <a:off x="5791925" y="5750132"/>
            <a:ext cx="1484702"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002060"/>
                </a:solidFill>
                <a:effectLst/>
                <a:uLnTx/>
                <a:uFillTx/>
                <a:latin typeface="Segoe Print" panose="02000600000000000000" pitchFamily="2" charset="0"/>
              </a:rPr>
              <a:t>zehn</a:t>
            </a:r>
            <a:endParaRPr kumimoji="0" lang="en-GB" sz="4400" b="1" i="0" u="none" strike="noStrike" kern="1200" cap="none" spc="0" normalizeH="0" baseline="0" noProof="0" dirty="0">
              <a:ln>
                <a:noFill/>
              </a:ln>
              <a:solidFill>
                <a:srgbClr val="002060"/>
              </a:solidFill>
              <a:effectLst/>
              <a:uLnTx/>
              <a:uFillTx/>
              <a:latin typeface="Segoe Print" panose="02000600000000000000" pitchFamily="2" charset="0"/>
            </a:endParaRPr>
          </a:p>
        </p:txBody>
      </p:sp>
      <p:sp>
        <p:nvSpPr>
          <p:cNvPr id="52" name="TextBox 51">
            <a:extLst>
              <a:ext uri="{FF2B5EF4-FFF2-40B4-BE49-F238E27FC236}">
                <a16:creationId xmlns:a16="http://schemas.microsoft.com/office/drawing/2014/main" id="{4746117D-CAB8-4A63-9EBF-A4C65E83FEBB}"/>
              </a:ext>
            </a:extLst>
          </p:cNvPr>
          <p:cNvSpPr txBox="1"/>
          <p:nvPr/>
        </p:nvSpPr>
        <p:spPr>
          <a:xfrm>
            <a:off x="7651897" y="5768572"/>
            <a:ext cx="845103"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002060"/>
                </a:solidFill>
                <a:effectLst/>
                <a:uLnTx/>
                <a:uFillTx/>
                <a:latin typeface="Segoe Print" panose="02000600000000000000" pitchFamily="2" charset="0"/>
              </a:rPr>
              <a:t>elf</a:t>
            </a:r>
          </a:p>
        </p:txBody>
      </p:sp>
      <p:sp>
        <p:nvSpPr>
          <p:cNvPr id="53" name="TextBox 52">
            <a:extLst>
              <a:ext uri="{FF2B5EF4-FFF2-40B4-BE49-F238E27FC236}">
                <a16:creationId xmlns:a16="http://schemas.microsoft.com/office/drawing/2014/main" id="{931539B4-DEAF-4E88-BC15-4E280CB1F364}"/>
              </a:ext>
            </a:extLst>
          </p:cNvPr>
          <p:cNvSpPr txBox="1"/>
          <p:nvPr/>
        </p:nvSpPr>
        <p:spPr>
          <a:xfrm>
            <a:off x="9158761" y="5729146"/>
            <a:ext cx="1649811"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002060"/>
                </a:solidFill>
                <a:effectLst/>
                <a:uLnTx/>
                <a:uFillTx/>
                <a:latin typeface="Segoe Print" panose="02000600000000000000" pitchFamily="2" charset="0"/>
              </a:rPr>
              <a:t>zwölf</a:t>
            </a:r>
            <a:endParaRPr kumimoji="0" lang="en-GB" sz="4400" b="1" i="0" u="none" strike="noStrike" kern="1200" cap="none" spc="0" normalizeH="0" baseline="0" noProof="0" dirty="0">
              <a:ln>
                <a:noFill/>
              </a:ln>
              <a:solidFill>
                <a:srgbClr val="002060"/>
              </a:solidFill>
              <a:effectLst/>
              <a:uLnTx/>
              <a:uFillTx/>
              <a:latin typeface="Segoe Print" panose="02000600000000000000" pitchFamily="2" charset="0"/>
            </a:endParaRPr>
          </a:p>
        </p:txBody>
      </p:sp>
      <p:sp>
        <p:nvSpPr>
          <p:cNvPr id="54" name="TextBox 53">
            <a:extLst>
              <a:ext uri="{FF2B5EF4-FFF2-40B4-BE49-F238E27FC236}">
                <a16:creationId xmlns:a16="http://schemas.microsoft.com/office/drawing/2014/main" id="{73CA1CD8-9A0C-496D-8143-0564387F5A56}"/>
              </a:ext>
            </a:extLst>
          </p:cNvPr>
          <p:cNvSpPr txBox="1"/>
          <p:nvPr/>
        </p:nvSpPr>
        <p:spPr>
          <a:xfrm>
            <a:off x="-323850" y="4023961"/>
            <a:ext cx="11448968"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0066"/>
                </a:solidFill>
                <a:effectLst/>
                <a:uLnTx/>
                <a:uFillTx/>
                <a:latin typeface="Modern Love" panose="04090805081005020601" pitchFamily="82" charset="0"/>
              </a:rPr>
              <a:t>- - - - - - - - - - - - - - - - - - - - - - - - - - - - - - -</a:t>
            </a:r>
          </a:p>
        </p:txBody>
      </p:sp>
    </p:spTree>
    <p:extLst>
      <p:ext uri="{BB962C8B-B14F-4D97-AF65-F5344CB8AC3E}">
        <p14:creationId xmlns:p14="http://schemas.microsoft.com/office/powerpoint/2010/main" val="2475613134"/>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fade">
                                      <p:cBhvr>
                                        <p:cTn id="10" dur="500"/>
                                        <p:tgtEl>
                                          <p:spTgt spid="4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23"/>
                                        </p:tgtEl>
                                      </p:cBhvr>
                                    </p:animEffect>
                                    <p:set>
                                      <p:cBhvr>
                                        <p:cTn id="15" dur="1" fill="hold">
                                          <p:stCondLst>
                                            <p:cond delay="499"/>
                                          </p:stCondLst>
                                        </p:cTn>
                                        <p:tgtEl>
                                          <p:spTgt spid="23"/>
                                        </p:tgtEl>
                                        <p:attrNameLst>
                                          <p:attrName>style.visibility</p:attrName>
                                        </p:attrNameLst>
                                      </p:cBhvr>
                                      <p:to>
                                        <p:strVal val="hidden"/>
                                      </p:to>
                                    </p:set>
                                  </p:childTnLst>
                                </p:cTn>
                              </p:par>
                              <p:par>
                                <p:cTn id="16" presetID="10" presetClass="entr" presetSubtype="0" fill="hold" grpId="0" nodeType="withEffect">
                                  <p:stCondLst>
                                    <p:cond delay="0"/>
                                  </p:stCondLst>
                                  <p:childTnLst>
                                    <p:set>
                                      <p:cBhvr>
                                        <p:cTn id="17" dur="1" fill="hold">
                                          <p:stCondLst>
                                            <p:cond delay="0"/>
                                          </p:stCondLst>
                                        </p:cTn>
                                        <p:tgtEl>
                                          <p:spTgt spid="43"/>
                                        </p:tgtEl>
                                        <p:attrNameLst>
                                          <p:attrName>style.visibility</p:attrName>
                                        </p:attrNameLst>
                                      </p:cBhvr>
                                      <p:to>
                                        <p:strVal val="visible"/>
                                      </p:to>
                                    </p:set>
                                    <p:animEffect transition="in" filter="fade">
                                      <p:cBhvr>
                                        <p:cTn id="18" dur="500"/>
                                        <p:tgtEl>
                                          <p:spTgt spid="4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0" nodeType="clickEffect">
                                  <p:stCondLst>
                                    <p:cond delay="0"/>
                                  </p:stCondLst>
                                  <p:childTnLst>
                                    <p:animEffect transition="out" filter="fade">
                                      <p:cBhvr>
                                        <p:cTn id="22" dur="500"/>
                                        <p:tgtEl>
                                          <p:spTgt spid="22"/>
                                        </p:tgtEl>
                                      </p:cBhvr>
                                    </p:animEffect>
                                    <p:set>
                                      <p:cBhvr>
                                        <p:cTn id="23" dur="1" fill="hold">
                                          <p:stCondLst>
                                            <p:cond delay="499"/>
                                          </p:stCondLst>
                                        </p:cTn>
                                        <p:tgtEl>
                                          <p:spTgt spid="22"/>
                                        </p:tgtEl>
                                        <p:attrNameLst>
                                          <p:attrName>style.visibility</p:attrName>
                                        </p:attrNameLst>
                                      </p:cBhvr>
                                      <p:to>
                                        <p:strVal val="hidden"/>
                                      </p:to>
                                    </p:set>
                                  </p:childTnLst>
                                </p:cTn>
                              </p:par>
                              <p:par>
                                <p:cTn id="24" presetID="10" presetClass="entr" presetSubtype="0" fill="hold" grpId="0" nodeType="with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fade">
                                      <p:cBhvr>
                                        <p:cTn id="26" dur="500"/>
                                        <p:tgtEl>
                                          <p:spTgt spid="4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21"/>
                                        </p:tgtEl>
                                      </p:cBhvr>
                                    </p:animEffect>
                                    <p:set>
                                      <p:cBhvr>
                                        <p:cTn id="31" dur="1" fill="hold">
                                          <p:stCondLst>
                                            <p:cond delay="499"/>
                                          </p:stCondLst>
                                        </p:cTn>
                                        <p:tgtEl>
                                          <p:spTgt spid="21"/>
                                        </p:tgtEl>
                                        <p:attrNameLst>
                                          <p:attrName>style.visibility</p:attrName>
                                        </p:attrNameLst>
                                      </p:cBhvr>
                                      <p:to>
                                        <p:strVal val="hidden"/>
                                      </p:to>
                                    </p:set>
                                  </p:childTnLst>
                                </p:cTn>
                              </p:par>
                              <p:par>
                                <p:cTn id="32" presetID="10" presetClass="entr" presetSubtype="0" fill="hold" grpId="0" nodeType="withEffect">
                                  <p:stCondLst>
                                    <p:cond delay="0"/>
                                  </p:stCondLst>
                                  <p:childTnLst>
                                    <p:set>
                                      <p:cBhvr>
                                        <p:cTn id="33" dur="1" fill="hold">
                                          <p:stCondLst>
                                            <p:cond delay="0"/>
                                          </p:stCondLst>
                                        </p:cTn>
                                        <p:tgtEl>
                                          <p:spTgt spid="45"/>
                                        </p:tgtEl>
                                        <p:attrNameLst>
                                          <p:attrName>style.visibility</p:attrName>
                                        </p:attrNameLst>
                                      </p:cBhvr>
                                      <p:to>
                                        <p:strVal val="visible"/>
                                      </p:to>
                                    </p:set>
                                    <p:animEffect transition="in" filter="fade">
                                      <p:cBhvr>
                                        <p:cTn id="34" dur="500"/>
                                        <p:tgtEl>
                                          <p:spTgt spid="4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0" nodeType="clickEffect">
                                  <p:stCondLst>
                                    <p:cond delay="0"/>
                                  </p:stCondLst>
                                  <p:childTnLst>
                                    <p:animEffect transition="out" filter="fade">
                                      <p:cBhvr>
                                        <p:cTn id="38" dur="500"/>
                                        <p:tgtEl>
                                          <p:spTgt spid="24"/>
                                        </p:tgtEl>
                                      </p:cBhvr>
                                    </p:animEffect>
                                    <p:set>
                                      <p:cBhvr>
                                        <p:cTn id="39" dur="1" fill="hold">
                                          <p:stCondLst>
                                            <p:cond delay="499"/>
                                          </p:stCondLst>
                                        </p:cTn>
                                        <p:tgtEl>
                                          <p:spTgt spid="24"/>
                                        </p:tgtEl>
                                        <p:attrNameLst>
                                          <p:attrName>style.visibility</p:attrName>
                                        </p:attrNameLst>
                                      </p:cBhvr>
                                      <p:to>
                                        <p:strVal val="hidden"/>
                                      </p:to>
                                    </p:set>
                                  </p:childTnLst>
                                </p:cTn>
                              </p:par>
                              <p:par>
                                <p:cTn id="40" presetID="10" presetClass="entr" presetSubtype="0" fill="hold" grpId="0" nodeType="withEffect">
                                  <p:stCondLst>
                                    <p:cond delay="0"/>
                                  </p:stCondLst>
                                  <p:childTnLst>
                                    <p:set>
                                      <p:cBhvr>
                                        <p:cTn id="41" dur="1" fill="hold">
                                          <p:stCondLst>
                                            <p:cond delay="0"/>
                                          </p:stCondLst>
                                        </p:cTn>
                                        <p:tgtEl>
                                          <p:spTgt spid="46"/>
                                        </p:tgtEl>
                                        <p:attrNameLst>
                                          <p:attrName>style.visibility</p:attrName>
                                        </p:attrNameLst>
                                      </p:cBhvr>
                                      <p:to>
                                        <p:strVal val="visible"/>
                                      </p:to>
                                    </p:set>
                                    <p:animEffect transition="in" filter="fade">
                                      <p:cBhvr>
                                        <p:cTn id="42" dur="500"/>
                                        <p:tgtEl>
                                          <p:spTgt spid="4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35"/>
                                        </p:tgtEl>
                                      </p:cBhvr>
                                    </p:animEffect>
                                    <p:set>
                                      <p:cBhvr>
                                        <p:cTn id="47" dur="1" fill="hold">
                                          <p:stCondLst>
                                            <p:cond delay="499"/>
                                          </p:stCondLst>
                                        </p:cTn>
                                        <p:tgtEl>
                                          <p:spTgt spid="35"/>
                                        </p:tgtEl>
                                        <p:attrNameLst>
                                          <p:attrName>style.visibility</p:attrName>
                                        </p:attrNameLst>
                                      </p:cBhvr>
                                      <p:to>
                                        <p:strVal val="hidden"/>
                                      </p:to>
                                    </p:set>
                                  </p:childTnLst>
                                </p:cTn>
                              </p:par>
                              <p:par>
                                <p:cTn id="48" presetID="10" presetClass="entr" presetSubtype="0" fill="hold" grpId="0"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fade">
                                      <p:cBhvr>
                                        <p:cTn id="50" dur="500"/>
                                        <p:tgtEl>
                                          <p:spTgt spid="47"/>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grpId="0" nodeType="clickEffect">
                                  <p:stCondLst>
                                    <p:cond delay="0"/>
                                  </p:stCondLst>
                                  <p:childTnLst>
                                    <p:animEffect transition="out" filter="fade">
                                      <p:cBhvr>
                                        <p:cTn id="54" dur="500"/>
                                        <p:tgtEl>
                                          <p:spTgt spid="36"/>
                                        </p:tgtEl>
                                      </p:cBhvr>
                                    </p:animEffect>
                                    <p:set>
                                      <p:cBhvr>
                                        <p:cTn id="55" dur="1" fill="hold">
                                          <p:stCondLst>
                                            <p:cond delay="499"/>
                                          </p:stCondLst>
                                        </p:cTn>
                                        <p:tgtEl>
                                          <p:spTgt spid="36"/>
                                        </p:tgtEl>
                                        <p:attrNameLst>
                                          <p:attrName>style.visibility</p:attrName>
                                        </p:attrNameLst>
                                      </p:cBhvr>
                                      <p:to>
                                        <p:strVal val="hidden"/>
                                      </p:to>
                                    </p:set>
                                  </p:childTnLst>
                                </p:cTn>
                              </p:par>
                              <p:par>
                                <p:cTn id="56" presetID="10" presetClass="entr" presetSubtype="0" fill="hold" grpId="0" nodeType="withEffect">
                                  <p:stCondLst>
                                    <p:cond delay="0"/>
                                  </p:stCondLst>
                                  <p:childTnLst>
                                    <p:set>
                                      <p:cBhvr>
                                        <p:cTn id="57" dur="1" fill="hold">
                                          <p:stCondLst>
                                            <p:cond delay="0"/>
                                          </p:stCondLst>
                                        </p:cTn>
                                        <p:tgtEl>
                                          <p:spTgt spid="48"/>
                                        </p:tgtEl>
                                        <p:attrNameLst>
                                          <p:attrName>style.visibility</p:attrName>
                                        </p:attrNameLst>
                                      </p:cBhvr>
                                      <p:to>
                                        <p:strVal val="visible"/>
                                      </p:to>
                                    </p:set>
                                    <p:animEffect transition="in" filter="fade">
                                      <p:cBhvr>
                                        <p:cTn id="58" dur="500"/>
                                        <p:tgtEl>
                                          <p:spTgt spid="48"/>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0" nodeType="clickEffect">
                                  <p:stCondLst>
                                    <p:cond delay="0"/>
                                  </p:stCondLst>
                                  <p:childTnLst>
                                    <p:animEffect transition="out" filter="fade">
                                      <p:cBhvr>
                                        <p:cTn id="62" dur="500"/>
                                        <p:tgtEl>
                                          <p:spTgt spid="37"/>
                                        </p:tgtEl>
                                      </p:cBhvr>
                                    </p:animEffect>
                                    <p:set>
                                      <p:cBhvr>
                                        <p:cTn id="63" dur="1" fill="hold">
                                          <p:stCondLst>
                                            <p:cond delay="499"/>
                                          </p:stCondLst>
                                        </p:cTn>
                                        <p:tgtEl>
                                          <p:spTgt spid="37"/>
                                        </p:tgtEl>
                                        <p:attrNameLst>
                                          <p:attrName>style.visibility</p:attrName>
                                        </p:attrNameLst>
                                      </p:cBhvr>
                                      <p:to>
                                        <p:strVal val="hidden"/>
                                      </p:to>
                                    </p:set>
                                  </p:childTnLst>
                                </p:cTn>
                              </p:par>
                              <p:par>
                                <p:cTn id="64" presetID="10" presetClass="entr" presetSubtype="0" fill="hold" grpId="0" nodeType="withEffect">
                                  <p:stCondLst>
                                    <p:cond delay="0"/>
                                  </p:stCondLst>
                                  <p:childTnLst>
                                    <p:set>
                                      <p:cBhvr>
                                        <p:cTn id="65" dur="1" fill="hold">
                                          <p:stCondLst>
                                            <p:cond delay="0"/>
                                          </p:stCondLst>
                                        </p:cTn>
                                        <p:tgtEl>
                                          <p:spTgt spid="49"/>
                                        </p:tgtEl>
                                        <p:attrNameLst>
                                          <p:attrName>style.visibility</p:attrName>
                                        </p:attrNameLst>
                                      </p:cBhvr>
                                      <p:to>
                                        <p:strVal val="visible"/>
                                      </p:to>
                                    </p:set>
                                    <p:animEffect transition="in" filter="fade">
                                      <p:cBhvr>
                                        <p:cTn id="66" dur="500"/>
                                        <p:tgtEl>
                                          <p:spTgt spid="49"/>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38"/>
                                        </p:tgtEl>
                                      </p:cBhvr>
                                    </p:animEffect>
                                    <p:set>
                                      <p:cBhvr>
                                        <p:cTn id="71" dur="1" fill="hold">
                                          <p:stCondLst>
                                            <p:cond delay="499"/>
                                          </p:stCondLst>
                                        </p:cTn>
                                        <p:tgtEl>
                                          <p:spTgt spid="38"/>
                                        </p:tgtEl>
                                        <p:attrNameLst>
                                          <p:attrName>style.visibility</p:attrName>
                                        </p:attrNameLst>
                                      </p:cBhvr>
                                      <p:to>
                                        <p:strVal val="hidden"/>
                                      </p:to>
                                    </p:set>
                                  </p:childTnLst>
                                </p:cTn>
                              </p:par>
                              <p:par>
                                <p:cTn id="72" presetID="10" presetClass="entr" presetSubtype="0" fill="hold" grpId="0" nodeType="withEffect">
                                  <p:stCondLst>
                                    <p:cond delay="0"/>
                                  </p:stCondLst>
                                  <p:childTnLst>
                                    <p:set>
                                      <p:cBhvr>
                                        <p:cTn id="73" dur="1" fill="hold">
                                          <p:stCondLst>
                                            <p:cond delay="0"/>
                                          </p:stCondLst>
                                        </p:cTn>
                                        <p:tgtEl>
                                          <p:spTgt spid="50"/>
                                        </p:tgtEl>
                                        <p:attrNameLst>
                                          <p:attrName>style.visibility</p:attrName>
                                        </p:attrNameLst>
                                      </p:cBhvr>
                                      <p:to>
                                        <p:strVal val="visible"/>
                                      </p:to>
                                    </p:set>
                                    <p:animEffect transition="in" filter="fade">
                                      <p:cBhvr>
                                        <p:cTn id="74" dur="500"/>
                                        <p:tgtEl>
                                          <p:spTgt spid="50"/>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xit" presetSubtype="0" fill="hold" grpId="0" nodeType="clickEffect">
                                  <p:stCondLst>
                                    <p:cond delay="0"/>
                                  </p:stCondLst>
                                  <p:childTnLst>
                                    <p:animEffect transition="out" filter="fade">
                                      <p:cBhvr>
                                        <p:cTn id="78" dur="500"/>
                                        <p:tgtEl>
                                          <p:spTgt spid="39"/>
                                        </p:tgtEl>
                                      </p:cBhvr>
                                    </p:animEffect>
                                    <p:set>
                                      <p:cBhvr>
                                        <p:cTn id="79" dur="1" fill="hold">
                                          <p:stCondLst>
                                            <p:cond delay="499"/>
                                          </p:stCondLst>
                                        </p:cTn>
                                        <p:tgtEl>
                                          <p:spTgt spid="39"/>
                                        </p:tgtEl>
                                        <p:attrNameLst>
                                          <p:attrName>style.visibility</p:attrName>
                                        </p:attrNameLst>
                                      </p:cBhvr>
                                      <p:to>
                                        <p:strVal val="hidden"/>
                                      </p:to>
                                    </p:set>
                                  </p:childTnLst>
                                </p:cTn>
                              </p:par>
                              <p:par>
                                <p:cTn id="80" presetID="10" presetClass="entr" presetSubtype="0" fill="hold" grpId="0" nodeType="withEffect">
                                  <p:stCondLst>
                                    <p:cond delay="0"/>
                                  </p:stCondLst>
                                  <p:childTnLst>
                                    <p:set>
                                      <p:cBhvr>
                                        <p:cTn id="81" dur="1" fill="hold">
                                          <p:stCondLst>
                                            <p:cond delay="0"/>
                                          </p:stCondLst>
                                        </p:cTn>
                                        <p:tgtEl>
                                          <p:spTgt spid="51"/>
                                        </p:tgtEl>
                                        <p:attrNameLst>
                                          <p:attrName>style.visibility</p:attrName>
                                        </p:attrNameLst>
                                      </p:cBhvr>
                                      <p:to>
                                        <p:strVal val="visible"/>
                                      </p:to>
                                    </p:set>
                                    <p:animEffect transition="in" filter="fade">
                                      <p:cBhvr>
                                        <p:cTn id="82" dur="500"/>
                                        <p:tgtEl>
                                          <p:spTgt spid="51"/>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xit" presetSubtype="0" fill="hold" grpId="0" nodeType="clickEffect">
                                  <p:stCondLst>
                                    <p:cond delay="0"/>
                                  </p:stCondLst>
                                  <p:childTnLst>
                                    <p:animEffect transition="out" filter="fade">
                                      <p:cBhvr>
                                        <p:cTn id="86" dur="500"/>
                                        <p:tgtEl>
                                          <p:spTgt spid="40"/>
                                        </p:tgtEl>
                                      </p:cBhvr>
                                    </p:animEffect>
                                    <p:set>
                                      <p:cBhvr>
                                        <p:cTn id="87" dur="1" fill="hold">
                                          <p:stCondLst>
                                            <p:cond delay="499"/>
                                          </p:stCondLst>
                                        </p:cTn>
                                        <p:tgtEl>
                                          <p:spTgt spid="40"/>
                                        </p:tgtEl>
                                        <p:attrNameLst>
                                          <p:attrName>style.visibility</p:attrName>
                                        </p:attrNameLst>
                                      </p:cBhvr>
                                      <p:to>
                                        <p:strVal val="hidden"/>
                                      </p:to>
                                    </p:set>
                                  </p:childTnLst>
                                </p:cTn>
                              </p:par>
                              <p:par>
                                <p:cTn id="88" presetID="10" presetClass="entr" presetSubtype="0" fill="hold" grpId="0" nodeType="withEffect">
                                  <p:stCondLst>
                                    <p:cond delay="0"/>
                                  </p:stCondLst>
                                  <p:childTnLst>
                                    <p:set>
                                      <p:cBhvr>
                                        <p:cTn id="89" dur="1" fill="hold">
                                          <p:stCondLst>
                                            <p:cond delay="0"/>
                                          </p:stCondLst>
                                        </p:cTn>
                                        <p:tgtEl>
                                          <p:spTgt spid="52"/>
                                        </p:tgtEl>
                                        <p:attrNameLst>
                                          <p:attrName>style.visibility</p:attrName>
                                        </p:attrNameLst>
                                      </p:cBhvr>
                                      <p:to>
                                        <p:strVal val="visible"/>
                                      </p:to>
                                    </p:set>
                                    <p:animEffect transition="in" filter="fade">
                                      <p:cBhvr>
                                        <p:cTn id="90" dur="500"/>
                                        <p:tgtEl>
                                          <p:spTgt spid="52"/>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xit" presetSubtype="0" fill="hold" grpId="0" nodeType="clickEffect">
                                  <p:stCondLst>
                                    <p:cond delay="0"/>
                                  </p:stCondLst>
                                  <p:childTnLst>
                                    <p:animEffect transition="out" filter="fade">
                                      <p:cBhvr>
                                        <p:cTn id="94" dur="500"/>
                                        <p:tgtEl>
                                          <p:spTgt spid="41"/>
                                        </p:tgtEl>
                                      </p:cBhvr>
                                    </p:animEffect>
                                    <p:set>
                                      <p:cBhvr>
                                        <p:cTn id="95" dur="1" fill="hold">
                                          <p:stCondLst>
                                            <p:cond delay="499"/>
                                          </p:stCondLst>
                                        </p:cTn>
                                        <p:tgtEl>
                                          <p:spTgt spid="41"/>
                                        </p:tgtEl>
                                        <p:attrNameLst>
                                          <p:attrName>style.visibility</p:attrName>
                                        </p:attrNameLst>
                                      </p:cBhvr>
                                      <p:to>
                                        <p:strVal val="hidden"/>
                                      </p:to>
                                    </p:set>
                                  </p:childTnLst>
                                </p:cTn>
                              </p:par>
                              <p:par>
                                <p:cTn id="96" presetID="10" presetClass="entr" presetSubtype="0" fill="hold" grpId="0" nodeType="withEffect">
                                  <p:stCondLst>
                                    <p:cond delay="0"/>
                                  </p:stCondLst>
                                  <p:childTnLst>
                                    <p:set>
                                      <p:cBhvr>
                                        <p:cTn id="97" dur="1" fill="hold">
                                          <p:stCondLst>
                                            <p:cond delay="0"/>
                                          </p:stCondLst>
                                        </p:cTn>
                                        <p:tgtEl>
                                          <p:spTgt spid="53"/>
                                        </p:tgtEl>
                                        <p:attrNameLst>
                                          <p:attrName>style.visibility</p:attrName>
                                        </p:attrNameLst>
                                      </p:cBhvr>
                                      <p:to>
                                        <p:strVal val="visible"/>
                                      </p:to>
                                    </p:set>
                                    <p:animEffect transition="in" filter="fade">
                                      <p:cBhvr>
                                        <p:cTn id="98"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9" restart="whenNotActive" fill="hold" evtFilter="cancelBubble" nodeType="interactiveSeq">
                <p:stCondLst>
                  <p:cond evt="onClick" delay="0">
                    <p:tgtEl>
                      <p:spTgt spid="34"/>
                    </p:tgtEl>
                  </p:cond>
                </p:stCondLst>
                <p:endSync evt="end" delay="0">
                  <p:rtn val="all"/>
                </p:endSync>
                <p:childTnLst>
                  <p:par>
                    <p:cTn id="100" fill="hold">
                      <p:stCondLst>
                        <p:cond delay="0"/>
                      </p:stCondLst>
                      <p:childTnLst>
                        <p:par>
                          <p:cTn id="101" fill="hold">
                            <p:stCondLst>
                              <p:cond delay="0"/>
                            </p:stCondLst>
                            <p:childTnLst>
                              <p:par>
                                <p:cTn id="102" presetID="12" presetClass="exit" presetSubtype="4" fill="remove" grpId="0" nodeType="clickEffect">
                                  <p:stCondLst>
                                    <p:cond delay="0"/>
                                  </p:stCondLst>
                                  <p:childTnLst>
                                    <p:anim calcmode="lin" valueType="num">
                                      <p:cBhvr additive="base">
                                        <p:cTn id="103" dur="59000"/>
                                        <p:tgtEl>
                                          <p:spTgt spid="28"/>
                                        </p:tgtEl>
                                        <p:attrNameLst>
                                          <p:attrName>ppt_y</p:attrName>
                                        </p:attrNameLst>
                                      </p:cBhvr>
                                      <p:tavLst>
                                        <p:tav tm="0">
                                          <p:val>
                                            <p:strVal val="#ppt_y"/>
                                          </p:val>
                                        </p:tav>
                                        <p:tav tm="100000">
                                          <p:val>
                                            <p:strVal val="#ppt_y+#ppt_h*1.125000"/>
                                          </p:val>
                                        </p:tav>
                                      </p:tavLst>
                                    </p:anim>
                                    <p:animEffect transition="out" filter="wipe(down)">
                                      <p:cBhvr>
                                        <p:cTn id="104" dur="59000"/>
                                        <p:tgtEl>
                                          <p:spTgt spid="28"/>
                                        </p:tgtEl>
                                      </p:cBhvr>
                                    </p:animEffect>
                                    <p:set>
                                      <p:cBhvr>
                                        <p:cTn id="105" dur="1" fill="hold">
                                          <p:stCondLst>
                                            <p:cond delay="589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34"/>
                  </p:tgtEl>
                </p:cond>
              </p:nextCondLst>
            </p:seq>
          </p:childTnLst>
        </p:cTn>
      </p:par>
    </p:tnLst>
    <p:bldLst>
      <p:bldP spid="28" grpId="0" animBg="1"/>
      <p:bldP spid="20" grpId="0"/>
      <p:bldP spid="21" grpId="0"/>
      <p:bldP spid="22" grpId="0"/>
      <p:bldP spid="23" grpId="0"/>
      <p:bldP spid="2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P spid="49" grpId="0"/>
      <p:bldP spid="50" grpId="0"/>
      <p:bldP spid="51" grpId="0"/>
      <p:bldP spid="52" grpId="0"/>
      <p:bldP spid="5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3"/>
          <a:stretch/>
        </p:blipFill>
        <p:spPr>
          <a:xfrm>
            <a:off x="10909270" y="86527"/>
            <a:ext cx="1190434" cy="1088269"/>
          </a:xfrm>
          <a:prstGeom prst="rect">
            <a:avLst/>
          </a:prstGeom>
          <a:ln>
            <a:noFill/>
          </a:ln>
        </p:spPr>
      </p:pic>
      <p:sp>
        <p:nvSpPr>
          <p:cNvPr id="90" name="CustomShape 3"/>
          <p:cNvSpPr/>
          <p:nvPr/>
        </p:nvSpPr>
        <p:spPr>
          <a:xfrm>
            <a:off x="92296" y="570813"/>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spc="-1" dirty="0">
                <a:solidFill>
                  <a:srgbClr val="002060"/>
                </a:solidFill>
                <a:latin typeface="Century Gothic" panose="020B0502020202020204" pitchFamily="34" charset="0"/>
              </a:rPr>
              <a:t>To make most masculine nouns </a:t>
            </a:r>
            <a:r>
              <a:rPr lang="en-GB" sz="2800" u="sng" spc="-1" dirty="0">
                <a:solidFill>
                  <a:srgbClr val="002060"/>
                </a:solidFill>
                <a:latin typeface="Century Gothic" panose="020B0502020202020204" pitchFamily="34" charset="0"/>
              </a:rPr>
              <a:t>plural</a:t>
            </a:r>
            <a:r>
              <a:rPr lang="en-GB" sz="2800" spc="-1" dirty="0">
                <a:solidFill>
                  <a:srgbClr val="002060"/>
                </a:solidFill>
                <a:latin typeface="Century Gothic" panose="020B0502020202020204" pitchFamily="34" charset="0"/>
              </a:rPr>
              <a:t> add –</a:t>
            </a:r>
            <a:r>
              <a:rPr lang="en-GB" sz="2800" b="1" spc="-1" dirty="0">
                <a:solidFill>
                  <a:srgbClr val="002060"/>
                </a:solidFill>
                <a:latin typeface="Century Gothic" panose="020B0502020202020204" pitchFamily="34" charset="0"/>
              </a:rPr>
              <a:t>e</a:t>
            </a:r>
            <a:r>
              <a:rPr lang="en-GB" sz="2800" spc="-1" dirty="0">
                <a:solidFill>
                  <a:srgbClr val="002060"/>
                </a:solidFill>
                <a:latin typeface="Century Gothic" panose="020B0502020202020204" pitchFamily="34" charset="0"/>
              </a:rPr>
              <a:t> at the end:</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92" name="CustomShape 5"/>
          <p:cNvSpPr/>
          <p:nvPr/>
        </p:nvSpPr>
        <p:spPr>
          <a:xfrm>
            <a:off x="2365970" y="2066475"/>
            <a:ext cx="272063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rPr>
              <a:t>ein</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rPr>
              <a:t>Bleistift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102" name="Google Shape;183;p8"/>
          <p:cNvPicPr/>
          <p:nvPr/>
        </p:nvPicPr>
        <p:blipFill>
          <a:blip r:embed="rId4"/>
          <a:stretch/>
        </p:blipFill>
        <p:spPr>
          <a:xfrm>
            <a:off x="2119083" y="2584515"/>
            <a:ext cx="633960" cy="671040"/>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216353" y="-220169"/>
            <a:ext cx="7267988" cy="1144800"/>
          </a:xfrm>
        </p:spPr>
        <p:txBody>
          <a:bodyPr/>
          <a:lstStyle/>
          <a:p>
            <a:r>
              <a:rPr lang="en-GB" sz="3600" b="1" spc="-1" dirty="0">
                <a:latin typeface="Century Gothic" panose="020B0502020202020204" pitchFamily="34" charset="0"/>
                <a:ea typeface="Century Gothic"/>
              </a:rPr>
              <a:t>Plural nouns</a:t>
            </a:r>
            <a:endParaRPr lang="en-GB" sz="3600" dirty="0"/>
          </a:p>
        </p:txBody>
      </p:sp>
      <p:sp>
        <p:nvSpPr>
          <p:cNvPr id="25" name="Rectangle: Rounded Corners 24">
            <a:extLst>
              <a:ext uri="{FF2B5EF4-FFF2-40B4-BE49-F238E27FC236}">
                <a16:creationId xmlns:a16="http://schemas.microsoft.com/office/drawing/2014/main" id="{7E328420-38D8-4EC3-9A54-1C703529A170}"/>
              </a:ext>
            </a:extLst>
          </p:cNvPr>
          <p:cNvSpPr/>
          <p:nvPr/>
        </p:nvSpPr>
        <p:spPr>
          <a:xfrm>
            <a:off x="216353" y="2130284"/>
            <a:ext cx="1870421" cy="518040"/>
          </a:xfrm>
          <a:prstGeom prst="roundRect">
            <a:avLst/>
          </a:prstGeom>
          <a:solidFill>
            <a:srgbClr val="00B0F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masculine</a:t>
            </a:r>
          </a:p>
        </p:txBody>
      </p:sp>
      <p:sp>
        <p:nvSpPr>
          <p:cNvPr id="26" name="CustomShape 5">
            <a:extLst>
              <a:ext uri="{FF2B5EF4-FFF2-40B4-BE49-F238E27FC236}">
                <a16:creationId xmlns:a16="http://schemas.microsoft.com/office/drawing/2014/main" id="{D2BAD28B-350C-46C1-A117-AF36EE5DBECD}"/>
              </a:ext>
            </a:extLst>
          </p:cNvPr>
          <p:cNvSpPr/>
          <p:nvPr/>
        </p:nvSpPr>
        <p:spPr>
          <a:xfrm>
            <a:off x="2753043" y="2600650"/>
            <a:ext cx="272063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a/one pencil</a:t>
            </a:r>
            <a:endParaRPr kumimoji="0" lang="en-GB" sz="280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7" name="CustomShape 5">
            <a:extLst>
              <a:ext uri="{FF2B5EF4-FFF2-40B4-BE49-F238E27FC236}">
                <a16:creationId xmlns:a16="http://schemas.microsoft.com/office/drawing/2014/main" id="{0A39847B-EFBD-4701-9BF3-8B606169AB47}"/>
              </a:ext>
            </a:extLst>
          </p:cNvPr>
          <p:cNvSpPr/>
          <p:nvPr/>
        </p:nvSpPr>
        <p:spPr>
          <a:xfrm>
            <a:off x="6667714" y="2130284"/>
            <a:ext cx="272063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rPr>
              <a:t>zwei</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rPr>
              <a:t>Bleistift</a:t>
            </a:r>
            <a:r>
              <a:rPr kumimoji="0" lang="en-GB" sz="2800" b="1" i="0" u="sng" strike="noStrike" kern="1200" cap="none" spc="-1" normalizeH="0" baseline="0" noProof="0" dirty="0" err="1">
                <a:ln>
                  <a:noFill/>
                </a:ln>
                <a:solidFill>
                  <a:srgbClr val="92D050"/>
                </a:solidFill>
                <a:effectLst/>
                <a:uLnTx/>
                <a:uFillTx/>
                <a:latin typeface="Century Gothic" panose="020B0502020202020204" pitchFamily="34" charset="0"/>
                <a:ea typeface="Century Gothic"/>
              </a:rPr>
              <a:t>e</a:t>
            </a:r>
            <a:endParaRPr kumimoji="0" lang="en-GB" sz="2800" b="0" i="0" u="sng" strike="noStrike" kern="1200" cap="none" spc="-1" normalizeH="0" baseline="0" noProof="0" dirty="0">
              <a:ln>
                <a:noFill/>
              </a:ln>
              <a:solidFill>
                <a:srgbClr val="92D050"/>
              </a:solidFill>
              <a:effectLst/>
              <a:uLnTx/>
              <a:uFillTx/>
              <a:latin typeface="Century Gothic" panose="020B0502020202020204" pitchFamily="34" charset="0"/>
            </a:endParaRPr>
          </a:p>
        </p:txBody>
      </p:sp>
      <p:pic>
        <p:nvPicPr>
          <p:cNvPr id="28" name="Google Shape;183;p8">
            <a:extLst>
              <a:ext uri="{FF2B5EF4-FFF2-40B4-BE49-F238E27FC236}">
                <a16:creationId xmlns:a16="http://schemas.microsoft.com/office/drawing/2014/main" id="{9D602F50-979F-4A23-9228-9D37C62321A5}"/>
              </a:ext>
            </a:extLst>
          </p:cNvPr>
          <p:cNvPicPr/>
          <p:nvPr/>
        </p:nvPicPr>
        <p:blipFill>
          <a:blip r:embed="rId4"/>
          <a:stretch/>
        </p:blipFill>
        <p:spPr>
          <a:xfrm>
            <a:off x="6096000" y="2601408"/>
            <a:ext cx="633960" cy="671040"/>
          </a:xfrm>
          <a:prstGeom prst="rect">
            <a:avLst/>
          </a:prstGeom>
          <a:ln>
            <a:noFill/>
          </a:ln>
        </p:spPr>
      </p:pic>
      <p:sp>
        <p:nvSpPr>
          <p:cNvPr id="29" name="CustomShape 5">
            <a:extLst>
              <a:ext uri="{FF2B5EF4-FFF2-40B4-BE49-F238E27FC236}">
                <a16:creationId xmlns:a16="http://schemas.microsoft.com/office/drawing/2014/main" id="{AF8176F4-B636-4485-9230-EC9DD4D017D4}"/>
              </a:ext>
            </a:extLst>
          </p:cNvPr>
          <p:cNvSpPr/>
          <p:nvPr/>
        </p:nvSpPr>
        <p:spPr>
          <a:xfrm>
            <a:off x="6667714" y="2677908"/>
            <a:ext cx="272063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two pencil</a:t>
            </a:r>
            <a:r>
              <a:rPr kumimoji="0" lang="en-GB" sz="2800" i="0" u="none" strike="noStrike" kern="1200" cap="none" spc="-1" normalizeH="0" baseline="0" noProof="0" dirty="0">
                <a:ln>
                  <a:noFill/>
                </a:ln>
                <a:solidFill>
                  <a:srgbClr val="92D050"/>
                </a:solidFill>
                <a:effectLst/>
                <a:uLnTx/>
                <a:uFillTx/>
                <a:latin typeface="Century Gothic" panose="020B0502020202020204" pitchFamily="34" charset="0"/>
                <a:ea typeface="Century Gothic"/>
              </a:rPr>
              <a:t>s</a:t>
            </a:r>
            <a:endParaRPr kumimoji="0" lang="en-GB" sz="2800" i="0" u="none" strike="noStrike" kern="1200" cap="none" spc="-1" normalizeH="0" baseline="0" noProof="0" dirty="0">
              <a:ln>
                <a:noFill/>
              </a:ln>
              <a:solidFill>
                <a:srgbClr val="92D050"/>
              </a:solidFill>
              <a:effectLst/>
              <a:uLnTx/>
              <a:uFillTx/>
              <a:latin typeface="Century Gothic" panose="020B0502020202020204" pitchFamily="34" charset="0"/>
            </a:endParaRPr>
          </a:p>
        </p:txBody>
      </p:sp>
      <p:sp>
        <p:nvSpPr>
          <p:cNvPr id="30" name="Rectangle: Rounded Corners 29">
            <a:extLst>
              <a:ext uri="{FF2B5EF4-FFF2-40B4-BE49-F238E27FC236}">
                <a16:creationId xmlns:a16="http://schemas.microsoft.com/office/drawing/2014/main" id="{C8A78538-0A28-458C-A1D9-127E3B245A37}"/>
              </a:ext>
            </a:extLst>
          </p:cNvPr>
          <p:cNvSpPr/>
          <p:nvPr/>
        </p:nvSpPr>
        <p:spPr>
          <a:xfrm>
            <a:off x="2791079" y="1532300"/>
            <a:ext cx="1870421" cy="518040"/>
          </a:xfrm>
          <a:prstGeom prst="roundRect">
            <a:avLst/>
          </a:prstGeom>
          <a:solidFill>
            <a:srgbClr val="92D05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prstClr val="white"/>
                </a:solidFill>
                <a:latin typeface="Century Gothic"/>
              </a:rPr>
              <a:t>S</a:t>
            </a:r>
            <a:r>
              <a:rPr kumimoji="0" lang="en-GB" sz="2400" b="1" i="0" u="none" strike="noStrike" kern="1200" cap="none" spc="0" normalizeH="0" baseline="0" noProof="0" dirty="0" err="1">
                <a:ln>
                  <a:noFill/>
                </a:ln>
                <a:solidFill>
                  <a:prstClr val="white"/>
                </a:solidFill>
                <a:effectLst/>
                <a:uLnTx/>
                <a:uFillTx/>
                <a:latin typeface="Century Gothic"/>
                <a:ea typeface="+mn-ea"/>
                <a:cs typeface="+mn-cs"/>
              </a:rPr>
              <a:t>ingular</a:t>
            </a:r>
            <a:endParaRPr kumimoji="0" lang="en-GB" sz="24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31" name="Rectangle: Rounded Corners 30">
            <a:extLst>
              <a:ext uri="{FF2B5EF4-FFF2-40B4-BE49-F238E27FC236}">
                <a16:creationId xmlns:a16="http://schemas.microsoft.com/office/drawing/2014/main" id="{A0CAB27E-D55D-4CDA-8B38-056FC0C692EB}"/>
              </a:ext>
            </a:extLst>
          </p:cNvPr>
          <p:cNvSpPr/>
          <p:nvPr/>
        </p:nvSpPr>
        <p:spPr>
          <a:xfrm>
            <a:off x="6879859" y="1527061"/>
            <a:ext cx="1870421" cy="518040"/>
          </a:xfrm>
          <a:prstGeom prst="roundRect">
            <a:avLst/>
          </a:prstGeom>
          <a:solidFill>
            <a:srgbClr val="92D05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prstClr val="white"/>
                </a:solidFill>
                <a:latin typeface="Century Gothic"/>
              </a:rPr>
              <a:t>P</a:t>
            </a:r>
            <a:r>
              <a:rPr kumimoji="0" lang="en-GB" sz="2400" b="1" i="0" u="none" strike="noStrike" kern="1200" cap="none" spc="0" normalizeH="0" baseline="0" noProof="0" dirty="0" err="1">
                <a:ln>
                  <a:noFill/>
                </a:ln>
                <a:solidFill>
                  <a:prstClr val="white"/>
                </a:solidFill>
                <a:effectLst/>
                <a:uLnTx/>
                <a:uFillTx/>
                <a:latin typeface="Century Gothic"/>
                <a:ea typeface="+mn-ea"/>
                <a:cs typeface="+mn-cs"/>
              </a:rPr>
              <a:t>lural</a:t>
            </a:r>
            <a:endParaRPr kumimoji="0" lang="en-GB" sz="24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32" name="CustomShape 3">
            <a:extLst>
              <a:ext uri="{FF2B5EF4-FFF2-40B4-BE49-F238E27FC236}">
                <a16:creationId xmlns:a16="http://schemas.microsoft.com/office/drawing/2014/main" id="{461A6BD6-517B-420E-AB71-3AF4E0C817A8}"/>
              </a:ext>
            </a:extLst>
          </p:cNvPr>
          <p:cNvSpPr/>
          <p:nvPr/>
        </p:nvSpPr>
        <p:spPr>
          <a:xfrm>
            <a:off x="92296" y="1040786"/>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spc="-1" dirty="0">
                <a:solidFill>
                  <a:srgbClr val="002060"/>
                </a:solidFill>
                <a:latin typeface="Century Gothic" panose="020B0502020202020204" pitchFamily="34" charset="0"/>
              </a:rPr>
              <a:t>Some plural nouns also add </a:t>
            </a:r>
            <a:r>
              <a:rPr lang="en-GB" sz="2800" b="1" spc="-1" dirty="0">
                <a:solidFill>
                  <a:srgbClr val="002060"/>
                </a:solidFill>
                <a:latin typeface="Century Gothic" panose="020B0502020202020204" pitchFamily="34" charset="0"/>
              </a:rPr>
              <a:t>umlaut</a:t>
            </a:r>
            <a:r>
              <a:rPr lang="en-GB" sz="2800" spc="-1" dirty="0">
                <a:solidFill>
                  <a:srgbClr val="002060"/>
                </a:solidFill>
                <a:latin typeface="Century Gothic" panose="020B0502020202020204" pitchFamily="34" charset="0"/>
              </a:rPr>
              <a:t> to the </a:t>
            </a:r>
            <a:r>
              <a:rPr lang="en-GB" sz="2800" b="1" spc="-1" dirty="0">
                <a:solidFill>
                  <a:srgbClr val="002060"/>
                </a:solidFill>
                <a:latin typeface="Century Gothic" panose="020B0502020202020204" pitchFamily="34" charset="0"/>
              </a:rPr>
              <a:t>a</a:t>
            </a:r>
            <a:r>
              <a:rPr lang="en-GB" sz="2800" spc="-1" dirty="0">
                <a:solidFill>
                  <a:srgbClr val="002060"/>
                </a:solidFill>
                <a:latin typeface="Century Gothic" panose="020B0502020202020204" pitchFamily="34" charset="0"/>
              </a:rPr>
              <a:t>, </a:t>
            </a:r>
            <a:r>
              <a:rPr lang="en-GB" sz="2800" b="1" spc="-1" dirty="0">
                <a:solidFill>
                  <a:srgbClr val="002060"/>
                </a:solidFill>
                <a:latin typeface="Century Gothic" panose="020B0502020202020204" pitchFamily="34" charset="0"/>
              </a:rPr>
              <a:t>o</a:t>
            </a:r>
            <a:r>
              <a:rPr lang="en-GB" sz="2800" spc="-1" dirty="0">
                <a:solidFill>
                  <a:srgbClr val="002060"/>
                </a:solidFill>
                <a:latin typeface="Century Gothic" panose="020B0502020202020204" pitchFamily="34" charset="0"/>
              </a:rPr>
              <a:t>, </a:t>
            </a:r>
            <a:r>
              <a:rPr lang="en-GB" sz="2800" b="1" spc="-1" dirty="0">
                <a:solidFill>
                  <a:srgbClr val="002060"/>
                </a:solidFill>
                <a:latin typeface="Century Gothic" panose="020B0502020202020204" pitchFamily="34" charset="0"/>
              </a:rPr>
              <a:t>u</a:t>
            </a:r>
            <a:r>
              <a:rPr lang="en-GB" sz="2800" spc="-1" dirty="0">
                <a:solidFill>
                  <a:srgbClr val="002060"/>
                </a:solidFill>
                <a:latin typeface="Century Gothic" panose="020B0502020202020204" pitchFamily="34" charset="0"/>
              </a:rPr>
              <a:t>: </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3" name="CustomShape 5">
            <a:extLst>
              <a:ext uri="{FF2B5EF4-FFF2-40B4-BE49-F238E27FC236}">
                <a16:creationId xmlns:a16="http://schemas.microsoft.com/office/drawing/2014/main" id="{3DE2D9BA-243C-43B2-830E-06253B6D44A2}"/>
              </a:ext>
            </a:extLst>
          </p:cNvPr>
          <p:cNvSpPr/>
          <p:nvPr/>
        </p:nvSpPr>
        <p:spPr>
          <a:xfrm>
            <a:off x="2374998" y="3149471"/>
            <a:ext cx="272063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rPr>
              <a:t>ein</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rPr>
              <a:t>Fußball</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34" name="Google Shape;183;p8">
            <a:extLst>
              <a:ext uri="{FF2B5EF4-FFF2-40B4-BE49-F238E27FC236}">
                <a16:creationId xmlns:a16="http://schemas.microsoft.com/office/drawing/2014/main" id="{B95E61C5-6556-4733-A810-D24790F3A176}"/>
              </a:ext>
            </a:extLst>
          </p:cNvPr>
          <p:cNvPicPr/>
          <p:nvPr/>
        </p:nvPicPr>
        <p:blipFill>
          <a:blip r:embed="rId4"/>
          <a:stretch/>
        </p:blipFill>
        <p:spPr>
          <a:xfrm>
            <a:off x="2128111" y="3667511"/>
            <a:ext cx="633960" cy="671040"/>
          </a:xfrm>
          <a:prstGeom prst="rect">
            <a:avLst/>
          </a:prstGeom>
          <a:ln>
            <a:noFill/>
          </a:ln>
        </p:spPr>
      </p:pic>
      <p:sp>
        <p:nvSpPr>
          <p:cNvPr id="35" name="CustomShape 5">
            <a:extLst>
              <a:ext uri="{FF2B5EF4-FFF2-40B4-BE49-F238E27FC236}">
                <a16:creationId xmlns:a16="http://schemas.microsoft.com/office/drawing/2014/main" id="{B5E36F2A-229A-4E2D-88EB-E11534DB6EF5}"/>
              </a:ext>
            </a:extLst>
          </p:cNvPr>
          <p:cNvSpPr/>
          <p:nvPr/>
        </p:nvSpPr>
        <p:spPr>
          <a:xfrm>
            <a:off x="2762071" y="3683646"/>
            <a:ext cx="272063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a/one football</a:t>
            </a:r>
            <a:endParaRPr kumimoji="0" lang="en-GB" sz="280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6" name="CustomShape 5">
            <a:extLst>
              <a:ext uri="{FF2B5EF4-FFF2-40B4-BE49-F238E27FC236}">
                <a16:creationId xmlns:a16="http://schemas.microsoft.com/office/drawing/2014/main" id="{B0E15BBE-F690-4186-B1DD-FD30B10B66C3}"/>
              </a:ext>
            </a:extLst>
          </p:cNvPr>
          <p:cNvSpPr/>
          <p:nvPr/>
        </p:nvSpPr>
        <p:spPr>
          <a:xfrm>
            <a:off x="6404893" y="3139664"/>
            <a:ext cx="272063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rPr>
              <a:t>drei</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rPr>
              <a:t>Fußb</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rPr>
              <a:t>ä</a:t>
            </a:r>
            <a:r>
              <a:rPr kumimoji="0" lang="en-GB" sz="2800" b="1"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rPr>
              <a:t>ll</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rPr>
              <a:t>e</a:t>
            </a:r>
            <a:endParaRPr kumimoji="0" lang="en-GB" sz="2800" b="0" i="0" u="none" strike="noStrike" kern="1200" cap="none" spc="-1" normalizeH="0" baseline="0" noProof="0" dirty="0">
              <a:ln>
                <a:noFill/>
              </a:ln>
              <a:solidFill>
                <a:srgbClr val="92D050"/>
              </a:solidFill>
              <a:effectLst/>
              <a:uLnTx/>
              <a:uFillTx/>
              <a:latin typeface="Century Gothic" panose="020B0502020202020204" pitchFamily="34" charset="0"/>
            </a:endParaRPr>
          </a:p>
        </p:txBody>
      </p:sp>
      <p:pic>
        <p:nvPicPr>
          <p:cNvPr id="37" name="Google Shape;183;p8">
            <a:extLst>
              <a:ext uri="{FF2B5EF4-FFF2-40B4-BE49-F238E27FC236}">
                <a16:creationId xmlns:a16="http://schemas.microsoft.com/office/drawing/2014/main" id="{B6376B88-20D7-4D15-BC10-810ECD859124}"/>
              </a:ext>
            </a:extLst>
          </p:cNvPr>
          <p:cNvPicPr/>
          <p:nvPr/>
        </p:nvPicPr>
        <p:blipFill>
          <a:blip r:embed="rId4"/>
          <a:stretch/>
        </p:blipFill>
        <p:spPr>
          <a:xfrm>
            <a:off x="6158006" y="3657704"/>
            <a:ext cx="633960" cy="671040"/>
          </a:xfrm>
          <a:prstGeom prst="rect">
            <a:avLst/>
          </a:prstGeom>
          <a:ln>
            <a:noFill/>
          </a:ln>
        </p:spPr>
      </p:pic>
      <p:sp>
        <p:nvSpPr>
          <p:cNvPr id="38" name="CustomShape 5">
            <a:extLst>
              <a:ext uri="{FF2B5EF4-FFF2-40B4-BE49-F238E27FC236}">
                <a16:creationId xmlns:a16="http://schemas.microsoft.com/office/drawing/2014/main" id="{607748C2-F349-4D55-AC38-3AB671C30334}"/>
              </a:ext>
            </a:extLst>
          </p:cNvPr>
          <p:cNvSpPr/>
          <p:nvPr/>
        </p:nvSpPr>
        <p:spPr>
          <a:xfrm>
            <a:off x="6791966" y="3673839"/>
            <a:ext cx="272063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three football</a:t>
            </a:r>
            <a:r>
              <a:rPr kumimoji="0" lang="en-GB" sz="2800" i="0" u="none" strike="noStrike" kern="1200" cap="none" spc="-1" normalizeH="0" baseline="0" noProof="0" dirty="0">
                <a:ln>
                  <a:noFill/>
                </a:ln>
                <a:solidFill>
                  <a:srgbClr val="92D050"/>
                </a:solidFill>
                <a:effectLst/>
                <a:uLnTx/>
                <a:uFillTx/>
                <a:latin typeface="Century Gothic" panose="020B0502020202020204" pitchFamily="34" charset="0"/>
                <a:ea typeface="Century Gothic"/>
              </a:rPr>
              <a:t>s</a:t>
            </a:r>
            <a:endParaRPr kumimoji="0" lang="en-GB" sz="2800" i="0" u="none" strike="noStrike" kern="1200" cap="none" spc="-1" normalizeH="0" baseline="0" noProof="0" dirty="0">
              <a:ln>
                <a:noFill/>
              </a:ln>
              <a:solidFill>
                <a:srgbClr val="92D050"/>
              </a:solidFill>
              <a:effectLst/>
              <a:uLnTx/>
              <a:uFillTx/>
              <a:latin typeface="Century Gothic" panose="020B0502020202020204" pitchFamily="34" charset="0"/>
            </a:endParaRPr>
          </a:p>
        </p:txBody>
      </p:sp>
      <p:sp>
        <p:nvSpPr>
          <p:cNvPr id="39" name="Speech Bubble: Rectangle with Corners Rounded 38">
            <a:extLst>
              <a:ext uri="{FF2B5EF4-FFF2-40B4-BE49-F238E27FC236}">
                <a16:creationId xmlns:a16="http://schemas.microsoft.com/office/drawing/2014/main" id="{A7A0D9C4-AB5B-419E-96D6-831F6D2D5D6D}"/>
              </a:ext>
            </a:extLst>
          </p:cNvPr>
          <p:cNvSpPr/>
          <p:nvPr/>
        </p:nvSpPr>
        <p:spPr>
          <a:xfrm>
            <a:off x="9228476" y="1326888"/>
            <a:ext cx="2924317" cy="1291662"/>
          </a:xfrm>
          <a:prstGeom prst="wedgeRoundRectCallout">
            <a:avLst>
              <a:gd name="adj1" fmla="val -56052"/>
              <a:gd name="adj2" fmla="val 25098"/>
              <a:gd name="adj3" fmla="val 16667"/>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schemeClr val="bg1"/>
                </a:solidFill>
                <a:effectLst/>
                <a:uLnTx/>
                <a:uFillTx/>
                <a:latin typeface="Century Gothic" panose="020B0502020202020204" pitchFamily="34" charset="0"/>
              </a:rPr>
              <a:t>Some neuter nouns</a:t>
            </a:r>
            <a:r>
              <a:rPr kumimoji="0" lang="en-GB" sz="2000" i="0" u="none" strike="noStrike" kern="1200" cap="none" spc="0" normalizeH="0" noProof="0" dirty="0">
                <a:ln>
                  <a:noFill/>
                </a:ln>
                <a:solidFill>
                  <a:schemeClr val="bg1"/>
                </a:solidFill>
                <a:effectLst/>
                <a:uLnTx/>
                <a:uFillTx/>
                <a:latin typeface="Century Gothic" panose="020B0502020202020204" pitchFamily="34" charset="0"/>
              </a:rPr>
              <a:t> work like this, too: </a:t>
            </a:r>
            <a:br>
              <a:rPr kumimoji="0" lang="en-GB" sz="2000" i="0" u="none" strike="noStrike" kern="1200" cap="none" spc="0" normalizeH="0" noProof="0" dirty="0">
                <a:ln>
                  <a:noFill/>
                </a:ln>
                <a:solidFill>
                  <a:schemeClr val="bg1"/>
                </a:solidFill>
                <a:effectLst/>
                <a:uLnTx/>
                <a:uFillTx/>
                <a:latin typeface="Century Gothic" panose="020B0502020202020204" pitchFamily="34" charset="0"/>
              </a:rPr>
            </a:br>
            <a:r>
              <a:rPr kumimoji="0" lang="en-GB" sz="2000" b="1" i="0" u="none" strike="noStrike" kern="1200" cap="none" spc="0" normalizeH="0" noProof="0" dirty="0" err="1">
                <a:ln>
                  <a:noFill/>
                </a:ln>
                <a:solidFill>
                  <a:schemeClr val="bg1"/>
                </a:solidFill>
                <a:effectLst/>
                <a:uLnTx/>
                <a:uFillTx/>
                <a:latin typeface="Century Gothic" panose="020B0502020202020204" pitchFamily="34" charset="0"/>
              </a:rPr>
              <a:t>ein</a:t>
            </a:r>
            <a:r>
              <a:rPr kumimoji="0" lang="en-GB" sz="2000" b="1" i="0" u="none" strike="noStrike" kern="1200" cap="none" spc="0" normalizeH="0" noProof="0" dirty="0">
                <a:ln>
                  <a:noFill/>
                </a:ln>
                <a:solidFill>
                  <a:schemeClr val="bg1"/>
                </a:solidFill>
                <a:effectLst/>
                <a:uLnTx/>
                <a:uFillTx/>
                <a:latin typeface="Century Gothic" panose="020B0502020202020204" pitchFamily="34" charset="0"/>
              </a:rPr>
              <a:t> Spiel </a:t>
            </a:r>
            <a:r>
              <a:rPr kumimoji="0" lang="en-GB" sz="2000" b="1" i="0" u="none" strike="noStrike" kern="1200" cap="none" spc="0" normalizeH="0" noProof="0" dirty="0">
                <a:ln>
                  <a:noFill/>
                </a:ln>
                <a:solidFill>
                  <a:schemeClr val="bg1"/>
                </a:solidFill>
                <a:effectLst/>
                <a:uLnTx/>
                <a:uFillTx/>
                <a:latin typeface="Century Gothic" panose="020B0502020202020204" pitchFamily="34" charset="0"/>
                <a:sym typeface="Wingdings" panose="05000000000000000000" pitchFamily="2" charset="2"/>
              </a:rPr>
              <a:t> </a:t>
            </a:r>
            <a:r>
              <a:rPr kumimoji="0" lang="en-GB" sz="2000" b="1" i="0" u="none" strike="noStrike" kern="1200" cap="none" spc="0" normalizeH="0" noProof="0" dirty="0" err="1">
                <a:ln>
                  <a:noFill/>
                </a:ln>
                <a:solidFill>
                  <a:schemeClr val="bg1"/>
                </a:solidFill>
                <a:effectLst/>
                <a:uLnTx/>
                <a:uFillTx/>
                <a:latin typeface="Century Gothic" panose="020B0502020202020204" pitchFamily="34" charset="0"/>
                <a:sym typeface="Wingdings" panose="05000000000000000000" pitchFamily="2" charset="2"/>
              </a:rPr>
              <a:t>zwei</a:t>
            </a:r>
            <a:r>
              <a:rPr kumimoji="0" lang="en-GB" sz="2000" b="1" i="0" u="none" strike="noStrike" kern="1200" cap="none" spc="0" normalizeH="0" noProof="0" dirty="0">
                <a:ln>
                  <a:noFill/>
                </a:ln>
                <a:solidFill>
                  <a:schemeClr val="bg1"/>
                </a:solidFill>
                <a:effectLst/>
                <a:uLnTx/>
                <a:uFillTx/>
                <a:latin typeface="Century Gothic" panose="020B0502020202020204" pitchFamily="34" charset="0"/>
                <a:sym typeface="Wingdings" panose="05000000000000000000" pitchFamily="2" charset="2"/>
              </a:rPr>
              <a:t> </a:t>
            </a:r>
            <a:r>
              <a:rPr kumimoji="0" lang="en-GB" sz="2000" b="1" i="0" u="none" strike="noStrike" kern="1200" cap="none" spc="0" normalizeH="0" noProof="0" dirty="0" err="1">
                <a:ln>
                  <a:noFill/>
                </a:ln>
                <a:solidFill>
                  <a:schemeClr val="bg1"/>
                </a:solidFill>
                <a:effectLst/>
                <a:uLnTx/>
                <a:uFillTx/>
                <a:latin typeface="Century Gothic" panose="020B0502020202020204" pitchFamily="34" charset="0"/>
                <a:sym typeface="Wingdings" panose="05000000000000000000" pitchFamily="2" charset="2"/>
              </a:rPr>
              <a:t>Spiele</a:t>
            </a:r>
            <a:endParaRPr kumimoji="0" lang="en-GB" sz="2000" b="0" i="0" u="none" strike="noStrike" kern="1200" cap="none" spc="0" normalizeH="0" baseline="0" noProof="0" dirty="0">
              <a:ln>
                <a:noFill/>
              </a:ln>
              <a:solidFill>
                <a:schemeClr val="bg1"/>
              </a:solidFill>
              <a:effectLst/>
              <a:uLnTx/>
              <a:uFillTx/>
              <a:latin typeface="Century Gothic" panose="020F0302020204030204"/>
            </a:endParaRPr>
          </a:p>
        </p:txBody>
      </p:sp>
      <p:sp>
        <p:nvSpPr>
          <p:cNvPr id="40" name="CustomShape 3">
            <a:extLst>
              <a:ext uri="{FF2B5EF4-FFF2-40B4-BE49-F238E27FC236}">
                <a16:creationId xmlns:a16="http://schemas.microsoft.com/office/drawing/2014/main" id="{9B42A517-69E9-48EA-8BA3-248782B819EF}"/>
              </a:ext>
            </a:extLst>
          </p:cNvPr>
          <p:cNvSpPr/>
          <p:nvPr/>
        </p:nvSpPr>
        <p:spPr>
          <a:xfrm>
            <a:off x="133633" y="4354686"/>
            <a:ext cx="1200740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spc="-1" dirty="0">
                <a:solidFill>
                  <a:srgbClr val="002060"/>
                </a:solidFill>
                <a:latin typeface="Century Gothic" panose="020B0502020202020204" pitchFamily="34" charset="0"/>
              </a:rPr>
              <a:t>Most feminine nouns add –</a:t>
            </a:r>
            <a:r>
              <a:rPr lang="en-GB" sz="2800" b="1" spc="-1" dirty="0">
                <a:solidFill>
                  <a:srgbClr val="002060"/>
                </a:solidFill>
                <a:latin typeface="Century Gothic" panose="020B0502020202020204" pitchFamily="34" charset="0"/>
              </a:rPr>
              <a:t>n </a:t>
            </a:r>
            <a:r>
              <a:rPr lang="en-GB" sz="2800" spc="-1" dirty="0">
                <a:solidFill>
                  <a:srgbClr val="002060"/>
                </a:solidFill>
                <a:latin typeface="Century Gothic" panose="020B0502020202020204" pitchFamily="34" charset="0"/>
              </a:rPr>
              <a:t>or –</a:t>
            </a:r>
            <a:r>
              <a:rPr lang="en-GB" sz="2800" b="1" spc="-1" dirty="0" err="1">
                <a:solidFill>
                  <a:srgbClr val="002060"/>
                </a:solidFill>
                <a:latin typeface="Century Gothic" panose="020B0502020202020204" pitchFamily="34" charset="0"/>
              </a:rPr>
              <a:t>en</a:t>
            </a:r>
            <a:r>
              <a:rPr lang="en-GB" sz="2800" b="1" spc="-1" dirty="0">
                <a:solidFill>
                  <a:srgbClr val="002060"/>
                </a:solidFill>
                <a:latin typeface="Century Gothic" panose="020B0502020202020204" pitchFamily="34" charset="0"/>
              </a:rPr>
              <a:t> </a:t>
            </a:r>
            <a:r>
              <a:rPr lang="en-GB" sz="2800" spc="-1" dirty="0">
                <a:solidFill>
                  <a:srgbClr val="002060"/>
                </a:solidFill>
                <a:latin typeface="Century Gothic" panose="020B0502020202020204" pitchFamily="34" charset="0"/>
              </a:rPr>
              <a:t> at the end to make the plural:</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41" name="Rectangle: Rounded Corners 40">
            <a:extLst>
              <a:ext uri="{FF2B5EF4-FFF2-40B4-BE49-F238E27FC236}">
                <a16:creationId xmlns:a16="http://schemas.microsoft.com/office/drawing/2014/main" id="{9DA95300-D3BB-4D12-9C7C-D3200846C989}"/>
              </a:ext>
            </a:extLst>
          </p:cNvPr>
          <p:cNvSpPr/>
          <p:nvPr/>
        </p:nvSpPr>
        <p:spPr>
          <a:xfrm>
            <a:off x="257689" y="5073400"/>
            <a:ext cx="1870421" cy="518040"/>
          </a:xfrm>
          <a:prstGeom prst="roundRect">
            <a:avLst/>
          </a:prstGeom>
          <a:solidFill>
            <a:srgbClr val="FF000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feminine</a:t>
            </a:r>
          </a:p>
        </p:txBody>
      </p:sp>
      <p:sp>
        <p:nvSpPr>
          <p:cNvPr id="42" name="CustomShape 5">
            <a:extLst>
              <a:ext uri="{FF2B5EF4-FFF2-40B4-BE49-F238E27FC236}">
                <a16:creationId xmlns:a16="http://schemas.microsoft.com/office/drawing/2014/main" id="{4427E03A-3023-4B3A-AF72-C7ACB75C70E3}"/>
              </a:ext>
            </a:extLst>
          </p:cNvPr>
          <p:cNvSpPr/>
          <p:nvPr/>
        </p:nvSpPr>
        <p:spPr>
          <a:xfrm>
            <a:off x="2448802" y="4888861"/>
            <a:ext cx="272063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eine </a:t>
            </a:r>
            <a:r>
              <a:rPr kumimoji="0" lang="en-GB" sz="2800" b="1"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rPr>
              <a:t>Flasche</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43" name="Google Shape;183;p8">
            <a:extLst>
              <a:ext uri="{FF2B5EF4-FFF2-40B4-BE49-F238E27FC236}">
                <a16:creationId xmlns:a16="http://schemas.microsoft.com/office/drawing/2014/main" id="{E08604A1-3AEE-4C8C-BF8B-316E46AA92E3}"/>
              </a:ext>
            </a:extLst>
          </p:cNvPr>
          <p:cNvPicPr/>
          <p:nvPr/>
        </p:nvPicPr>
        <p:blipFill>
          <a:blip r:embed="rId4"/>
          <a:stretch/>
        </p:blipFill>
        <p:spPr>
          <a:xfrm>
            <a:off x="2126819" y="5292592"/>
            <a:ext cx="633960" cy="671040"/>
          </a:xfrm>
          <a:prstGeom prst="rect">
            <a:avLst/>
          </a:prstGeom>
          <a:ln>
            <a:noFill/>
          </a:ln>
        </p:spPr>
      </p:pic>
      <p:sp>
        <p:nvSpPr>
          <p:cNvPr id="44" name="CustomShape 5">
            <a:extLst>
              <a:ext uri="{FF2B5EF4-FFF2-40B4-BE49-F238E27FC236}">
                <a16:creationId xmlns:a16="http://schemas.microsoft.com/office/drawing/2014/main" id="{3765B7B6-C2EC-4957-9BBF-7A6792A519D4}"/>
              </a:ext>
            </a:extLst>
          </p:cNvPr>
          <p:cNvSpPr/>
          <p:nvPr/>
        </p:nvSpPr>
        <p:spPr>
          <a:xfrm>
            <a:off x="2846037" y="5307145"/>
            <a:ext cx="272063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a/one bottle</a:t>
            </a:r>
            <a:endParaRPr kumimoji="0" lang="en-GB" sz="280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45" name="CustomShape 5">
            <a:extLst>
              <a:ext uri="{FF2B5EF4-FFF2-40B4-BE49-F238E27FC236}">
                <a16:creationId xmlns:a16="http://schemas.microsoft.com/office/drawing/2014/main" id="{B2A73086-D307-485F-B96A-47F3A862382F}"/>
              </a:ext>
            </a:extLst>
          </p:cNvPr>
          <p:cNvSpPr/>
          <p:nvPr/>
        </p:nvSpPr>
        <p:spPr>
          <a:xfrm>
            <a:off x="6454750" y="4888861"/>
            <a:ext cx="272063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rPr>
              <a:t>vier</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rPr>
              <a:t>Flaschen</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46" name="Google Shape;183;p8">
            <a:extLst>
              <a:ext uri="{FF2B5EF4-FFF2-40B4-BE49-F238E27FC236}">
                <a16:creationId xmlns:a16="http://schemas.microsoft.com/office/drawing/2014/main" id="{B65B8E48-455A-4E2F-8ABE-B22C8BE77125}"/>
              </a:ext>
            </a:extLst>
          </p:cNvPr>
          <p:cNvPicPr/>
          <p:nvPr/>
        </p:nvPicPr>
        <p:blipFill>
          <a:blip r:embed="rId4"/>
          <a:stretch/>
        </p:blipFill>
        <p:spPr>
          <a:xfrm>
            <a:off x="6199343" y="5291010"/>
            <a:ext cx="633960" cy="671040"/>
          </a:xfrm>
          <a:prstGeom prst="rect">
            <a:avLst/>
          </a:prstGeom>
          <a:ln>
            <a:noFill/>
          </a:ln>
        </p:spPr>
      </p:pic>
      <p:sp>
        <p:nvSpPr>
          <p:cNvPr id="47" name="CustomShape 5">
            <a:extLst>
              <a:ext uri="{FF2B5EF4-FFF2-40B4-BE49-F238E27FC236}">
                <a16:creationId xmlns:a16="http://schemas.microsoft.com/office/drawing/2014/main" id="{A32A1A05-0495-43E5-9AD6-C01A818618D2}"/>
              </a:ext>
            </a:extLst>
          </p:cNvPr>
          <p:cNvSpPr/>
          <p:nvPr/>
        </p:nvSpPr>
        <p:spPr>
          <a:xfrm>
            <a:off x="6833303" y="5307145"/>
            <a:ext cx="272063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four bottles</a:t>
            </a:r>
            <a:endParaRPr kumimoji="0" lang="en-GB" sz="280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48" name="CustomShape 5">
            <a:extLst>
              <a:ext uri="{FF2B5EF4-FFF2-40B4-BE49-F238E27FC236}">
                <a16:creationId xmlns:a16="http://schemas.microsoft.com/office/drawing/2014/main" id="{C1DBDD61-1537-4602-8668-EDEEBCBEC6FD}"/>
              </a:ext>
            </a:extLst>
          </p:cNvPr>
          <p:cNvSpPr/>
          <p:nvPr/>
        </p:nvSpPr>
        <p:spPr>
          <a:xfrm>
            <a:off x="2448802" y="5938060"/>
            <a:ext cx="272063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eine Person</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49" name="Google Shape;183;p8">
            <a:extLst>
              <a:ext uri="{FF2B5EF4-FFF2-40B4-BE49-F238E27FC236}">
                <a16:creationId xmlns:a16="http://schemas.microsoft.com/office/drawing/2014/main" id="{4580C1B1-A837-4570-9D1D-E71B986CC4CE}"/>
              </a:ext>
            </a:extLst>
          </p:cNvPr>
          <p:cNvPicPr/>
          <p:nvPr/>
        </p:nvPicPr>
        <p:blipFill>
          <a:blip r:embed="rId4"/>
          <a:stretch/>
        </p:blipFill>
        <p:spPr>
          <a:xfrm>
            <a:off x="2128110" y="6164701"/>
            <a:ext cx="633960" cy="671040"/>
          </a:xfrm>
          <a:prstGeom prst="rect">
            <a:avLst/>
          </a:prstGeom>
          <a:ln>
            <a:noFill/>
          </a:ln>
        </p:spPr>
      </p:pic>
      <p:sp>
        <p:nvSpPr>
          <p:cNvPr id="50" name="CustomShape 5">
            <a:extLst>
              <a:ext uri="{FF2B5EF4-FFF2-40B4-BE49-F238E27FC236}">
                <a16:creationId xmlns:a16="http://schemas.microsoft.com/office/drawing/2014/main" id="{53516D90-6273-43A8-9035-4E62FF26DAE0}"/>
              </a:ext>
            </a:extLst>
          </p:cNvPr>
          <p:cNvSpPr/>
          <p:nvPr/>
        </p:nvSpPr>
        <p:spPr>
          <a:xfrm>
            <a:off x="2785107" y="6372047"/>
            <a:ext cx="272063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a/one person</a:t>
            </a:r>
            <a:endParaRPr kumimoji="0" lang="en-GB" sz="280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51" name="CustomShape 5">
            <a:extLst>
              <a:ext uri="{FF2B5EF4-FFF2-40B4-BE49-F238E27FC236}">
                <a16:creationId xmlns:a16="http://schemas.microsoft.com/office/drawing/2014/main" id="{46CC7F3A-7EA2-4523-A9DC-0D59F70713E3}"/>
              </a:ext>
            </a:extLst>
          </p:cNvPr>
          <p:cNvSpPr/>
          <p:nvPr/>
        </p:nvSpPr>
        <p:spPr>
          <a:xfrm>
            <a:off x="6667713" y="5935494"/>
            <a:ext cx="272063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rPr>
              <a:t>fünf</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rPr>
              <a:t>Personen</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52" name="Google Shape;183;p8">
            <a:extLst>
              <a:ext uri="{FF2B5EF4-FFF2-40B4-BE49-F238E27FC236}">
                <a16:creationId xmlns:a16="http://schemas.microsoft.com/office/drawing/2014/main" id="{C3925665-9057-4024-8530-DC0B130EB717}"/>
              </a:ext>
            </a:extLst>
          </p:cNvPr>
          <p:cNvPicPr/>
          <p:nvPr/>
        </p:nvPicPr>
        <p:blipFill>
          <a:blip r:embed="rId4"/>
          <a:stretch/>
        </p:blipFill>
        <p:spPr>
          <a:xfrm>
            <a:off x="6168020" y="6148369"/>
            <a:ext cx="633960" cy="671040"/>
          </a:xfrm>
          <a:prstGeom prst="rect">
            <a:avLst/>
          </a:prstGeom>
          <a:ln>
            <a:noFill/>
          </a:ln>
        </p:spPr>
      </p:pic>
      <p:sp>
        <p:nvSpPr>
          <p:cNvPr id="53" name="CustomShape 5">
            <a:extLst>
              <a:ext uri="{FF2B5EF4-FFF2-40B4-BE49-F238E27FC236}">
                <a16:creationId xmlns:a16="http://schemas.microsoft.com/office/drawing/2014/main" id="{55F7DA49-D456-4A5D-B7D8-DA1AA7C5882C}"/>
              </a:ext>
            </a:extLst>
          </p:cNvPr>
          <p:cNvSpPr/>
          <p:nvPr/>
        </p:nvSpPr>
        <p:spPr>
          <a:xfrm>
            <a:off x="6791966" y="6388182"/>
            <a:ext cx="3815074"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five persons/people</a:t>
            </a:r>
            <a:endParaRPr kumimoji="0" lang="en-GB" sz="2800" i="0" u="none" strike="noStrike" kern="1200" cap="none" spc="-1" normalizeH="0" baseline="0" noProof="0" dirty="0">
              <a:ln>
                <a:noFill/>
              </a:ln>
              <a:solidFill>
                <a:prstClr val="black"/>
              </a:solidFill>
              <a:effectLst/>
              <a:uLnTx/>
              <a:uFillTx/>
              <a:latin typeface="Century Gothic" panose="020B0502020202020204" pitchFamily="34" charset="0"/>
            </a:endParaRPr>
          </a:p>
        </p:txBody>
      </p:sp>
    </p:spTree>
    <p:extLst>
      <p:ext uri="{BB962C8B-B14F-4D97-AF65-F5344CB8AC3E}">
        <p14:creationId xmlns:p14="http://schemas.microsoft.com/office/powerpoint/2010/main" val="320847374"/>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anim calcmode="lin" valueType="num">
                                      <p:cBhvr additive="repl">
                                        <p:cTn id="7" dur="500"/>
                                        <p:tgtEl>
                                          <p:spTgt spid="90"/>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additive="repl">
                                        <p:cTn id="12" dur="500"/>
                                        <p:tgtEl>
                                          <p:spTgt spid="32"/>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2">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4"/>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7"/>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8"/>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nodeType="clickEffect">
                                  <p:stCondLst>
                                    <p:cond delay="0"/>
                                  </p:stCondLst>
                                  <p:childTnLst>
                                    <p:set>
                                      <p:cBhvr>
                                        <p:cTn id="68" dur="1" fill="hold">
                                          <p:stCondLst>
                                            <p:cond delay="0"/>
                                          </p:stCondLst>
                                        </p:cTn>
                                        <p:tgtEl>
                                          <p:spTgt spid="40"/>
                                        </p:tgtEl>
                                        <p:attrNameLst>
                                          <p:attrName>style.visibility</p:attrName>
                                        </p:attrNameLst>
                                      </p:cBhvr>
                                      <p:to>
                                        <p:strVal val="visible"/>
                                      </p:to>
                                    </p:set>
                                    <p:anim calcmode="lin" valueType="num">
                                      <p:cBhvr additive="repl">
                                        <p:cTn id="69" dur="500"/>
                                        <p:tgtEl>
                                          <p:spTgt spid="40"/>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41"/>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42"/>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nodeType="clickEffect">
                                  <p:stCondLst>
                                    <p:cond delay="0"/>
                                  </p:stCondLst>
                                  <p:childTnLst>
                                    <p:set>
                                      <p:cBhvr>
                                        <p:cTn id="81" dur="1" fill="hold">
                                          <p:stCondLst>
                                            <p:cond delay="0"/>
                                          </p:stCondLst>
                                        </p:cTn>
                                        <p:tgtEl>
                                          <p:spTgt spid="43"/>
                                        </p:tgtEl>
                                        <p:attrNameLst>
                                          <p:attrName>style.visibility</p:attrName>
                                        </p:attrNameLst>
                                      </p:cBhvr>
                                      <p:to>
                                        <p:strVal val="visible"/>
                                      </p:to>
                                    </p:set>
                                  </p:childTnLst>
                                </p:cTn>
                              </p:par>
                              <p:par>
                                <p:cTn id="82" presetID="1" presetClass="entr" presetSubtype="0" fill="hold" grpId="0" nodeType="withEffect">
                                  <p:stCondLst>
                                    <p:cond delay="0"/>
                                  </p:stCondLst>
                                  <p:childTnLst>
                                    <p:set>
                                      <p:cBhvr>
                                        <p:cTn id="83" dur="1" fill="hold">
                                          <p:stCondLst>
                                            <p:cond delay="0"/>
                                          </p:stCondLst>
                                        </p:cTn>
                                        <p:tgtEl>
                                          <p:spTgt spid="44"/>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45"/>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nodeType="clickEffect">
                                  <p:stCondLst>
                                    <p:cond delay="0"/>
                                  </p:stCondLst>
                                  <p:childTnLst>
                                    <p:set>
                                      <p:cBhvr>
                                        <p:cTn id="91" dur="1" fill="hold">
                                          <p:stCondLst>
                                            <p:cond delay="0"/>
                                          </p:stCondLst>
                                        </p:cTn>
                                        <p:tgtEl>
                                          <p:spTgt spid="46"/>
                                        </p:tgtEl>
                                        <p:attrNameLst>
                                          <p:attrName>style.visibility</p:attrName>
                                        </p:attrNameLst>
                                      </p:cBhvr>
                                      <p:to>
                                        <p:strVal val="visible"/>
                                      </p:to>
                                    </p:set>
                                  </p:childTnLst>
                                </p:cTn>
                              </p:par>
                              <p:par>
                                <p:cTn id="92" presetID="1" presetClass="entr" presetSubtype="0" fill="hold" grpId="0" nodeType="withEffect">
                                  <p:stCondLst>
                                    <p:cond delay="0"/>
                                  </p:stCondLst>
                                  <p:childTnLst>
                                    <p:set>
                                      <p:cBhvr>
                                        <p:cTn id="93" dur="1" fill="hold">
                                          <p:stCondLst>
                                            <p:cond delay="0"/>
                                          </p:stCondLst>
                                        </p:cTn>
                                        <p:tgtEl>
                                          <p:spTgt spid="47"/>
                                        </p:tgtEl>
                                        <p:attrNameLst>
                                          <p:attrName>style.visibility</p:attrName>
                                        </p:attrNameLst>
                                      </p:cBhvr>
                                      <p:to>
                                        <p:strVal val="visible"/>
                                      </p:to>
                                    </p:set>
                                  </p:childTnLst>
                                </p:cTn>
                              </p:par>
                            </p:childTnLst>
                          </p:cTn>
                        </p:par>
                      </p:childTnLst>
                    </p:cTn>
                  </p:par>
                  <p:par>
                    <p:cTn id="94" fill="hold">
                      <p:stCondLst>
                        <p:cond delay="indefinite"/>
                      </p:stCondLst>
                      <p:childTnLst>
                        <p:par>
                          <p:cTn id="95" fill="hold">
                            <p:stCondLst>
                              <p:cond delay="0"/>
                            </p:stCondLst>
                            <p:childTnLst>
                              <p:par>
                                <p:cTn id="96" presetID="1" presetClass="entr" presetSubtype="0" fill="hold" grpId="0" nodeType="clickEffect">
                                  <p:stCondLst>
                                    <p:cond delay="0"/>
                                  </p:stCondLst>
                                  <p:childTnLst>
                                    <p:set>
                                      <p:cBhvr>
                                        <p:cTn id="97" dur="1" fill="hold">
                                          <p:stCondLst>
                                            <p:cond delay="0"/>
                                          </p:stCondLst>
                                        </p:cTn>
                                        <p:tgtEl>
                                          <p:spTgt spid="48"/>
                                        </p:tgtEl>
                                        <p:attrNameLst>
                                          <p:attrName>style.visibility</p:attrName>
                                        </p:attrNameLst>
                                      </p:cBhvr>
                                      <p:to>
                                        <p:strVal val="visible"/>
                                      </p:to>
                                    </p:set>
                                  </p:childTnLst>
                                </p:cTn>
                              </p:par>
                            </p:childTnLst>
                          </p:cTn>
                        </p:par>
                      </p:childTnLst>
                    </p:cTn>
                  </p:par>
                  <p:par>
                    <p:cTn id="98" fill="hold">
                      <p:stCondLst>
                        <p:cond delay="indefinite"/>
                      </p:stCondLst>
                      <p:childTnLst>
                        <p:par>
                          <p:cTn id="99" fill="hold">
                            <p:stCondLst>
                              <p:cond delay="0"/>
                            </p:stCondLst>
                            <p:childTnLst>
                              <p:par>
                                <p:cTn id="100" presetID="1" presetClass="entr" presetSubtype="0" fill="hold" nodeType="clickEffect">
                                  <p:stCondLst>
                                    <p:cond delay="0"/>
                                  </p:stCondLst>
                                  <p:childTnLst>
                                    <p:set>
                                      <p:cBhvr>
                                        <p:cTn id="101" dur="1" fill="hold">
                                          <p:stCondLst>
                                            <p:cond delay="0"/>
                                          </p:stCondLst>
                                        </p:cTn>
                                        <p:tgtEl>
                                          <p:spTgt spid="49"/>
                                        </p:tgtEl>
                                        <p:attrNameLst>
                                          <p:attrName>style.visibility</p:attrName>
                                        </p:attrNameLst>
                                      </p:cBhvr>
                                      <p:to>
                                        <p:strVal val="visible"/>
                                      </p:to>
                                    </p:set>
                                  </p:childTnLst>
                                </p:cTn>
                              </p:par>
                              <p:par>
                                <p:cTn id="102" presetID="1" presetClass="entr" presetSubtype="0" fill="hold" grpId="0" nodeType="withEffect">
                                  <p:stCondLst>
                                    <p:cond delay="0"/>
                                  </p:stCondLst>
                                  <p:childTnLst>
                                    <p:set>
                                      <p:cBhvr>
                                        <p:cTn id="103" dur="1" fill="hold">
                                          <p:stCondLst>
                                            <p:cond delay="0"/>
                                          </p:stCondLst>
                                        </p:cTn>
                                        <p:tgtEl>
                                          <p:spTgt spid="50"/>
                                        </p:tgtEl>
                                        <p:attrNameLst>
                                          <p:attrName>style.visibility</p:attrName>
                                        </p:attrNameLst>
                                      </p:cBhvr>
                                      <p:to>
                                        <p:strVal val="visible"/>
                                      </p:to>
                                    </p:set>
                                  </p:childTnLst>
                                </p:cTn>
                              </p:par>
                            </p:childTnLst>
                          </p:cTn>
                        </p:par>
                      </p:childTnLst>
                    </p:cTn>
                  </p:par>
                  <p:par>
                    <p:cTn id="104" fill="hold">
                      <p:stCondLst>
                        <p:cond delay="indefinite"/>
                      </p:stCondLst>
                      <p:childTnLst>
                        <p:par>
                          <p:cTn id="105" fill="hold">
                            <p:stCondLst>
                              <p:cond delay="0"/>
                            </p:stCondLst>
                            <p:childTnLst>
                              <p:par>
                                <p:cTn id="106" presetID="1" presetClass="entr" presetSubtype="0" fill="hold" grpId="0" nodeType="clickEffect">
                                  <p:stCondLst>
                                    <p:cond delay="0"/>
                                  </p:stCondLst>
                                  <p:childTnLst>
                                    <p:set>
                                      <p:cBhvr>
                                        <p:cTn id="107" dur="1" fill="hold">
                                          <p:stCondLst>
                                            <p:cond delay="0"/>
                                          </p:stCondLst>
                                        </p:cTn>
                                        <p:tgtEl>
                                          <p:spTgt spid="51"/>
                                        </p:tgtEl>
                                        <p:attrNameLst>
                                          <p:attrName>style.visibility</p:attrName>
                                        </p:attrNameLst>
                                      </p:cBhvr>
                                      <p:to>
                                        <p:strVal val="visible"/>
                                      </p:to>
                                    </p:set>
                                  </p:childTnLst>
                                </p:cTn>
                              </p:par>
                            </p:childTnLst>
                          </p:cTn>
                        </p:par>
                      </p:childTnLst>
                    </p:cTn>
                  </p:par>
                  <p:par>
                    <p:cTn id="108" fill="hold">
                      <p:stCondLst>
                        <p:cond delay="indefinite"/>
                      </p:stCondLst>
                      <p:childTnLst>
                        <p:par>
                          <p:cTn id="109" fill="hold">
                            <p:stCondLst>
                              <p:cond delay="0"/>
                            </p:stCondLst>
                            <p:childTnLst>
                              <p:par>
                                <p:cTn id="110" presetID="1" presetClass="entr" presetSubtype="0" fill="hold" nodeType="clickEffect">
                                  <p:stCondLst>
                                    <p:cond delay="0"/>
                                  </p:stCondLst>
                                  <p:childTnLst>
                                    <p:set>
                                      <p:cBhvr>
                                        <p:cTn id="111" dur="1" fill="hold">
                                          <p:stCondLst>
                                            <p:cond delay="0"/>
                                          </p:stCondLst>
                                        </p:cTn>
                                        <p:tgtEl>
                                          <p:spTgt spid="52"/>
                                        </p:tgtEl>
                                        <p:attrNameLst>
                                          <p:attrName>style.visibility</p:attrName>
                                        </p:attrNameLst>
                                      </p:cBhvr>
                                      <p:to>
                                        <p:strVal val="visible"/>
                                      </p:to>
                                    </p:set>
                                  </p:childTnLst>
                                </p:cTn>
                              </p:par>
                              <p:par>
                                <p:cTn id="112" presetID="1" presetClass="entr" presetSubtype="0" fill="hold" grpId="0" nodeType="withEffect">
                                  <p:stCondLst>
                                    <p:cond delay="0"/>
                                  </p:stCondLst>
                                  <p:childTnLst>
                                    <p:set>
                                      <p:cBhvr>
                                        <p:cTn id="113"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29" grpId="0"/>
      <p:bldP spid="30" grpId="0" animBg="1"/>
      <p:bldP spid="31" grpId="0" animBg="1"/>
      <p:bldP spid="33" grpId="0"/>
      <p:bldP spid="35" grpId="0"/>
      <p:bldP spid="36" grpId="0"/>
      <p:bldP spid="38" grpId="0"/>
      <p:bldP spid="39" grpId="0" animBg="1"/>
      <p:bldP spid="41" grpId="0" animBg="1"/>
      <p:bldP spid="42" grpId="0"/>
      <p:bldP spid="44" grpId="0"/>
      <p:bldP spid="45" grpId="0"/>
      <p:bldP spid="47" grpId="0"/>
      <p:bldP spid="48" grpId="0"/>
      <p:bldP spid="50" grpId="0"/>
      <p:bldP spid="51" grpId="0"/>
      <p:bldP spid="5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657220" y="1402202"/>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graphicFrame>
        <p:nvGraphicFramePr>
          <p:cNvPr id="5" name="Table 1">
            <a:extLst>
              <a:ext uri="{FF2B5EF4-FFF2-40B4-BE49-F238E27FC236}">
                <a16:creationId xmlns:a16="http://schemas.microsoft.com/office/drawing/2014/main" id="{C6398E9F-79CD-4BAD-B189-42283EE14EB0}"/>
              </a:ext>
            </a:extLst>
          </p:cNvPr>
          <p:cNvGraphicFramePr/>
          <p:nvPr/>
        </p:nvGraphicFramePr>
        <p:xfrm>
          <a:off x="3262137" y="1484655"/>
          <a:ext cx="4575577" cy="4328280"/>
        </p:xfrm>
        <a:graphic>
          <a:graphicData uri="http://schemas.openxmlformats.org/drawingml/2006/table">
            <a:tbl>
              <a:tblPr/>
              <a:tblGrid>
                <a:gridCol w="1657080">
                  <a:extLst>
                    <a:ext uri="{9D8B030D-6E8A-4147-A177-3AD203B41FA5}">
                      <a16:colId xmlns:a16="http://schemas.microsoft.com/office/drawing/2014/main" val="20000"/>
                    </a:ext>
                  </a:extLst>
                </a:gridCol>
                <a:gridCol w="2918497">
                  <a:extLst>
                    <a:ext uri="{9D8B030D-6E8A-4147-A177-3AD203B41FA5}">
                      <a16:colId xmlns:a16="http://schemas.microsoft.com/office/drawing/2014/main" val="20001"/>
                    </a:ext>
                  </a:extLst>
                </a:gridCol>
              </a:tblGrid>
              <a:tr h="961200">
                <a:tc>
                  <a:txBody>
                    <a:bodyPr/>
                    <a:lstStyle/>
                    <a:p>
                      <a:pPr algn="ctr">
                        <a:lnSpc>
                          <a:spcPct val="100000"/>
                        </a:lnSpc>
                      </a:pPr>
                      <a:r>
                        <a:rPr lang="en-GB" sz="2000" b="1" strike="noStrike" spc="-1" dirty="0">
                          <a:solidFill>
                            <a:srgbClr val="002060"/>
                          </a:solidFill>
                          <a:latin typeface="Century gothic"/>
                        </a:rPr>
                        <a:t>A-Singular</a:t>
                      </a: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000" b="1" strike="noStrike" spc="-1" dirty="0">
                          <a:solidFill>
                            <a:srgbClr val="002060"/>
                          </a:solidFill>
                          <a:latin typeface="Century gothic"/>
                        </a:rPr>
                        <a:t>B-Plural</a:t>
                      </a: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50508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4784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4100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4784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072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4784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4784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bl>
          </a:graphicData>
        </a:graphic>
      </p:graphicFrame>
      <p:graphicFrame>
        <p:nvGraphicFramePr>
          <p:cNvPr id="6" name="Table 2">
            <a:extLst>
              <a:ext uri="{FF2B5EF4-FFF2-40B4-BE49-F238E27FC236}">
                <a16:creationId xmlns:a16="http://schemas.microsoft.com/office/drawing/2014/main" id="{54458669-5D9D-4D2D-8CD9-BF98FB203F05}"/>
              </a:ext>
            </a:extLst>
          </p:cNvPr>
          <p:cNvGraphicFramePr/>
          <p:nvPr/>
        </p:nvGraphicFramePr>
        <p:xfrm>
          <a:off x="583737" y="1484655"/>
          <a:ext cx="2546280" cy="4318560"/>
        </p:xfrm>
        <a:graphic>
          <a:graphicData uri="http://schemas.openxmlformats.org/drawingml/2006/table">
            <a:tbl>
              <a:tblPr/>
              <a:tblGrid>
                <a:gridCol w="695520">
                  <a:extLst>
                    <a:ext uri="{9D8B030D-6E8A-4147-A177-3AD203B41FA5}">
                      <a16:colId xmlns:a16="http://schemas.microsoft.com/office/drawing/2014/main" val="20000"/>
                    </a:ext>
                  </a:extLst>
                </a:gridCol>
                <a:gridCol w="1850760">
                  <a:extLst>
                    <a:ext uri="{9D8B030D-6E8A-4147-A177-3AD203B41FA5}">
                      <a16:colId xmlns:a16="http://schemas.microsoft.com/office/drawing/2014/main" val="20001"/>
                    </a:ext>
                  </a:extLst>
                </a:gridCol>
              </a:tblGrid>
              <a:tr h="95292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5018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48348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5576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48348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054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47520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4604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bl>
          </a:graphicData>
        </a:graphic>
      </p:graphicFrame>
      <p:sp>
        <p:nvSpPr>
          <p:cNvPr id="15" name="CustomShape 22">
            <a:hlinkClick r:id="" action="ppaction://noaction">
              <a:snd r:embed="rId10" name="T2_W8_15.2.wav"/>
            </a:hlinkClick>
            <a:extLst>
              <a:ext uri="{FF2B5EF4-FFF2-40B4-BE49-F238E27FC236}">
                <a16:creationId xmlns:a16="http://schemas.microsoft.com/office/drawing/2014/main" id="{4247252A-FC32-4F16-8616-A5FE2859FCB7}"/>
              </a:ext>
            </a:extLst>
          </p:cNvPr>
          <p:cNvSpPr/>
          <p:nvPr/>
        </p:nvSpPr>
        <p:spPr>
          <a:xfrm>
            <a:off x="700017" y="246421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rPr>
              <a:t>B.</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16" name="CustomShape 23">
            <a:hlinkClick r:id="" action="ppaction://noaction">
              <a:snd r:embed="rId11" name="T2_W8_15.3.wav"/>
            </a:hlinkClick>
            <a:extLst>
              <a:ext uri="{FF2B5EF4-FFF2-40B4-BE49-F238E27FC236}">
                <a16:creationId xmlns:a16="http://schemas.microsoft.com/office/drawing/2014/main" id="{3AD5864B-E328-4811-82EC-A3D77BDC6BF2}"/>
              </a:ext>
            </a:extLst>
          </p:cNvPr>
          <p:cNvSpPr/>
          <p:nvPr/>
        </p:nvSpPr>
        <p:spPr>
          <a:xfrm>
            <a:off x="700017" y="296677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1</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17" name="CustomShape 24">
            <a:hlinkClick r:id="" action="ppaction://noaction">
              <a:snd r:embed="rId12" name="T2_W8_15.4.wav"/>
            </a:hlinkClick>
            <a:extLst>
              <a:ext uri="{FF2B5EF4-FFF2-40B4-BE49-F238E27FC236}">
                <a16:creationId xmlns:a16="http://schemas.microsoft.com/office/drawing/2014/main" id="{F2DAD2AC-ADD2-4480-845B-008BBA9A5F70}"/>
              </a:ext>
            </a:extLst>
          </p:cNvPr>
          <p:cNvSpPr/>
          <p:nvPr/>
        </p:nvSpPr>
        <p:spPr>
          <a:xfrm>
            <a:off x="700017" y="344593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2</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18" name="CustomShape 25">
            <a:hlinkClick r:id="" action="ppaction://noaction">
              <a:snd r:embed="rId13" name="T2_W8_15.5.wav"/>
            </a:hlinkClick>
            <a:extLst>
              <a:ext uri="{FF2B5EF4-FFF2-40B4-BE49-F238E27FC236}">
                <a16:creationId xmlns:a16="http://schemas.microsoft.com/office/drawing/2014/main" id="{E47FAB46-1A11-4EF4-B700-EF919D0338F8}"/>
              </a:ext>
            </a:extLst>
          </p:cNvPr>
          <p:cNvSpPr/>
          <p:nvPr/>
        </p:nvSpPr>
        <p:spPr>
          <a:xfrm>
            <a:off x="700017" y="391249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3</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19" name="CustomShape 26">
            <a:hlinkClick r:id="" action="ppaction://noaction">
              <a:snd r:embed="rId14" name="T2_W8_15.6.wav"/>
            </a:hlinkClick>
            <a:extLst>
              <a:ext uri="{FF2B5EF4-FFF2-40B4-BE49-F238E27FC236}">
                <a16:creationId xmlns:a16="http://schemas.microsoft.com/office/drawing/2014/main" id="{1ECA2C39-8E1B-46F9-B4CE-5D69DA706F12}"/>
              </a:ext>
            </a:extLst>
          </p:cNvPr>
          <p:cNvSpPr/>
          <p:nvPr/>
        </p:nvSpPr>
        <p:spPr>
          <a:xfrm>
            <a:off x="700017" y="441793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4</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1" name="CustomShape 27">
            <a:hlinkClick r:id="" action="ppaction://noaction">
              <a:snd r:embed="rId15" name="T2_W8_15.7.wav"/>
            </a:hlinkClick>
            <a:extLst>
              <a:ext uri="{FF2B5EF4-FFF2-40B4-BE49-F238E27FC236}">
                <a16:creationId xmlns:a16="http://schemas.microsoft.com/office/drawing/2014/main" id="{B06E6BFD-FB69-40F9-9653-301D379E5A17}"/>
              </a:ext>
            </a:extLst>
          </p:cNvPr>
          <p:cNvSpPr/>
          <p:nvPr/>
        </p:nvSpPr>
        <p:spPr>
          <a:xfrm>
            <a:off x="704337" y="491005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5</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2" name="CustomShape 28">
            <a:hlinkClick r:id="" action="ppaction://noaction">
              <a:snd r:embed="rId16" name="T2_W8_15.8.wav"/>
            </a:hlinkClick>
            <a:extLst>
              <a:ext uri="{FF2B5EF4-FFF2-40B4-BE49-F238E27FC236}">
                <a16:creationId xmlns:a16="http://schemas.microsoft.com/office/drawing/2014/main" id="{34261C61-C209-49EF-A2E1-6B62F7BA1FCB}"/>
              </a:ext>
            </a:extLst>
          </p:cNvPr>
          <p:cNvSpPr/>
          <p:nvPr/>
        </p:nvSpPr>
        <p:spPr>
          <a:xfrm>
            <a:off x="700017" y="535321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6</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5" name="CustomShape 6">
            <a:extLst>
              <a:ext uri="{FF2B5EF4-FFF2-40B4-BE49-F238E27FC236}">
                <a16:creationId xmlns:a16="http://schemas.microsoft.com/office/drawing/2014/main" id="{85BDA598-D8FC-421B-AEDB-34FBDED665F3}"/>
              </a:ext>
            </a:extLst>
          </p:cNvPr>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a:solidFill>
                  <a:srgbClr val="002060"/>
                </a:solidFill>
                <a:latin typeface="Century Gothic" panose="020B0502020202020204" pitchFamily="34" charset="0"/>
              </a:rPr>
              <a:t>Singular or plural?</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27" name="Picture 26" descr="A picture containing text, clipart&#10;&#10;Description automatically generated">
            <a:extLst>
              <a:ext uri="{FF2B5EF4-FFF2-40B4-BE49-F238E27FC236}">
                <a16:creationId xmlns:a16="http://schemas.microsoft.com/office/drawing/2014/main" id="{AC19905F-818E-4788-94EC-FA69D89EB988}"/>
              </a:ext>
            </a:extLst>
          </p:cNvPr>
          <p:cNvPicPr>
            <a:picLocks noChangeAspect="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729245" y="0"/>
            <a:ext cx="1097375" cy="1402202"/>
          </a:xfrm>
          <a:prstGeom prst="rect">
            <a:avLst/>
          </a:prstGeom>
        </p:spPr>
      </p:pic>
      <p:pic>
        <p:nvPicPr>
          <p:cNvPr id="4" name="Picture 3" descr="Icon&#10;&#10;Description automatically generated">
            <a:extLst>
              <a:ext uri="{FF2B5EF4-FFF2-40B4-BE49-F238E27FC236}">
                <a16:creationId xmlns:a16="http://schemas.microsoft.com/office/drawing/2014/main" id="{38D73F0C-2FDA-4386-9298-50EF1D54097D}"/>
              </a:ext>
            </a:extLst>
          </p:cNvPr>
          <p:cNvPicPr>
            <a:picLocks noChangeAspect="1"/>
          </p:cNvPicPr>
          <p:nvPr/>
        </p:nvPicPr>
        <p:blipFill rotWithShape="1">
          <a:blip r:embed="rId18">
            <a:extLst>
              <a:ext uri="{28A0092B-C50C-407E-A947-70E740481C1C}">
                <a14:useLocalDpi xmlns:a14="http://schemas.microsoft.com/office/drawing/2010/main" val="0"/>
              </a:ext>
            </a:extLst>
          </a:blip>
          <a:srcRect r="50000"/>
          <a:stretch/>
        </p:blipFill>
        <p:spPr>
          <a:xfrm>
            <a:off x="7159161" y="2464215"/>
            <a:ext cx="517321" cy="517320"/>
          </a:xfrm>
          <a:prstGeom prst="rect">
            <a:avLst/>
          </a:prstGeom>
        </p:spPr>
      </p:pic>
      <p:sp>
        <p:nvSpPr>
          <p:cNvPr id="20" name="Speech Bubble: Rectangle with Corners Rounded 19">
            <a:hlinkClick r:id="" action="ppaction://noaction">
              <a:snd r:embed="rId19" name="T2_W8_15.1.wav"/>
            </a:hlinkClick>
            <a:extLst>
              <a:ext uri="{FF2B5EF4-FFF2-40B4-BE49-F238E27FC236}">
                <a16:creationId xmlns:a16="http://schemas.microsoft.com/office/drawing/2014/main" id="{61558AC7-FD68-4E3F-8517-700B31B40F08}"/>
              </a:ext>
            </a:extLst>
          </p:cNvPr>
          <p:cNvSpPr/>
          <p:nvPr/>
        </p:nvSpPr>
        <p:spPr>
          <a:xfrm>
            <a:off x="914067" y="540014"/>
            <a:ext cx="6048000" cy="484918"/>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23" name="Graphic 22" descr="Teacher">
            <a:extLst>
              <a:ext uri="{FF2B5EF4-FFF2-40B4-BE49-F238E27FC236}">
                <a16:creationId xmlns:a16="http://schemas.microsoft.com/office/drawing/2014/main" id="{03F257CD-6AE7-4B38-B6EF-745F95AA86F2}"/>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0" y="325320"/>
            <a:ext cx="914400" cy="914400"/>
          </a:xfrm>
          <a:prstGeom prst="rect">
            <a:avLst/>
          </a:prstGeom>
        </p:spPr>
      </p:pic>
      <p:sp>
        <p:nvSpPr>
          <p:cNvPr id="24" name="Google Shape;108;p3">
            <a:hlinkClick r:id="" action="ppaction://noaction">
              <a:snd r:embed="rId19" name="T2_W8_15.1.wav"/>
            </a:hlinkClick>
            <a:extLst>
              <a:ext uri="{FF2B5EF4-FFF2-40B4-BE49-F238E27FC236}">
                <a16:creationId xmlns:a16="http://schemas.microsoft.com/office/drawing/2014/main" id="{BD6AECCF-7ECD-47B8-B7B8-66B6B917E525}"/>
              </a:ext>
            </a:extLst>
          </p:cNvPr>
          <p:cNvSpPr txBox="1"/>
          <p:nvPr/>
        </p:nvSpPr>
        <p:spPr>
          <a:xfrm>
            <a:off x="1100946" y="546239"/>
            <a:ext cx="6688239" cy="461624"/>
          </a:xfrm>
          <a:prstGeom prst="rect">
            <a:avLst/>
          </a:prstGeom>
          <a:noFill/>
          <a:ln>
            <a:noFill/>
          </a:ln>
        </p:spPr>
        <p:txBody>
          <a:bodyPr spcFirstLastPara="1" wrap="square" lIns="91425" tIns="45700" rIns="91425" bIns="45700" anchor="t" anchorCtr="0">
            <a:spAutoFit/>
          </a:bodyPr>
          <a:lstStyle/>
          <a:p>
            <a:pPr>
              <a:defRPr/>
            </a:pPr>
            <a:r>
              <a:rPr lang="en-GB" sz="2400" spc="-1" dirty="0" err="1">
                <a:solidFill>
                  <a:schemeClr val="bg1"/>
                </a:solidFill>
                <a:latin typeface="Century Gothic" panose="020B0502020202020204" pitchFamily="34" charset="0"/>
                <a:ea typeface="Calibri"/>
                <a:sym typeface="Calibri"/>
              </a:rPr>
              <a:t>Hör</a:t>
            </a:r>
            <a:r>
              <a:rPr lang="en-GB" sz="2400" spc="-1" dirty="0">
                <a:solidFill>
                  <a:schemeClr val="bg1"/>
                </a:solidFill>
                <a:latin typeface="Century Gothic" panose="020B0502020202020204" pitchFamily="34" charset="0"/>
                <a:ea typeface="Calibri"/>
                <a:sym typeface="Calibri"/>
              </a:rPr>
              <a:t> </a:t>
            </a:r>
            <a:r>
              <a:rPr lang="en-GB" sz="2400" spc="-1" dirty="0" err="1">
                <a:solidFill>
                  <a:schemeClr val="bg1"/>
                </a:solidFill>
                <a:latin typeface="Century Gothic" panose="020B0502020202020204" pitchFamily="34" charset="0"/>
                <a:ea typeface="Calibri"/>
                <a:sym typeface="Calibri"/>
              </a:rPr>
              <a:t>zu</a:t>
            </a:r>
            <a:r>
              <a:rPr lang="en-GB" sz="2400" spc="-1" dirty="0">
                <a:solidFill>
                  <a:schemeClr val="bg1"/>
                </a:solidFill>
                <a:latin typeface="Century Gothic" panose="020B0502020202020204" pitchFamily="34" charset="0"/>
                <a:ea typeface="Calibri"/>
                <a:sym typeface="Calibri"/>
              </a:rPr>
              <a:t>. Ein Freund </a:t>
            </a:r>
            <a:r>
              <a:rPr lang="en-GB" sz="2400" spc="-1" dirty="0" err="1">
                <a:solidFill>
                  <a:schemeClr val="bg1"/>
                </a:solidFill>
                <a:latin typeface="Century Gothic" panose="020B0502020202020204" pitchFamily="34" charset="0"/>
                <a:ea typeface="Calibri"/>
                <a:sym typeface="Calibri"/>
              </a:rPr>
              <a:t>oder</a:t>
            </a:r>
            <a:r>
              <a:rPr lang="en-GB" sz="2400" spc="-1" dirty="0">
                <a:solidFill>
                  <a:schemeClr val="bg1"/>
                </a:solidFill>
                <a:latin typeface="Century Gothic" panose="020B0502020202020204" pitchFamily="34" charset="0"/>
                <a:ea typeface="Calibri"/>
                <a:sym typeface="Calibri"/>
              </a:rPr>
              <a:t> </a:t>
            </a:r>
            <a:r>
              <a:rPr lang="en-GB" sz="2400" spc="-1" dirty="0" err="1">
                <a:solidFill>
                  <a:schemeClr val="bg1"/>
                </a:solidFill>
                <a:latin typeface="Century Gothic" panose="020B0502020202020204" pitchFamily="34" charset="0"/>
                <a:ea typeface="Calibri"/>
                <a:sym typeface="Calibri"/>
              </a:rPr>
              <a:t>drei</a:t>
            </a:r>
            <a:r>
              <a:rPr lang="en-GB" sz="2400" spc="-1" dirty="0">
                <a:solidFill>
                  <a:schemeClr val="bg1"/>
                </a:solidFill>
                <a:latin typeface="Century Gothic" panose="020B0502020202020204" pitchFamily="34" charset="0"/>
                <a:ea typeface="Calibri"/>
                <a:sym typeface="Calibri"/>
              </a:rPr>
              <a:t> Freunde?</a:t>
            </a:r>
            <a:endParaRPr kumimoji="0" sz="2400"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pic>
        <p:nvPicPr>
          <p:cNvPr id="31" name="Picture 30" descr="Icon&#10;&#10;Description automatically generated">
            <a:extLst>
              <a:ext uri="{FF2B5EF4-FFF2-40B4-BE49-F238E27FC236}">
                <a16:creationId xmlns:a16="http://schemas.microsoft.com/office/drawing/2014/main" id="{24AE598A-64E9-4462-B4E2-36484571338D}"/>
              </a:ext>
            </a:extLst>
          </p:cNvPr>
          <p:cNvPicPr>
            <a:picLocks noChangeAspect="1"/>
          </p:cNvPicPr>
          <p:nvPr/>
        </p:nvPicPr>
        <p:blipFill rotWithShape="1">
          <a:blip r:embed="rId18">
            <a:extLst>
              <a:ext uri="{28A0092B-C50C-407E-A947-70E740481C1C}">
                <a14:useLocalDpi xmlns:a14="http://schemas.microsoft.com/office/drawing/2010/main" val="0"/>
              </a:ext>
            </a:extLst>
          </a:blip>
          <a:srcRect r="50000"/>
          <a:stretch/>
        </p:blipFill>
        <p:spPr>
          <a:xfrm>
            <a:off x="4346992" y="2966775"/>
            <a:ext cx="517321" cy="517320"/>
          </a:xfrm>
          <a:prstGeom prst="rect">
            <a:avLst/>
          </a:prstGeom>
        </p:spPr>
      </p:pic>
      <p:pic>
        <p:nvPicPr>
          <p:cNvPr id="32" name="Picture 31" descr="Icon&#10;&#10;Description automatically generated">
            <a:extLst>
              <a:ext uri="{FF2B5EF4-FFF2-40B4-BE49-F238E27FC236}">
                <a16:creationId xmlns:a16="http://schemas.microsoft.com/office/drawing/2014/main" id="{2596E4A1-5FDF-4986-A7E3-F9D1045B47ED}"/>
              </a:ext>
            </a:extLst>
          </p:cNvPr>
          <p:cNvPicPr>
            <a:picLocks noChangeAspect="1"/>
          </p:cNvPicPr>
          <p:nvPr/>
        </p:nvPicPr>
        <p:blipFill rotWithShape="1">
          <a:blip r:embed="rId18">
            <a:extLst>
              <a:ext uri="{28A0092B-C50C-407E-A947-70E740481C1C}">
                <a14:useLocalDpi xmlns:a14="http://schemas.microsoft.com/office/drawing/2010/main" val="0"/>
              </a:ext>
            </a:extLst>
          </a:blip>
          <a:srcRect r="50000"/>
          <a:stretch/>
        </p:blipFill>
        <p:spPr>
          <a:xfrm>
            <a:off x="7122687" y="3372313"/>
            <a:ext cx="517321" cy="517320"/>
          </a:xfrm>
          <a:prstGeom prst="rect">
            <a:avLst/>
          </a:prstGeom>
        </p:spPr>
      </p:pic>
      <p:pic>
        <p:nvPicPr>
          <p:cNvPr id="33" name="Picture 32" descr="Icon&#10;&#10;Description automatically generated">
            <a:extLst>
              <a:ext uri="{FF2B5EF4-FFF2-40B4-BE49-F238E27FC236}">
                <a16:creationId xmlns:a16="http://schemas.microsoft.com/office/drawing/2014/main" id="{FDFF23FF-2AB0-44A0-843E-D87078B76BA9}"/>
              </a:ext>
            </a:extLst>
          </p:cNvPr>
          <p:cNvPicPr>
            <a:picLocks noChangeAspect="1"/>
          </p:cNvPicPr>
          <p:nvPr/>
        </p:nvPicPr>
        <p:blipFill rotWithShape="1">
          <a:blip r:embed="rId18">
            <a:extLst>
              <a:ext uri="{28A0092B-C50C-407E-A947-70E740481C1C}">
                <a14:useLocalDpi xmlns:a14="http://schemas.microsoft.com/office/drawing/2010/main" val="0"/>
              </a:ext>
            </a:extLst>
          </a:blip>
          <a:srcRect r="50000"/>
          <a:stretch/>
        </p:blipFill>
        <p:spPr>
          <a:xfrm>
            <a:off x="7095453" y="3842295"/>
            <a:ext cx="517321" cy="517320"/>
          </a:xfrm>
          <a:prstGeom prst="rect">
            <a:avLst/>
          </a:prstGeom>
        </p:spPr>
      </p:pic>
      <p:pic>
        <p:nvPicPr>
          <p:cNvPr id="34" name="Picture 33" descr="Icon&#10;&#10;Description automatically generated">
            <a:extLst>
              <a:ext uri="{FF2B5EF4-FFF2-40B4-BE49-F238E27FC236}">
                <a16:creationId xmlns:a16="http://schemas.microsoft.com/office/drawing/2014/main" id="{4ADDA58B-C3D7-40AD-961A-689A68BFC818}"/>
              </a:ext>
            </a:extLst>
          </p:cNvPr>
          <p:cNvPicPr>
            <a:picLocks noChangeAspect="1"/>
          </p:cNvPicPr>
          <p:nvPr/>
        </p:nvPicPr>
        <p:blipFill rotWithShape="1">
          <a:blip r:embed="rId18">
            <a:extLst>
              <a:ext uri="{28A0092B-C50C-407E-A947-70E740481C1C}">
                <a14:useLocalDpi xmlns:a14="http://schemas.microsoft.com/office/drawing/2010/main" val="0"/>
              </a:ext>
            </a:extLst>
          </a:blip>
          <a:srcRect r="50000"/>
          <a:stretch/>
        </p:blipFill>
        <p:spPr>
          <a:xfrm>
            <a:off x="4360304" y="4330755"/>
            <a:ext cx="517321" cy="517320"/>
          </a:xfrm>
          <a:prstGeom prst="rect">
            <a:avLst/>
          </a:prstGeom>
        </p:spPr>
      </p:pic>
      <p:pic>
        <p:nvPicPr>
          <p:cNvPr id="35" name="Picture 34" descr="Icon&#10;&#10;Description automatically generated">
            <a:extLst>
              <a:ext uri="{FF2B5EF4-FFF2-40B4-BE49-F238E27FC236}">
                <a16:creationId xmlns:a16="http://schemas.microsoft.com/office/drawing/2014/main" id="{AC37FBDD-5983-4C1F-BA8A-042125F23AE9}"/>
              </a:ext>
            </a:extLst>
          </p:cNvPr>
          <p:cNvPicPr>
            <a:picLocks noChangeAspect="1"/>
          </p:cNvPicPr>
          <p:nvPr/>
        </p:nvPicPr>
        <p:blipFill rotWithShape="1">
          <a:blip r:embed="rId18">
            <a:extLst>
              <a:ext uri="{28A0092B-C50C-407E-A947-70E740481C1C}">
                <a14:useLocalDpi xmlns:a14="http://schemas.microsoft.com/office/drawing/2010/main" val="0"/>
              </a:ext>
            </a:extLst>
          </a:blip>
          <a:srcRect r="50000"/>
          <a:stretch/>
        </p:blipFill>
        <p:spPr>
          <a:xfrm>
            <a:off x="4365259" y="4835895"/>
            <a:ext cx="517321" cy="517320"/>
          </a:xfrm>
          <a:prstGeom prst="rect">
            <a:avLst/>
          </a:prstGeom>
        </p:spPr>
      </p:pic>
      <p:pic>
        <p:nvPicPr>
          <p:cNvPr id="36" name="Picture 35" descr="Icon&#10;&#10;Description automatically generated">
            <a:extLst>
              <a:ext uri="{FF2B5EF4-FFF2-40B4-BE49-F238E27FC236}">
                <a16:creationId xmlns:a16="http://schemas.microsoft.com/office/drawing/2014/main" id="{B18D36B5-6944-47A3-917A-8C5F09AD5862}"/>
              </a:ext>
            </a:extLst>
          </p:cNvPr>
          <p:cNvPicPr>
            <a:picLocks noChangeAspect="1"/>
          </p:cNvPicPr>
          <p:nvPr/>
        </p:nvPicPr>
        <p:blipFill rotWithShape="1">
          <a:blip r:embed="rId18">
            <a:extLst>
              <a:ext uri="{28A0092B-C50C-407E-A947-70E740481C1C}">
                <a14:useLocalDpi xmlns:a14="http://schemas.microsoft.com/office/drawing/2010/main" val="0"/>
              </a:ext>
            </a:extLst>
          </a:blip>
          <a:srcRect r="50000"/>
          <a:stretch/>
        </p:blipFill>
        <p:spPr>
          <a:xfrm>
            <a:off x="7354113" y="5320190"/>
            <a:ext cx="517321" cy="517320"/>
          </a:xfrm>
          <a:prstGeom prst="rect">
            <a:avLst/>
          </a:prstGeom>
        </p:spPr>
      </p:pic>
      <p:sp>
        <p:nvSpPr>
          <p:cNvPr id="3" name="TextBox 2">
            <a:extLst>
              <a:ext uri="{FF2B5EF4-FFF2-40B4-BE49-F238E27FC236}">
                <a16:creationId xmlns:a16="http://schemas.microsoft.com/office/drawing/2014/main" id="{BDDE3922-0954-4663-BC21-A7D7D7ED83D4}"/>
              </a:ext>
            </a:extLst>
          </p:cNvPr>
          <p:cNvSpPr txBox="1"/>
          <p:nvPr/>
        </p:nvSpPr>
        <p:spPr>
          <a:xfrm>
            <a:off x="1426873" y="2507876"/>
            <a:ext cx="1879042" cy="369332"/>
          </a:xfrm>
          <a:prstGeom prst="rect">
            <a:avLst/>
          </a:prstGeom>
          <a:noFill/>
        </p:spPr>
        <p:txBody>
          <a:bodyPr wrap="square" rtlCol="0">
            <a:spAutoFit/>
          </a:bodyPr>
          <a:lstStyle/>
          <a:p>
            <a:r>
              <a:rPr lang="en-GB" b="1" dirty="0" err="1">
                <a:solidFill>
                  <a:srgbClr val="002060"/>
                </a:solidFill>
              </a:rPr>
              <a:t>drei</a:t>
            </a:r>
            <a:r>
              <a:rPr lang="en-GB" b="1" dirty="0">
                <a:solidFill>
                  <a:srgbClr val="002060"/>
                </a:solidFill>
              </a:rPr>
              <a:t> Freunde</a:t>
            </a:r>
          </a:p>
        </p:txBody>
      </p:sp>
      <p:sp>
        <p:nvSpPr>
          <p:cNvPr id="37" name="TextBox 36">
            <a:extLst>
              <a:ext uri="{FF2B5EF4-FFF2-40B4-BE49-F238E27FC236}">
                <a16:creationId xmlns:a16="http://schemas.microsoft.com/office/drawing/2014/main" id="{C78D0ABC-124E-4065-A1C0-A9402B6CBADC}"/>
              </a:ext>
            </a:extLst>
          </p:cNvPr>
          <p:cNvSpPr txBox="1"/>
          <p:nvPr/>
        </p:nvSpPr>
        <p:spPr>
          <a:xfrm>
            <a:off x="1427836" y="3002981"/>
            <a:ext cx="1879042" cy="369332"/>
          </a:xfrm>
          <a:prstGeom prst="rect">
            <a:avLst/>
          </a:prstGeom>
          <a:noFill/>
        </p:spPr>
        <p:txBody>
          <a:bodyPr wrap="square" rtlCol="0">
            <a:spAutoFit/>
          </a:bodyPr>
          <a:lstStyle/>
          <a:p>
            <a:r>
              <a:rPr lang="en-GB" b="1" dirty="0" err="1">
                <a:solidFill>
                  <a:srgbClr val="002060"/>
                </a:solidFill>
              </a:rPr>
              <a:t>eine</a:t>
            </a:r>
            <a:r>
              <a:rPr lang="en-GB" b="1" dirty="0">
                <a:solidFill>
                  <a:srgbClr val="002060"/>
                </a:solidFill>
              </a:rPr>
              <a:t> Blume</a:t>
            </a:r>
          </a:p>
        </p:txBody>
      </p:sp>
      <p:sp>
        <p:nvSpPr>
          <p:cNvPr id="38" name="TextBox 37">
            <a:extLst>
              <a:ext uri="{FF2B5EF4-FFF2-40B4-BE49-F238E27FC236}">
                <a16:creationId xmlns:a16="http://schemas.microsoft.com/office/drawing/2014/main" id="{E591764F-CC54-4702-9120-7021C33903D4}"/>
              </a:ext>
            </a:extLst>
          </p:cNvPr>
          <p:cNvSpPr txBox="1"/>
          <p:nvPr/>
        </p:nvSpPr>
        <p:spPr>
          <a:xfrm>
            <a:off x="1379446" y="3494172"/>
            <a:ext cx="1879042" cy="369332"/>
          </a:xfrm>
          <a:prstGeom prst="rect">
            <a:avLst/>
          </a:prstGeom>
          <a:noFill/>
        </p:spPr>
        <p:txBody>
          <a:bodyPr wrap="square" rtlCol="0">
            <a:spAutoFit/>
          </a:bodyPr>
          <a:lstStyle/>
          <a:p>
            <a:r>
              <a:rPr lang="en-GB" b="1" dirty="0" err="1">
                <a:solidFill>
                  <a:srgbClr val="002060"/>
                </a:solidFill>
              </a:rPr>
              <a:t>zwei</a:t>
            </a:r>
            <a:r>
              <a:rPr lang="en-GB" b="1" dirty="0">
                <a:solidFill>
                  <a:srgbClr val="002060"/>
                </a:solidFill>
              </a:rPr>
              <a:t> </a:t>
            </a:r>
            <a:r>
              <a:rPr lang="en-GB" b="1" dirty="0" err="1">
                <a:solidFill>
                  <a:srgbClr val="002060"/>
                </a:solidFill>
              </a:rPr>
              <a:t>Fußbälle</a:t>
            </a:r>
            <a:endParaRPr lang="en-GB" b="1" dirty="0">
              <a:solidFill>
                <a:srgbClr val="002060"/>
              </a:solidFill>
            </a:endParaRPr>
          </a:p>
        </p:txBody>
      </p:sp>
      <p:sp>
        <p:nvSpPr>
          <p:cNvPr id="39" name="TextBox 38">
            <a:extLst>
              <a:ext uri="{FF2B5EF4-FFF2-40B4-BE49-F238E27FC236}">
                <a16:creationId xmlns:a16="http://schemas.microsoft.com/office/drawing/2014/main" id="{EFDC50D1-F97A-435C-98CA-13DF292C7672}"/>
              </a:ext>
            </a:extLst>
          </p:cNvPr>
          <p:cNvSpPr txBox="1"/>
          <p:nvPr/>
        </p:nvSpPr>
        <p:spPr>
          <a:xfrm>
            <a:off x="1377378" y="4431449"/>
            <a:ext cx="1879042" cy="369332"/>
          </a:xfrm>
          <a:prstGeom prst="rect">
            <a:avLst/>
          </a:prstGeom>
          <a:noFill/>
        </p:spPr>
        <p:txBody>
          <a:bodyPr wrap="square" rtlCol="0">
            <a:spAutoFit/>
          </a:bodyPr>
          <a:lstStyle/>
          <a:p>
            <a:r>
              <a:rPr lang="en-GB" b="1" dirty="0" err="1">
                <a:solidFill>
                  <a:srgbClr val="002060"/>
                </a:solidFill>
              </a:rPr>
              <a:t>ein</a:t>
            </a:r>
            <a:r>
              <a:rPr lang="en-GB" b="1" dirty="0">
                <a:solidFill>
                  <a:srgbClr val="002060"/>
                </a:solidFill>
              </a:rPr>
              <a:t> Ding</a:t>
            </a:r>
          </a:p>
        </p:txBody>
      </p:sp>
      <p:sp>
        <p:nvSpPr>
          <p:cNvPr id="40" name="TextBox 39">
            <a:extLst>
              <a:ext uri="{FF2B5EF4-FFF2-40B4-BE49-F238E27FC236}">
                <a16:creationId xmlns:a16="http://schemas.microsoft.com/office/drawing/2014/main" id="{93904003-6D83-40D5-8E14-F88D402103CD}"/>
              </a:ext>
            </a:extLst>
          </p:cNvPr>
          <p:cNvSpPr txBox="1"/>
          <p:nvPr/>
        </p:nvSpPr>
        <p:spPr>
          <a:xfrm>
            <a:off x="1406482" y="3931931"/>
            <a:ext cx="1879042" cy="369332"/>
          </a:xfrm>
          <a:prstGeom prst="rect">
            <a:avLst/>
          </a:prstGeom>
          <a:noFill/>
        </p:spPr>
        <p:txBody>
          <a:bodyPr wrap="square" rtlCol="0">
            <a:spAutoFit/>
          </a:bodyPr>
          <a:lstStyle/>
          <a:p>
            <a:r>
              <a:rPr lang="en-GB" b="1" dirty="0" err="1">
                <a:solidFill>
                  <a:srgbClr val="002060"/>
                </a:solidFill>
              </a:rPr>
              <a:t>vier</a:t>
            </a:r>
            <a:r>
              <a:rPr lang="en-GB" b="1" dirty="0">
                <a:solidFill>
                  <a:srgbClr val="002060"/>
                </a:solidFill>
              </a:rPr>
              <a:t> </a:t>
            </a:r>
            <a:r>
              <a:rPr lang="en-GB" b="1" dirty="0" err="1">
                <a:solidFill>
                  <a:srgbClr val="002060"/>
                </a:solidFill>
              </a:rPr>
              <a:t>Filme</a:t>
            </a:r>
            <a:endParaRPr lang="en-GB" b="1" dirty="0">
              <a:solidFill>
                <a:srgbClr val="002060"/>
              </a:solidFill>
            </a:endParaRPr>
          </a:p>
        </p:txBody>
      </p:sp>
      <p:sp>
        <p:nvSpPr>
          <p:cNvPr id="41" name="TextBox 40">
            <a:extLst>
              <a:ext uri="{FF2B5EF4-FFF2-40B4-BE49-F238E27FC236}">
                <a16:creationId xmlns:a16="http://schemas.microsoft.com/office/drawing/2014/main" id="{FFBCCAE1-395E-4826-8FDC-FA0C73487F0B}"/>
              </a:ext>
            </a:extLst>
          </p:cNvPr>
          <p:cNvSpPr txBox="1"/>
          <p:nvPr/>
        </p:nvSpPr>
        <p:spPr>
          <a:xfrm>
            <a:off x="1290193" y="4930967"/>
            <a:ext cx="1879042" cy="369332"/>
          </a:xfrm>
          <a:prstGeom prst="rect">
            <a:avLst/>
          </a:prstGeom>
          <a:noFill/>
        </p:spPr>
        <p:txBody>
          <a:bodyPr wrap="square" rtlCol="0">
            <a:spAutoFit/>
          </a:bodyPr>
          <a:lstStyle/>
          <a:p>
            <a:r>
              <a:rPr lang="en-GB" b="1" dirty="0">
                <a:solidFill>
                  <a:srgbClr val="002060"/>
                </a:solidFill>
              </a:rPr>
              <a:t> </a:t>
            </a:r>
            <a:r>
              <a:rPr lang="en-GB" b="1" dirty="0" err="1">
                <a:solidFill>
                  <a:srgbClr val="002060"/>
                </a:solidFill>
              </a:rPr>
              <a:t>ein</a:t>
            </a:r>
            <a:r>
              <a:rPr lang="en-GB" b="1" dirty="0">
                <a:solidFill>
                  <a:srgbClr val="002060"/>
                </a:solidFill>
              </a:rPr>
              <a:t> </a:t>
            </a:r>
            <a:r>
              <a:rPr lang="en-GB" b="1" dirty="0" err="1">
                <a:solidFill>
                  <a:srgbClr val="002060"/>
                </a:solidFill>
              </a:rPr>
              <a:t>Geschenk</a:t>
            </a:r>
            <a:endParaRPr lang="en-GB" b="1" dirty="0">
              <a:solidFill>
                <a:srgbClr val="002060"/>
              </a:solidFill>
            </a:endParaRPr>
          </a:p>
        </p:txBody>
      </p:sp>
      <p:sp>
        <p:nvSpPr>
          <p:cNvPr id="42" name="TextBox 41">
            <a:extLst>
              <a:ext uri="{FF2B5EF4-FFF2-40B4-BE49-F238E27FC236}">
                <a16:creationId xmlns:a16="http://schemas.microsoft.com/office/drawing/2014/main" id="{8F94C1C7-E272-49DE-BC72-5DEC25F5F361}"/>
              </a:ext>
            </a:extLst>
          </p:cNvPr>
          <p:cNvSpPr txBox="1"/>
          <p:nvPr/>
        </p:nvSpPr>
        <p:spPr>
          <a:xfrm>
            <a:off x="1363486" y="5404151"/>
            <a:ext cx="1879042" cy="369332"/>
          </a:xfrm>
          <a:prstGeom prst="rect">
            <a:avLst/>
          </a:prstGeom>
          <a:noFill/>
        </p:spPr>
        <p:txBody>
          <a:bodyPr wrap="square" rtlCol="0">
            <a:spAutoFit/>
          </a:bodyPr>
          <a:lstStyle/>
          <a:p>
            <a:r>
              <a:rPr lang="en-GB" b="1" dirty="0" err="1">
                <a:solidFill>
                  <a:srgbClr val="002060"/>
                </a:solidFill>
              </a:rPr>
              <a:t>fünf</a:t>
            </a:r>
            <a:r>
              <a:rPr lang="en-GB" b="1" dirty="0">
                <a:solidFill>
                  <a:srgbClr val="002060"/>
                </a:solidFill>
              </a:rPr>
              <a:t> Taschen</a:t>
            </a:r>
          </a:p>
        </p:txBody>
      </p:sp>
      <p:pic>
        <p:nvPicPr>
          <p:cNvPr id="43" name="Picture 42" descr="Shape&#10;&#10;Description automatically generated with medium confidence">
            <a:extLst>
              <a:ext uri="{FF2B5EF4-FFF2-40B4-BE49-F238E27FC236}">
                <a16:creationId xmlns:a16="http://schemas.microsoft.com/office/drawing/2014/main" id="{AFFCF363-A8EF-46F3-8B94-5334EFB7536A}"/>
              </a:ext>
            </a:extLst>
          </p:cNvPr>
          <p:cNvPicPr>
            <a:picLocks noChangeAspect="1"/>
          </p:cNvPicPr>
          <p:nvPr/>
        </p:nvPicPr>
        <p:blipFill>
          <a:blip r:embed="rId2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3664060" y="5384217"/>
            <a:ext cx="428059" cy="389266"/>
          </a:xfrm>
          <a:prstGeom prst="rect">
            <a:avLst/>
          </a:prstGeom>
        </p:spPr>
      </p:pic>
      <p:pic>
        <p:nvPicPr>
          <p:cNvPr id="7" name="Picture 6">
            <a:extLst>
              <a:ext uri="{FF2B5EF4-FFF2-40B4-BE49-F238E27FC236}">
                <a16:creationId xmlns:a16="http://schemas.microsoft.com/office/drawing/2014/main" id="{656E099B-FCFF-40FE-A552-19F4CB05D750}"/>
              </a:ext>
            </a:extLst>
          </p:cNvPr>
          <p:cNvPicPr>
            <a:picLocks noChangeAspect="1"/>
          </p:cNvPicPr>
          <p:nvPr/>
        </p:nvPicPr>
        <p:blipFill>
          <a:blip r:embed="rId23"/>
          <a:stretch>
            <a:fillRect/>
          </a:stretch>
        </p:blipFill>
        <p:spPr>
          <a:xfrm>
            <a:off x="3667980" y="3417559"/>
            <a:ext cx="424139" cy="424139"/>
          </a:xfrm>
          <a:prstGeom prst="rect">
            <a:avLst/>
          </a:prstGeom>
        </p:spPr>
      </p:pic>
      <p:pic>
        <p:nvPicPr>
          <p:cNvPr id="8" name="Picture 7">
            <a:extLst>
              <a:ext uri="{FF2B5EF4-FFF2-40B4-BE49-F238E27FC236}">
                <a16:creationId xmlns:a16="http://schemas.microsoft.com/office/drawing/2014/main" id="{75E101CD-9E36-425F-B173-F751E1114957}"/>
              </a:ext>
            </a:extLst>
          </p:cNvPr>
          <p:cNvPicPr>
            <a:picLocks noChangeAspect="1"/>
          </p:cNvPicPr>
          <p:nvPr/>
        </p:nvPicPr>
        <p:blipFill>
          <a:blip r:embed="rId24"/>
          <a:stretch>
            <a:fillRect/>
          </a:stretch>
        </p:blipFill>
        <p:spPr>
          <a:xfrm>
            <a:off x="3713184" y="2973618"/>
            <a:ext cx="245332" cy="421525"/>
          </a:xfrm>
          <a:prstGeom prst="rect">
            <a:avLst/>
          </a:prstGeom>
        </p:spPr>
      </p:pic>
      <p:pic>
        <p:nvPicPr>
          <p:cNvPr id="9" name="Picture 8">
            <a:extLst>
              <a:ext uri="{FF2B5EF4-FFF2-40B4-BE49-F238E27FC236}">
                <a16:creationId xmlns:a16="http://schemas.microsoft.com/office/drawing/2014/main" id="{D13F3FC8-86FA-4D83-A4D0-92E23F2EDA0D}"/>
              </a:ext>
            </a:extLst>
          </p:cNvPr>
          <p:cNvPicPr>
            <a:picLocks noChangeAspect="1"/>
          </p:cNvPicPr>
          <p:nvPr/>
        </p:nvPicPr>
        <p:blipFill>
          <a:blip r:embed="rId25"/>
          <a:stretch>
            <a:fillRect/>
          </a:stretch>
        </p:blipFill>
        <p:spPr>
          <a:xfrm>
            <a:off x="3595727" y="4769594"/>
            <a:ext cx="552244" cy="595614"/>
          </a:xfrm>
          <a:prstGeom prst="rect">
            <a:avLst/>
          </a:prstGeom>
        </p:spPr>
      </p:pic>
      <p:pic>
        <p:nvPicPr>
          <p:cNvPr id="10" name="Picture 9">
            <a:extLst>
              <a:ext uri="{FF2B5EF4-FFF2-40B4-BE49-F238E27FC236}">
                <a16:creationId xmlns:a16="http://schemas.microsoft.com/office/drawing/2014/main" id="{D4F6BB95-DD2A-4F17-A989-B9E138B3173A}"/>
              </a:ext>
            </a:extLst>
          </p:cNvPr>
          <p:cNvPicPr>
            <a:picLocks noChangeAspect="1"/>
          </p:cNvPicPr>
          <p:nvPr/>
        </p:nvPicPr>
        <p:blipFill>
          <a:blip r:embed="rId26"/>
          <a:stretch>
            <a:fillRect/>
          </a:stretch>
        </p:blipFill>
        <p:spPr>
          <a:xfrm>
            <a:off x="3639231" y="3895343"/>
            <a:ext cx="493672" cy="423147"/>
          </a:xfrm>
          <a:prstGeom prst="rect">
            <a:avLst/>
          </a:prstGeom>
        </p:spPr>
      </p:pic>
      <p:pic>
        <p:nvPicPr>
          <p:cNvPr id="11" name="Picture 10">
            <a:extLst>
              <a:ext uri="{FF2B5EF4-FFF2-40B4-BE49-F238E27FC236}">
                <a16:creationId xmlns:a16="http://schemas.microsoft.com/office/drawing/2014/main" id="{31629415-0379-41DD-A834-639A7909F1F8}"/>
              </a:ext>
            </a:extLst>
          </p:cNvPr>
          <p:cNvPicPr>
            <a:picLocks noChangeAspect="1"/>
          </p:cNvPicPr>
          <p:nvPr/>
        </p:nvPicPr>
        <p:blipFill>
          <a:blip r:embed="rId27"/>
          <a:stretch>
            <a:fillRect/>
          </a:stretch>
        </p:blipFill>
        <p:spPr>
          <a:xfrm>
            <a:off x="3626722" y="4348048"/>
            <a:ext cx="527524" cy="503102"/>
          </a:xfrm>
          <a:prstGeom prst="rect">
            <a:avLst/>
          </a:prstGeom>
        </p:spPr>
      </p:pic>
      <p:pic>
        <p:nvPicPr>
          <p:cNvPr id="12" name="Picture 11">
            <a:extLst>
              <a:ext uri="{FF2B5EF4-FFF2-40B4-BE49-F238E27FC236}">
                <a16:creationId xmlns:a16="http://schemas.microsoft.com/office/drawing/2014/main" id="{FCEB10AD-A3EA-4DC7-8085-AF495EBC72B9}"/>
              </a:ext>
            </a:extLst>
          </p:cNvPr>
          <p:cNvPicPr>
            <a:picLocks noChangeAspect="1"/>
          </p:cNvPicPr>
          <p:nvPr/>
        </p:nvPicPr>
        <p:blipFill>
          <a:blip r:embed="rId28"/>
          <a:stretch>
            <a:fillRect/>
          </a:stretch>
        </p:blipFill>
        <p:spPr>
          <a:xfrm>
            <a:off x="3606881" y="2433882"/>
            <a:ext cx="485238" cy="517320"/>
          </a:xfrm>
          <a:prstGeom prst="rect">
            <a:avLst/>
          </a:prstGeom>
        </p:spPr>
      </p:pic>
      <p:pic>
        <p:nvPicPr>
          <p:cNvPr id="45" name="Picture 44">
            <a:extLst>
              <a:ext uri="{FF2B5EF4-FFF2-40B4-BE49-F238E27FC236}">
                <a16:creationId xmlns:a16="http://schemas.microsoft.com/office/drawing/2014/main" id="{C58A83B3-9304-4515-BF92-6A4E5C06FE50}"/>
              </a:ext>
            </a:extLst>
          </p:cNvPr>
          <p:cNvPicPr>
            <a:picLocks noChangeAspect="1"/>
          </p:cNvPicPr>
          <p:nvPr/>
        </p:nvPicPr>
        <p:blipFill>
          <a:blip r:embed="rId28"/>
          <a:stretch>
            <a:fillRect/>
          </a:stretch>
        </p:blipFill>
        <p:spPr>
          <a:xfrm>
            <a:off x="5220450" y="2449455"/>
            <a:ext cx="485238" cy="517320"/>
          </a:xfrm>
          <a:prstGeom prst="rect">
            <a:avLst/>
          </a:prstGeom>
        </p:spPr>
      </p:pic>
      <p:pic>
        <p:nvPicPr>
          <p:cNvPr id="46" name="Picture 45">
            <a:extLst>
              <a:ext uri="{FF2B5EF4-FFF2-40B4-BE49-F238E27FC236}">
                <a16:creationId xmlns:a16="http://schemas.microsoft.com/office/drawing/2014/main" id="{0CDA3BC8-742C-45D6-8424-C3DBC079D5E3}"/>
              </a:ext>
            </a:extLst>
          </p:cNvPr>
          <p:cNvPicPr>
            <a:picLocks noChangeAspect="1"/>
          </p:cNvPicPr>
          <p:nvPr/>
        </p:nvPicPr>
        <p:blipFill>
          <a:blip r:embed="rId28"/>
          <a:stretch>
            <a:fillRect/>
          </a:stretch>
        </p:blipFill>
        <p:spPr>
          <a:xfrm>
            <a:off x="5719114" y="2456298"/>
            <a:ext cx="485238" cy="517320"/>
          </a:xfrm>
          <a:prstGeom prst="rect">
            <a:avLst/>
          </a:prstGeom>
        </p:spPr>
      </p:pic>
      <p:pic>
        <p:nvPicPr>
          <p:cNvPr id="47" name="Picture 46">
            <a:extLst>
              <a:ext uri="{FF2B5EF4-FFF2-40B4-BE49-F238E27FC236}">
                <a16:creationId xmlns:a16="http://schemas.microsoft.com/office/drawing/2014/main" id="{EEC9486D-2FD9-4E89-AA62-55ADFB8A734B}"/>
              </a:ext>
            </a:extLst>
          </p:cNvPr>
          <p:cNvPicPr>
            <a:picLocks noChangeAspect="1"/>
          </p:cNvPicPr>
          <p:nvPr/>
        </p:nvPicPr>
        <p:blipFill>
          <a:blip r:embed="rId28"/>
          <a:stretch>
            <a:fillRect/>
          </a:stretch>
        </p:blipFill>
        <p:spPr>
          <a:xfrm>
            <a:off x="6182552" y="2464215"/>
            <a:ext cx="485238" cy="517320"/>
          </a:xfrm>
          <a:prstGeom prst="rect">
            <a:avLst/>
          </a:prstGeom>
        </p:spPr>
      </p:pic>
      <p:pic>
        <p:nvPicPr>
          <p:cNvPr id="13" name="Picture 12">
            <a:extLst>
              <a:ext uri="{FF2B5EF4-FFF2-40B4-BE49-F238E27FC236}">
                <a16:creationId xmlns:a16="http://schemas.microsoft.com/office/drawing/2014/main" id="{58039408-F0F8-4C78-A43D-88F1753BF242}"/>
              </a:ext>
            </a:extLst>
          </p:cNvPr>
          <p:cNvPicPr>
            <a:picLocks noChangeAspect="1"/>
          </p:cNvPicPr>
          <p:nvPr/>
        </p:nvPicPr>
        <p:blipFill>
          <a:blip r:embed="rId29"/>
          <a:stretch>
            <a:fillRect/>
          </a:stretch>
        </p:blipFill>
        <p:spPr>
          <a:xfrm>
            <a:off x="5712509" y="2966775"/>
            <a:ext cx="243861" cy="420660"/>
          </a:xfrm>
          <a:prstGeom prst="rect">
            <a:avLst/>
          </a:prstGeom>
        </p:spPr>
      </p:pic>
      <p:pic>
        <p:nvPicPr>
          <p:cNvPr id="14" name="Picture 13">
            <a:extLst>
              <a:ext uri="{FF2B5EF4-FFF2-40B4-BE49-F238E27FC236}">
                <a16:creationId xmlns:a16="http://schemas.microsoft.com/office/drawing/2014/main" id="{11AB28CA-4B70-4ED6-9872-E03424494400}"/>
              </a:ext>
            </a:extLst>
          </p:cNvPr>
          <p:cNvPicPr>
            <a:picLocks noChangeAspect="1"/>
          </p:cNvPicPr>
          <p:nvPr/>
        </p:nvPicPr>
        <p:blipFill>
          <a:blip r:embed="rId29"/>
          <a:stretch>
            <a:fillRect/>
          </a:stretch>
        </p:blipFill>
        <p:spPr>
          <a:xfrm>
            <a:off x="5409738" y="2979398"/>
            <a:ext cx="243861" cy="420660"/>
          </a:xfrm>
          <a:prstGeom prst="rect">
            <a:avLst/>
          </a:prstGeom>
        </p:spPr>
      </p:pic>
      <p:pic>
        <p:nvPicPr>
          <p:cNvPr id="48" name="Picture 47">
            <a:extLst>
              <a:ext uri="{FF2B5EF4-FFF2-40B4-BE49-F238E27FC236}">
                <a16:creationId xmlns:a16="http://schemas.microsoft.com/office/drawing/2014/main" id="{CB7FE083-5AE0-4AA9-8606-B6292AF24509}"/>
              </a:ext>
            </a:extLst>
          </p:cNvPr>
          <p:cNvPicPr>
            <a:picLocks noChangeAspect="1"/>
          </p:cNvPicPr>
          <p:nvPr/>
        </p:nvPicPr>
        <p:blipFill>
          <a:blip r:embed="rId29"/>
          <a:stretch>
            <a:fillRect/>
          </a:stretch>
        </p:blipFill>
        <p:spPr>
          <a:xfrm>
            <a:off x="6016701" y="2966775"/>
            <a:ext cx="243861" cy="420660"/>
          </a:xfrm>
          <a:prstGeom prst="rect">
            <a:avLst/>
          </a:prstGeom>
        </p:spPr>
      </p:pic>
      <p:pic>
        <p:nvPicPr>
          <p:cNvPr id="49" name="Picture 48">
            <a:extLst>
              <a:ext uri="{FF2B5EF4-FFF2-40B4-BE49-F238E27FC236}">
                <a16:creationId xmlns:a16="http://schemas.microsoft.com/office/drawing/2014/main" id="{E2ABA962-ABED-493C-8B17-DE547963E58E}"/>
              </a:ext>
            </a:extLst>
          </p:cNvPr>
          <p:cNvPicPr>
            <a:picLocks noChangeAspect="1"/>
          </p:cNvPicPr>
          <p:nvPr/>
        </p:nvPicPr>
        <p:blipFill>
          <a:blip r:embed="rId29"/>
          <a:stretch>
            <a:fillRect/>
          </a:stretch>
        </p:blipFill>
        <p:spPr>
          <a:xfrm>
            <a:off x="6295667" y="2976995"/>
            <a:ext cx="243861" cy="420660"/>
          </a:xfrm>
          <a:prstGeom prst="rect">
            <a:avLst/>
          </a:prstGeom>
        </p:spPr>
      </p:pic>
      <p:pic>
        <p:nvPicPr>
          <p:cNvPr id="50" name="Picture 49">
            <a:extLst>
              <a:ext uri="{FF2B5EF4-FFF2-40B4-BE49-F238E27FC236}">
                <a16:creationId xmlns:a16="http://schemas.microsoft.com/office/drawing/2014/main" id="{119ED544-227C-4FA9-B19B-245ABA60456E}"/>
              </a:ext>
            </a:extLst>
          </p:cNvPr>
          <p:cNvPicPr>
            <a:picLocks noChangeAspect="1"/>
          </p:cNvPicPr>
          <p:nvPr/>
        </p:nvPicPr>
        <p:blipFill>
          <a:blip r:embed="rId23"/>
          <a:stretch>
            <a:fillRect/>
          </a:stretch>
        </p:blipFill>
        <p:spPr>
          <a:xfrm>
            <a:off x="5388391" y="3450410"/>
            <a:ext cx="424139" cy="424139"/>
          </a:xfrm>
          <a:prstGeom prst="rect">
            <a:avLst/>
          </a:prstGeom>
        </p:spPr>
      </p:pic>
      <p:pic>
        <p:nvPicPr>
          <p:cNvPr id="51" name="Picture 50">
            <a:extLst>
              <a:ext uri="{FF2B5EF4-FFF2-40B4-BE49-F238E27FC236}">
                <a16:creationId xmlns:a16="http://schemas.microsoft.com/office/drawing/2014/main" id="{5E8C28D5-1D62-4FCD-9D72-18EDF9475F50}"/>
              </a:ext>
            </a:extLst>
          </p:cNvPr>
          <p:cNvPicPr>
            <a:picLocks noChangeAspect="1"/>
          </p:cNvPicPr>
          <p:nvPr/>
        </p:nvPicPr>
        <p:blipFill>
          <a:blip r:embed="rId23"/>
          <a:stretch>
            <a:fillRect/>
          </a:stretch>
        </p:blipFill>
        <p:spPr>
          <a:xfrm>
            <a:off x="6016235" y="3458327"/>
            <a:ext cx="424139" cy="424139"/>
          </a:xfrm>
          <a:prstGeom prst="rect">
            <a:avLst/>
          </a:prstGeom>
        </p:spPr>
      </p:pic>
      <p:pic>
        <p:nvPicPr>
          <p:cNvPr id="52" name="Picture 51">
            <a:extLst>
              <a:ext uri="{FF2B5EF4-FFF2-40B4-BE49-F238E27FC236}">
                <a16:creationId xmlns:a16="http://schemas.microsoft.com/office/drawing/2014/main" id="{23E7A114-B843-4592-88C3-FAC2CBFCCF8B}"/>
              </a:ext>
            </a:extLst>
          </p:cNvPr>
          <p:cNvPicPr>
            <a:picLocks noChangeAspect="1"/>
          </p:cNvPicPr>
          <p:nvPr/>
        </p:nvPicPr>
        <p:blipFill>
          <a:blip r:embed="rId26"/>
          <a:stretch>
            <a:fillRect/>
          </a:stretch>
        </p:blipFill>
        <p:spPr>
          <a:xfrm>
            <a:off x="6512819" y="3927026"/>
            <a:ext cx="493672" cy="423147"/>
          </a:xfrm>
          <a:prstGeom prst="rect">
            <a:avLst/>
          </a:prstGeom>
        </p:spPr>
      </p:pic>
      <p:pic>
        <p:nvPicPr>
          <p:cNvPr id="53" name="Picture 52">
            <a:extLst>
              <a:ext uri="{FF2B5EF4-FFF2-40B4-BE49-F238E27FC236}">
                <a16:creationId xmlns:a16="http://schemas.microsoft.com/office/drawing/2014/main" id="{84B900E2-C534-42CB-84A2-44FC8134791E}"/>
              </a:ext>
            </a:extLst>
          </p:cNvPr>
          <p:cNvPicPr>
            <a:picLocks noChangeAspect="1"/>
          </p:cNvPicPr>
          <p:nvPr/>
        </p:nvPicPr>
        <p:blipFill>
          <a:blip r:embed="rId26"/>
          <a:stretch>
            <a:fillRect/>
          </a:stretch>
        </p:blipFill>
        <p:spPr>
          <a:xfrm>
            <a:off x="6080955" y="3927835"/>
            <a:ext cx="493672" cy="423147"/>
          </a:xfrm>
          <a:prstGeom prst="rect">
            <a:avLst/>
          </a:prstGeom>
        </p:spPr>
      </p:pic>
      <p:pic>
        <p:nvPicPr>
          <p:cNvPr id="54" name="Picture 53">
            <a:extLst>
              <a:ext uri="{FF2B5EF4-FFF2-40B4-BE49-F238E27FC236}">
                <a16:creationId xmlns:a16="http://schemas.microsoft.com/office/drawing/2014/main" id="{E9E6D40E-06B6-4612-81F0-A15C02002882}"/>
              </a:ext>
            </a:extLst>
          </p:cNvPr>
          <p:cNvPicPr>
            <a:picLocks noChangeAspect="1"/>
          </p:cNvPicPr>
          <p:nvPr/>
        </p:nvPicPr>
        <p:blipFill>
          <a:blip r:embed="rId26"/>
          <a:stretch>
            <a:fillRect/>
          </a:stretch>
        </p:blipFill>
        <p:spPr>
          <a:xfrm>
            <a:off x="5605275" y="3931255"/>
            <a:ext cx="493672" cy="423147"/>
          </a:xfrm>
          <a:prstGeom prst="rect">
            <a:avLst/>
          </a:prstGeom>
        </p:spPr>
      </p:pic>
      <p:pic>
        <p:nvPicPr>
          <p:cNvPr id="55" name="Picture 54">
            <a:extLst>
              <a:ext uri="{FF2B5EF4-FFF2-40B4-BE49-F238E27FC236}">
                <a16:creationId xmlns:a16="http://schemas.microsoft.com/office/drawing/2014/main" id="{9ADD8DF6-7438-4397-A0BA-ED886B408E79}"/>
              </a:ext>
            </a:extLst>
          </p:cNvPr>
          <p:cNvPicPr>
            <a:picLocks noChangeAspect="1"/>
          </p:cNvPicPr>
          <p:nvPr/>
        </p:nvPicPr>
        <p:blipFill>
          <a:blip r:embed="rId26"/>
          <a:stretch>
            <a:fillRect/>
          </a:stretch>
        </p:blipFill>
        <p:spPr>
          <a:xfrm>
            <a:off x="5162902" y="3924901"/>
            <a:ext cx="493672" cy="423147"/>
          </a:xfrm>
          <a:prstGeom prst="rect">
            <a:avLst/>
          </a:prstGeom>
        </p:spPr>
      </p:pic>
      <p:pic>
        <p:nvPicPr>
          <p:cNvPr id="56" name="Picture 55">
            <a:extLst>
              <a:ext uri="{FF2B5EF4-FFF2-40B4-BE49-F238E27FC236}">
                <a16:creationId xmlns:a16="http://schemas.microsoft.com/office/drawing/2014/main" id="{F7135231-7256-465E-A21B-4FA4896EF7DB}"/>
              </a:ext>
            </a:extLst>
          </p:cNvPr>
          <p:cNvPicPr>
            <a:picLocks noChangeAspect="1"/>
          </p:cNvPicPr>
          <p:nvPr/>
        </p:nvPicPr>
        <p:blipFill>
          <a:blip r:embed="rId27"/>
          <a:stretch>
            <a:fillRect/>
          </a:stretch>
        </p:blipFill>
        <p:spPr>
          <a:xfrm>
            <a:off x="5828610" y="4349515"/>
            <a:ext cx="527524" cy="503102"/>
          </a:xfrm>
          <a:prstGeom prst="rect">
            <a:avLst/>
          </a:prstGeom>
        </p:spPr>
      </p:pic>
      <p:pic>
        <p:nvPicPr>
          <p:cNvPr id="57" name="Picture 56">
            <a:extLst>
              <a:ext uri="{FF2B5EF4-FFF2-40B4-BE49-F238E27FC236}">
                <a16:creationId xmlns:a16="http://schemas.microsoft.com/office/drawing/2014/main" id="{3ADC0480-A0F1-48BD-8B7C-DCD95463A0D0}"/>
              </a:ext>
            </a:extLst>
          </p:cNvPr>
          <p:cNvPicPr>
            <a:picLocks noChangeAspect="1"/>
          </p:cNvPicPr>
          <p:nvPr/>
        </p:nvPicPr>
        <p:blipFill>
          <a:blip r:embed="rId27"/>
          <a:stretch>
            <a:fillRect/>
          </a:stretch>
        </p:blipFill>
        <p:spPr>
          <a:xfrm>
            <a:off x="5329363" y="4351468"/>
            <a:ext cx="527524" cy="503102"/>
          </a:xfrm>
          <a:prstGeom prst="rect">
            <a:avLst/>
          </a:prstGeom>
        </p:spPr>
      </p:pic>
      <p:pic>
        <p:nvPicPr>
          <p:cNvPr id="58" name="Picture 57">
            <a:extLst>
              <a:ext uri="{FF2B5EF4-FFF2-40B4-BE49-F238E27FC236}">
                <a16:creationId xmlns:a16="http://schemas.microsoft.com/office/drawing/2014/main" id="{D905ED28-98F7-4803-AD97-BEFEF22C2184}"/>
              </a:ext>
            </a:extLst>
          </p:cNvPr>
          <p:cNvPicPr>
            <a:picLocks noChangeAspect="1"/>
          </p:cNvPicPr>
          <p:nvPr/>
        </p:nvPicPr>
        <p:blipFill>
          <a:blip r:embed="rId27"/>
          <a:stretch>
            <a:fillRect/>
          </a:stretch>
        </p:blipFill>
        <p:spPr>
          <a:xfrm>
            <a:off x="6350640" y="4349440"/>
            <a:ext cx="527524" cy="503102"/>
          </a:xfrm>
          <a:prstGeom prst="rect">
            <a:avLst/>
          </a:prstGeom>
        </p:spPr>
      </p:pic>
      <p:pic>
        <p:nvPicPr>
          <p:cNvPr id="59" name="Picture 58">
            <a:extLst>
              <a:ext uri="{FF2B5EF4-FFF2-40B4-BE49-F238E27FC236}">
                <a16:creationId xmlns:a16="http://schemas.microsoft.com/office/drawing/2014/main" id="{A3DAEEED-7A1F-4806-85BB-22178308CD66}"/>
              </a:ext>
            </a:extLst>
          </p:cNvPr>
          <p:cNvPicPr>
            <a:picLocks noChangeAspect="1"/>
          </p:cNvPicPr>
          <p:nvPr/>
        </p:nvPicPr>
        <p:blipFill>
          <a:blip r:embed="rId25"/>
          <a:stretch>
            <a:fillRect/>
          </a:stretch>
        </p:blipFill>
        <p:spPr>
          <a:xfrm>
            <a:off x="6098947" y="4800781"/>
            <a:ext cx="552244" cy="595614"/>
          </a:xfrm>
          <a:prstGeom prst="rect">
            <a:avLst/>
          </a:prstGeom>
        </p:spPr>
      </p:pic>
      <p:pic>
        <p:nvPicPr>
          <p:cNvPr id="60" name="Picture 59">
            <a:extLst>
              <a:ext uri="{FF2B5EF4-FFF2-40B4-BE49-F238E27FC236}">
                <a16:creationId xmlns:a16="http://schemas.microsoft.com/office/drawing/2014/main" id="{C3919C20-4CE8-4192-80D3-92F01433494E}"/>
              </a:ext>
            </a:extLst>
          </p:cNvPr>
          <p:cNvPicPr>
            <a:picLocks noChangeAspect="1"/>
          </p:cNvPicPr>
          <p:nvPr/>
        </p:nvPicPr>
        <p:blipFill>
          <a:blip r:embed="rId25"/>
          <a:stretch>
            <a:fillRect/>
          </a:stretch>
        </p:blipFill>
        <p:spPr>
          <a:xfrm>
            <a:off x="5397933" y="4814125"/>
            <a:ext cx="552244" cy="595614"/>
          </a:xfrm>
          <a:prstGeom prst="rect">
            <a:avLst/>
          </a:prstGeom>
        </p:spPr>
      </p:pic>
      <p:pic>
        <p:nvPicPr>
          <p:cNvPr id="61" name="Picture 60" descr="Shape&#10;&#10;Description automatically generated with medium confidence">
            <a:extLst>
              <a:ext uri="{FF2B5EF4-FFF2-40B4-BE49-F238E27FC236}">
                <a16:creationId xmlns:a16="http://schemas.microsoft.com/office/drawing/2014/main" id="{DC597633-F166-4AD8-B3DE-A6584018A065}"/>
              </a:ext>
            </a:extLst>
          </p:cNvPr>
          <p:cNvPicPr>
            <a:picLocks noChangeAspect="1"/>
          </p:cNvPicPr>
          <p:nvPr/>
        </p:nvPicPr>
        <p:blipFill>
          <a:blip r:embed="rId2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6881194" y="5437096"/>
            <a:ext cx="428059" cy="389266"/>
          </a:xfrm>
          <a:prstGeom prst="rect">
            <a:avLst/>
          </a:prstGeom>
        </p:spPr>
      </p:pic>
      <p:pic>
        <p:nvPicPr>
          <p:cNvPr id="62" name="Picture 61" descr="Shape&#10;&#10;Description automatically generated with medium confidence">
            <a:extLst>
              <a:ext uri="{FF2B5EF4-FFF2-40B4-BE49-F238E27FC236}">
                <a16:creationId xmlns:a16="http://schemas.microsoft.com/office/drawing/2014/main" id="{3B83946D-879E-4674-B500-80C12B6B54B5}"/>
              </a:ext>
            </a:extLst>
          </p:cNvPr>
          <p:cNvPicPr>
            <a:picLocks noChangeAspect="1"/>
          </p:cNvPicPr>
          <p:nvPr/>
        </p:nvPicPr>
        <p:blipFill>
          <a:blip r:embed="rId2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6451237" y="5427305"/>
            <a:ext cx="428059" cy="389266"/>
          </a:xfrm>
          <a:prstGeom prst="rect">
            <a:avLst/>
          </a:prstGeom>
        </p:spPr>
      </p:pic>
      <p:pic>
        <p:nvPicPr>
          <p:cNvPr id="63" name="Picture 62" descr="Shape&#10;&#10;Description automatically generated with medium confidence">
            <a:extLst>
              <a:ext uri="{FF2B5EF4-FFF2-40B4-BE49-F238E27FC236}">
                <a16:creationId xmlns:a16="http://schemas.microsoft.com/office/drawing/2014/main" id="{47733D51-78B7-4B74-A7D5-C330EFB29DE7}"/>
              </a:ext>
            </a:extLst>
          </p:cNvPr>
          <p:cNvPicPr>
            <a:picLocks noChangeAspect="1"/>
          </p:cNvPicPr>
          <p:nvPr/>
        </p:nvPicPr>
        <p:blipFill>
          <a:blip r:embed="rId2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6008911" y="5437096"/>
            <a:ext cx="428059" cy="389266"/>
          </a:xfrm>
          <a:prstGeom prst="rect">
            <a:avLst/>
          </a:prstGeom>
        </p:spPr>
      </p:pic>
      <p:pic>
        <p:nvPicPr>
          <p:cNvPr id="64" name="Picture 63" descr="Shape&#10;&#10;Description automatically generated with medium confidence">
            <a:extLst>
              <a:ext uri="{FF2B5EF4-FFF2-40B4-BE49-F238E27FC236}">
                <a16:creationId xmlns:a16="http://schemas.microsoft.com/office/drawing/2014/main" id="{01B59D16-D7A4-42F3-8663-911ED2AEF0C1}"/>
              </a:ext>
            </a:extLst>
          </p:cNvPr>
          <p:cNvPicPr>
            <a:picLocks noChangeAspect="1"/>
          </p:cNvPicPr>
          <p:nvPr/>
        </p:nvPicPr>
        <p:blipFill>
          <a:blip r:embed="rId2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580852" y="5431056"/>
            <a:ext cx="428059" cy="389266"/>
          </a:xfrm>
          <a:prstGeom prst="rect">
            <a:avLst/>
          </a:prstGeom>
        </p:spPr>
      </p:pic>
      <p:pic>
        <p:nvPicPr>
          <p:cNvPr id="65" name="Picture 64" descr="Shape&#10;&#10;Description automatically generated with medium confidence">
            <a:extLst>
              <a:ext uri="{FF2B5EF4-FFF2-40B4-BE49-F238E27FC236}">
                <a16:creationId xmlns:a16="http://schemas.microsoft.com/office/drawing/2014/main" id="{DE44DBB2-40EE-4352-8A0B-7B381FCDAEBA}"/>
              </a:ext>
            </a:extLst>
          </p:cNvPr>
          <p:cNvPicPr>
            <a:picLocks noChangeAspect="1"/>
          </p:cNvPicPr>
          <p:nvPr/>
        </p:nvPicPr>
        <p:blipFill>
          <a:blip r:embed="rId2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146306" y="5413949"/>
            <a:ext cx="428059" cy="389266"/>
          </a:xfrm>
          <a:prstGeom prst="rect">
            <a:avLst/>
          </a:prstGeom>
        </p:spPr>
      </p:pic>
      <p:sp>
        <p:nvSpPr>
          <p:cNvPr id="67" name="TextBox 66">
            <a:extLst>
              <a:ext uri="{FF2B5EF4-FFF2-40B4-BE49-F238E27FC236}">
                <a16:creationId xmlns:a16="http://schemas.microsoft.com/office/drawing/2014/main" id="{D3757DAD-7864-44C6-9149-B6CCB037B967}"/>
              </a:ext>
            </a:extLst>
          </p:cNvPr>
          <p:cNvSpPr txBox="1"/>
          <p:nvPr/>
        </p:nvSpPr>
        <p:spPr>
          <a:xfrm>
            <a:off x="8003565" y="2377734"/>
            <a:ext cx="3895079" cy="2585323"/>
          </a:xfrm>
          <a:prstGeom prst="rect">
            <a:avLst/>
          </a:prstGeom>
          <a:solidFill>
            <a:srgbClr val="002060"/>
          </a:solidFill>
          <a:ln w="22225">
            <a:solidFill>
              <a:srgbClr val="FFC000"/>
            </a:solidFill>
          </a:ln>
          <a:effectLst>
            <a:softEdge rad="76200"/>
          </a:effectLst>
        </p:spPr>
        <p:txBody>
          <a:bodyPr wrap="square">
            <a:spAutoFit/>
          </a:bodyPr>
          <a:lstStyle/>
          <a:p>
            <a:r>
              <a:rPr lang="en-GB" sz="1800" spc="-1" dirty="0">
                <a:solidFill>
                  <a:schemeClr val="bg1"/>
                </a:solidFill>
                <a:latin typeface="Century Gothic" panose="020B0502020202020204" pitchFamily="34" charset="0"/>
              </a:rPr>
              <a:t>Remember: </a:t>
            </a:r>
          </a:p>
          <a:p>
            <a:endParaRPr lang="en-GB" sz="1800" spc="-1" dirty="0">
              <a:solidFill>
                <a:schemeClr val="bg1"/>
              </a:solidFill>
              <a:latin typeface="Century Gothic" panose="020B0502020202020204" pitchFamily="34" charset="0"/>
            </a:endParaRPr>
          </a:p>
          <a:p>
            <a:r>
              <a:rPr lang="en-GB" sz="1800" spc="-1" dirty="0">
                <a:solidFill>
                  <a:schemeClr val="bg1"/>
                </a:solidFill>
                <a:latin typeface="Century Gothic" panose="020B0502020202020204" pitchFamily="34" charset="0"/>
              </a:rPr>
              <a:t>To make most </a:t>
            </a:r>
            <a:r>
              <a:rPr lang="en-GB" sz="1800" b="1" spc="-1" dirty="0">
                <a:solidFill>
                  <a:schemeClr val="bg1"/>
                </a:solidFill>
                <a:latin typeface="Century Gothic" panose="020B0502020202020204" pitchFamily="34" charset="0"/>
              </a:rPr>
              <a:t>masculine</a:t>
            </a:r>
            <a:r>
              <a:rPr lang="en-GB" sz="1800" spc="-1" dirty="0">
                <a:solidFill>
                  <a:schemeClr val="bg1"/>
                </a:solidFill>
                <a:latin typeface="Century Gothic" panose="020B0502020202020204" pitchFamily="34" charset="0"/>
              </a:rPr>
              <a:t> nouns plural</a:t>
            </a:r>
            <a:r>
              <a:rPr lang="en-GB" spc="-1" dirty="0">
                <a:solidFill>
                  <a:schemeClr val="bg1"/>
                </a:solidFill>
                <a:latin typeface="Century Gothic" panose="020B0502020202020204" pitchFamily="34" charset="0"/>
              </a:rPr>
              <a:t>, </a:t>
            </a:r>
            <a:r>
              <a:rPr lang="en-GB" sz="1800" spc="-1" dirty="0">
                <a:solidFill>
                  <a:schemeClr val="bg1"/>
                </a:solidFill>
                <a:latin typeface="Century Gothic" panose="020B0502020202020204" pitchFamily="34" charset="0"/>
              </a:rPr>
              <a:t>add –</a:t>
            </a:r>
            <a:r>
              <a:rPr lang="en-GB" sz="1800" b="1" spc="-1" dirty="0">
                <a:solidFill>
                  <a:schemeClr val="bg1"/>
                </a:solidFill>
                <a:latin typeface="Century Gothic" panose="020B0502020202020204" pitchFamily="34" charset="0"/>
              </a:rPr>
              <a:t>e</a:t>
            </a:r>
            <a:r>
              <a:rPr lang="en-GB" sz="1800" spc="-1" dirty="0">
                <a:solidFill>
                  <a:schemeClr val="bg1"/>
                </a:solidFill>
                <a:latin typeface="Century Gothic" panose="020B0502020202020204" pitchFamily="34" charset="0"/>
              </a:rPr>
              <a:t> at the end. Some plural nouns also add an </a:t>
            </a:r>
            <a:r>
              <a:rPr lang="en-GB" sz="1800" b="1" spc="-1" dirty="0">
                <a:solidFill>
                  <a:schemeClr val="bg1"/>
                </a:solidFill>
                <a:latin typeface="Century Gothic" panose="020B0502020202020204" pitchFamily="34" charset="0"/>
              </a:rPr>
              <a:t>umlaut</a:t>
            </a:r>
            <a:r>
              <a:rPr lang="en-GB" sz="1800" spc="-1" dirty="0">
                <a:solidFill>
                  <a:schemeClr val="bg1"/>
                </a:solidFill>
                <a:latin typeface="Century Gothic" panose="020B0502020202020204" pitchFamily="34" charset="0"/>
              </a:rPr>
              <a:t> to the a, o, u. </a:t>
            </a:r>
          </a:p>
          <a:p>
            <a:endParaRPr lang="en-GB" sz="1800" spc="-1" dirty="0">
              <a:solidFill>
                <a:schemeClr val="bg1"/>
              </a:solidFill>
              <a:latin typeface="Century Gothic" panose="020B0502020202020204" pitchFamily="34" charset="0"/>
            </a:endParaRPr>
          </a:p>
          <a:p>
            <a:r>
              <a:rPr lang="en-GB" sz="1800" spc="-1" dirty="0">
                <a:solidFill>
                  <a:schemeClr val="bg1"/>
                </a:solidFill>
                <a:latin typeface="Century Gothic" panose="020B0502020202020204" pitchFamily="34" charset="0"/>
              </a:rPr>
              <a:t>Most </a:t>
            </a:r>
            <a:r>
              <a:rPr lang="en-GB" sz="1800" b="1" spc="-1" dirty="0">
                <a:solidFill>
                  <a:schemeClr val="bg1"/>
                </a:solidFill>
                <a:latin typeface="Century Gothic" panose="020B0502020202020204" pitchFamily="34" charset="0"/>
              </a:rPr>
              <a:t>feminine</a:t>
            </a:r>
            <a:r>
              <a:rPr lang="en-GB" sz="1800" spc="-1" dirty="0">
                <a:solidFill>
                  <a:schemeClr val="bg1"/>
                </a:solidFill>
                <a:latin typeface="Century Gothic" panose="020B0502020202020204" pitchFamily="34" charset="0"/>
              </a:rPr>
              <a:t> nouns add –</a:t>
            </a:r>
            <a:r>
              <a:rPr lang="en-GB" sz="1800" b="1" spc="-1" dirty="0">
                <a:solidFill>
                  <a:schemeClr val="bg1"/>
                </a:solidFill>
                <a:latin typeface="Century Gothic" panose="020B0502020202020204" pitchFamily="34" charset="0"/>
              </a:rPr>
              <a:t>n </a:t>
            </a:r>
            <a:r>
              <a:rPr lang="en-GB" sz="1800" spc="-1" dirty="0">
                <a:solidFill>
                  <a:schemeClr val="bg1"/>
                </a:solidFill>
                <a:latin typeface="Century Gothic" panose="020B0502020202020204" pitchFamily="34" charset="0"/>
              </a:rPr>
              <a:t>or –</a:t>
            </a:r>
            <a:r>
              <a:rPr lang="en-GB" sz="1800" b="1" spc="-1" dirty="0" err="1">
                <a:solidFill>
                  <a:schemeClr val="bg1"/>
                </a:solidFill>
                <a:latin typeface="Century Gothic" panose="020B0502020202020204" pitchFamily="34" charset="0"/>
              </a:rPr>
              <a:t>en</a:t>
            </a:r>
            <a:r>
              <a:rPr lang="en-GB" sz="1800" b="1" spc="-1" dirty="0">
                <a:solidFill>
                  <a:schemeClr val="bg1"/>
                </a:solidFill>
                <a:latin typeface="Century Gothic" panose="020B0502020202020204" pitchFamily="34" charset="0"/>
              </a:rPr>
              <a:t> </a:t>
            </a:r>
            <a:r>
              <a:rPr lang="en-GB" sz="1800" spc="-1" dirty="0">
                <a:solidFill>
                  <a:schemeClr val="bg1"/>
                </a:solidFill>
                <a:latin typeface="Century Gothic" panose="020B0502020202020204" pitchFamily="34" charset="0"/>
              </a:rPr>
              <a:t> at the end. </a:t>
            </a:r>
            <a:endParaRPr lang="en-GB" dirty="0">
              <a:solidFill>
                <a:schemeClr val="bg1"/>
              </a:solidFill>
            </a:endParaRPr>
          </a:p>
        </p:txBody>
      </p:sp>
    </p:spTree>
    <p:extLst>
      <p:ext uri="{BB962C8B-B14F-4D97-AF65-F5344CB8AC3E}">
        <p14:creationId xmlns:p14="http://schemas.microsoft.com/office/powerpoint/2010/main" val="220892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T2_W8_15.9.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7">
                                            <p:txEl>
                                              <p:pRg st="0" end="0"/>
                                            </p:txEl>
                                          </p:spTgt>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T2_W8_15.10.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8">
                                            <p:txEl>
                                              <p:pRg st="0" end="0"/>
                                            </p:txEl>
                                          </p:spTgt>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5" name="T2_W8_15.11.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0">
                                            <p:txEl>
                                              <p:pRg st="0" end="0"/>
                                            </p:txEl>
                                          </p:spTgt>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6" name="T2_W8_15.12.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9">
                                            <p:txEl>
                                              <p:pRg st="0" end="0"/>
                                            </p:txEl>
                                          </p:spTgt>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7" name="T2_W8_15.13.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1">
                                            <p:txEl>
                                              <p:pRg st="0" end="0"/>
                                            </p:txEl>
                                          </p:spTgt>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8" name="T2_W8_15.14.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2">
                                            <p:txEl>
                                              <p:pRg st="0" end="0"/>
                                            </p:txEl>
                                          </p:spTgt>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9" name="T2_W8_15.15.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3"/>
          <a:stretch/>
        </p:blipFill>
        <p:spPr>
          <a:xfrm>
            <a:off x="11124698" y="126056"/>
            <a:ext cx="1067302" cy="806833"/>
          </a:xfrm>
          <a:prstGeom prst="rect">
            <a:avLst/>
          </a:prstGeom>
          <a:ln>
            <a:noFill/>
          </a:ln>
        </p:spPr>
      </p:pic>
      <p:sp>
        <p:nvSpPr>
          <p:cNvPr id="92" name="CustomShape 5"/>
          <p:cNvSpPr/>
          <p:nvPr/>
        </p:nvSpPr>
        <p:spPr>
          <a:xfrm>
            <a:off x="711661" y="1598432"/>
            <a:ext cx="5659052" cy="51803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Es </a:t>
            </a:r>
            <a:r>
              <a:rPr kumimoji="0" lang="en-GB" sz="2800" b="1"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rPr>
              <a:t>gibt</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 eine Schule.</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96" name="CustomShape 9"/>
          <p:cNvSpPr/>
          <p:nvPr/>
        </p:nvSpPr>
        <p:spPr>
          <a:xfrm>
            <a:off x="711660" y="2276421"/>
            <a:ext cx="4408979" cy="51803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There is a/one school.</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226359" y="-164413"/>
            <a:ext cx="7267988" cy="1144800"/>
          </a:xfrm>
        </p:spPr>
        <p:txBody>
          <a:bodyPr/>
          <a:lstStyle/>
          <a:p>
            <a:r>
              <a:rPr lang="en-GB" sz="3600" b="1" spc="-1" dirty="0">
                <a:latin typeface="Century Gothic" panose="020B0502020202020204" pitchFamily="34" charset="0"/>
                <a:ea typeface="Century Gothic"/>
              </a:rPr>
              <a:t>Es </a:t>
            </a:r>
            <a:r>
              <a:rPr lang="en-GB" sz="3600" b="1" spc="-1" dirty="0" err="1">
                <a:latin typeface="Century Gothic" panose="020B0502020202020204" pitchFamily="34" charset="0"/>
                <a:ea typeface="Century Gothic"/>
              </a:rPr>
              <a:t>gibt</a:t>
            </a:r>
            <a:endParaRPr lang="en-GB" sz="3600" dirty="0"/>
          </a:p>
        </p:txBody>
      </p:sp>
      <p:pic>
        <p:nvPicPr>
          <p:cNvPr id="24" name="Google Shape;184;p8">
            <a:extLst>
              <a:ext uri="{FF2B5EF4-FFF2-40B4-BE49-F238E27FC236}">
                <a16:creationId xmlns:a16="http://schemas.microsoft.com/office/drawing/2014/main" id="{93C23DB7-C204-4B93-8F3B-65168FCFEEC6}"/>
              </a:ext>
            </a:extLst>
          </p:cNvPr>
          <p:cNvPicPr/>
          <p:nvPr/>
        </p:nvPicPr>
        <p:blipFill>
          <a:blip r:embed="rId4"/>
          <a:stretch/>
        </p:blipFill>
        <p:spPr>
          <a:xfrm>
            <a:off x="77701" y="2158741"/>
            <a:ext cx="633960" cy="671040"/>
          </a:xfrm>
          <a:prstGeom prst="rect">
            <a:avLst/>
          </a:prstGeom>
          <a:ln>
            <a:noFill/>
          </a:ln>
        </p:spPr>
      </p:pic>
      <p:sp>
        <p:nvSpPr>
          <p:cNvPr id="25" name="Google Shape;169;p8">
            <a:extLst>
              <a:ext uri="{FF2B5EF4-FFF2-40B4-BE49-F238E27FC236}">
                <a16:creationId xmlns:a16="http://schemas.microsoft.com/office/drawing/2014/main" id="{9CF4E320-6417-4755-8979-2AFF0E20EC54}"/>
              </a:ext>
            </a:extLst>
          </p:cNvPr>
          <p:cNvSpPr txBox="1"/>
          <p:nvPr/>
        </p:nvSpPr>
        <p:spPr>
          <a:xfrm>
            <a:off x="0" y="836477"/>
            <a:ext cx="11124698"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To say how many of something there are, use </a:t>
            </a:r>
            <a:r>
              <a:rPr kumimoji="0" lang="en-GB"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es </a:t>
            </a:r>
            <a:r>
              <a:rPr kumimoji="0" lang="en-GB" sz="2800" b="1"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gibt</a:t>
            </a:r>
            <a:r>
              <a:rPr kumimoji="0" lang="en-GB"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number:</a:t>
            </a:r>
            <a:endParaRPr kumimoji="0"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26" name="Speech Bubble: Rectangle with Corners Rounded 25">
            <a:extLst>
              <a:ext uri="{FF2B5EF4-FFF2-40B4-BE49-F238E27FC236}">
                <a16:creationId xmlns:a16="http://schemas.microsoft.com/office/drawing/2014/main" id="{3C602505-9711-41EB-B60B-0F9C77A55440}"/>
              </a:ext>
            </a:extLst>
          </p:cNvPr>
          <p:cNvSpPr/>
          <p:nvPr/>
        </p:nvSpPr>
        <p:spPr>
          <a:xfrm>
            <a:off x="4314445" y="1320065"/>
            <a:ext cx="3273798" cy="715926"/>
          </a:xfrm>
          <a:prstGeom prst="wedgeRoundRectCallout">
            <a:avLst>
              <a:gd name="adj1" fmla="val -107195"/>
              <a:gd name="adj2" fmla="val -2370"/>
              <a:gd name="adj3" fmla="val 16667"/>
            </a:avLst>
          </a:prstGeom>
          <a:solidFill>
            <a:srgbClr val="002060"/>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1"/>
                </a:solidFill>
                <a:effectLst/>
                <a:uLnTx/>
                <a:uFillTx/>
                <a:latin typeface="Century Gothic" panose="020B0502020202020204" pitchFamily="34" charset="0"/>
              </a:rPr>
              <a:t>Remember: </a:t>
            </a:r>
            <a:r>
              <a:rPr kumimoji="0" lang="en-GB" sz="2000" b="1" i="0" u="none" strike="noStrike" kern="1200" cap="none" spc="0" normalizeH="0" baseline="0" noProof="0" dirty="0" err="1">
                <a:ln>
                  <a:noFill/>
                </a:ln>
                <a:solidFill>
                  <a:schemeClr val="bg1"/>
                </a:solidFill>
                <a:effectLst/>
                <a:uLnTx/>
                <a:uFillTx/>
                <a:latin typeface="Century Gothic" panose="020F0302020204030204"/>
              </a:rPr>
              <a:t>ein</a:t>
            </a:r>
            <a:r>
              <a:rPr kumimoji="0" lang="en-GB" sz="2000" b="1" i="0" u="none" strike="noStrike" kern="1200" cap="none" spc="0" normalizeH="0" baseline="0" noProof="0" dirty="0">
                <a:ln>
                  <a:noFill/>
                </a:ln>
                <a:solidFill>
                  <a:schemeClr val="bg1"/>
                </a:solidFill>
                <a:effectLst/>
                <a:uLnTx/>
                <a:uFillTx/>
                <a:latin typeface="Century Gothic" panose="020F0302020204030204"/>
              </a:rPr>
              <a:t>,</a:t>
            </a:r>
            <a:r>
              <a:rPr kumimoji="0" lang="en-GB" sz="2000" b="1" i="0" u="none" strike="noStrike" kern="1200" cap="none" spc="0" normalizeH="0" noProof="0" dirty="0">
                <a:ln>
                  <a:noFill/>
                </a:ln>
                <a:solidFill>
                  <a:schemeClr val="bg1"/>
                </a:solidFill>
                <a:effectLst/>
                <a:uLnTx/>
                <a:uFillTx/>
                <a:latin typeface="Century Gothic" panose="020F0302020204030204"/>
              </a:rPr>
              <a:t> eine </a:t>
            </a:r>
            <a:r>
              <a:rPr kumimoji="0" lang="en-GB" sz="2000" b="0" i="0" u="none" strike="noStrike" kern="1200" cap="none" spc="0" normalizeH="0" baseline="0" noProof="0" dirty="0">
                <a:ln>
                  <a:noFill/>
                </a:ln>
                <a:solidFill>
                  <a:schemeClr val="bg1"/>
                </a:solidFill>
                <a:effectLst/>
                <a:uLnTx/>
                <a:uFillTx/>
                <a:latin typeface="Century Gothic" panose="020F0302020204030204"/>
              </a:rPr>
              <a:t>means </a:t>
            </a:r>
            <a:r>
              <a:rPr kumimoji="0" lang="en-GB" sz="2000" b="1" i="0" u="none" strike="noStrike" kern="1200" cap="none" spc="0" normalizeH="0" baseline="0" noProof="0" dirty="0">
                <a:ln>
                  <a:noFill/>
                </a:ln>
                <a:solidFill>
                  <a:schemeClr val="bg1"/>
                </a:solidFill>
                <a:effectLst/>
                <a:uLnTx/>
                <a:uFillTx/>
                <a:latin typeface="Century Gothic" panose="020F0302020204030204"/>
              </a:rPr>
              <a:t>a/an </a:t>
            </a:r>
            <a:r>
              <a:rPr kumimoji="0" lang="en-GB" sz="2000" b="0" i="0" u="none" strike="noStrike" kern="1200" cap="none" spc="0" normalizeH="0" baseline="0" noProof="0" dirty="0">
                <a:ln>
                  <a:noFill/>
                </a:ln>
                <a:solidFill>
                  <a:schemeClr val="bg1"/>
                </a:solidFill>
                <a:effectLst/>
                <a:uLnTx/>
                <a:uFillTx/>
                <a:latin typeface="Century Gothic" panose="020F0302020204030204"/>
              </a:rPr>
              <a:t>and </a:t>
            </a:r>
            <a:r>
              <a:rPr kumimoji="0" lang="en-GB" sz="2000" b="1" i="0" u="none" strike="noStrike" kern="1200" cap="none" spc="0" normalizeH="0" baseline="0" noProof="0" dirty="0">
                <a:ln>
                  <a:noFill/>
                </a:ln>
                <a:solidFill>
                  <a:schemeClr val="bg1"/>
                </a:solidFill>
                <a:effectLst/>
                <a:uLnTx/>
                <a:uFillTx/>
                <a:latin typeface="Century Gothic" panose="020F0302020204030204"/>
              </a:rPr>
              <a:t>one</a:t>
            </a:r>
            <a:r>
              <a:rPr kumimoji="0" lang="en-GB" sz="2000" b="0" i="0" u="none" strike="noStrike" kern="1200" cap="none" spc="0" normalizeH="0" baseline="0" noProof="0" dirty="0">
                <a:ln>
                  <a:noFill/>
                </a:ln>
                <a:solidFill>
                  <a:schemeClr val="bg1"/>
                </a:solidFill>
                <a:effectLst/>
                <a:uLnTx/>
                <a:uFillTx/>
                <a:latin typeface="Century Gothic" panose="020F0302020204030204"/>
              </a:rPr>
              <a:t>.</a:t>
            </a:r>
          </a:p>
        </p:txBody>
      </p:sp>
      <p:sp>
        <p:nvSpPr>
          <p:cNvPr id="27" name="CustomShape 5">
            <a:extLst>
              <a:ext uri="{FF2B5EF4-FFF2-40B4-BE49-F238E27FC236}">
                <a16:creationId xmlns:a16="http://schemas.microsoft.com/office/drawing/2014/main" id="{97830F91-15BC-48AE-84EA-07D5B08E1868}"/>
              </a:ext>
            </a:extLst>
          </p:cNvPr>
          <p:cNvSpPr/>
          <p:nvPr/>
        </p:nvSpPr>
        <p:spPr>
          <a:xfrm>
            <a:off x="711661" y="3606020"/>
            <a:ext cx="5659052" cy="51803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Es </a:t>
            </a:r>
            <a:r>
              <a:rPr kumimoji="0" lang="en-GB" sz="2800" b="1"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rPr>
              <a:t>gibt</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rPr>
              <a:t>zwei</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rPr>
              <a:t>Schulen</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8" name="CustomShape 9">
            <a:extLst>
              <a:ext uri="{FF2B5EF4-FFF2-40B4-BE49-F238E27FC236}">
                <a16:creationId xmlns:a16="http://schemas.microsoft.com/office/drawing/2014/main" id="{B2A26813-EE07-423A-9B47-916CE65ABCC1}"/>
              </a:ext>
            </a:extLst>
          </p:cNvPr>
          <p:cNvSpPr/>
          <p:nvPr/>
        </p:nvSpPr>
        <p:spPr>
          <a:xfrm>
            <a:off x="711660" y="4284009"/>
            <a:ext cx="4408979" cy="51803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There are two schools.</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29" name="Google Shape;184;p8">
            <a:extLst>
              <a:ext uri="{FF2B5EF4-FFF2-40B4-BE49-F238E27FC236}">
                <a16:creationId xmlns:a16="http://schemas.microsoft.com/office/drawing/2014/main" id="{6A20CFF7-8BF8-4898-9019-6AEF434EF085}"/>
              </a:ext>
            </a:extLst>
          </p:cNvPr>
          <p:cNvPicPr/>
          <p:nvPr/>
        </p:nvPicPr>
        <p:blipFill>
          <a:blip r:embed="rId4"/>
          <a:stretch/>
        </p:blipFill>
        <p:spPr>
          <a:xfrm>
            <a:off x="77701" y="4166329"/>
            <a:ext cx="633960" cy="671040"/>
          </a:xfrm>
          <a:prstGeom prst="rect">
            <a:avLst/>
          </a:prstGeom>
          <a:ln>
            <a:noFill/>
          </a:ln>
        </p:spPr>
      </p:pic>
      <p:sp>
        <p:nvSpPr>
          <p:cNvPr id="31" name="Speech Bubble: Rectangle with Corners Rounded 30">
            <a:extLst>
              <a:ext uri="{FF2B5EF4-FFF2-40B4-BE49-F238E27FC236}">
                <a16:creationId xmlns:a16="http://schemas.microsoft.com/office/drawing/2014/main" id="{8F6A9566-27B3-4C39-BEF1-F42E230DD9DC}"/>
              </a:ext>
            </a:extLst>
          </p:cNvPr>
          <p:cNvSpPr/>
          <p:nvPr/>
        </p:nvSpPr>
        <p:spPr>
          <a:xfrm>
            <a:off x="226359" y="5259568"/>
            <a:ext cx="6606927" cy="963630"/>
          </a:xfrm>
          <a:prstGeom prst="wedgeRoundRectCallout">
            <a:avLst>
              <a:gd name="adj1" fmla="val -5016"/>
              <a:gd name="adj2" fmla="val -49333"/>
              <a:gd name="adj3" fmla="val 16667"/>
            </a:avLst>
          </a:prstGeom>
          <a:solidFill>
            <a:srgbClr val="00206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rPr>
              <a:t>Es </a:t>
            </a: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rPr>
              <a:t>gibt</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rPr>
              <a:t> </a:t>
            </a:r>
            <a:r>
              <a:rPr kumimoji="0" lang="en-GB" sz="2400" b="0" i="0" u="none" strike="noStrike" kern="1200" cap="none" spc="0" normalizeH="0" baseline="0" noProof="0" dirty="0">
                <a:ln>
                  <a:noFill/>
                </a:ln>
                <a:solidFill>
                  <a:schemeClr val="bg1"/>
                </a:solidFill>
                <a:effectLst/>
                <a:uLnTx/>
                <a:uFillTx/>
                <a:latin typeface="Century Gothic" panose="020B0502020202020204" pitchFamily="34" charset="0"/>
              </a:rPr>
              <a:t>means </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rPr>
              <a:t>there is </a:t>
            </a:r>
            <a:r>
              <a:rPr kumimoji="0" lang="en-GB" sz="2400" b="0" i="0" u="none" strike="noStrike" kern="1200" cap="none" spc="0" normalizeH="0" baseline="0" noProof="0" dirty="0">
                <a:ln>
                  <a:noFill/>
                </a:ln>
                <a:solidFill>
                  <a:schemeClr val="bg1"/>
                </a:solidFill>
                <a:effectLst/>
                <a:uLnTx/>
                <a:uFillTx/>
                <a:latin typeface="Century Gothic" panose="020B0502020202020204" pitchFamily="34" charset="0"/>
              </a:rPr>
              <a:t>AND </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rPr>
              <a:t>there are.</a:t>
            </a:r>
            <a:endParaRPr kumimoji="0" lang="en-GB" sz="2400" b="1" i="0" u="none" strike="noStrike" kern="1200" cap="none" spc="0" normalizeH="0" baseline="0" noProof="0" dirty="0">
              <a:ln>
                <a:noFill/>
              </a:ln>
              <a:solidFill>
                <a:schemeClr val="bg1"/>
              </a:solidFill>
              <a:effectLst/>
              <a:uLnTx/>
              <a:uFillTx/>
              <a:latin typeface="Century Gothic" panose="020F0302020204030204"/>
            </a:endParaRPr>
          </a:p>
        </p:txBody>
      </p:sp>
      <p:pic>
        <p:nvPicPr>
          <p:cNvPr id="5" name="Picture 4" descr="Icon&#10;&#10;Description automatically generated with low confidence">
            <a:extLst>
              <a:ext uri="{FF2B5EF4-FFF2-40B4-BE49-F238E27FC236}">
                <a16:creationId xmlns:a16="http://schemas.microsoft.com/office/drawing/2014/main" id="{8B89C4DB-2552-4CC6-84EF-99F6918FC9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18904" y="1452477"/>
            <a:ext cx="2538013" cy="1875176"/>
          </a:xfrm>
          <a:prstGeom prst="rect">
            <a:avLst/>
          </a:prstGeom>
        </p:spPr>
      </p:pic>
      <p:pic>
        <p:nvPicPr>
          <p:cNvPr id="33" name="Picture 32" descr="Icon&#10;&#10;Description automatically generated with low confidence">
            <a:extLst>
              <a:ext uri="{FF2B5EF4-FFF2-40B4-BE49-F238E27FC236}">
                <a16:creationId xmlns:a16="http://schemas.microsoft.com/office/drawing/2014/main" id="{8AE026CC-A1B1-4CA1-B170-5FBF9676B0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21293" y="3698750"/>
            <a:ext cx="2538013" cy="1875176"/>
          </a:xfrm>
          <a:prstGeom prst="rect">
            <a:avLst/>
          </a:prstGeom>
        </p:spPr>
      </p:pic>
      <p:pic>
        <p:nvPicPr>
          <p:cNvPr id="34" name="Picture 33" descr="Icon&#10;&#10;Description automatically generated with low confidence">
            <a:extLst>
              <a:ext uri="{FF2B5EF4-FFF2-40B4-BE49-F238E27FC236}">
                <a16:creationId xmlns:a16="http://schemas.microsoft.com/office/drawing/2014/main" id="{8C9A3038-360A-4B16-A429-A8E5BB403C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87910" y="3698750"/>
            <a:ext cx="2538013" cy="1875176"/>
          </a:xfrm>
          <a:prstGeom prst="rect">
            <a:avLst/>
          </a:prstGeom>
        </p:spPr>
      </p:pic>
    </p:spTree>
    <p:extLst>
      <p:ext uri="{BB962C8B-B14F-4D97-AF65-F5344CB8AC3E}">
        <p14:creationId xmlns:p14="http://schemas.microsoft.com/office/powerpoint/2010/main" val="1793529500"/>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9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fill="hold" nodeType="withEffect">
                                  <p:stCondLst>
                                    <p:cond delay="0"/>
                                  </p:stCondLst>
                                  <p:childTnLst>
                                    <p:set>
                                      <p:cBhvr>
                                        <p:cTn id="16" dur="1" fill="hold">
                                          <p:stCondLst>
                                            <p:cond delay="0"/>
                                          </p:stCondLst>
                                        </p:cTn>
                                        <p:tgtEl>
                                          <p:spTgt spid="9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3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101160" y="-3204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a:solidFill>
                  <a:srgbClr val="002060"/>
                </a:solidFill>
                <a:latin typeface="Century gothic"/>
              </a:rPr>
              <a:t>There is or there are?</a:t>
            </a:r>
            <a:endParaRPr kumimoji="0" lang="en-GB" sz="2800" b="0" i="0" u="none" strike="noStrike" kern="1200" cap="none" spc="-1" normalizeH="0" baseline="0" noProof="0" dirty="0">
              <a:ln>
                <a:noFill/>
              </a:ln>
              <a:solidFill>
                <a:prstClr val="black"/>
              </a:solidFill>
              <a:effectLst/>
              <a:uLnTx/>
              <a:uFillTx/>
              <a:latin typeface="Century gothic"/>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45010" y="899844"/>
            <a:ext cx="766122" cy="374973"/>
          </a:xfrm>
          <a:solidFill>
            <a:srgbClr val="2E94AF"/>
          </a:solidFill>
        </p:spPr>
        <p:txBody>
          <a:body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pic>
        <p:nvPicPr>
          <p:cNvPr id="8" name="Picture 7" descr="Icon&#10;&#10;Description automatically generated">
            <a:extLst>
              <a:ext uri="{FF2B5EF4-FFF2-40B4-BE49-F238E27FC236}">
                <a16:creationId xmlns:a16="http://schemas.microsoft.com/office/drawing/2014/main" id="{DEB9BE4F-6D3E-469F-AE7A-46561C5DCF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sp>
        <p:nvSpPr>
          <p:cNvPr id="9" name="Rectangle 8">
            <a:extLst>
              <a:ext uri="{FF2B5EF4-FFF2-40B4-BE49-F238E27FC236}">
                <a16:creationId xmlns:a16="http://schemas.microsoft.com/office/drawing/2014/main" id="{FA8CB7F0-F8CF-4B81-B158-8063FEDA7D6B}"/>
              </a:ext>
            </a:extLst>
          </p:cNvPr>
          <p:cNvSpPr/>
          <p:nvPr/>
        </p:nvSpPr>
        <p:spPr>
          <a:xfrm>
            <a:off x="376498" y="4176915"/>
            <a:ext cx="537565" cy="539646"/>
          </a:xfrm>
          <a:prstGeom prst="rect">
            <a:avLst/>
          </a:prstGeom>
          <a:solidFill>
            <a:srgbClr val="002060"/>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1</a:t>
            </a:r>
          </a:p>
        </p:txBody>
      </p:sp>
      <p:sp>
        <p:nvSpPr>
          <p:cNvPr id="15" name="Rectangle 14">
            <a:extLst>
              <a:ext uri="{FF2B5EF4-FFF2-40B4-BE49-F238E27FC236}">
                <a16:creationId xmlns:a16="http://schemas.microsoft.com/office/drawing/2014/main" id="{E094FD90-0D83-47F8-89A4-772DF44F575F}"/>
              </a:ext>
            </a:extLst>
          </p:cNvPr>
          <p:cNvSpPr/>
          <p:nvPr/>
        </p:nvSpPr>
        <p:spPr>
          <a:xfrm>
            <a:off x="376499" y="4802333"/>
            <a:ext cx="537565" cy="539646"/>
          </a:xfrm>
          <a:prstGeom prst="rect">
            <a:avLst/>
          </a:prstGeom>
          <a:solidFill>
            <a:srgbClr val="002060"/>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2</a:t>
            </a:r>
          </a:p>
        </p:txBody>
      </p:sp>
      <p:sp>
        <p:nvSpPr>
          <p:cNvPr id="16" name="Rectangle 15">
            <a:extLst>
              <a:ext uri="{FF2B5EF4-FFF2-40B4-BE49-F238E27FC236}">
                <a16:creationId xmlns:a16="http://schemas.microsoft.com/office/drawing/2014/main" id="{CFD2B835-F5BF-47D4-B4C7-88AAE0F15E80}"/>
              </a:ext>
            </a:extLst>
          </p:cNvPr>
          <p:cNvSpPr/>
          <p:nvPr/>
        </p:nvSpPr>
        <p:spPr>
          <a:xfrm>
            <a:off x="376499" y="5440178"/>
            <a:ext cx="537565" cy="539646"/>
          </a:xfrm>
          <a:prstGeom prst="rect">
            <a:avLst/>
          </a:prstGeom>
          <a:solidFill>
            <a:srgbClr val="002060"/>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3</a:t>
            </a:r>
          </a:p>
        </p:txBody>
      </p:sp>
      <p:sp>
        <p:nvSpPr>
          <p:cNvPr id="17" name="Rectangle 16">
            <a:extLst>
              <a:ext uri="{FF2B5EF4-FFF2-40B4-BE49-F238E27FC236}">
                <a16:creationId xmlns:a16="http://schemas.microsoft.com/office/drawing/2014/main" id="{257623FD-7C94-435C-A16D-BE56DC83EBF2}"/>
              </a:ext>
            </a:extLst>
          </p:cNvPr>
          <p:cNvSpPr/>
          <p:nvPr/>
        </p:nvSpPr>
        <p:spPr>
          <a:xfrm>
            <a:off x="376499" y="6065596"/>
            <a:ext cx="537565" cy="539646"/>
          </a:xfrm>
          <a:prstGeom prst="rect">
            <a:avLst/>
          </a:prstGeom>
          <a:solidFill>
            <a:srgbClr val="002060"/>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4</a:t>
            </a:r>
          </a:p>
        </p:txBody>
      </p:sp>
      <p:sp>
        <p:nvSpPr>
          <p:cNvPr id="20" name="Rectangle 19">
            <a:extLst>
              <a:ext uri="{FF2B5EF4-FFF2-40B4-BE49-F238E27FC236}">
                <a16:creationId xmlns:a16="http://schemas.microsoft.com/office/drawing/2014/main" id="{741D7855-51C4-49F5-B43C-C9C8805C6DE6}"/>
              </a:ext>
            </a:extLst>
          </p:cNvPr>
          <p:cNvSpPr/>
          <p:nvPr/>
        </p:nvSpPr>
        <p:spPr>
          <a:xfrm>
            <a:off x="5975434" y="4176915"/>
            <a:ext cx="537565" cy="539646"/>
          </a:xfrm>
          <a:prstGeom prst="rect">
            <a:avLst/>
          </a:prstGeom>
          <a:solidFill>
            <a:srgbClr val="002060"/>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5</a:t>
            </a:r>
          </a:p>
        </p:txBody>
      </p:sp>
      <p:sp>
        <p:nvSpPr>
          <p:cNvPr id="21" name="Rectangle 20">
            <a:extLst>
              <a:ext uri="{FF2B5EF4-FFF2-40B4-BE49-F238E27FC236}">
                <a16:creationId xmlns:a16="http://schemas.microsoft.com/office/drawing/2014/main" id="{61E23715-4B11-4DD2-A77F-9E251DE49F2A}"/>
              </a:ext>
            </a:extLst>
          </p:cNvPr>
          <p:cNvSpPr/>
          <p:nvPr/>
        </p:nvSpPr>
        <p:spPr>
          <a:xfrm>
            <a:off x="5975433" y="4802333"/>
            <a:ext cx="537565" cy="539646"/>
          </a:xfrm>
          <a:prstGeom prst="rect">
            <a:avLst/>
          </a:prstGeom>
          <a:solidFill>
            <a:srgbClr val="002060"/>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6</a:t>
            </a:r>
          </a:p>
        </p:txBody>
      </p:sp>
      <p:sp>
        <p:nvSpPr>
          <p:cNvPr id="13" name="Speech Bubble: Rectangle with Corners Rounded 12">
            <a:extLst>
              <a:ext uri="{FF2B5EF4-FFF2-40B4-BE49-F238E27FC236}">
                <a16:creationId xmlns:a16="http://schemas.microsoft.com/office/drawing/2014/main" id="{D61BF50F-5CB7-4021-9F5B-9A2BB38F70D9}"/>
              </a:ext>
            </a:extLst>
          </p:cNvPr>
          <p:cNvSpPr/>
          <p:nvPr/>
        </p:nvSpPr>
        <p:spPr>
          <a:xfrm>
            <a:off x="5931296" y="82923"/>
            <a:ext cx="2887290" cy="406309"/>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4" name="Graphic 13" descr="Teacher">
            <a:extLst>
              <a:ext uri="{FF2B5EF4-FFF2-40B4-BE49-F238E27FC236}">
                <a16:creationId xmlns:a16="http://schemas.microsoft.com/office/drawing/2014/main" id="{9673C7A2-D812-470F-9A9F-67800F49416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4442" y="-100158"/>
            <a:ext cx="914400" cy="914400"/>
          </a:xfrm>
          <a:prstGeom prst="rect">
            <a:avLst/>
          </a:prstGeom>
        </p:spPr>
      </p:pic>
      <p:sp>
        <p:nvSpPr>
          <p:cNvPr id="18" name="Google Shape;108;p3">
            <a:extLst>
              <a:ext uri="{FF2B5EF4-FFF2-40B4-BE49-F238E27FC236}">
                <a16:creationId xmlns:a16="http://schemas.microsoft.com/office/drawing/2014/main" id="{1B9789A6-93AC-424F-BAEC-519C6B77E08D}"/>
              </a:ext>
            </a:extLst>
          </p:cNvPr>
          <p:cNvSpPr txBox="1"/>
          <p:nvPr/>
        </p:nvSpPr>
        <p:spPr>
          <a:xfrm>
            <a:off x="6143334" y="67291"/>
            <a:ext cx="2483401" cy="461624"/>
          </a:xfrm>
          <a:prstGeom prst="rect">
            <a:avLst/>
          </a:prstGeom>
          <a:noFill/>
          <a:ln>
            <a:noFill/>
          </a:ln>
        </p:spPr>
        <p:txBody>
          <a:bodyPr spcFirstLastPara="1" wrap="square" lIns="91425" tIns="45700" rIns="91425" bIns="45700" anchor="t" anchorCtr="0">
            <a:spAutoFit/>
          </a:bodyPr>
          <a:lstStyle/>
          <a:p>
            <a:pPr>
              <a:defRPr/>
            </a:pP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rPr>
              <a:t>Lies</a:t>
            </a:r>
            <a:r>
              <a:rPr kumimoji="0" lang="en-GB" sz="2400" b="1" i="0" u="none" strike="noStrike" kern="1200" cap="none" spc="0" normalizeH="0" noProof="0" dirty="0">
                <a:ln>
                  <a:noFill/>
                </a:ln>
                <a:solidFill>
                  <a:schemeClr val="bg1"/>
                </a:solidFill>
                <a:effectLst/>
                <a:uLnTx/>
                <a:uFillTx/>
                <a:latin typeface="Century Gothic" panose="020B0502020202020204" pitchFamily="34" charset="0"/>
                <a:ea typeface="Calibri"/>
                <a:cs typeface="Calibri"/>
                <a:sym typeface="Calibri"/>
              </a:rPr>
              <a:t> die </a:t>
            </a:r>
            <a:r>
              <a:rPr kumimoji="0" lang="en-GB" sz="2400" b="1" i="0" u="none" strike="noStrike" kern="1200" cap="none" spc="0" normalizeH="0" noProof="0" dirty="0" err="1">
                <a:ln>
                  <a:noFill/>
                </a:ln>
                <a:solidFill>
                  <a:schemeClr val="bg1"/>
                </a:solidFill>
                <a:effectLst/>
                <a:uLnTx/>
                <a:uFillTx/>
                <a:latin typeface="Century Gothic" panose="020B0502020202020204" pitchFamily="34" charset="0"/>
                <a:ea typeface="Calibri"/>
                <a:cs typeface="Calibri"/>
                <a:sym typeface="Calibri"/>
              </a:rPr>
              <a:t>Sätze</a:t>
            </a:r>
            <a:r>
              <a:rPr kumimoji="0" lang="en-GB" sz="2400" b="1" i="0" u="none" strike="noStrike" kern="1200" cap="none" spc="0" normalizeH="0" noProof="0" dirty="0">
                <a:ln>
                  <a:noFill/>
                </a:ln>
                <a:solidFill>
                  <a:schemeClr val="bg1"/>
                </a:solidFill>
                <a:effectLst/>
                <a:uLnTx/>
                <a:uFillTx/>
                <a:latin typeface="Century Gothic" panose="020B0502020202020204" pitchFamily="34" charset="0"/>
                <a:ea typeface="Calibri"/>
                <a:cs typeface="Calibri"/>
                <a:sym typeface="Calibri"/>
              </a:rPr>
              <a:t>. </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
        <p:nvSpPr>
          <p:cNvPr id="22" name="Rectangle 21">
            <a:extLst>
              <a:ext uri="{FF2B5EF4-FFF2-40B4-BE49-F238E27FC236}">
                <a16:creationId xmlns:a16="http://schemas.microsoft.com/office/drawing/2014/main" id="{C0E2D228-2F95-4780-AF45-E92914C68542}"/>
              </a:ext>
            </a:extLst>
          </p:cNvPr>
          <p:cNvSpPr/>
          <p:nvPr/>
        </p:nvSpPr>
        <p:spPr>
          <a:xfrm>
            <a:off x="5975432" y="5440178"/>
            <a:ext cx="537565" cy="539646"/>
          </a:xfrm>
          <a:prstGeom prst="rect">
            <a:avLst/>
          </a:prstGeom>
          <a:solidFill>
            <a:srgbClr val="002060"/>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7</a:t>
            </a:r>
          </a:p>
        </p:txBody>
      </p:sp>
      <p:sp>
        <p:nvSpPr>
          <p:cNvPr id="23" name="Rectangle 22">
            <a:extLst>
              <a:ext uri="{FF2B5EF4-FFF2-40B4-BE49-F238E27FC236}">
                <a16:creationId xmlns:a16="http://schemas.microsoft.com/office/drawing/2014/main" id="{46EA6948-682E-4050-BC85-6466ECF57FE3}"/>
              </a:ext>
            </a:extLst>
          </p:cNvPr>
          <p:cNvSpPr/>
          <p:nvPr/>
        </p:nvSpPr>
        <p:spPr>
          <a:xfrm>
            <a:off x="5975431" y="6065596"/>
            <a:ext cx="537565" cy="539646"/>
          </a:xfrm>
          <a:prstGeom prst="rect">
            <a:avLst/>
          </a:prstGeom>
          <a:solidFill>
            <a:srgbClr val="002060"/>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8</a:t>
            </a:r>
          </a:p>
        </p:txBody>
      </p:sp>
      <p:sp>
        <p:nvSpPr>
          <p:cNvPr id="2" name="TextBox 1">
            <a:extLst>
              <a:ext uri="{FF2B5EF4-FFF2-40B4-BE49-F238E27FC236}">
                <a16:creationId xmlns:a16="http://schemas.microsoft.com/office/drawing/2014/main" id="{FAD336E8-FE2B-432E-A77B-21EF13A5A81F}"/>
              </a:ext>
            </a:extLst>
          </p:cNvPr>
          <p:cNvSpPr txBox="1"/>
          <p:nvPr/>
        </p:nvSpPr>
        <p:spPr>
          <a:xfrm>
            <a:off x="1074749" y="4248498"/>
            <a:ext cx="3928809" cy="461665"/>
          </a:xfrm>
          <a:prstGeom prst="rect">
            <a:avLst/>
          </a:prstGeom>
          <a:noFill/>
        </p:spPr>
        <p:txBody>
          <a:bodyPr wrap="square" rtlCol="0">
            <a:spAutoFit/>
          </a:bodyPr>
          <a:lstStyle/>
          <a:p>
            <a:r>
              <a:rPr lang="en-GB" sz="2400" dirty="0">
                <a:solidFill>
                  <a:srgbClr val="002060"/>
                </a:solidFill>
              </a:rPr>
              <a:t>Es </a:t>
            </a:r>
            <a:r>
              <a:rPr lang="en-GB" sz="2400" dirty="0" err="1">
                <a:solidFill>
                  <a:srgbClr val="002060"/>
                </a:solidFill>
              </a:rPr>
              <a:t>gibt</a:t>
            </a:r>
            <a:r>
              <a:rPr lang="en-GB" sz="2400" dirty="0">
                <a:solidFill>
                  <a:srgbClr val="002060"/>
                </a:solidFill>
              </a:rPr>
              <a:t> </a:t>
            </a:r>
            <a:r>
              <a:rPr lang="en-GB" sz="2400" dirty="0" err="1">
                <a:solidFill>
                  <a:srgbClr val="002060"/>
                </a:solidFill>
              </a:rPr>
              <a:t>vier</a:t>
            </a:r>
            <a:r>
              <a:rPr lang="en-GB" sz="2400" dirty="0">
                <a:solidFill>
                  <a:srgbClr val="002060"/>
                </a:solidFill>
              </a:rPr>
              <a:t> </a:t>
            </a:r>
            <a:r>
              <a:rPr lang="en-GB" sz="2400" dirty="0" err="1">
                <a:solidFill>
                  <a:srgbClr val="002060"/>
                </a:solidFill>
              </a:rPr>
              <a:t>Hunde</a:t>
            </a:r>
            <a:r>
              <a:rPr lang="en-GB" sz="2400" dirty="0">
                <a:solidFill>
                  <a:srgbClr val="002060"/>
                </a:solidFill>
              </a:rPr>
              <a:t>.</a:t>
            </a:r>
          </a:p>
        </p:txBody>
      </p:sp>
      <p:sp>
        <p:nvSpPr>
          <p:cNvPr id="24" name="TextBox 23">
            <a:extLst>
              <a:ext uri="{FF2B5EF4-FFF2-40B4-BE49-F238E27FC236}">
                <a16:creationId xmlns:a16="http://schemas.microsoft.com/office/drawing/2014/main" id="{4E9217E5-AF1B-4A93-BD39-CF8FDFD6284B}"/>
              </a:ext>
            </a:extLst>
          </p:cNvPr>
          <p:cNvSpPr txBox="1"/>
          <p:nvPr/>
        </p:nvSpPr>
        <p:spPr>
          <a:xfrm>
            <a:off x="1074749" y="4851631"/>
            <a:ext cx="3928809" cy="461665"/>
          </a:xfrm>
          <a:prstGeom prst="rect">
            <a:avLst/>
          </a:prstGeom>
          <a:noFill/>
        </p:spPr>
        <p:txBody>
          <a:bodyPr wrap="square" rtlCol="0">
            <a:spAutoFit/>
          </a:bodyPr>
          <a:lstStyle/>
          <a:p>
            <a:r>
              <a:rPr lang="en-GB" sz="2400" dirty="0">
                <a:solidFill>
                  <a:srgbClr val="002060"/>
                </a:solidFill>
              </a:rPr>
              <a:t>Es </a:t>
            </a:r>
            <a:r>
              <a:rPr lang="en-GB" sz="2400" dirty="0" err="1">
                <a:solidFill>
                  <a:srgbClr val="002060"/>
                </a:solidFill>
              </a:rPr>
              <a:t>gibt</a:t>
            </a:r>
            <a:r>
              <a:rPr lang="en-GB" sz="2400" dirty="0">
                <a:solidFill>
                  <a:srgbClr val="002060"/>
                </a:solidFill>
              </a:rPr>
              <a:t> </a:t>
            </a:r>
            <a:r>
              <a:rPr lang="en-GB" sz="2400" dirty="0" err="1">
                <a:solidFill>
                  <a:srgbClr val="002060"/>
                </a:solidFill>
              </a:rPr>
              <a:t>eine</a:t>
            </a:r>
            <a:r>
              <a:rPr lang="en-GB" sz="2400" dirty="0">
                <a:solidFill>
                  <a:srgbClr val="002060"/>
                </a:solidFill>
              </a:rPr>
              <a:t> Blume.</a:t>
            </a:r>
          </a:p>
        </p:txBody>
      </p:sp>
      <p:sp>
        <p:nvSpPr>
          <p:cNvPr id="25" name="TextBox 24">
            <a:extLst>
              <a:ext uri="{FF2B5EF4-FFF2-40B4-BE49-F238E27FC236}">
                <a16:creationId xmlns:a16="http://schemas.microsoft.com/office/drawing/2014/main" id="{DB3B75F1-769C-4C6C-BA04-37710A4BB05B}"/>
              </a:ext>
            </a:extLst>
          </p:cNvPr>
          <p:cNvSpPr txBox="1"/>
          <p:nvPr/>
        </p:nvSpPr>
        <p:spPr>
          <a:xfrm>
            <a:off x="1074750" y="5479168"/>
            <a:ext cx="3928809" cy="461665"/>
          </a:xfrm>
          <a:prstGeom prst="rect">
            <a:avLst/>
          </a:prstGeom>
          <a:noFill/>
        </p:spPr>
        <p:txBody>
          <a:bodyPr wrap="square" rtlCol="0">
            <a:spAutoFit/>
          </a:bodyPr>
          <a:lstStyle/>
          <a:p>
            <a:r>
              <a:rPr lang="en-GB" sz="2400" dirty="0">
                <a:solidFill>
                  <a:srgbClr val="002060"/>
                </a:solidFill>
              </a:rPr>
              <a:t>Es </a:t>
            </a:r>
            <a:r>
              <a:rPr lang="en-GB" sz="2400" dirty="0" err="1">
                <a:solidFill>
                  <a:srgbClr val="002060"/>
                </a:solidFill>
              </a:rPr>
              <a:t>gibt</a:t>
            </a:r>
            <a:r>
              <a:rPr lang="en-GB" sz="2400" dirty="0">
                <a:solidFill>
                  <a:srgbClr val="002060"/>
                </a:solidFill>
              </a:rPr>
              <a:t> </a:t>
            </a:r>
            <a:r>
              <a:rPr lang="en-GB" sz="2400" dirty="0" err="1">
                <a:solidFill>
                  <a:srgbClr val="002060"/>
                </a:solidFill>
              </a:rPr>
              <a:t>zwei</a:t>
            </a:r>
            <a:r>
              <a:rPr lang="en-GB" sz="2400" dirty="0">
                <a:solidFill>
                  <a:srgbClr val="002060"/>
                </a:solidFill>
              </a:rPr>
              <a:t> </a:t>
            </a:r>
            <a:r>
              <a:rPr lang="en-GB" sz="2400" dirty="0" err="1">
                <a:solidFill>
                  <a:srgbClr val="002060"/>
                </a:solidFill>
              </a:rPr>
              <a:t>Bleistifte</a:t>
            </a:r>
            <a:r>
              <a:rPr lang="en-GB" sz="2400" dirty="0">
                <a:solidFill>
                  <a:srgbClr val="002060"/>
                </a:solidFill>
              </a:rPr>
              <a:t>.</a:t>
            </a:r>
          </a:p>
        </p:txBody>
      </p:sp>
      <p:sp>
        <p:nvSpPr>
          <p:cNvPr id="26" name="TextBox 25">
            <a:extLst>
              <a:ext uri="{FF2B5EF4-FFF2-40B4-BE49-F238E27FC236}">
                <a16:creationId xmlns:a16="http://schemas.microsoft.com/office/drawing/2014/main" id="{CC62AF31-61DD-419A-B7EB-24BFC1B0FB04}"/>
              </a:ext>
            </a:extLst>
          </p:cNvPr>
          <p:cNvSpPr txBox="1"/>
          <p:nvPr/>
        </p:nvSpPr>
        <p:spPr>
          <a:xfrm>
            <a:off x="1074749" y="6104586"/>
            <a:ext cx="3928809" cy="461665"/>
          </a:xfrm>
          <a:prstGeom prst="rect">
            <a:avLst/>
          </a:prstGeom>
          <a:noFill/>
        </p:spPr>
        <p:txBody>
          <a:bodyPr wrap="square" rtlCol="0">
            <a:spAutoFit/>
          </a:bodyPr>
          <a:lstStyle/>
          <a:p>
            <a:r>
              <a:rPr lang="en-GB" sz="2400" dirty="0">
                <a:solidFill>
                  <a:srgbClr val="002060"/>
                </a:solidFill>
              </a:rPr>
              <a:t>Es </a:t>
            </a:r>
            <a:r>
              <a:rPr lang="en-GB" sz="2400" dirty="0" err="1">
                <a:solidFill>
                  <a:srgbClr val="002060"/>
                </a:solidFill>
              </a:rPr>
              <a:t>gibt</a:t>
            </a:r>
            <a:r>
              <a:rPr lang="en-GB" sz="2400" dirty="0">
                <a:solidFill>
                  <a:srgbClr val="002060"/>
                </a:solidFill>
              </a:rPr>
              <a:t> </a:t>
            </a:r>
            <a:r>
              <a:rPr lang="en-GB" sz="2400" dirty="0" err="1">
                <a:solidFill>
                  <a:srgbClr val="002060"/>
                </a:solidFill>
              </a:rPr>
              <a:t>ein</a:t>
            </a:r>
            <a:r>
              <a:rPr lang="en-GB" sz="2400" dirty="0">
                <a:solidFill>
                  <a:srgbClr val="002060"/>
                </a:solidFill>
              </a:rPr>
              <a:t> </a:t>
            </a:r>
            <a:r>
              <a:rPr lang="en-GB" sz="2400" dirty="0" err="1">
                <a:solidFill>
                  <a:srgbClr val="002060"/>
                </a:solidFill>
              </a:rPr>
              <a:t>Geschenk</a:t>
            </a:r>
            <a:r>
              <a:rPr lang="en-GB" sz="2400" dirty="0">
                <a:solidFill>
                  <a:srgbClr val="002060"/>
                </a:solidFill>
              </a:rPr>
              <a:t>.</a:t>
            </a:r>
          </a:p>
        </p:txBody>
      </p:sp>
      <p:sp>
        <p:nvSpPr>
          <p:cNvPr id="27" name="TextBox 26">
            <a:extLst>
              <a:ext uri="{FF2B5EF4-FFF2-40B4-BE49-F238E27FC236}">
                <a16:creationId xmlns:a16="http://schemas.microsoft.com/office/drawing/2014/main" id="{F0E694FF-7CFA-48E4-83E3-84B77000DDAF}"/>
              </a:ext>
            </a:extLst>
          </p:cNvPr>
          <p:cNvSpPr txBox="1"/>
          <p:nvPr/>
        </p:nvSpPr>
        <p:spPr>
          <a:xfrm>
            <a:off x="6715447" y="4215905"/>
            <a:ext cx="3928809" cy="461665"/>
          </a:xfrm>
          <a:prstGeom prst="rect">
            <a:avLst/>
          </a:prstGeom>
          <a:noFill/>
        </p:spPr>
        <p:txBody>
          <a:bodyPr wrap="square" rtlCol="0">
            <a:spAutoFit/>
          </a:bodyPr>
          <a:lstStyle/>
          <a:p>
            <a:r>
              <a:rPr lang="en-GB" sz="2400" dirty="0">
                <a:solidFill>
                  <a:srgbClr val="002060"/>
                </a:solidFill>
              </a:rPr>
              <a:t>Es </a:t>
            </a:r>
            <a:r>
              <a:rPr lang="en-GB" sz="2400" dirty="0" err="1">
                <a:solidFill>
                  <a:srgbClr val="002060"/>
                </a:solidFill>
              </a:rPr>
              <a:t>gibt</a:t>
            </a:r>
            <a:r>
              <a:rPr lang="en-GB" sz="2400" dirty="0">
                <a:solidFill>
                  <a:srgbClr val="002060"/>
                </a:solidFill>
              </a:rPr>
              <a:t> </a:t>
            </a:r>
            <a:r>
              <a:rPr lang="en-GB" sz="2400" dirty="0" err="1">
                <a:solidFill>
                  <a:srgbClr val="002060"/>
                </a:solidFill>
              </a:rPr>
              <a:t>drei</a:t>
            </a:r>
            <a:r>
              <a:rPr lang="en-GB" sz="2400" dirty="0">
                <a:solidFill>
                  <a:srgbClr val="002060"/>
                </a:solidFill>
              </a:rPr>
              <a:t> </a:t>
            </a:r>
            <a:r>
              <a:rPr lang="en-GB" sz="2400" dirty="0" err="1">
                <a:solidFill>
                  <a:srgbClr val="002060"/>
                </a:solidFill>
              </a:rPr>
              <a:t>Farben</a:t>
            </a:r>
            <a:r>
              <a:rPr lang="en-GB" sz="2400" dirty="0">
                <a:solidFill>
                  <a:srgbClr val="002060"/>
                </a:solidFill>
              </a:rPr>
              <a:t>.</a:t>
            </a:r>
          </a:p>
        </p:txBody>
      </p:sp>
      <p:sp>
        <p:nvSpPr>
          <p:cNvPr id="28" name="TextBox 27">
            <a:extLst>
              <a:ext uri="{FF2B5EF4-FFF2-40B4-BE49-F238E27FC236}">
                <a16:creationId xmlns:a16="http://schemas.microsoft.com/office/drawing/2014/main" id="{474FDA34-DC60-4A8B-BEF8-E59FCC864089}"/>
              </a:ext>
            </a:extLst>
          </p:cNvPr>
          <p:cNvSpPr txBox="1"/>
          <p:nvPr/>
        </p:nvSpPr>
        <p:spPr>
          <a:xfrm>
            <a:off x="6715446" y="4867439"/>
            <a:ext cx="3928809" cy="461665"/>
          </a:xfrm>
          <a:prstGeom prst="rect">
            <a:avLst/>
          </a:prstGeom>
          <a:noFill/>
        </p:spPr>
        <p:txBody>
          <a:bodyPr wrap="square" rtlCol="0">
            <a:spAutoFit/>
          </a:bodyPr>
          <a:lstStyle/>
          <a:p>
            <a:r>
              <a:rPr lang="en-GB" sz="2400" dirty="0">
                <a:solidFill>
                  <a:srgbClr val="002060"/>
                </a:solidFill>
              </a:rPr>
              <a:t>Es </a:t>
            </a:r>
            <a:r>
              <a:rPr lang="en-GB" sz="2400" dirty="0" err="1">
                <a:solidFill>
                  <a:srgbClr val="002060"/>
                </a:solidFill>
              </a:rPr>
              <a:t>gibt</a:t>
            </a:r>
            <a:r>
              <a:rPr lang="en-GB" sz="2400" dirty="0">
                <a:solidFill>
                  <a:srgbClr val="002060"/>
                </a:solidFill>
              </a:rPr>
              <a:t> </a:t>
            </a:r>
            <a:r>
              <a:rPr lang="en-GB" sz="2400" dirty="0" err="1">
                <a:solidFill>
                  <a:srgbClr val="002060"/>
                </a:solidFill>
              </a:rPr>
              <a:t>zwei</a:t>
            </a:r>
            <a:r>
              <a:rPr lang="en-GB" sz="2400" dirty="0">
                <a:solidFill>
                  <a:srgbClr val="002060"/>
                </a:solidFill>
              </a:rPr>
              <a:t> </a:t>
            </a:r>
            <a:r>
              <a:rPr lang="en-GB" sz="2400" dirty="0" err="1">
                <a:solidFill>
                  <a:srgbClr val="002060"/>
                </a:solidFill>
              </a:rPr>
              <a:t>Hefte</a:t>
            </a:r>
            <a:r>
              <a:rPr lang="en-GB" sz="2400" dirty="0">
                <a:solidFill>
                  <a:srgbClr val="002060"/>
                </a:solidFill>
              </a:rPr>
              <a:t>.</a:t>
            </a:r>
          </a:p>
        </p:txBody>
      </p:sp>
      <p:sp>
        <p:nvSpPr>
          <p:cNvPr id="29" name="TextBox 28">
            <a:extLst>
              <a:ext uri="{FF2B5EF4-FFF2-40B4-BE49-F238E27FC236}">
                <a16:creationId xmlns:a16="http://schemas.microsoft.com/office/drawing/2014/main" id="{2619A8D7-7E61-42C2-9FC0-9D5CB3D734CB}"/>
              </a:ext>
            </a:extLst>
          </p:cNvPr>
          <p:cNvSpPr txBox="1"/>
          <p:nvPr/>
        </p:nvSpPr>
        <p:spPr>
          <a:xfrm>
            <a:off x="6715445" y="5518973"/>
            <a:ext cx="3928809" cy="461665"/>
          </a:xfrm>
          <a:prstGeom prst="rect">
            <a:avLst/>
          </a:prstGeom>
          <a:noFill/>
        </p:spPr>
        <p:txBody>
          <a:bodyPr wrap="square" rtlCol="0">
            <a:spAutoFit/>
          </a:bodyPr>
          <a:lstStyle/>
          <a:p>
            <a:r>
              <a:rPr lang="en-GB" sz="2400" dirty="0">
                <a:solidFill>
                  <a:srgbClr val="002060"/>
                </a:solidFill>
              </a:rPr>
              <a:t>Es </a:t>
            </a:r>
            <a:r>
              <a:rPr lang="en-GB" sz="2400" dirty="0" err="1">
                <a:solidFill>
                  <a:srgbClr val="002060"/>
                </a:solidFill>
              </a:rPr>
              <a:t>gibt</a:t>
            </a:r>
            <a:r>
              <a:rPr lang="en-GB" sz="2400" dirty="0">
                <a:solidFill>
                  <a:srgbClr val="002060"/>
                </a:solidFill>
              </a:rPr>
              <a:t> </a:t>
            </a:r>
            <a:r>
              <a:rPr lang="en-GB" sz="2400" dirty="0" err="1">
                <a:solidFill>
                  <a:srgbClr val="002060"/>
                </a:solidFill>
              </a:rPr>
              <a:t>ein</a:t>
            </a:r>
            <a:r>
              <a:rPr lang="en-GB" sz="2400" dirty="0">
                <a:solidFill>
                  <a:srgbClr val="002060"/>
                </a:solidFill>
              </a:rPr>
              <a:t> Spiel.</a:t>
            </a:r>
          </a:p>
        </p:txBody>
      </p:sp>
      <p:sp>
        <p:nvSpPr>
          <p:cNvPr id="30" name="TextBox 29">
            <a:extLst>
              <a:ext uri="{FF2B5EF4-FFF2-40B4-BE49-F238E27FC236}">
                <a16:creationId xmlns:a16="http://schemas.microsoft.com/office/drawing/2014/main" id="{C7AFC0BF-160A-4AB8-9FEA-64A040D6DDE0}"/>
              </a:ext>
            </a:extLst>
          </p:cNvPr>
          <p:cNvSpPr txBox="1"/>
          <p:nvPr/>
        </p:nvSpPr>
        <p:spPr>
          <a:xfrm>
            <a:off x="6715445" y="6161528"/>
            <a:ext cx="3928809" cy="461665"/>
          </a:xfrm>
          <a:prstGeom prst="rect">
            <a:avLst/>
          </a:prstGeom>
          <a:noFill/>
        </p:spPr>
        <p:txBody>
          <a:bodyPr wrap="square" rtlCol="0">
            <a:spAutoFit/>
          </a:bodyPr>
          <a:lstStyle/>
          <a:p>
            <a:r>
              <a:rPr lang="en-GB" sz="2400" dirty="0">
                <a:solidFill>
                  <a:srgbClr val="002060"/>
                </a:solidFill>
              </a:rPr>
              <a:t>Es </a:t>
            </a:r>
            <a:r>
              <a:rPr lang="en-GB" sz="2400" dirty="0" err="1">
                <a:solidFill>
                  <a:srgbClr val="002060"/>
                </a:solidFill>
              </a:rPr>
              <a:t>gibt</a:t>
            </a:r>
            <a:r>
              <a:rPr lang="en-GB" sz="2400" dirty="0">
                <a:solidFill>
                  <a:srgbClr val="002060"/>
                </a:solidFill>
              </a:rPr>
              <a:t> </a:t>
            </a:r>
            <a:r>
              <a:rPr lang="en-GB" sz="2400" dirty="0" err="1">
                <a:solidFill>
                  <a:srgbClr val="002060"/>
                </a:solidFill>
              </a:rPr>
              <a:t>eine</a:t>
            </a:r>
            <a:r>
              <a:rPr lang="en-GB" sz="2400" dirty="0">
                <a:solidFill>
                  <a:srgbClr val="002060"/>
                </a:solidFill>
              </a:rPr>
              <a:t> Form.</a:t>
            </a:r>
          </a:p>
        </p:txBody>
      </p:sp>
      <p:pic>
        <p:nvPicPr>
          <p:cNvPr id="4" name="Picture 3">
            <a:extLst>
              <a:ext uri="{FF2B5EF4-FFF2-40B4-BE49-F238E27FC236}">
                <a16:creationId xmlns:a16="http://schemas.microsoft.com/office/drawing/2014/main" id="{56D6908C-625B-41AE-985D-1FC7A3BEF106}"/>
              </a:ext>
            </a:extLst>
          </p:cNvPr>
          <p:cNvPicPr>
            <a:picLocks noChangeAspect="1"/>
          </p:cNvPicPr>
          <p:nvPr/>
        </p:nvPicPr>
        <p:blipFill>
          <a:blip r:embed="rId6"/>
          <a:stretch>
            <a:fillRect/>
          </a:stretch>
        </p:blipFill>
        <p:spPr>
          <a:xfrm>
            <a:off x="1619754" y="591805"/>
            <a:ext cx="2710255" cy="3656693"/>
          </a:xfrm>
          <a:prstGeom prst="rect">
            <a:avLst/>
          </a:prstGeom>
        </p:spPr>
      </p:pic>
      <p:pic>
        <p:nvPicPr>
          <p:cNvPr id="31" name="Picture 30">
            <a:extLst>
              <a:ext uri="{FF2B5EF4-FFF2-40B4-BE49-F238E27FC236}">
                <a16:creationId xmlns:a16="http://schemas.microsoft.com/office/drawing/2014/main" id="{ECC25FE9-FC10-41DF-B8A0-D045D30BB0B4}"/>
              </a:ext>
            </a:extLst>
          </p:cNvPr>
          <p:cNvPicPr>
            <a:picLocks noChangeAspect="1"/>
          </p:cNvPicPr>
          <p:nvPr/>
        </p:nvPicPr>
        <p:blipFill>
          <a:blip r:embed="rId6"/>
          <a:stretch>
            <a:fillRect/>
          </a:stretch>
        </p:blipFill>
        <p:spPr>
          <a:xfrm>
            <a:off x="6586862" y="649994"/>
            <a:ext cx="2690508" cy="3630051"/>
          </a:xfrm>
          <a:prstGeom prst="rect">
            <a:avLst/>
          </a:prstGeom>
        </p:spPr>
      </p:pic>
      <p:sp>
        <p:nvSpPr>
          <p:cNvPr id="6" name="TextBox 5">
            <a:extLst>
              <a:ext uri="{FF2B5EF4-FFF2-40B4-BE49-F238E27FC236}">
                <a16:creationId xmlns:a16="http://schemas.microsoft.com/office/drawing/2014/main" id="{2ECA904E-D429-44A5-A215-98C7C3FF8A7C}"/>
              </a:ext>
            </a:extLst>
          </p:cNvPr>
          <p:cNvSpPr txBox="1"/>
          <p:nvPr/>
        </p:nvSpPr>
        <p:spPr>
          <a:xfrm>
            <a:off x="2103290" y="753107"/>
            <a:ext cx="1240488" cy="707886"/>
          </a:xfrm>
          <a:prstGeom prst="rect">
            <a:avLst/>
          </a:prstGeom>
          <a:noFill/>
        </p:spPr>
        <p:txBody>
          <a:bodyPr wrap="square" rtlCol="0">
            <a:spAutoFit/>
          </a:bodyPr>
          <a:lstStyle/>
          <a:p>
            <a:r>
              <a:rPr lang="en-GB" sz="2000" b="1" dirty="0">
                <a:solidFill>
                  <a:srgbClr val="002060"/>
                </a:solidFill>
                <a:latin typeface="Segoe Print" panose="02000600000000000000" pitchFamily="2" charset="0"/>
              </a:rPr>
              <a:t>  There </a:t>
            </a:r>
          </a:p>
          <a:p>
            <a:r>
              <a:rPr lang="en-GB" sz="2000" b="1" dirty="0">
                <a:solidFill>
                  <a:srgbClr val="002060"/>
                </a:solidFill>
                <a:latin typeface="Segoe Print" panose="02000600000000000000" pitchFamily="2" charset="0"/>
              </a:rPr>
              <a:t>    is …</a:t>
            </a:r>
          </a:p>
        </p:txBody>
      </p:sp>
      <p:sp>
        <p:nvSpPr>
          <p:cNvPr id="32" name="TextBox 31">
            <a:extLst>
              <a:ext uri="{FF2B5EF4-FFF2-40B4-BE49-F238E27FC236}">
                <a16:creationId xmlns:a16="http://schemas.microsoft.com/office/drawing/2014/main" id="{E8C6CB26-9EC3-461A-97E4-B5F585CB318C}"/>
              </a:ext>
            </a:extLst>
          </p:cNvPr>
          <p:cNvSpPr txBox="1"/>
          <p:nvPr/>
        </p:nvSpPr>
        <p:spPr>
          <a:xfrm>
            <a:off x="7318820" y="774925"/>
            <a:ext cx="1574530" cy="707886"/>
          </a:xfrm>
          <a:prstGeom prst="rect">
            <a:avLst/>
          </a:prstGeom>
          <a:noFill/>
        </p:spPr>
        <p:txBody>
          <a:bodyPr wrap="square" rtlCol="0">
            <a:spAutoFit/>
          </a:bodyPr>
          <a:lstStyle/>
          <a:p>
            <a:r>
              <a:rPr lang="en-GB" sz="2000" b="1" dirty="0">
                <a:solidFill>
                  <a:srgbClr val="002060"/>
                </a:solidFill>
                <a:latin typeface="Segoe Print" panose="02000600000000000000" pitchFamily="2" charset="0"/>
              </a:rPr>
              <a:t>There </a:t>
            </a:r>
          </a:p>
          <a:p>
            <a:r>
              <a:rPr lang="en-GB" sz="2000" b="1" dirty="0">
                <a:solidFill>
                  <a:srgbClr val="002060"/>
                </a:solidFill>
                <a:latin typeface="Segoe Print" panose="02000600000000000000" pitchFamily="2" charset="0"/>
              </a:rPr>
              <a:t>  are…</a:t>
            </a:r>
          </a:p>
        </p:txBody>
      </p:sp>
      <p:pic>
        <p:nvPicPr>
          <p:cNvPr id="7" name="Picture 6">
            <a:extLst>
              <a:ext uri="{FF2B5EF4-FFF2-40B4-BE49-F238E27FC236}">
                <a16:creationId xmlns:a16="http://schemas.microsoft.com/office/drawing/2014/main" id="{DB6C66C2-A389-4CFD-902E-5024A12F9C9D}"/>
              </a:ext>
            </a:extLst>
          </p:cNvPr>
          <p:cNvPicPr>
            <a:picLocks noChangeAspect="1"/>
          </p:cNvPicPr>
          <p:nvPr/>
        </p:nvPicPr>
        <p:blipFill>
          <a:blip r:embed="rId7"/>
          <a:stretch>
            <a:fillRect/>
          </a:stretch>
        </p:blipFill>
        <p:spPr>
          <a:xfrm>
            <a:off x="3108106" y="3155988"/>
            <a:ext cx="847818" cy="914401"/>
          </a:xfrm>
          <a:prstGeom prst="rect">
            <a:avLst/>
          </a:prstGeom>
        </p:spPr>
      </p:pic>
      <p:pic>
        <p:nvPicPr>
          <p:cNvPr id="10" name="Picture 9">
            <a:extLst>
              <a:ext uri="{FF2B5EF4-FFF2-40B4-BE49-F238E27FC236}">
                <a16:creationId xmlns:a16="http://schemas.microsoft.com/office/drawing/2014/main" id="{FA18DA46-EC99-4616-BA31-0A19276E62DD}"/>
              </a:ext>
            </a:extLst>
          </p:cNvPr>
          <p:cNvPicPr>
            <a:picLocks noChangeAspect="1"/>
          </p:cNvPicPr>
          <p:nvPr/>
        </p:nvPicPr>
        <p:blipFill>
          <a:blip r:embed="rId8"/>
          <a:stretch>
            <a:fillRect/>
          </a:stretch>
        </p:blipFill>
        <p:spPr>
          <a:xfrm>
            <a:off x="1739326" y="2916294"/>
            <a:ext cx="1348837" cy="892442"/>
          </a:xfrm>
          <a:prstGeom prst="rect">
            <a:avLst/>
          </a:prstGeom>
        </p:spPr>
      </p:pic>
      <p:grpSp>
        <p:nvGrpSpPr>
          <p:cNvPr id="45" name="Group 44">
            <a:extLst>
              <a:ext uri="{FF2B5EF4-FFF2-40B4-BE49-F238E27FC236}">
                <a16:creationId xmlns:a16="http://schemas.microsoft.com/office/drawing/2014/main" id="{88DBAA22-7987-4345-97D3-5ECF3FD4903B}"/>
              </a:ext>
            </a:extLst>
          </p:cNvPr>
          <p:cNvGrpSpPr/>
          <p:nvPr/>
        </p:nvGrpSpPr>
        <p:grpSpPr>
          <a:xfrm>
            <a:off x="7139072" y="3036244"/>
            <a:ext cx="1144189" cy="1055425"/>
            <a:chOff x="7076993" y="3071228"/>
            <a:chExt cx="1144189" cy="1055425"/>
          </a:xfrm>
        </p:grpSpPr>
        <p:pic>
          <p:nvPicPr>
            <p:cNvPr id="12" name="Picture 11">
              <a:extLst>
                <a:ext uri="{FF2B5EF4-FFF2-40B4-BE49-F238E27FC236}">
                  <a16:creationId xmlns:a16="http://schemas.microsoft.com/office/drawing/2014/main" id="{919FA9AF-406E-4342-A756-A71AD3E3E2F3}"/>
                </a:ext>
              </a:extLst>
            </p:cNvPr>
            <p:cNvPicPr>
              <a:picLocks noChangeAspect="1"/>
            </p:cNvPicPr>
            <p:nvPr/>
          </p:nvPicPr>
          <p:blipFill>
            <a:blip r:embed="rId9"/>
            <a:stretch>
              <a:fillRect/>
            </a:stretch>
          </p:blipFill>
          <p:spPr>
            <a:xfrm>
              <a:off x="7347256" y="3071228"/>
              <a:ext cx="442817" cy="743301"/>
            </a:xfrm>
            <a:prstGeom prst="rect">
              <a:avLst/>
            </a:prstGeom>
          </p:spPr>
        </p:pic>
        <p:pic>
          <p:nvPicPr>
            <p:cNvPr id="37" name="Picture 36">
              <a:extLst>
                <a:ext uri="{FF2B5EF4-FFF2-40B4-BE49-F238E27FC236}">
                  <a16:creationId xmlns:a16="http://schemas.microsoft.com/office/drawing/2014/main" id="{0ECBDDBD-8BEA-4F24-8069-C1F47DF55F66}"/>
                </a:ext>
              </a:extLst>
            </p:cNvPr>
            <p:cNvPicPr>
              <a:picLocks noChangeAspect="1"/>
            </p:cNvPicPr>
            <p:nvPr/>
          </p:nvPicPr>
          <p:blipFill>
            <a:blip r:embed="rId9"/>
            <a:stretch>
              <a:fillRect/>
            </a:stretch>
          </p:blipFill>
          <p:spPr>
            <a:xfrm>
              <a:off x="7778365" y="3383352"/>
              <a:ext cx="442817" cy="743301"/>
            </a:xfrm>
            <a:prstGeom prst="rect">
              <a:avLst/>
            </a:prstGeom>
          </p:spPr>
        </p:pic>
        <p:pic>
          <p:nvPicPr>
            <p:cNvPr id="39" name="Picture 38">
              <a:extLst>
                <a:ext uri="{FF2B5EF4-FFF2-40B4-BE49-F238E27FC236}">
                  <a16:creationId xmlns:a16="http://schemas.microsoft.com/office/drawing/2014/main" id="{32A51DE4-69F2-4C2D-8791-2D4B3AC94A7D}"/>
                </a:ext>
              </a:extLst>
            </p:cNvPr>
            <p:cNvPicPr>
              <a:picLocks noChangeAspect="1"/>
            </p:cNvPicPr>
            <p:nvPr/>
          </p:nvPicPr>
          <p:blipFill>
            <a:blip r:embed="rId9"/>
            <a:stretch>
              <a:fillRect/>
            </a:stretch>
          </p:blipFill>
          <p:spPr>
            <a:xfrm>
              <a:off x="7076993" y="3356921"/>
              <a:ext cx="442817" cy="743301"/>
            </a:xfrm>
            <a:prstGeom prst="rect">
              <a:avLst/>
            </a:prstGeom>
          </p:spPr>
        </p:pic>
      </p:grpSp>
      <p:grpSp>
        <p:nvGrpSpPr>
          <p:cNvPr id="48" name="Group 47">
            <a:extLst>
              <a:ext uri="{FF2B5EF4-FFF2-40B4-BE49-F238E27FC236}">
                <a16:creationId xmlns:a16="http://schemas.microsoft.com/office/drawing/2014/main" id="{79EAE95B-105F-4A6F-981B-9E202B4E8536}"/>
              </a:ext>
            </a:extLst>
          </p:cNvPr>
          <p:cNvGrpSpPr/>
          <p:nvPr/>
        </p:nvGrpSpPr>
        <p:grpSpPr>
          <a:xfrm>
            <a:off x="6972958" y="2203447"/>
            <a:ext cx="881344" cy="885976"/>
            <a:chOff x="6908729" y="2226093"/>
            <a:chExt cx="881344" cy="885976"/>
          </a:xfrm>
        </p:grpSpPr>
        <p:pic>
          <p:nvPicPr>
            <p:cNvPr id="11" name="Picture 10">
              <a:extLst>
                <a:ext uri="{FF2B5EF4-FFF2-40B4-BE49-F238E27FC236}">
                  <a16:creationId xmlns:a16="http://schemas.microsoft.com/office/drawing/2014/main" id="{C1424815-6E1C-4481-934B-BE0827368E90}"/>
                </a:ext>
              </a:extLst>
            </p:cNvPr>
            <p:cNvPicPr>
              <a:picLocks noChangeAspect="1"/>
            </p:cNvPicPr>
            <p:nvPr/>
          </p:nvPicPr>
          <p:blipFill>
            <a:blip r:embed="rId10"/>
            <a:stretch>
              <a:fillRect/>
            </a:stretch>
          </p:blipFill>
          <p:spPr>
            <a:xfrm>
              <a:off x="6908729" y="2298141"/>
              <a:ext cx="572060" cy="575647"/>
            </a:xfrm>
            <a:prstGeom prst="rect">
              <a:avLst/>
            </a:prstGeom>
          </p:spPr>
        </p:pic>
        <p:pic>
          <p:nvPicPr>
            <p:cNvPr id="33" name="Picture 32">
              <a:extLst>
                <a:ext uri="{FF2B5EF4-FFF2-40B4-BE49-F238E27FC236}">
                  <a16:creationId xmlns:a16="http://schemas.microsoft.com/office/drawing/2014/main" id="{63588AC7-FA41-46C2-9DE3-4B0DD3A58EF5}"/>
                </a:ext>
              </a:extLst>
            </p:cNvPr>
            <p:cNvPicPr>
              <a:picLocks noChangeAspect="1"/>
            </p:cNvPicPr>
            <p:nvPr/>
          </p:nvPicPr>
          <p:blipFill>
            <a:blip r:embed="rId11"/>
            <a:stretch>
              <a:fillRect/>
            </a:stretch>
          </p:blipFill>
          <p:spPr>
            <a:xfrm>
              <a:off x="7136971" y="2489582"/>
              <a:ext cx="653102" cy="622487"/>
            </a:xfrm>
            <a:prstGeom prst="rect">
              <a:avLst/>
            </a:prstGeom>
          </p:spPr>
        </p:pic>
        <p:pic>
          <p:nvPicPr>
            <p:cNvPr id="36" name="Picture 35">
              <a:extLst>
                <a:ext uri="{FF2B5EF4-FFF2-40B4-BE49-F238E27FC236}">
                  <a16:creationId xmlns:a16="http://schemas.microsoft.com/office/drawing/2014/main" id="{BE760B08-6B86-45C0-9CC0-CABFE1886FAF}"/>
                </a:ext>
              </a:extLst>
            </p:cNvPr>
            <p:cNvPicPr>
              <a:picLocks noChangeAspect="1"/>
            </p:cNvPicPr>
            <p:nvPr/>
          </p:nvPicPr>
          <p:blipFill>
            <a:blip r:embed="rId12"/>
            <a:stretch>
              <a:fillRect/>
            </a:stretch>
          </p:blipFill>
          <p:spPr>
            <a:xfrm>
              <a:off x="7286069" y="2226093"/>
              <a:ext cx="467482" cy="399070"/>
            </a:xfrm>
            <a:prstGeom prst="rect">
              <a:avLst/>
            </a:prstGeom>
          </p:spPr>
        </p:pic>
      </p:grpSp>
      <p:grpSp>
        <p:nvGrpSpPr>
          <p:cNvPr id="49" name="Group 48">
            <a:extLst>
              <a:ext uri="{FF2B5EF4-FFF2-40B4-BE49-F238E27FC236}">
                <a16:creationId xmlns:a16="http://schemas.microsoft.com/office/drawing/2014/main" id="{9BB6F975-9FFE-4299-85FB-356A14A536B0}"/>
              </a:ext>
            </a:extLst>
          </p:cNvPr>
          <p:cNvGrpSpPr/>
          <p:nvPr/>
        </p:nvGrpSpPr>
        <p:grpSpPr>
          <a:xfrm>
            <a:off x="8270584" y="2893215"/>
            <a:ext cx="664331" cy="925165"/>
            <a:chOff x="8154254" y="2811887"/>
            <a:chExt cx="664331" cy="925165"/>
          </a:xfrm>
        </p:grpSpPr>
        <p:pic>
          <p:nvPicPr>
            <p:cNvPr id="42" name="Picture 41">
              <a:extLst>
                <a:ext uri="{FF2B5EF4-FFF2-40B4-BE49-F238E27FC236}">
                  <a16:creationId xmlns:a16="http://schemas.microsoft.com/office/drawing/2014/main" id="{947DC316-B916-435C-9533-9BA58A20D694}"/>
                </a:ext>
              </a:extLst>
            </p:cNvPr>
            <p:cNvPicPr>
              <a:picLocks noChangeAspect="1"/>
            </p:cNvPicPr>
            <p:nvPr/>
          </p:nvPicPr>
          <p:blipFill>
            <a:blip r:embed="rId13"/>
            <a:stretch>
              <a:fillRect/>
            </a:stretch>
          </p:blipFill>
          <p:spPr>
            <a:xfrm>
              <a:off x="8154254" y="2811887"/>
              <a:ext cx="472481" cy="630991"/>
            </a:xfrm>
            <a:prstGeom prst="rect">
              <a:avLst/>
            </a:prstGeom>
          </p:spPr>
        </p:pic>
        <p:pic>
          <p:nvPicPr>
            <p:cNvPr id="47" name="Picture 46">
              <a:extLst>
                <a:ext uri="{FF2B5EF4-FFF2-40B4-BE49-F238E27FC236}">
                  <a16:creationId xmlns:a16="http://schemas.microsoft.com/office/drawing/2014/main" id="{B11CA1DB-C02B-40EF-8929-A4A4BE15311C}"/>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339699" y="3095866"/>
              <a:ext cx="478886" cy="641186"/>
            </a:xfrm>
            <a:prstGeom prst="rect">
              <a:avLst/>
            </a:prstGeom>
          </p:spPr>
        </p:pic>
      </p:grpSp>
      <p:pic>
        <p:nvPicPr>
          <p:cNvPr id="38" name="Picture 37">
            <a:extLst>
              <a:ext uri="{FF2B5EF4-FFF2-40B4-BE49-F238E27FC236}">
                <a16:creationId xmlns:a16="http://schemas.microsoft.com/office/drawing/2014/main" id="{DB30705C-323D-4EC9-B0D6-4542352D950F}"/>
              </a:ext>
            </a:extLst>
          </p:cNvPr>
          <p:cNvPicPr>
            <a:picLocks noChangeAspect="1"/>
          </p:cNvPicPr>
          <p:nvPr/>
        </p:nvPicPr>
        <p:blipFill>
          <a:blip r:embed="rId9"/>
          <a:stretch>
            <a:fillRect/>
          </a:stretch>
        </p:blipFill>
        <p:spPr>
          <a:xfrm>
            <a:off x="7465773" y="3401547"/>
            <a:ext cx="442817" cy="743301"/>
          </a:xfrm>
          <a:prstGeom prst="rect">
            <a:avLst/>
          </a:prstGeom>
        </p:spPr>
      </p:pic>
      <p:pic>
        <p:nvPicPr>
          <p:cNvPr id="52" name="Picture 51">
            <a:extLst>
              <a:ext uri="{FF2B5EF4-FFF2-40B4-BE49-F238E27FC236}">
                <a16:creationId xmlns:a16="http://schemas.microsoft.com/office/drawing/2014/main" id="{EC622159-841B-4263-92DC-AC66EB86CEDF}"/>
              </a:ext>
            </a:extLst>
          </p:cNvPr>
          <p:cNvPicPr>
            <a:picLocks noChangeAspect="1"/>
          </p:cNvPicPr>
          <p:nvPr/>
        </p:nvPicPr>
        <p:blipFill>
          <a:blip r:embed="rId15"/>
          <a:stretch>
            <a:fillRect/>
          </a:stretch>
        </p:blipFill>
        <p:spPr>
          <a:xfrm>
            <a:off x="2440898" y="1941200"/>
            <a:ext cx="565272" cy="975094"/>
          </a:xfrm>
          <a:prstGeom prst="rect">
            <a:avLst/>
          </a:prstGeom>
        </p:spPr>
      </p:pic>
      <p:grpSp>
        <p:nvGrpSpPr>
          <p:cNvPr id="54" name="Group 53">
            <a:extLst>
              <a:ext uri="{FF2B5EF4-FFF2-40B4-BE49-F238E27FC236}">
                <a16:creationId xmlns:a16="http://schemas.microsoft.com/office/drawing/2014/main" id="{08181701-A793-4DFF-856C-4BEBC843075A}"/>
              </a:ext>
            </a:extLst>
          </p:cNvPr>
          <p:cNvGrpSpPr/>
          <p:nvPr/>
        </p:nvGrpSpPr>
        <p:grpSpPr>
          <a:xfrm>
            <a:off x="7796994" y="2040801"/>
            <a:ext cx="1085410" cy="961206"/>
            <a:chOff x="7807037" y="1978198"/>
            <a:chExt cx="1085410" cy="961206"/>
          </a:xfrm>
        </p:grpSpPr>
        <p:pic>
          <p:nvPicPr>
            <p:cNvPr id="53" name="Picture 52">
              <a:extLst>
                <a:ext uri="{FF2B5EF4-FFF2-40B4-BE49-F238E27FC236}">
                  <a16:creationId xmlns:a16="http://schemas.microsoft.com/office/drawing/2014/main" id="{DE47B33C-B37F-403C-8F75-1AD470894FE2}"/>
                </a:ext>
              </a:extLst>
            </p:cNvPr>
            <p:cNvPicPr>
              <a:picLocks noChangeAspect="1"/>
            </p:cNvPicPr>
            <p:nvPr/>
          </p:nvPicPr>
          <p:blipFill>
            <a:blip r:embed="rId16"/>
            <a:stretch>
              <a:fillRect/>
            </a:stretch>
          </p:blipFill>
          <p:spPr>
            <a:xfrm>
              <a:off x="7807037" y="2281273"/>
              <a:ext cx="1031924" cy="658131"/>
            </a:xfrm>
            <a:prstGeom prst="rect">
              <a:avLst/>
            </a:prstGeom>
          </p:spPr>
        </p:pic>
        <p:pic>
          <p:nvPicPr>
            <p:cNvPr id="56" name="Picture 55">
              <a:extLst>
                <a:ext uri="{FF2B5EF4-FFF2-40B4-BE49-F238E27FC236}">
                  <a16:creationId xmlns:a16="http://schemas.microsoft.com/office/drawing/2014/main" id="{499A5CA2-1FAF-4111-BC73-818390E5552D}"/>
                </a:ext>
              </a:extLst>
            </p:cNvPr>
            <p:cNvPicPr>
              <a:picLocks noChangeAspect="1"/>
            </p:cNvPicPr>
            <p:nvPr/>
          </p:nvPicPr>
          <p:blipFill>
            <a:blip r:embed="rId16"/>
            <a:stretch>
              <a:fillRect/>
            </a:stretch>
          </p:blipFill>
          <p:spPr>
            <a:xfrm>
              <a:off x="7901276" y="1978198"/>
              <a:ext cx="991171" cy="632140"/>
            </a:xfrm>
            <a:prstGeom prst="rect">
              <a:avLst/>
            </a:prstGeom>
          </p:spPr>
        </p:pic>
      </p:grpSp>
      <p:sp>
        <p:nvSpPr>
          <p:cNvPr id="55" name="Isosceles Triangle 54">
            <a:extLst>
              <a:ext uri="{FF2B5EF4-FFF2-40B4-BE49-F238E27FC236}">
                <a16:creationId xmlns:a16="http://schemas.microsoft.com/office/drawing/2014/main" id="{477353AB-51A3-42DA-98D7-70365122B2E4}"/>
              </a:ext>
            </a:extLst>
          </p:cNvPr>
          <p:cNvSpPr/>
          <p:nvPr/>
        </p:nvSpPr>
        <p:spPr>
          <a:xfrm>
            <a:off x="3214914" y="2367882"/>
            <a:ext cx="565272" cy="572418"/>
          </a:xfrm>
          <a:prstGeom prst="triangle">
            <a:avLst/>
          </a:prstGeom>
          <a:solidFill>
            <a:srgbClr val="53E63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additive="base">
                                        <p:cTn id="7" dur="500" fill="hold"/>
                                        <p:tgtEl>
                                          <p:spTgt spid="45"/>
                                        </p:tgtEl>
                                        <p:attrNameLst>
                                          <p:attrName>ppt_x</p:attrName>
                                        </p:attrNameLst>
                                      </p:cBhvr>
                                      <p:tavLst>
                                        <p:tav tm="0">
                                          <p:val>
                                            <p:strVal val="#ppt_x"/>
                                          </p:val>
                                        </p:tav>
                                        <p:tav tm="100000">
                                          <p:val>
                                            <p:strVal val="#ppt_x"/>
                                          </p:val>
                                        </p:tav>
                                      </p:tavLst>
                                    </p:anim>
                                    <p:anim calcmode="lin" valueType="num">
                                      <p:cBhvr additive="base">
                                        <p:cTn id="8" dur="500" fill="hold"/>
                                        <p:tgtEl>
                                          <p:spTgt spid="4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8"/>
                                        </p:tgtEl>
                                        <p:attrNameLst>
                                          <p:attrName>style.visibility</p:attrName>
                                        </p:attrNameLst>
                                      </p:cBhvr>
                                      <p:to>
                                        <p:strVal val="visible"/>
                                      </p:to>
                                    </p:set>
                                    <p:anim calcmode="lin" valueType="num">
                                      <p:cBhvr additive="base">
                                        <p:cTn id="11" dur="500" fill="hold"/>
                                        <p:tgtEl>
                                          <p:spTgt spid="38"/>
                                        </p:tgtEl>
                                        <p:attrNameLst>
                                          <p:attrName>ppt_x</p:attrName>
                                        </p:attrNameLst>
                                      </p:cBhvr>
                                      <p:tavLst>
                                        <p:tav tm="0">
                                          <p:val>
                                            <p:strVal val="#ppt_x"/>
                                          </p:val>
                                        </p:tav>
                                        <p:tav tm="100000">
                                          <p:val>
                                            <p:strVal val="#ppt_x"/>
                                          </p:val>
                                        </p:tav>
                                      </p:tavLst>
                                    </p:anim>
                                    <p:anim calcmode="lin" valueType="num">
                                      <p:cBhvr additive="base">
                                        <p:cTn id="12"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2"/>
                                        </p:tgtEl>
                                        <p:attrNameLst>
                                          <p:attrName>style.visibility</p:attrName>
                                        </p:attrNameLst>
                                      </p:cBhvr>
                                      <p:to>
                                        <p:strVal val="visible"/>
                                      </p:to>
                                    </p:set>
                                    <p:anim calcmode="lin" valueType="num">
                                      <p:cBhvr additive="base">
                                        <p:cTn id="17" dur="500" fill="hold"/>
                                        <p:tgtEl>
                                          <p:spTgt spid="52"/>
                                        </p:tgtEl>
                                        <p:attrNameLst>
                                          <p:attrName>ppt_x</p:attrName>
                                        </p:attrNameLst>
                                      </p:cBhvr>
                                      <p:tavLst>
                                        <p:tav tm="0">
                                          <p:val>
                                            <p:strVal val="#ppt_x"/>
                                          </p:val>
                                        </p:tav>
                                        <p:tav tm="100000">
                                          <p:val>
                                            <p:strVal val="#ppt_x"/>
                                          </p:val>
                                        </p:tav>
                                      </p:tavLst>
                                    </p:anim>
                                    <p:anim calcmode="lin" valueType="num">
                                      <p:cBhvr additive="base">
                                        <p:cTn id="18"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54"/>
                                        </p:tgtEl>
                                        <p:attrNameLst>
                                          <p:attrName>style.visibility</p:attrName>
                                        </p:attrNameLst>
                                      </p:cBhvr>
                                      <p:to>
                                        <p:strVal val="visible"/>
                                      </p:to>
                                    </p:set>
                                    <p:anim calcmode="lin" valueType="num">
                                      <p:cBhvr additive="base">
                                        <p:cTn id="23" dur="500" fill="hold"/>
                                        <p:tgtEl>
                                          <p:spTgt spid="54"/>
                                        </p:tgtEl>
                                        <p:attrNameLst>
                                          <p:attrName>ppt_x</p:attrName>
                                        </p:attrNameLst>
                                      </p:cBhvr>
                                      <p:tavLst>
                                        <p:tav tm="0">
                                          <p:val>
                                            <p:strVal val="#ppt_x"/>
                                          </p:val>
                                        </p:tav>
                                        <p:tav tm="100000">
                                          <p:val>
                                            <p:strVal val="#ppt_x"/>
                                          </p:val>
                                        </p:tav>
                                      </p:tavLst>
                                    </p:anim>
                                    <p:anim calcmode="lin" valueType="num">
                                      <p:cBhvr additive="base">
                                        <p:cTn id="24"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48"/>
                                        </p:tgtEl>
                                        <p:attrNameLst>
                                          <p:attrName>style.visibility</p:attrName>
                                        </p:attrNameLst>
                                      </p:cBhvr>
                                      <p:to>
                                        <p:strVal val="visible"/>
                                      </p:to>
                                    </p:set>
                                    <p:anim calcmode="lin" valueType="num">
                                      <p:cBhvr additive="base">
                                        <p:cTn id="35" dur="500" fill="hold"/>
                                        <p:tgtEl>
                                          <p:spTgt spid="48"/>
                                        </p:tgtEl>
                                        <p:attrNameLst>
                                          <p:attrName>ppt_x</p:attrName>
                                        </p:attrNameLst>
                                      </p:cBhvr>
                                      <p:tavLst>
                                        <p:tav tm="0">
                                          <p:val>
                                            <p:strVal val="#ppt_x"/>
                                          </p:val>
                                        </p:tav>
                                        <p:tav tm="100000">
                                          <p:val>
                                            <p:strVal val="#ppt_x"/>
                                          </p:val>
                                        </p:tav>
                                      </p:tavLst>
                                    </p:anim>
                                    <p:anim calcmode="lin" valueType="num">
                                      <p:cBhvr additive="base">
                                        <p:cTn id="36"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49"/>
                                        </p:tgtEl>
                                        <p:attrNameLst>
                                          <p:attrName>style.visibility</p:attrName>
                                        </p:attrNameLst>
                                      </p:cBhvr>
                                      <p:to>
                                        <p:strVal val="visible"/>
                                      </p:to>
                                    </p:set>
                                    <p:anim calcmode="lin" valueType="num">
                                      <p:cBhvr additive="base">
                                        <p:cTn id="41" dur="500" fill="hold"/>
                                        <p:tgtEl>
                                          <p:spTgt spid="49"/>
                                        </p:tgtEl>
                                        <p:attrNameLst>
                                          <p:attrName>ppt_x</p:attrName>
                                        </p:attrNameLst>
                                      </p:cBhvr>
                                      <p:tavLst>
                                        <p:tav tm="0">
                                          <p:val>
                                            <p:strVal val="#ppt_x"/>
                                          </p:val>
                                        </p:tav>
                                        <p:tav tm="100000">
                                          <p:val>
                                            <p:strVal val="#ppt_x"/>
                                          </p:val>
                                        </p:tav>
                                      </p:tavLst>
                                    </p:anim>
                                    <p:anim calcmode="lin" valueType="num">
                                      <p:cBhvr additive="base">
                                        <p:cTn id="42"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additive="base">
                                        <p:cTn id="47" dur="500" fill="hold"/>
                                        <p:tgtEl>
                                          <p:spTgt spid="10"/>
                                        </p:tgtEl>
                                        <p:attrNameLst>
                                          <p:attrName>ppt_x</p:attrName>
                                        </p:attrNameLst>
                                      </p:cBhvr>
                                      <p:tavLst>
                                        <p:tav tm="0">
                                          <p:val>
                                            <p:strVal val="#ppt_x"/>
                                          </p:val>
                                        </p:tav>
                                        <p:tav tm="100000">
                                          <p:val>
                                            <p:strVal val="#ppt_x"/>
                                          </p:val>
                                        </p:tav>
                                      </p:tavLst>
                                    </p:anim>
                                    <p:anim calcmode="lin" valueType="num">
                                      <p:cBhvr additive="base">
                                        <p:cTn id="4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55"/>
                                        </p:tgtEl>
                                        <p:attrNameLst>
                                          <p:attrName>style.visibility</p:attrName>
                                        </p:attrNameLst>
                                      </p:cBhvr>
                                      <p:to>
                                        <p:strVal val="visible"/>
                                      </p:to>
                                    </p:set>
                                    <p:anim calcmode="lin" valueType="num">
                                      <p:cBhvr additive="base">
                                        <p:cTn id="53" dur="500" fill="hold"/>
                                        <p:tgtEl>
                                          <p:spTgt spid="55"/>
                                        </p:tgtEl>
                                        <p:attrNameLst>
                                          <p:attrName>ppt_x</p:attrName>
                                        </p:attrNameLst>
                                      </p:cBhvr>
                                      <p:tavLst>
                                        <p:tav tm="0">
                                          <p:val>
                                            <p:strVal val="#ppt_x"/>
                                          </p:val>
                                        </p:tav>
                                        <p:tav tm="100000">
                                          <p:val>
                                            <p:strVal val="#ppt_x"/>
                                          </p:val>
                                        </p:tav>
                                      </p:tavLst>
                                    </p:anim>
                                    <p:anim calcmode="lin" valueType="num">
                                      <p:cBhvr additive="base">
                                        <p:cTn id="54"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raphic 16" descr="Teacher">
            <a:extLst>
              <a:ext uri="{FF2B5EF4-FFF2-40B4-BE49-F238E27FC236}">
                <a16:creationId xmlns:a16="http://schemas.microsoft.com/office/drawing/2014/main" id="{F4E2E9E5-7F87-4492-88BE-E67103A5CF1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114205"/>
            <a:ext cx="914400" cy="914400"/>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888394" y="1024626"/>
            <a:ext cx="1271452" cy="374973"/>
          </a:xfrm>
          <a:solidFill>
            <a:srgbClr val="FFD10D"/>
          </a:solidFill>
        </p:spPr>
        <p:txBody>
          <a:bodyPr/>
          <a:lstStyle/>
          <a:p>
            <a:pPr algn="ctr"/>
            <a:r>
              <a:rPr lang="en-GB" sz="2000" b="1" dirty="0" err="1">
                <a:solidFill>
                  <a:schemeClr val="bg2">
                    <a:lumMod val="10000"/>
                  </a:schemeClr>
                </a:solidFill>
                <a:latin typeface="Century Gothic" panose="020B0502020202020204" pitchFamily="34" charset="0"/>
              </a:rPr>
              <a:t>sprechen</a:t>
            </a:r>
            <a:endParaRPr lang="en-GB" sz="2000" b="1" dirty="0">
              <a:solidFill>
                <a:schemeClr val="bg2">
                  <a:lumMod val="10000"/>
                </a:schemeClr>
              </a:solidFill>
              <a:latin typeface="Century Gothic" panose="020B0502020202020204" pitchFamily="34" charset="0"/>
            </a:endParaRPr>
          </a:p>
        </p:txBody>
      </p:sp>
      <p:pic>
        <p:nvPicPr>
          <p:cNvPr id="25" name="Picture 24" descr="Icon&#10;&#10;Description automatically generated">
            <a:extLst>
              <a:ext uri="{FF2B5EF4-FFF2-40B4-BE49-F238E27FC236}">
                <a16:creationId xmlns:a16="http://schemas.microsoft.com/office/drawing/2014/main" id="{F82CD23A-7BD7-48BB-A124-FC8128FF53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17846" y="65350"/>
            <a:ext cx="1585097" cy="1066892"/>
          </a:xfrm>
          <a:prstGeom prst="rect">
            <a:avLst/>
          </a:prstGeom>
        </p:spPr>
      </p:pic>
      <p:sp>
        <p:nvSpPr>
          <p:cNvPr id="26" name="Google Shape;410;p19">
            <a:extLst>
              <a:ext uri="{FF2B5EF4-FFF2-40B4-BE49-F238E27FC236}">
                <a16:creationId xmlns:a16="http://schemas.microsoft.com/office/drawing/2014/main" id="{A6F63D09-7A43-4709-947E-57E1DDBD5520}"/>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27" name="Google Shape;387;p19">
            <a:extLst>
              <a:ext uri="{FF2B5EF4-FFF2-40B4-BE49-F238E27FC236}">
                <a16:creationId xmlns:a16="http://schemas.microsoft.com/office/drawing/2014/main" id="{EEDB9FDD-BD98-4F77-AB3A-5F8E79BC0051}"/>
              </a:ext>
            </a:extLst>
          </p:cNvPr>
          <p:cNvSpPr/>
          <p:nvPr/>
        </p:nvSpPr>
        <p:spPr>
          <a:xfrm>
            <a:off x="11002736" y="1881617"/>
            <a:ext cx="502131" cy="4156257"/>
          </a:xfrm>
          <a:prstGeom prst="rect">
            <a:avLst/>
          </a:prstGeom>
          <a:solidFill>
            <a:srgbClr val="FF000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28" name="Google Shape;388;p19">
            <a:extLst>
              <a:ext uri="{FF2B5EF4-FFF2-40B4-BE49-F238E27FC236}">
                <a16:creationId xmlns:a16="http://schemas.microsoft.com/office/drawing/2014/main" id="{15BD6731-8069-468F-92B3-95AE826CE4BE}"/>
              </a:ext>
            </a:extLst>
          </p:cNvPr>
          <p:cNvSpPr/>
          <p:nvPr/>
        </p:nvSpPr>
        <p:spPr>
          <a:xfrm>
            <a:off x="11002037" y="1850435"/>
            <a:ext cx="503528" cy="4156259"/>
          </a:xfrm>
          <a:prstGeom prst="rect">
            <a:avLst/>
          </a:prstGeom>
          <a:solidFill>
            <a:srgbClr val="FFD319"/>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29" name="Google Shape;389;p19">
            <a:extLst>
              <a:ext uri="{FF2B5EF4-FFF2-40B4-BE49-F238E27FC236}">
                <a16:creationId xmlns:a16="http://schemas.microsoft.com/office/drawing/2014/main" id="{9D3A2920-342C-44D7-8AC9-F061BD312185}"/>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30" name="Google Shape;390;p19">
            <a:extLst>
              <a:ext uri="{FF2B5EF4-FFF2-40B4-BE49-F238E27FC236}">
                <a16:creationId xmlns:a16="http://schemas.microsoft.com/office/drawing/2014/main" id="{E88FE042-F1EF-46DE-B414-CFB4D6E0656E}"/>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31" name="Google Shape;391;p19">
            <a:extLst>
              <a:ext uri="{FF2B5EF4-FFF2-40B4-BE49-F238E27FC236}">
                <a16:creationId xmlns:a16="http://schemas.microsoft.com/office/drawing/2014/main" id="{B6607BB0-E4AA-4E81-B8CD-041FECA04D6E}"/>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32" name="Google Shape;393;p19">
            <a:extLst>
              <a:ext uri="{FF2B5EF4-FFF2-40B4-BE49-F238E27FC236}">
                <a16:creationId xmlns:a16="http://schemas.microsoft.com/office/drawing/2014/main" id="{AEDEB103-0F7D-48AA-9D23-0CFE2CA4F196}"/>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a:ln>
                  <a:noFill/>
                </a:ln>
                <a:solidFill>
                  <a:srgbClr val="1E4E79"/>
                </a:solidFill>
                <a:effectLst/>
                <a:uLnTx/>
                <a:uFillTx/>
                <a:latin typeface="Century Gothic"/>
                <a:ea typeface="Century Gothic"/>
                <a:cs typeface="Century Gothic"/>
                <a:sym typeface="Century Gothic"/>
              </a:rPr>
              <a:t>60</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394;p19">
            <a:extLst>
              <a:ext uri="{FF2B5EF4-FFF2-40B4-BE49-F238E27FC236}">
                <a16:creationId xmlns:a16="http://schemas.microsoft.com/office/drawing/2014/main" id="{5A164D81-BDDE-4DEE-A535-A9D4F2B24817}"/>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4" name="Google Shape;395;p19">
            <a:extLst>
              <a:ext uri="{FF2B5EF4-FFF2-40B4-BE49-F238E27FC236}">
                <a16:creationId xmlns:a16="http://schemas.microsoft.com/office/drawing/2014/main" id="{8492B28D-3A6F-4740-8EB8-5959DF2D61B9}"/>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START</a:t>
            </a: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6" name="Speech Bubble: Rectangle with Corners Rounded 15">
            <a:extLst>
              <a:ext uri="{FF2B5EF4-FFF2-40B4-BE49-F238E27FC236}">
                <a16:creationId xmlns:a16="http://schemas.microsoft.com/office/drawing/2014/main" id="{7C263B6D-8AA3-4114-9637-0345462F7B3E}"/>
              </a:ext>
            </a:extLst>
          </p:cNvPr>
          <p:cNvSpPr/>
          <p:nvPr/>
        </p:nvSpPr>
        <p:spPr>
          <a:xfrm>
            <a:off x="914399" y="73534"/>
            <a:ext cx="4148197" cy="518040"/>
          </a:xfrm>
          <a:prstGeom prst="wedgeRoundRectCallout">
            <a:avLst>
              <a:gd name="adj1" fmla="val -58014"/>
              <a:gd name="adj2" fmla="val -506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13" name="CustomShape 7"/>
          <p:cNvSpPr/>
          <p:nvPr/>
        </p:nvSpPr>
        <p:spPr>
          <a:xfrm>
            <a:off x="919621" y="104314"/>
            <a:ext cx="4005075"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pc="-1" dirty="0">
                <a:solidFill>
                  <a:prstClr val="white"/>
                </a:solidFill>
                <a:latin typeface="Century Gothic"/>
                <a:ea typeface="Century Gothic"/>
              </a:rPr>
              <a:t>Sag</a:t>
            </a:r>
            <a:r>
              <a:rPr kumimoji="0" lang="en-GB" sz="2400" b="1" i="0" u="none" strike="noStrike" kern="1200" cap="none" spc="-1" normalizeH="0" baseline="0" noProof="0" dirty="0">
                <a:ln>
                  <a:noFill/>
                </a:ln>
                <a:solidFill>
                  <a:prstClr val="white"/>
                </a:solidFill>
                <a:effectLst/>
                <a:uLnTx/>
                <a:uFillTx/>
                <a:latin typeface="Century Gothic"/>
                <a:ea typeface="Century Gothic"/>
                <a:cs typeface="+mn-cs"/>
              </a:rPr>
              <a:t> die </a:t>
            </a:r>
            <a:r>
              <a:rPr kumimoji="0" lang="en-GB" sz="2400" b="1" i="0" u="none" strike="noStrike" kern="1200" cap="none" spc="-1" normalizeH="0" baseline="0" noProof="0" dirty="0" err="1">
                <a:ln>
                  <a:noFill/>
                </a:ln>
                <a:solidFill>
                  <a:prstClr val="white"/>
                </a:solidFill>
                <a:effectLst/>
                <a:uLnTx/>
                <a:uFillTx/>
                <a:latin typeface="Century Gothic"/>
                <a:ea typeface="Century Gothic"/>
                <a:cs typeface="+mn-cs"/>
              </a:rPr>
              <a:t>Nummern</a:t>
            </a:r>
            <a:r>
              <a:rPr kumimoji="0" lang="en-GB" sz="2400" b="1" i="0" u="none" strike="noStrike" kern="1200" cap="none" spc="-1" normalizeH="0" baseline="0" noProof="0" dirty="0">
                <a:ln>
                  <a:noFill/>
                </a:ln>
                <a:solidFill>
                  <a:prstClr val="white"/>
                </a:solidFill>
                <a:effectLst/>
                <a:uLnTx/>
                <a:uFillTx/>
                <a:latin typeface="Century Gothic"/>
                <a:ea typeface="Century Gothic"/>
                <a:cs typeface="+mn-cs"/>
              </a:rPr>
              <a:t> 1-12.</a:t>
            </a:r>
            <a:endParaRPr kumimoji="0" lang="en-GB" sz="2400" b="1" i="0" u="none" strike="noStrike" kern="1200" cap="none" spc="-1" normalizeH="0" baseline="0" noProof="0" dirty="0">
              <a:ln>
                <a:noFill/>
              </a:ln>
              <a:solidFill>
                <a:prstClr val="white"/>
              </a:solidFill>
              <a:effectLst/>
              <a:uLnTx/>
              <a:uFillTx/>
              <a:latin typeface="Arial"/>
              <a:ea typeface="+mn-ea"/>
              <a:cs typeface="+mn-cs"/>
            </a:endParaRPr>
          </a:p>
        </p:txBody>
      </p:sp>
      <p:sp>
        <p:nvSpPr>
          <p:cNvPr id="18" name="Title 2">
            <a:extLst>
              <a:ext uri="{FF2B5EF4-FFF2-40B4-BE49-F238E27FC236}">
                <a16:creationId xmlns:a16="http://schemas.microsoft.com/office/drawing/2014/main" id="{823ED1C2-3663-45D6-8194-594FAC1BD865}"/>
              </a:ext>
            </a:extLst>
          </p:cNvPr>
          <p:cNvSpPr txBox="1">
            <a:spLocks/>
          </p:cNvSpPr>
          <p:nvPr/>
        </p:nvSpPr>
        <p:spPr>
          <a:xfrm>
            <a:off x="9685582" y="953463"/>
            <a:ext cx="766122" cy="374973"/>
          </a:xfrm>
          <a:prstGeom prst="rect">
            <a:avLst/>
          </a:prstGeom>
          <a:solidFill>
            <a:srgbClr val="2E94AF"/>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9" name="Picture 18" descr="Icon&#10;&#10;Description automatically generated">
            <a:extLst>
              <a:ext uri="{FF2B5EF4-FFF2-40B4-BE49-F238E27FC236}">
                <a16:creationId xmlns:a16="http://schemas.microsoft.com/office/drawing/2014/main" id="{BAE19F8D-075F-48E1-87AB-B9A03E0E39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04714" y="114755"/>
            <a:ext cx="1127858" cy="829128"/>
          </a:xfrm>
          <a:prstGeom prst="rect">
            <a:avLst/>
          </a:prstGeom>
        </p:spPr>
      </p:pic>
      <p:sp>
        <p:nvSpPr>
          <p:cNvPr id="55" name="TextBox 54">
            <a:extLst>
              <a:ext uri="{FF2B5EF4-FFF2-40B4-BE49-F238E27FC236}">
                <a16:creationId xmlns:a16="http://schemas.microsoft.com/office/drawing/2014/main" id="{9C9AB4B5-4228-4934-9355-6954136A168F}"/>
              </a:ext>
            </a:extLst>
          </p:cNvPr>
          <p:cNvSpPr txBox="1"/>
          <p:nvPr/>
        </p:nvSpPr>
        <p:spPr>
          <a:xfrm>
            <a:off x="143711" y="4844915"/>
            <a:ext cx="1250663"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002060"/>
                </a:solidFill>
                <a:effectLst/>
                <a:uLnTx/>
                <a:uFillTx/>
                <a:latin typeface="Segoe Print" panose="02000600000000000000" pitchFamily="2" charset="0"/>
              </a:rPr>
              <a:t>eins</a:t>
            </a:r>
            <a:endParaRPr kumimoji="0" lang="en-GB" sz="4400" b="1" i="0" u="none" strike="noStrike" kern="1200" cap="none" spc="0" normalizeH="0" baseline="0" noProof="0" dirty="0">
              <a:ln>
                <a:noFill/>
              </a:ln>
              <a:solidFill>
                <a:srgbClr val="002060"/>
              </a:solidFill>
              <a:effectLst/>
              <a:uLnTx/>
              <a:uFillTx/>
              <a:latin typeface="Segoe Print" panose="02000600000000000000" pitchFamily="2" charset="0"/>
            </a:endParaRPr>
          </a:p>
        </p:txBody>
      </p:sp>
      <p:sp>
        <p:nvSpPr>
          <p:cNvPr id="56" name="TextBox 55">
            <a:extLst>
              <a:ext uri="{FF2B5EF4-FFF2-40B4-BE49-F238E27FC236}">
                <a16:creationId xmlns:a16="http://schemas.microsoft.com/office/drawing/2014/main" id="{15ED518C-448A-4148-833A-C1B803CF78F4}"/>
              </a:ext>
            </a:extLst>
          </p:cNvPr>
          <p:cNvSpPr txBox="1"/>
          <p:nvPr/>
        </p:nvSpPr>
        <p:spPr>
          <a:xfrm>
            <a:off x="1563015" y="4859440"/>
            <a:ext cx="152876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002060"/>
                </a:solidFill>
                <a:effectLst/>
                <a:uLnTx/>
                <a:uFillTx/>
                <a:latin typeface="Segoe Print" panose="02000600000000000000" pitchFamily="2" charset="0"/>
              </a:rPr>
              <a:t>zwei</a:t>
            </a:r>
            <a:endParaRPr kumimoji="0" lang="en-GB" sz="4400" b="1" i="0" u="none" strike="noStrike" kern="1200" cap="none" spc="0" normalizeH="0" baseline="0" noProof="0" dirty="0">
              <a:ln>
                <a:noFill/>
              </a:ln>
              <a:solidFill>
                <a:srgbClr val="002060"/>
              </a:solidFill>
              <a:effectLst/>
              <a:uLnTx/>
              <a:uFillTx/>
              <a:latin typeface="Segoe Print" panose="02000600000000000000" pitchFamily="2" charset="0"/>
            </a:endParaRPr>
          </a:p>
        </p:txBody>
      </p:sp>
      <p:sp>
        <p:nvSpPr>
          <p:cNvPr id="57" name="TextBox 56">
            <a:extLst>
              <a:ext uri="{FF2B5EF4-FFF2-40B4-BE49-F238E27FC236}">
                <a16:creationId xmlns:a16="http://schemas.microsoft.com/office/drawing/2014/main" id="{B05F16BE-3C83-45AB-9933-E05FEAE1DC5B}"/>
              </a:ext>
            </a:extLst>
          </p:cNvPr>
          <p:cNvSpPr txBox="1"/>
          <p:nvPr/>
        </p:nvSpPr>
        <p:spPr>
          <a:xfrm>
            <a:off x="3251690" y="4866550"/>
            <a:ext cx="1297150"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002060"/>
                </a:solidFill>
                <a:effectLst/>
                <a:uLnTx/>
                <a:uFillTx/>
                <a:latin typeface="Segoe Print" panose="02000600000000000000" pitchFamily="2" charset="0"/>
              </a:rPr>
              <a:t>drei</a:t>
            </a:r>
            <a:endParaRPr kumimoji="0" lang="en-GB" sz="4400" b="1" i="0" u="none" strike="noStrike" kern="1200" cap="none" spc="0" normalizeH="0" baseline="0" noProof="0" dirty="0">
              <a:ln>
                <a:noFill/>
              </a:ln>
              <a:solidFill>
                <a:srgbClr val="002060"/>
              </a:solidFill>
              <a:effectLst/>
              <a:uLnTx/>
              <a:uFillTx/>
              <a:latin typeface="Segoe Print" panose="02000600000000000000" pitchFamily="2" charset="0"/>
            </a:endParaRPr>
          </a:p>
        </p:txBody>
      </p:sp>
      <p:sp>
        <p:nvSpPr>
          <p:cNvPr id="58" name="TextBox 57">
            <a:extLst>
              <a:ext uri="{FF2B5EF4-FFF2-40B4-BE49-F238E27FC236}">
                <a16:creationId xmlns:a16="http://schemas.microsoft.com/office/drawing/2014/main" id="{02231B72-4D32-441D-B804-1BBF99016DA9}"/>
              </a:ext>
            </a:extLst>
          </p:cNvPr>
          <p:cNvSpPr txBox="1"/>
          <p:nvPr/>
        </p:nvSpPr>
        <p:spPr>
          <a:xfrm>
            <a:off x="5119898" y="4853735"/>
            <a:ext cx="1231427"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002060"/>
                </a:solidFill>
                <a:effectLst/>
                <a:uLnTx/>
                <a:uFillTx/>
                <a:latin typeface="Segoe Print" panose="02000600000000000000" pitchFamily="2" charset="0"/>
              </a:rPr>
              <a:t>vier</a:t>
            </a:r>
            <a:endParaRPr kumimoji="0" lang="en-GB" sz="4400" b="1" i="0" u="none" strike="noStrike" kern="1200" cap="none" spc="0" normalizeH="0" baseline="0" noProof="0" dirty="0">
              <a:ln>
                <a:noFill/>
              </a:ln>
              <a:solidFill>
                <a:srgbClr val="002060"/>
              </a:solidFill>
              <a:effectLst/>
              <a:uLnTx/>
              <a:uFillTx/>
              <a:latin typeface="Segoe Print" panose="02000600000000000000" pitchFamily="2" charset="0"/>
            </a:endParaRPr>
          </a:p>
        </p:txBody>
      </p:sp>
      <p:sp>
        <p:nvSpPr>
          <p:cNvPr id="59" name="TextBox 58">
            <a:extLst>
              <a:ext uri="{FF2B5EF4-FFF2-40B4-BE49-F238E27FC236}">
                <a16:creationId xmlns:a16="http://schemas.microsoft.com/office/drawing/2014/main" id="{5DF546F3-BAB8-4814-8BEF-3C7635415ABC}"/>
              </a:ext>
            </a:extLst>
          </p:cNvPr>
          <p:cNvSpPr txBox="1"/>
          <p:nvPr/>
        </p:nvSpPr>
        <p:spPr>
          <a:xfrm>
            <a:off x="7390846" y="4850673"/>
            <a:ext cx="1317990"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002060"/>
                </a:solidFill>
                <a:effectLst/>
                <a:uLnTx/>
                <a:uFillTx/>
                <a:latin typeface="Segoe Print" panose="02000600000000000000" pitchFamily="2" charset="0"/>
              </a:rPr>
              <a:t>fünf</a:t>
            </a:r>
            <a:endParaRPr kumimoji="0" lang="en-GB" sz="4400" b="1" i="0" u="none" strike="noStrike" kern="1200" cap="none" spc="0" normalizeH="0" baseline="0" noProof="0" dirty="0">
              <a:ln>
                <a:noFill/>
              </a:ln>
              <a:solidFill>
                <a:srgbClr val="002060"/>
              </a:solidFill>
              <a:effectLst/>
              <a:uLnTx/>
              <a:uFillTx/>
              <a:latin typeface="Segoe Print" panose="02000600000000000000" pitchFamily="2" charset="0"/>
            </a:endParaRPr>
          </a:p>
        </p:txBody>
      </p:sp>
      <p:sp>
        <p:nvSpPr>
          <p:cNvPr id="60" name="TextBox 59">
            <a:extLst>
              <a:ext uri="{FF2B5EF4-FFF2-40B4-BE49-F238E27FC236}">
                <a16:creationId xmlns:a16="http://schemas.microsoft.com/office/drawing/2014/main" id="{E20122F2-475E-456A-9696-0C3E0F3E2667}"/>
              </a:ext>
            </a:extLst>
          </p:cNvPr>
          <p:cNvSpPr txBox="1"/>
          <p:nvPr/>
        </p:nvSpPr>
        <p:spPr>
          <a:xfrm>
            <a:off x="9265388" y="4868055"/>
            <a:ext cx="1592103"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002060"/>
                </a:solidFill>
                <a:effectLst/>
                <a:uLnTx/>
                <a:uFillTx/>
                <a:latin typeface="Segoe Print" panose="02000600000000000000" pitchFamily="2" charset="0"/>
              </a:rPr>
              <a:t>sechs</a:t>
            </a:r>
            <a:endParaRPr kumimoji="0" lang="en-GB" sz="4400" b="1" i="0" u="none" strike="noStrike" kern="1200" cap="none" spc="0" normalizeH="0" baseline="0" noProof="0" dirty="0">
              <a:ln>
                <a:noFill/>
              </a:ln>
              <a:solidFill>
                <a:srgbClr val="002060"/>
              </a:solidFill>
              <a:effectLst/>
              <a:uLnTx/>
              <a:uFillTx/>
              <a:latin typeface="Segoe Print" panose="02000600000000000000" pitchFamily="2" charset="0"/>
            </a:endParaRPr>
          </a:p>
        </p:txBody>
      </p:sp>
      <p:sp>
        <p:nvSpPr>
          <p:cNvPr id="61" name="TextBox 60">
            <a:extLst>
              <a:ext uri="{FF2B5EF4-FFF2-40B4-BE49-F238E27FC236}">
                <a16:creationId xmlns:a16="http://schemas.microsoft.com/office/drawing/2014/main" id="{8D7F4D81-E354-4FF3-86A2-7245A301B85B}"/>
              </a:ext>
            </a:extLst>
          </p:cNvPr>
          <p:cNvSpPr txBox="1"/>
          <p:nvPr/>
        </p:nvSpPr>
        <p:spPr>
          <a:xfrm>
            <a:off x="54874" y="5750133"/>
            <a:ext cx="1869423"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002060"/>
                </a:solidFill>
                <a:effectLst/>
                <a:uLnTx/>
                <a:uFillTx/>
                <a:latin typeface="Segoe Print" panose="02000600000000000000" pitchFamily="2" charset="0"/>
              </a:rPr>
              <a:t>sieben</a:t>
            </a:r>
            <a:endParaRPr kumimoji="0" lang="en-GB" sz="4400" b="1" i="0" u="none" strike="noStrike" kern="1200" cap="none" spc="0" normalizeH="0" baseline="0" noProof="0" dirty="0">
              <a:ln>
                <a:noFill/>
              </a:ln>
              <a:solidFill>
                <a:srgbClr val="002060"/>
              </a:solidFill>
              <a:effectLst/>
              <a:uLnTx/>
              <a:uFillTx/>
              <a:latin typeface="Segoe Print" panose="02000600000000000000" pitchFamily="2" charset="0"/>
            </a:endParaRPr>
          </a:p>
        </p:txBody>
      </p:sp>
      <p:sp>
        <p:nvSpPr>
          <p:cNvPr id="62" name="TextBox 61">
            <a:extLst>
              <a:ext uri="{FF2B5EF4-FFF2-40B4-BE49-F238E27FC236}">
                <a16:creationId xmlns:a16="http://schemas.microsoft.com/office/drawing/2014/main" id="{A534A6C1-A43C-49F3-B9BE-353D51CB03E9}"/>
              </a:ext>
            </a:extLst>
          </p:cNvPr>
          <p:cNvSpPr txBox="1"/>
          <p:nvPr/>
        </p:nvSpPr>
        <p:spPr>
          <a:xfrm>
            <a:off x="2144009" y="5774621"/>
            <a:ext cx="1415772"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002060"/>
                </a:solidFill>
                <a:effectLst/>
                <a:uLnTx/>
                <a:uFillTx/>
                <a:latin typeface="Segoe Print" panose="02000600000000000000" pitchFamily="2" charset="0"/>
              </a:rPr>
              <a:t>acht</a:t>
            </a:r>
            <a:endParaRPr kumimoji="0" lang="en-GB" sz="4400" b="1" i="0" u="none" strike="noStrike" kern="1200" cap="none" spc="0" normalizeH="0" baseline="0" noProof="0" dirty="0">
              <a:ln>
                <a:noFill/>
              </a:ln>
              <a:solidFill>
                <a:srgbClr val="002060"/>
              </a:solidFill>
              <a:effectLst/>
              <a:uLnTx/>
              <a:uFillTx/>
              <a:latin typeface="Segoe Print" panose="02000600000000000000" pitchFamily="2" charset="0"/>
            </a:endParaRPr>
          </a:p>
        </p:txBody>
      </p:sp>
      <p:sp>
        <p:nvSpPr>
          <p:cNvPr id="63" name="TextBox 62">
            <a:extLst>
              <a:ext uri="{FF2B5EF4-FFF2-40B4-BE49-F238E27FC236}">
                <a16:creationId xmlns:a16="http://schemas.microsoft.com/office/drawing/2014/main" id="{B13B9219-4CED-400D-8C35-044BFDB46D98}"/>
              </a:ext>
            </a:extLst>
          </p:cNvPr>
          <p:cNvSpPr txBox="1"/>
          <p:nvPr/>
        </p:nvSpPr>
        <p:spPr>
          <a:xfrm>
            <a:off x="3692886" y="5741074"/>
            <a:ext cx="1566454"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002060"/>
                </a:solidFill>
                <a:effectLst/>
                <a:uLnTx/>
                <a:uFillTx/>
                <a:latin typeface="Segoe Print" panose="02000600000000000000" pitchFamily="2" charset="0"/>
              </a:rPr>
              <a:t>neun</a:t>
            </a:r>
            <a:endParaRPr kumimoji="0" lang="en-GB" sz="4400" b="1" i="0" u="none" strike="noStrike" kern="1200" cap="none" spc="0" normalizeH="0" baseline="0" noProof="0" dirty="0">
              <a:ln>
                <a:noFill/>
              </a:ln>
              <a:solidFill>
                <a:srgbClr val="002060"/>
              </a:solidFill>
              <a:effectLst/>
              <a:uLnTx/>
              <a:uFillTx/>
              <a:latin typeface="Segoe Print" panose="02000600000000000000" pitchFamily="2" charset="0"/>
            </a:endParaRPr>
          </a:p>
        </p:txBody>
      </p:sp>
      <p:sp>
        <p:nvSpPr>
          <p:cNvPr id="64" name="TextBox 63">
            <a:extLst>
              <a:ext uri="{FF2B5EF4-FFF2-40B4-BE49-F238E27FC236}">
                <a16:creationId xmlns:a16="http://schemas.microsoft.com/office/drawing/2014/main" id="{38CCC9A7-CB5F-431A-B171-C71212C66D40}"/>
              </a:ext>
            </a:extLst>
          </p:cNvPr>
          <p:cNvSpPr txBox="1"/>
          <p:nvPr/>
        </p:nvSpPr>
        <p:spPr>
          <a:xfrm>
            <a:off x="5636441" y="5747632"/>
            <a:ext cx="1484702"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400" b="1" noProof="0" dirty="0" err="1">
                <a:solidFill>
                  <a:srgbClr val="002060"/>
                </a:solidFill>
                <a:latin typeface="Segoe Print" panose="02000600000000000000" pitchFamily="2" charset="0"/>
              </a:rPr>
              <a:t>zehn</a:t>
            </a:r>
            <a:endParaRPr kumimoji="0" lang="en-GB" sz="4400" b="1" i="0" u="none" strike="noStrike" kern="1200" cap="none" spc="0" normalizeH="0" baseline="0" noProof="0" dirty="0">
              <a:ln>
                <a:noFill/>
              </a:ln>
              <a:solidFill>
                <a:srgbClr val="002060"/>
              </a:solidFill>
              <a:effectLst/>
              <a:uLnTx/>
              <a:uFillTx/>
              <a:latin typeface="Segoe Print" panose="02000600000000000000" pitchFamily="2" charset="0"/>
            </a:endParaRPr>
          </a:p>
        </p:txBody>
      </p:sp>
      <p:sp>
        <p:nvSpPr>
          <p:cNvPr id="65" name="TextBox 64">
            <a:extLst>
              <a:ext uri="{FF2B5EF4-FFF2-40B4-BE49-F238E27FC236}">
                <a16:creationId xmlns:a16="http://schemas.microsoft.com/office/drawing/2014/main" id="{14C107F8-9AA8-4F50-8F81-0E3419302497}"/>
              </a:ext>
            </a:extLst>
          </p:cNvPr>
          <p:cNvSpPr txBox="1"/>
          <p:nvPr/>
        </p:nvSpPr>
        <p:spPr>
          <a:xfrm>
            <a:off x="7496357" y="5747632"/>
            <a:ext cx="845103"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002060"/>
                </a:solidFill>
                <a:effectLst/>
                <a:uLnTx/>
                <a:uFillTx/>
                <a:latin typeface="Segoe Print" panose="02000600000000000000" pitchFamily="2" charset="0"/>
              </a:rPr>
              <a:t>elf</a:t>
            </a:r>
          </a:p>
        </p:txBody>
      </p:sp>
      <p:sp>
        <p:nvSpPr>
          <p:cNvPr id="66" name="TextBox 65">
            <a:extLst>
              <a:ext uri="{FF2B5EF4-FFF2-40B4-BE49-F238E27FC236}">
                <a16:creationId xmlns:a16="http://schemas.microsoft.com/office/drawing/2014/main" id="{284917CC-8B4A-45B7-A979-57C73114F103}"/>
              </a:ext>
            </a:extLst>
          </p:cNvPr>
          <p:cNvSpPr txBox="1"/>
          <p:nvPr/>
        </p:nvSpPr>
        <p:spPr>
          <a:xfrm>
            <a:off x="8860676" y="5726043"/>
            <a:ext cx="1649811"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002060"/>
                </a:solidFill>
                <a:effectLst/>
                <a:uLnTx/>
                <a:uFillTx/>
                <a:latin typeface="Segoe Print" panose="02000600000000000000" pitchFamily="2" charset="0"/>
              </a:rPr>
              <a:t>zwölf</a:t>
            </a:r>
            <a:endParaRPr kumimoji="0" lang="en-GB" sz="4400" b="1" i="0" u="none" strike="noStrike" kern="1200" cap="none" spc="0" normalizeH="0" baseline="0" noProof="0" dirty="0">
              <a:ln>
                <a:noFill/>
              </a:ln>
              <a:solidFill>
                <a:srgbClr val="002060"/>
              </a:solidFill>
              <a:effectLst/>
              <a:uLnTx/>
              <a:uFillTx/>
              <a:latin typeface="Segoe Print" panose="02000600000000000000" pitchFamily="2" charset="0"/>
            </a:endParaRPr>
          </a:p>
        </p:txBody>
      </p:sp>
      <p:sp>
        <p:nvSpPr>
          <p:cNvPr id="67" name="TextBox 66">
            <a:extLst>
              <a:ext uri="{FF2B5EF4-FFF2-40B4-BE49-F238E27FC236}">
                <a16:creationId xmlns:a16="http://schemas.microsoft.com/office/drawing/2014/main" id="{59C9EBA8-C875-45A1-BF85-0A20D095197D}"/>
              </a:ext>
            </a:extLst>
          </p:cNvPr>
          <p:cNvSpPr txBox="1"/>
          <p:nvPr/>
        </p:nvSpPr>
        <p:spPr>
          <a:xfrm>
            <a:off x="-323850" y="4023961"/>
            <a:ext cx="11448968"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0066"/>
                </a:solidFill>
                <a:effectLst/>
                <a:uLnTx/>
                <a:uFillTx/>
                <a:latin typeface="Modern Love" panose="04090805081005020601" pitchFamily="82" charset="0"/>
              </a:rPr>
              <a:t>- - - - - - - - - - - - - - - - - - - - - - - - - - - - - - -</a:t>
            </a:r>
          </a:p>
        </p:txBody>
      </p:sp>
      <p:pic>
        <p:nvPicPr>
          <p:cNvPr id="69" name="Picture 10" descr="Contando, Matemáticas, Números">
            <a:extLst>
              <a:ext uri="{FF2B5EF4-FFF2-40B4-BE49-F238E27FC236}">
                <a16:creationId xmlns:a16="http://schemas.microsoft.com/office/drawing/2014/main" id="{CDB28A25-01A2-45A0-AAA1-C622DD09480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06500" y="2576964"/>
            <a:ext cx="842925" cy="1102286"/>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6" descr="Contando, Matemáticas, Números">
            <a:extLst>
              <a:ext uri="{FF2B5EF4-FFF2-40B4-BE49-F238E27FC236}">
                <a16:creationId xmlns:a16="http://schemas.microsoft.com/office/drawing/2014/main" id="{86355C2C-D083-4898-9025-98D60714732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74763" y="1066686"/>
            <a:ext cx="698990" cy="1085189"/>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12" descr="Contando, Matemáticas, Números">
            <a:extLst>
              <a:ext uri="{FF2B5EF4-FFF2-40B4-BE49-F238E27FC236}">
                <a16:creationId xmlns:a16="http://schemas.microsoft.com/office/drawing/2014/main" id="{56B0AAD2-17E5-431B-9645-A5B289BB597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9872" y="1029662"/>
            <a:ext cx="804704" cy="854998"/>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18" descr="Contando, Matemáticas, Números">
            <a:extLst>
              <a:ext uri="{FF2B5EF4-FFF2-40B4-BE49-F238E27FC236}">
                <a16:creationId xmlns:a16="http://schemas.microsoft.com/office/drawing/2014/main" id="{B3D29062-B4FF-4246-B004-DA328DB0B98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14730" y="2733193"/>
            <a:ext cx="928850" cy="1074180"/>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4" descr="Contando, Cinco, Matemáticas, Números">
            <a:extLst>
              <a:ext uri="{FF2B5EF4-FFF2-40B4-BE49-F238E27FC236}">
                <a16:creationId xmlns:a16="http://schemas.microsoft.com/office/drawing/2014/main" id="{5EFA02D7-DD10-4266-96C7-2FB436A12D7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7686" y="2584743"/>
            <a:ext cx="836889" cy="1120245"/>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2" descr="Contando, Cuatro, Matemáticas, Números">
            <a:extLst>
              <a:ext uri="{FF2B5EF4-FFF2-40B4-BE49-F238E27FC236}">
                <a16:creationId xmlns:a16="http://schemas.microsoft.com/office/drawing/2014/main" id="{4199BE31-77CB-4870-BFD7-3A35C5DAA3E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164379" y="1078349"/>
            <a:ext cx="770397" cy="1137817"/>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8" descr="Contando, Ocho, Matemáticas, Números">
            <a:extLst>
              <a:ext uri="{FF2B5EF4-FFF2-40B4-BE49-F238E27FC236}">
                <a16:creationId xmlns:a16="http://schemas.microsoft.com/office/drawing/2014/main" id="{21C002DE-8B3C-48CE-8FB9-823CB288C63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731710" y="983707"/>
            <a:ext cx="862060" cy="1344498"/>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16" descr="Contando, Matemáticas, Números">
            <a:extLst>
              <a:ext uri="{FF2B5EF4-FFF2-40B4-BE49-F238E27FC236}">
                <a16:creationId xmlns:a16="http://schemas.microsoft.com/office/drawing/2014/main" id="{2C21A90F-7127-4999-A01A-34E46019B6A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131856" y="1031407"/>
            <a:ext cx="930805" cy="1217207"/>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14" descr="Contando, Matemáticas, Nueve, Números">
            <a:extLst>
              <a:ext uri="{FF2B5EF4-FFF2-40B4-BE49-F238E27FC236}">
                <a16:creationId xmlns:a16="http://schemas.microsoft.com/office/drawing/2014/main" id="{81230679-6F99-4140-BAD5-027D3364AA4C}"/>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731223" y="2059109"/>
            <a:ext cx="790760" cy="1364763"/>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77">
            <a:extLst>
              <a:ext uri="{FF2B5EF4-FFF2-40B4-BE49-F238E27FC236}">
                <a16:creationId xmlns:a16="http://schemas.microsoft.com/office/drawing/2014/main" id="{323A8198-3B3E-487A-BE31-A69D066BDE38}"/>
              </a:ext>
            </a:extLst>
          </p:cNvPr>
          <p:cNvPicPr>
            <a:picLocks noChangeAspect="1"/>
          </p:cNvPicPr>
          <p:nvPr/>
        </p:nvPicPr>
        <p:blipFill>
          <a:blip r:embed="rId16"/>
          <a:stretch>
            <a:fillRect/>
          </a:stretch>
        </p:blipFill>
        <p:spPr>
          <a:xfrm>
            <a:off x="1836835" y="1082099"/>
            <a:ext cx="1327349" cy="1043267"/>
          </a:xfrm>
          <a:prstGeom prst="rect">
            <a:avLst/>
          </a:prstGeom>
        </p:spPr>
      </p:pic>
      <p:pic>
        <p:nvPicPr>
          <p:cNvPr id="79" name="Picture 78">
            <a:extLst>
              <a:ext uri="{FF2B5EF4-FFF2-40B4-BE49-F238E27FC236}">
                <a16:creationId xmlns:a16="http://schemas.microsoft.com/office/drawing/2014/main" id="{5F603F25-5CEB-435E-96BD-78E1FD90FF09}"/>
              </a:ext>
            </a:extLst>
          </p:cNvPr>
          <p:cNvPicPr>
            <a:picLocks noChangeAspect="1"/>
          </p:cNvPicPr>
          <p:nvPr/>
        </p:nvPicPr>
        <p:blipFill>
          <a:blip r:embed="rId17"/>
          <a:stretch>
            <a:fillRect/>
          </a:stretch>
        </p:blipFill>
        <p:spPr>
          <a:xfrm>
            <a:off x="2258665" y="2652060"/>
            <a:ext cx="1332577" cy="1102287"/>
          </a:xfrm>
          <a:prstGeom prst="rect">
            <a:avLst/>
          </a:prstGeom>
        </p:spPr>
      </p:pic>
      <p:pic>
        <p:nvPicPr>
          <p:cNvPr id="80" name="Picture 79">
            <a:extLst>
              <a:ext uri="{FF2B5EF4-FFF2-40B4-BE49-F238E27FC236}">
                <a16:creationId xmlns:a16="http://schemas.microsoft.com/office/drawing/2014/main" id="{96F0FE38-2300-4A5C-88DB-57D7360A9D52}"/>
              </a:ext>
            </a:extLst>
          </p:cNvPr>
          <p:cNvPicPr>
            <a:picLocks noChangeAspect="1"/>
          </p:cNvPicPr>
          <p:nvPr/>
        </p:nvPicPr>
        <p:blipFill>
          <a:blip r:embed="rId18"/>
          <a:stretch>
            <a:fillRect/>
          </a:stretch>
        </p:blipFill>
        <p:spPr>
          <a:xfrm>
            <a:off x="8031984" y="2735016"/>
            <a:ext cx="1608134" cy="1199894"/>
          </a:xfrm>
          <a:prstGeom prst="rect">
            <a:avLst/>
          </a:prstGeom>
        </p:spPr>
      </p:pic>
    </p:spTree>
    <p:extLst>
      <p:ext uri="{BB962C8B-B14F-4D97-AF65-F5344CB8AC3E}">
        <p14:creationId xmlns:p14="http://schemas.microsoft.com/office/powerpoint/2010/main" val="236349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0"/>
                                        </p:tgtEl>
                                      </p:cBhvr>
                                    </p:animEffect>
                                    <p:set>
                                      <p:cBhvr>
                                        <p:cTn id="7" dur="1" fill="hold">
                                          <p:stCondLst>
                                            <p:cond delay="499"/>
                                          </p:stCondLst>
                                        </p:cTn>
                                        <p:tgtEl>
                                          <p:spTgt spid="70"/>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fade">
                                      <p:cBhvr>
                                        <p:cTn id="10" dur="500"/>
                                        <p:tgtEl>
                                          <p:spTgt spid="5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71"/>
                                        </p:tgtEl>
                                      </p:cBhvr>
                                    </p:animEffect>
                                    <p:set>
                                      <p:cBhvr>
                                        <p:cTn id="15" dur="1" fill="hold">
                                          <p:stCondLst>
                                            <p:cond delay="499"/>
                                          </p:stCondLst>
                                        </p:cTn>
                                        <p:tgtEl>
                                          <p:spTgt spid="71"/>
                                        </p:tgtEl>
                                        <p:attrNameLst>
                                          <p:attrName>style.visibility</p:attrName>
                                        </p:attrNameLst>
                                      </p:cBhvr>
                                      <p:to>
                                        <p:strVal val="hidden"/>
                                      </p:to>
                                    </p:set>
                                  </p:childTnLst>
                                </p:cTn>
                              </p:par>
                              <p:par>
                                <p:cTn id="16" presetID="10" presetClass="entr" presetSubtype="0" fill="hold" grpId="0" nodeType="withEffect">
                                  <p:stCondLst>
                                    <p:cond delay="0"/>
                                  </p:stCondLst>
                                  <p:childTnLst>
                                    <p:set>
                                      <p:cBhvr>
                                        <p:cTn id="17" dur="1" fill="hold">
                                          <p:stCondLst>
                                            <p:cond delay="0"/>
                                          </p:stCondLst>
                                        </p:cTn>
                                        <p:tgtEl>
                                          <p:spTgt spid="56"/>
                                        </p:tgtEl>
                                        <p:attrNameLst>
                                          <p:attrName>style.visibility</p:attrName>
                                        </p:attrNameLst>
                                      </p:cBhvr>
                                      <p:to>
                                        <p:strVal val="visible"/>
                                      </p:to>
                                    </p:set>
                                    <p:animEffect transition="in" filter="fade">
                                      <p:cBhvr>
                                        <p:cTn id="18" dur="500"/>
                                        <p:tgtEl>
                                          <p:spTgt spid="5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69"/>
                                        </p:tgtEl>
                                      </p:cBhvr>
                                    </p:animEffect>
                                    <p:set>
                                      <p:cBhvr>
                                        <p:cTn id="23" dur="1" fill="hold">
                                          <p:stCondLst>
                                            <p:cond delay="499"/>
                                          </p:stCondLst>
                                        </p:cTn>
                                        <p:tgtEl>
                                          <p:spTgt spid="69"/>
                                        </p:tgtEl>
                                        <p:attrNameLst>
                                          <p:attrName>style.visibility</p:attrName>
                                        </p:attrNameLst>
                                      </p:cBhvr>
                                      <p:to>
                                        <p:strVal val="hidden"/>
                                      </p:to>
                                    </p:set>
                                  </p:childTnLst>
                                </p:cTn>
                              </p:par>
                              <p:par>
                                <p:cTn id="24" presetID="10" presetClass="entr" presetSubtype="0" fill="hold" grpId="0" nodeType="withEffect">
                                  <p:stCondLst>
                                    <p:cond delay="0"/>
                                  </p:stCondLst>
                                  <p:childTnLst>
                                    <p:set>
                                      <p:cBhvr>
                                        <p:cTn id="25" dur="1" fill="hold">
                                          <p:stCondLst>
                                            <p:cond delay="0"/>
                                          </p:stCondLst>
                                        </p:cTn>
                                        <p:tgtEl>
                                          <p:spTgt spid="57"/>
                                        </p:tgtEl>
                                        <p:attrNameLst>
                                          <p:attrName>style.visibility</p:attrName>
                                        </p:attrNameLst>
                                      </p:cBhvr>
                                      <p:to>
                                        <p:strVal val="visible"/>
                                      </p:to>
                                    </p:set>
                                    <p:animEffect transition="in" filter="fade">
                                      <p:cBhvr>
                                        <p:cTn id="26" dur="500"/>
                                        <p:tgtEl>
                                          <p:spTgt spid="5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74"/>
                                        </p:tgtEl>
                                      </p:cBhvr>
                                    </p:animEffect>
                                    <p:set>
                                      <p:cBhvr>
                                        <p:cTn id="31" dur="1" fill="hold">
                                          <p:stCondLst>
                                            <p:cond delay="499"/>
                                          </p:stCondLst>
                                        </p:cTn>
                                        <p:tgtEl>
                                          <p:spTgt spid="74"/>
                                        </p:tgtEl>
                                        <p:attrNameLst>
                                          <p:attrName>style.visibility</p:attrName>
                                        </p:attrNameLst>
                                      </p:cBhvr>
                                      <p:to>
                                        <p:strVal val="hidden"/>
                                      </p:to>
                                    </p:set>
                                  </p:childTnLst>
                                </p:cTn>
                              </p:par>
                              <p:par>
                                <p:cTn id="32" presetID="10" presetClass="entr" presetSubtype="0" fill="hold" grpId="0" nodeType="withEffect">
                                  <p:stCondLst>
                                    <p:cond delay="0"/>
                                  </p:stCondLst>
                                  <p:childTnLst>
                                    <p:set>
                                      <p:cBhvr>
                                        <p:cTn id="33" dur="1" fill="hold">
                                          <p:stCondLst>
                                            <p:cond delay="0"/>
                                          </p:stCondLst>
                                        </p:cTn>
                                        <p:tgtEl>
                                          <p:spTgt spid="58"/>
                                        </p:tgtEl>
                                        <p:attrNameLst>
                                          <p:attrName>style.visibility</p:attrName>
                                        </p:attrNameLst>
                                      </p:cBhvr>
                                      <p:to>
                                        <p:strVal val="visible"/>
                                      </p:to>
                                    </p:set>
                                    <p:animEffect transition="in" filter="fade">
                                      <p:cBhvr>
                                        <p:cTn id="34" dur="500"/>
                                        <p:tgtEl>
                                          <p:spTgt spid="5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73"/>
                                        </p:tgtEl>
                                      </p:cBhvr>
                                    </p:animEffect>
                                    <p:set>
                                      <p:cBhvr>
                                        <p:cTn id="39" dur="1" fill="hold">
                                          <p:stCondLst>
                                            <p:cond delay="499"/>
                                          </p:stCondLst>
                                        </p:cTn>
                                        <p:tgtEl>
                                          <p:spTgt spid="73"/>
                                        </p:tgtEl>
                                        <p:attrNameLst>
                                          <p:attrName>style.visibility</p:attrName>
                                        </p:attrNameLst>
                                      </p:cBhvr>
                                      <p:to>
                                        <p:strVal val="hidden"/>
                                      </p:to>
                                    </p:set>
                                  </p:childTnLst>
                                </p:cTn>
                              </p:par>
                              <p:par>
                                <p:cTn id="40" presetID="10" presetClass="entr" presetSubtype="0" fill="hold" grpId="0" nodeType="withEffect">
                                  <p:stCondLst>
                                    <p:cond delay="0"/>
                                  </p:stCondLst>
                                  <p:childTnLst>
                                    <p:set>
                                      <p:cBhvr>
                                        <p:cTn id="41" dur="1" fill="hold">
                                          <p:stCondLst>
                                            <p:cond delay="0"/>
                                          </p:stCondLst>
                                        </p:cTn>
                                        <p:tgtEl>
                                          <p:spTgt spid="59"/>
                                        </p:tgtEl>
                                        <p:attrNameLst>
                                          <p:attrName>style.visibility</p:attrName>
                                        </p:attrNameLst>
                                      </p:cBhvr>
                                      <p:to>
                                        <p:strVal val="visible"/>
                                      </p:to>
                                    </p:set>
                                    <p:animEffect transition="in" filter="fade">
                                      <p:cBhvr>
                                        <p:cTn id="42" dur="500"/>
                                        <p:tgtEl>
                                          <p:spTgt spid="5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72"/>
                                        </p:tgtEl>
                                      </p:cBhvr>
                                    </p:animEffect>
                                    <p:set>
                                      <p:cBhvr>
                                        <p:cTn id="47" dur="1" fill="hold">
                                          <p:stCondLst>
                                            <p:cond delay="499"/>
                                          </p:stCondLst>
                                        </p:cTn>
                                        <p:tgtEl>
                                          <p:spTgt spid="72"/>
                                        </p:tgtEl>
                                        <p:attrNameLst>
                                          <p:attrName>style.visibility</p:attrName>
                                        </p:attrNameLst>
                                      </p:cBhvr>
                                      <p:to>
                                        <p:strVal val="hidden"/>
                                      </p:to>
                                    </p:set>
                                  </p:childTnLst>
                                </p:cTn>
                              </p:par>
                              <p:par>
                                <p:cTn id="48" presetID="10" presetClass="entr" presetSubtype="0" fill="hold" grpId="0" nodeType="withEffect">
                                  <p:stCondLst>
                                    <p:cond delay="0"/>
                                  </p:stCondLst>
                                  <p:childTnLst>
                                    <p:set>
                                      <p:cBhvr>
                                        <p:cTn id="49" dur="1" fill="hold">
                                          <p:stCondLst>
                                            <p:cond delay="0"/>
                                          </p:stCondLst>
                                        </p:cTn>
                                        <p:tgtEl>
                                          <p:spTgt spid="60"/>
                                        </p:tgtEl>
                                        <p:attrNameLst>
                                          <p:attrName>style.visibility</p:attrName>
                                        </p:attrNameLst>
                                      </p:cBhvr>
                                      <p:to>
                                        <p:strVal val="visible"/>
                                      </p:to>
                                    </p:set>
                                    <p:animEffect transition="in" filter="fade">
                                      <p:cBhvr>
                                        <p:cTn id="50" dur="500"/>
                                        <p:tgtEl>
                                          <p:spTgt spid="60"/>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76"/>
                                        </p:tgtEl>
                                      </p:cBhvr>
                                    </p:animEffect>
                                    <p:set>
                                      <p:cBhvr>
                                        <p:cTn id="55" dur="1" fill="hold">
                                          <p:stCondLst>
                                            <p:cond delay="499"/>
                                          </p:stCondLst>
                                        </p:cTn>
                                        <p:tgtEl>
                                          <p:spTgt spid="76"/>
                                        </p:tgtEl>
                                        <p:attrNameLst>
                                          <p:attrName>style.visibility</p:attrName>
                                        </p:attrNameLst>
                                      </p:cBhvr>
                                      <p:to>
                                        <p:strVal val="hidden"/>
                                      </p:to>
                                    </p:set>
                                  </p:childTnLst>
                                </p:cTn>
                              </p:par>
                              <p:par>
                                <p:cTn id="56" presetID="10" presetClass="entr" presetSubtype="0" fill="hold" grpId="0" nodeType="withEffect">
                                  <p:stCondLst>
                                    <p:cond delay="0"/>
                                  </p:stCondLst>
                                  <p:childTnLst>
                                    <p:set>
                                      <p:cBhvr>
                                        <p:cTn id="57" dur="1" fill="hold">
                                          <p:stCondLst>
                                            <p:cond delay="0"/>
                                          </p:stCondLst>
                                        </p:cTn>
                                        <p:tgtEl>
                                          <p:spTgt spid="61"/>
                                        </p:tgtEl>
                                        <p:attrNameLst>
                                          <p:attrName>style.visibility</p:attrName>
                                        </p:attrNameLst>
                                      </p:cBhvr>
                                      <p:to>
                                        <p:strVal val="visible"/>
                                      </p:to>
                                    </p:set>
                                    <p:animEffect transition="in" filter="fade">
                                      <p:cBhvr>
                                        <p:cTn id="58" dur="500"/>
                                        <p:tgtEl>
                                          <p:spTgt spid="61"/>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nodeType="clickEffect">
                                  <p:stCondLst>
                                    <p:cond delay="0"/>
                                  </p:stCondLst>
                                  <p:childTnLst>
                                    <p:animEffect transition="out" filter="fade">
                                      <p:cBhvr>
                                        <p:cTn id="62" dur="500"/>
                                        <p:tgtEl>
                                          <p:spTgt spid="75"/>
                                        </p:tgtEl>
                                      </p:cBhvr>
                                    </p:animEffect>
                                    <p:set>
                                      <p:cBhvr>
                                        <p:cTn id="63" dur="1" fill="hold">
                                          <p:stCondLst>
                                            <p:cond delay="499"/>
                                          </p:stCondLst>
                                        </p:cTn>
                                        <p:tgtEl>
                                          <p:spTgt spid="75"/>
                                        </p:tgtEl>
                                        <p:attrNameLst>
                                          <p:attrName>style.visibility</p:attrName>
                                        </p:attrNameLst>
                                      </p:cBhvr>
                                      <p:to>
                                        <p:strVal val="hidden"/>
                                      </p:to>
                                    </p:set>
                                  </p:childTnLst>
                                </p:cTn>
                              </p:par>
                              <p:par>
                                <p:cTn id="64" presetID="10" presetClass="entr" presetSubtype="0" fill="hold" grpId="0" nodeType="withEffect">
                                  <p:stCondLst>
                                    <p:cond delay="0"/>
                                  </p:stCondLst>
                                  <p:childTnLst>
                                    <p:set>
                                      <p:cBhvr>
                                        <p:cTn id="65" dur="1" fill="hold">
                                          <p:stCondLst>
                                            <p:cond delay="0"/>
                                          </p:stCondLst>
                                        </p:cTn>
                                        <p:tgtEl>
                                          <p:spTgt spid="62"/>
                                        </p:tgtEl>
                                        <p:attrNameLst>
                                          <p:attrName>style.visibility</p:attrName>
                                        </p:attrNameLst>
                                      </p:cBhvr>
                                      <p:to>
                                        <p:strVal val="visible"/>
                                      </p:to>
                                    </p:set>
                                    <p:animEffect transition="in" filter="fade">
                                      <p:cBhvr>
                                        <p:cTn id="66" dur="500"/>
                                        <p:tgtEl>
                                          <p:spTgt spid="62"/>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77"/>
                                        </p:tgtEl>
                                      </p:cBhvr>
                                    </p:animEffect>
                                    <p:set>
                                      <p:cBhvr>
                                        <p:cTn id="71" dur="1" fill="hold">
                                          <p:stCondLst>
                                            <p:cond delay="499"/>
                                          </p:stCondLst>
                                        </p:cTn>
                                        <p:tgtEl>
                                          <p:spTgt spid="77"/>
                                        </p:tgtEl>
                                        <p:attrNameLst>
                                          <p:attrName>style.visibility</p:attrName>
                                        </p:attrNameLst>
                                      </p:cBhvr>
                                      <p:to>
                                        <p:strVal val="hidden"/>
                                      </p:to>
                                    </p:set>
                                  </p:childTnLst>
                                </p:cTn>
                              </p:par>
                              <p:par>
                                <p:cTn id="72" presetID="10" presetClass="entr" presetSubtype="0" fill="hold" grpId="0" nodeType="withEffect">
                                  <p:stCondLst>
                                    <p:cond delay="0"/>
                                  </p:stCondLst>
                                  <p:childTnLst>
                                    <p:set>
                                      <p:cBhvr>
                                        <p:cTn id="73" dur="1" fill="hold">
                                          <p:stCondLst>
                                            <p:cond delay="0"/>
                                          </p:stCondLst>
                                        </p:cTn>
                                        <p:tgtEl>
                                          <p:spTgt spid="63"/>
                                        </p:tgtEl>
                                        <p:attrNameLst>
                                          <p:attrName>style.visibility</p:attrName>
                                        </p:attrNameLst>
                                      </p:cBhvr>
                                      <p:to>
                                        <p:strVal val="visible"/>
                                      </p:to>
                                    </p:set>
                                    <p:animEffect transition="in" filter="fade">
                                      <p:cBhvr>
                                        <p:cTn id="74" dur="500"/>
                                        <p:tgtEl>
                                          <p:spTgt spid="63"/>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78"/>
                                        </p:tgtEl>
                                      </p:cBhvr>
                                    </p:animEffect>
                                    <p:set>
                                      <p:cBhvr>
                                        <p:cTn id="79" dur="1" fill="hold">
                                          <p:stCondLst>
                                            <p:cond delay="499"/>
                                          </p:stCondLst>
                                        </p:cTn>
                                        <p:tgtEl>
                                          <p:spTgt spid="78"/>
                                        </p:tgtEl>
                                        <p:attrNameLst>
                                          <p:attrName>style.visibility</p:attrName>
                                        </p:attrNameLst>
                                      </p:cBhvr>
                                      <p:to>
                                        <p:strVal val="hidden"/>
                                      </p:to>
                                    </p:set>
                                  </p:childTnLst>
                                </p:cTn>
                              </p:par>
                              <p:par>
                                <p:cTn id="80" presetID="10" presetClass="entr" presetSubtype="0" fill="hold" grpId="0" nodeType="withEffect">
                                  <p:stCondLst>
                                    <p:cond delay="0"/>
                                  </p:stCondLst>
                                  <p:childTnLst>
                                    <p:set>
                                      <p:cBhvr>
                                        <p:cTn id="81" dur="1" fill="hold">
                                          <p:stCondLst>
                                            <p:cond delay="0"/>
                                          </p:stCondLst>
                                        </p:cTn>
                                        <p:tgtEl>
                                          <p:spTgt spid="64"/>
                                        </p:tgtEl>
                                        <p:attrNameLst>
                                          <p:attrName>style.visibility</p:attrName>
                                        </p:attrNameLst>
                                      </p:cBhvr>
                                      <p:to>
                                        <p:strVal val="visible"/>
                                      </p:to>
                                    </p:set>
                                    <p:animEffect transition="in" filter="fade">
                                      <p:cBhvr>
                                        <p:cTn id="82" dur="500"/>
                                        <p:tgtEl>
                                          <p:spTgt spid="64"/>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xit" presetSubtype="0" fill="hold" nodeType="clickEffect">
                                  <p:stCondLst>
                                    <p:cond delay="0"/>
                                  </p:stCondLst>
                                  <p:childTnLst>
                                    <p:animEffect transition="out" filter="fade">
                                      <p:cBhvr>
                                        <p:cTn id="86" dur="500"/>
                                        <p:tgtEl>
                                          <p:spTgt spid="79"/>
                                        </p:tgtEl>
                                      </p:cBhvr>
                                    </p:animEffect>
                                    <p:set>
                                      <p:cBhvr>
                                        <p:cTn id="87" dur="1" fill="hold">
                                          <p:stCondLst>
                                            <p:cond delay="499"/>
                                          </p:stCondLst>
                                        </p:cTn>
                                        <p:tgtEl>
                                          <p:spTgt spid="79"/>
                                        </p:tgtEl>
                                        <p:attrNameLst>
                                          <p:attrName>style.visibility</p:attrName>
                                        </p:attrNameLst>
                                      </p:cBhvr>
                                      <p:to>
                                        <p:strVal val="hidden"/>
                                      </p:to>
                                    </p:set>
                                  </p:childTnLst>
                                </p:cTn>
                              </p:par>
                              <p:par>
                                <p:cTn id="88" presetID="10" presetClass="entr" presetSubtype="0" fill="hold" grpId="0" nodeType="withEffect">
                                  <p:stCondLst>
                                    <p:cond delay="0"/>
                                  </p:stCondLst>
                                  <p:childTnLst>
                                    <p:set>
                                      <p:cBhvr>
                                        <p:cTn id="89" dur="1" fill="hold">
                                          <p:stCondLst>
                                            <p:cond delay="0"/>
                                          </p:stCondLst>
                                        </p:cTn>
                                        <p:tgtEl>
                                          <p:spTgt spid="65"/>
                                        </p:tgtEl>
                                        <p:attrNameLst>
                                          <p:attrName>style.visibility</p:attrName>
                                        </p:attrNameLst>
                                      </p:cBhvr>
                                      <p:to>
                                        <p:strVal val="visible"/>
                                      </p:to>
                                    </p:set>
                                    <p:animEffect transition="in" filter="fade">
                                      <p:cBhvr>
                                        <p:cTn id="90" dur="500"/>
                                        <p:tgtEl>
                                          <p:spTgt spid="65"/>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xit" presetSubtype="0" fill="hold" nodeType="clickEffect">
                                  <p:stCondLst>
                                    <p:cond delay="0"/>
                                  </p:stCondLst>
                                  <p:childTnLst>
                                    <p:animEffect transition="out" filter="fade">
                                      <p:cBhvr>
                                        <p:cTn id="94" dur="500"/>
                                        <p:tgtEl>
                                          <p:spTgt spid="80"/>
                                        </p:tgtEl>
                                      </p:cBhvr>
                                    </p:animEffect>
                                    <p:set>
                                      <p:cBhvr>
                                        <p:cTn id="95" dur="1" fill="hold">
                                          <p:stCondLst>
                                            <p:cond delay="499"/>
                                          </p:stCondLst>
                                        </p:cTn>
                                        <p:tgtEl>
                                          <p:spTgt spid="80"/>
                                        </p:tgtEl>
                                        <p:attrNameLst>
                                          <p:attrName>style.visibility</p:attrName>
                                        </p:attrNameLst>
                                      </p:cBhvr>
                                      <p:to>
                                        <p:strVal val="hidden"/>
                                      </p:to>
                                    </p:set>
                                  </p:childTnLst>
                                </p:cTn>
                              </p:par>
                              <p:par>
                                <p:cTn id="96" presetID="10" presetClass="entr" presetSubtype="0" fill="hold" grpId="0" nodeType="withEffect">
                                  <p:stCondLst>
                                    <p:cond delay="0"/>
                                  </p:stCondLst>
                                  <p:childTnLst>
                                    <p:set>
                                      <p:cBhvr>
                                        <p:cTn id="97" dur="1" fill="hold">
                                          <p:stCondLst>
                                            <p:cond delay="0"/>
                                          </p:stCondLst>
                                        </p:cTn>
                                        <p:tgtEl>
                                          <p:spTgt spid="66"/>
                                        </p:tgtEl>
                                        <p:attrNameLst>
                                          <p:attrName>style.visibility</p:attrName>
                                        </p:attrNameLst>
                                      </p:cBhvr>
                                      <p:to>
                                        <p:strVal val="visible"/>
                                      </p:to>
                                    </p:set>
                                    <p:animEffect transition="in" filter="fade">
                                      <p:cBhvr>
                                        <p:cTn id="98"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9" restart="whenNotActive" fill="hold" evtFilter="cancelBubble" nodeType="interactiveSeq">
                <p:stCondLst>
                  <p:cond evt="onClick" delay="0">
                    <p:tgtEl>
                      <p:spTgt spid="34"/>
                    </p:tgtEl>
                  </p:cond>
                </p:stCondLst>
                <p:endSync evt="end" delay="0">
                  <p:rtn val="all"/>
                </p:endSync>
                <p:childTnLst>
                  <p:par>
                    <p:cTn id="100" fill="hold">
                      <p:stCondLst>
                        <p:cond delay="0"/>
                      </p:stCondLst>
                      <p:childTnLst>
                        <p:par>
                          <p:cTn id="101" fill="hold">
                            <p:stCondLst>
                              <p:cond delay="0"/>
                            </p:stCondLst>
                            <p:childTnLst>
                              <p:par>
                                <p:cTn id="102" presetID="12" presetClass="exit" presetSubtype="4" fill="remove" grpId="0" nodeType="clickEffect">
                                  <p:stCondLst>
                                    <p:cond delay="0"/>
                                  </p:stCondLst>
                                  <p:childTnLst>
                                    <p:anim calcmode="lin" valueType="num">
                                      <p:cBhvr additive="base">
                                        <p:cTn id="103" dur="59000"/>
                                        <p:tgtEl>
                                          <p:spTgt spid="28"/>
                                        </p:tgtEl>
                                        <p:attrNameLst>
                                          <p:attrName>ppt_y</p:attrName>
                                        </p:attrNameLst>
                                      </p:cBhvr>
                                      <p:tavLst>
                                        <p:tav tm="0">
                                          <p:val>
                                            <p:strVal val="#ppt_y"/>
                                          </p:val>
                                        </p:tav>
                                        <p:tav tm="100000">
                                          <p:val>
                                            <p:strVal val="#ppt_y+#ppt_h*1.125000"/>
                                          </p:val>
                                        </p:tav>
                                      </p:tavLst>
                                    </p:anim>
                                    <p:animEffect transition="out" filter="wipe(down)">
                                      <p:cBhvr>
                                        <p:cTn id="104" dur="59000"/>
                                        <p:tgtEl>
                                          <p:spTgt spid="28"/>
                                        </p:tgtEl>
                                      </p:cBhvr>
                                    </p:animEffect>
                                    <p:set>
                                      <p:cBhvr>
                                        <p:cTn id="105" dur="1" fill="hold">
                                          <p:stCondLst>
                                            <p:cond delay="589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34"/>
                  </p:tgtEl>
                </p:cond>
              </p:nextCondLst>
            </p:seq>
          </p:childTnLst>
        </p:cTn>
      </p:par>
    </p:tnLst>
    <p:bldLst>
      <p:bldP spid="28" grpId="0" animBg="1"/>
      <p:bldP spid="55" grpId="0"/>
      <p:bldP spid="56" grpId="0"/>
      <p:bldP spid="57" grpId="0"/>
      <p:bldP spid="58" grpId="0"/>
      <p:bldP spid="59" grpId="0"/>
      <p:bldP spid="60" grpId="0"/>
      <p:bldP spid="61" grpId="0"/>
      <p:bldP spid="62" grpId="0"/>
      <p:bldP spid="63" grpId="0"/>
      <p:bldP spid="64" grpId="0"/>
      <p:bldP spid="65" grpId="0"/>
      <p:bldP spid="6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23972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pic>
        <p:nvPicPr>
          <p:cNvPr id="7" name="Picture 6" descr="A picture containing text, clipart&#10;&#10;Description automatically generated">
            <a:extLst>
              <a:ext uri="{FF2B5EF4-FFF2-40B4-BE49-F238E27FC236}">
                <a16:creationId xmlns:a16="http://schemas.microsoft.com/office/drawing/2014/main" id="{39539B62-6DA1-466A-8C8E-3DE4D37C7792}"/>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22600" y="0"/>
            <a:ext cx="1097375" cy="1402202"/>
          </a:xfrm>
          <a:prstGeom prst="rect">
            <a:avLst/>
          </a:prstGeom>
        </p:spPr>
      </p:pic>
      <p:sp>
        <p:nvSpPr>
          <p:cNvPr id="12" name="CustomShape 6">
            <a:extLst>
              <a:ext uri="{FF2B5EF4-FFF2-40B4-BE49-F238E27FC236}">
                <a16:creationId xmlns:a16="http://schemas.microsoft.com/office/drawing/2014/main" id="{FA8AED60-423A-4B76-8C13-0B79F3041BF0}"/>
              </a:ext>
            </a:extLst>
          </p:cNvPr>
          <p:cNvSpPr/>
          <p:nvPr/>
        </p:nvSpPr>
        <p:spPr>
          <a:xfrm>
            <a:off x="138025"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Bingo</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0" name="Speech Bubble: Rectangle with Corners Rounded 9">
            <a:extLst>
              <a:ext uri="{FF2B5EF4-FFF2-40B4-BE49-F238E27FC236}">
                <a16:creationId xmlns:a16="http://schemas.microsoft.com/office/drawing/2014/main" id="{104028E3-2065-44CC-A9D3-3956E1C8A0E2}"/>
              </a:ext>
            </a:extLst>
          </p:cNvPr>
          <p:cNvSpPr/>
          <p:nvPr/>
        </p:nvSpPr>
        <p:spPr>
          <a:xfrm>
            <a:off x="914067" y="540014"/>
            <a:ext cx="3928809"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1" name="Graphic 10" descr="Teacher">
            <a:extLst>
              <a:ext uri="{FF2B5EF4-FFF2-40B4-BE49-F238E27FC236}">
                <a16:creationId xmlns:a16="http://schemas.microsoft.com/office/drawing/2014/main" id="{1867BE79-DC41-417E-898B-91131C71CAE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325320"/>
            <a:ext cx="914400" cy="914400"/>
          </a:xfrm>
          <a:prstGeom prst="rect">
            <a:avLst/>
          </a:prstGeom>
        </p:spPr>
      </p:pic>
      <p:pic>
        <p:nvPicPr>
          <p:cNvPr id="14" name="Picture 20" descr="Pagar, Dígito, Número, Abundancia">
            <a:extLst>
              <a:ext uri="{FF2B5EF4-FFF2-40B4-BE49-F238E27FC236}">
                <a16:creationId xmlns:a16="http://schemas.microsoft.com/office/drawing/2014/main" id="{132F661A-FB8B-4D62-8903-8F153E6186A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4987" y="1024376"/>
            <a:ext cx="2376207" cy="133906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5" name="Table 14">
            <a:extLst>
              <a:ext uri="{FF2B5EF4-FFF2-40B4-BE49-F238E27FC236}">
                <a16:creationId xmlns:a16="http://schemas.microsoft.com/office/drawing/2014/main" id="{BBA844F7-F0A6-4315-B43E-2549D3FA80B7}"/>
              </a:ext>
            </a:extLst>
          </p:cNvPr>
          <p:cNvGraphicFramePr>
            <a:graphicFrameLocks noGrp="1"/>
          </p:cNvGraphicFramePr>
          <p:nvPr>
            <p:extLst>
              <p:ext uri="{D42A27DB-BD31-4B8C-83A1-F6EECF244321}">
                <p14:modId xmlns:p14="http://schemas.microsoft.com/office/powerpoint/2010/main" val="3987848419"/>
              </p:ext>
            </p:extLst>
          </p:nvPr>
        </p:nvGraphicFramePr>
        <p:xfrm>
          <a:off x="2161384" y="2374512"/>
          <a:ext cx="7324167" cy="3526224"/>
        </p:xfrm>
        <a:graphic>
          <a:graphicData uri="http://schemas.openxmlformats.org/drawingml/2006/table">
            <a:tbl>
              <a:tblPr firstRow="1" bandRow="1"/>
              <a:tblGrid>
                <a:gridCol w="2441389">
                  <a:extLst>
                    <a:ext uri="{9D8B030D-6E8A-4147-A177-3AD203B41FA5}">
                      <a16:colId xmlns:a16="http://schemas.microsoft.com/office/drawing/2014/main" val="3798252510"/>
                    </a:ext>
                  </a:extLst>
                </a:gridCol>
                <a:gridCol w="2441389">
                  <a:extLst>
                    <a:ext uri="{9D8B030D-6E8A-4147-A177-3AD203B41FA5}">
                      <a16:colId xmlns:a16="http://schemas.microsoft.com/office/drawing/2014/main" val="2138714969"/>
                    </a:ext>
                  </a:extLst>
                </a:gridCol>
                <a:gridCol w="2441389">
                  <a:extLst>
                    <a:ext uri="{9D8B030D-6E8A-4147-A177-3AD203B41FA5}">
                      <a16:colId xmlns:a16="http://schemas.microsoft.com/office/drawing/2014/main" val="833131367"/>
                    </a:ext>
                  </a:extLst>
                </a:gridCol>
              </a:tblGrid>
              <a:tr h="1763112">
                <a:tc>
                  <a:txBody>
                    <a:bodyPr/>
                    <a:lstStyle/>
                    <a:p>
                      <a:pPr>
                        <a:lnSpc>
                          <a:spcPct val="100000"/>
                        </a:lnSpc>
                      </a:pPr>
                      <a:endParaRPr lang="en-GB" sz="2400" b="0" dirty="0">
                        <a:solidFill>
                          <a:srgbClr val="002060"/>
                        </a:solidFill>
                        <a:latin typeface="Century Gothic" panose="020B0502020202020204" pitchFamily="34" charset="0"/>
                      </a:endParaRPr>
                    </a:p>
                  </a:txBody>
                  <a:tcPr anchor="ctr">
                    <a:lnL w="38100" cap="flat" cmpd="sng" algn="ctr">
                      <a:solidFill>
                        <a:srgbClr val="009999"/>
                      </a:solidFill>
                      <a:prstDash val="solid"/>
                      <a:round/>
                      <a:headEnd type="none" w="med" len="med"/>
                      <a:tailEnd type="none" w="med" len="med"/>
                    </a:lnL>
                    <a:lnR w="38100" cap="flat" cmpd="sng" algn="ctr">
                      <a:solidFill>
                        <a:srgbClr val="009999"/>
                      </a:solidFill>
                      <a:prstDash val="solid"/>
                      <a:round/>
                      <a:headEnd type="none" w="med" len="med"/>
                      <a:tailEnd type="none" w="med" len="med"/>
                    </a:lnR>
                    <a:lnT w="38100" cap="flat" cmpd="sng" algn="ctr">
                      <a:solidFill>
                        <a:srgbClr val="009999"/>
                      </a:solidFill>
                      <a:prstDash val="solid"/>
                      <a:round/>
                      <a:headEnd type="none" w="med" len="med"/>
                      <a:tailEnd type="none" w="med" len="med"/>
                    </a:lnT>
                    <a:lnB w="38100" cap="flat" cmpd="sng" algn="ctr">
                      <a:solidFill>
                        <a:srgbClr val="009999"/>
                      </a:solidFill>
                      <a:prstDash val="solid"/>
                      <a:round/>
                      <a:headEnd type="none" w="med" len="med"/>
                      <a:tailEnd type="none" w="med" len="med"/>
                    </a:lnB>
                    <a:solidFill>
                      <a:srgbClr val="C5F5E8">
                        <a:alpha val="0"/>
                      </a:srgbClr>
                    </a:solidFill>
                  </a:tcPr>
                </a:tc>
                <a:tc>
                  <a:txBody>
                    <a:bodyPr/>
                    <a:lstStyle/>
                    <a:p>
                      <a:pPr algn="ctr">
                        <a:lnSpc>
                          <a:spcPct val="100000"/>
                        </a:lnSpc>
                      </a:pPr>
                      <a:endParaRPr lang="en-GB" sz="2400" b="1" dirty="0">
                        <a:solidFill>
                          <a:srgbClr val="002060"/>
                        </a:solidFill>
                        <a:latin typeface="Century Gothic" panose="020B0502020202020204" pitchFamily="34" charset="0"/>
                      </a:endParaRPr>
                    </a:p>
                  </a:txBody>
                  <a:tcPr anchor="ctr">
                    <a:lnL w="38100" cap="flat" cmpd="sng" algn="ctr">
                      <a:solidFill>
                        <a:srgbClr val="009999"/>
                      </a:solidFill>
                      <a:prstDash val="solid"/>
                      <a:round/>
                      <a:headEnd type="none" w="med" len="med"/>
                      <a:tailEnd type="none" w="med" len="med"/>
                    </a:lnL>
                    <a:lnR w="38100" cap="flat" cmpd="sng" algn="ctr">
                      <a:solidFill>
                        <a:srgbClr val="009999"/>
                      </a:solidFill>
                      <a:prstDash val="solid"/>
                      <a:round/>
                      <a:headEnd type="none" w="med" len="med"/>
                      <a:tailEnd type="none" w="med" len="med"/>
                    </a:lnR>
                    <a:lnT w="38100" cap="flat" cmpd="sng" algn="ctr">
                      <a:solidFill>
                        <a:srgbClr val="009999"/>
                      </a:solidFill>
                      <a:prstDash val="solid"/>
                      <a:round/>
                      <a:headEnd type="none" w="med" len="med"/>
                      <a:tailEnd type="none" w="med" len="med"/>
                    </a:lnT>
                    <a:lnB w="38100" cap="flat" cmpd="sng" algn="ctr">
                      <a:solidFill>
                        <a:srgbClr val="009999"/>
                      </a:solidFill>
                      <a:prstDash val="solid"/>
                      <a:round/>
                      <a:headEnd type="none" w="med" len="med"/>
                      <a:tailEnd type="none" w="med" len="med"/>
                    </a:lnB>
                    <a:solidFill>
                      <a:srgbClr val="C5F5E8">
                        <a:alpha val="0"/>
                      </a:srgbClr>
                    </a:solidFill>
                  </a:tcPr>
                </a:tc>
                <a:tc>
                  <a:txBody>
                    <a:bodyPr/>
                    <a:lstStyle/>
                    <a:p>
                      <a:pPr algn="l">
                        <a:lnSpc>
                          <a:spcPct val="100000"/>
                        </a:lnSpc>
                      </a:pPr>
                      <a:endParaRPr lang="en-GB" sz="2400" b="1" dirty="0">
                        <a:solidFill>
                          <a:srgbClr val="002060"/>
                        </a:solidFill>
                        <a:latin typeface="Century Gothic" panose="020B0502020202020204" pitchFamily="34" charset="0"/>
                      </a:endParaRPr>
                    </a:p>
                  </a:txBody>
                  <a:tcPr anchor="ctr">
                    <a:lnL w="38100" cap="flat" cmpd="sng" algn="ctr">
                      <a:solidFill>
                        <a:srgbClr val="009999"/>
                      </a:solidFill>
                      <a:prstDash val="solid"/>
                      <a:round/>
                      <a:headEnd type="none" w="med" len="med"/>
                      <a:tailEnd type="none" w="med" len="med"/>
                    </a:lnL>
                    <a:lnR w="38100" cap="flat" cmpd="sng" algn="ctr">
                      <a:solidFill>
                        <a:srgbClr val="009999"/>
                      </a:solidFill>
                      <a:prstDash val="solid"/>
                      <a:round/>
                      <a:headEnd type="none" w="med" len="med"/>
                      <a:tailEnd type="none" w="med" len="med"/>
                    </a:lnR>
                    <a:lnT w="38100" cap="flat" cmpd="sng" algn="ctr">
                      <a:solidFill>
                        <a:srgbClr val="009999"/>
                      </a:solidFill>
                      <a:prstDash val="solid"/>
                      <a:round/>
                      <a:headEnd type="none" w="med" len="med"/>
                      <a:tailEnd type="none" w="med" len="med"/>
                    </a:lnT>
                    <a:lnB w="38100" cap="flat" cmpd="sng" algn="ctr">
                      <a:solidFill>
                        <a:srgbClr val="009999"/>
                      </a:solidFill>
                      <a:prstDash val="solid"/>
                      <a:round/>
                      <a:headEnd type="none" w="med" len="med"/>
                      <a:tailEnd type="none" w="med" len="med"/>
                    </a:lnB>
                    <a:solidFill>
                      <a:srgbClr val="FFFFFF"/>
                    </a:solidFill>
                  </a:tcPr>
                </a:tc>
                <a:extLst>
                  <a:ext uri="{0D108BD9-81ED-4DB2-BD59-A6C34878D82A}">
                    <a16:rowId xmlns:a16="http://schemas.microsoft.com/office/drawing/2014/main" val="4279378274"/>
                  </a:ext>
                </a:extLst>
              </a:tr>
              <a:tr h="1763112">
                <a:tc>
                  <a:txBody>
                    <a:bodyPr/>
                    <a:lstStyle/>
                    <a:p>
                      <a:pPr>
                        <a:lnSpc>
                          <a:spcPct val="200000"/>
                        </a:lnSpc>
                      </a:pPr>
                      <a:endParaRPr lang="en-GB" sz="2400" b="0" dirty="0">
                        <a:solidFill>
                          <a:srgbClr val="002060"/>
                        </a:solidFill>
                        <a:latin typeface="Century Gothic" panose="020B0502020202020204" pitchFamily="34" charset="0"/>
                      </a:endParaRPr>
                    </a:p>
                  </a:txBody>
                  <a:tcPr anchor="ctr">
                    <a:lnL w="38100" cap="flat" cmpd="sng" algn="ctr">
                      <a:solidFill>
                        <a:srgbClr val="009999"/>
                      </a:solidFill>
                      <a:prstDash val="solid"/>
                      <a:round/>
                      <a:headEnd type="none" w="med" len="med"/>
                      <a:tailEnd type="none" w="med" len="med"/>
                    </a:lnL>
                    <a:lnR w="38100" cap="flat" cmpd="sng" algn="ctr">
                      <a:solidFill>
                        <a:srgbClr val="009999"/>
                      </a:solidFill>
                      <a:prstDash val="solid"/>
                      <a:round/>
                      <a:headEnd type="none" w="med" len="med"/>
                      <a:tailEnd type="none" w="med" len="med"/>
                    </a:lnR>
                    <a:lnT w="38100" cap="flat" cmpd="sng" algn="ctr">
                      <a:solidFill>
                        <a:srgbClr val="009999"/>
                      </a:solidFill>
                      <a:prstDash val="solid"/>
                      <a:round/>
                      <a:headEnd type="none" w="med" len="med"/>
                      <a:tailEnd type="none" w="med" len="med"/>
                    </a:lnT>
                    <a:lnB w="38100" cap="flat" cmpd="sng" algn="ctr">
                      <a:solidFill>
                        <a:srgbClr val="009999"/>
                      </a:solidFill>
                      <a:prstDash val="solid"/>
                      <a:round/>
                      <a:headEnd type="none" w="med" len="med"/>
                      <a:tailEnd type="none" w="med" len="med"/>
                    </a:lnB>
                    <a:solidFill>
                      <a:srgbClr val="C5F5E8">
                        <a:alpha val="0"/>
                      </a:srgbClr>
                    </a:solidFill>
                  </a:tcPr>
                </a:tc>
                <a:tc>
                  <a:txBody>
                    <a:bodyPr/>
                    <a:lstStyle/>
                    <a:p>
                      <a:pPr algn="ctr">
                        <a:lnSpc>
                          <a:spcPct val="200000"/>
                        </a:lnSpc>
                      </a:pPr>
                      <a:endParaRPr lang="en-GB" sz="2800" b="1" dirty="0">
                        <a:solidFill>
                          <a:srgbClr val="002060"/>
                        </a:solidFill>
                        <a:latin typeface="Century Gothic" panose="020B0502020202020204" pitchFamily="34" charset="0"/>
                      </a:endParaRPr>
                    </a:p>
                  </a:txBody>
                  <a:tcPr anchor="ctr">
                    <a:lnL w="38100" cap="flat" cmpd="sng" algn="ctr">
                      <a:solidFill>
                        <a:srgbClr val="009999"/>
                      </a:solidFill>
                      <a:prstDash val="solid"/>
                      <a:round/>
                      <a:headEnd type="none" w="med" len="med"/>
                      <a:tailEnd type="none" w="med" len="med"/>
                    </a:lnL>
                    <a:lnR w="38100" cap="flat" cmpd="sng" algn="ctr">
                      <a:solidFill>
                        <a:srgbClr val="009999"/>
                      </a:solidFill>
                      <a:prstDash val="solid"/>
                      <a:round/>
                      <a:headEnd type="none" w="med" len="med"/>
                      <a:tailEnd type="none" w="med" len="med"/>
                    </a:lnR>
                    <a:lnT w="38100" cap="flat" cmpd="sng" algn="ctr">
                      <a:solidFill>
                        <a:srgbClr val="009999"/>
                      </a:solidFill>
                      <a:prstDash val="solid"/>
                      <a:round/>
                      <a:headEnd type="none" w="med" len="med"/>
                      <a:tailEnd type="none" w="med" len="med"/>
                    </a:lnT>
                    <a:lnB w="38100" cap="flat" cmpd="sng" algn="ctr">
                      <a:solidFill>
                        <a:srgbClr val="009999"/>
                      </a:solidFill>
                      <a:prstDash val="solid"/>
                      <a:round/>
                      <a:headEnd type="none" w="med" len="med"/>
                      <a:tailEnd type="none" w="med" len="med"/>
                    </a:lnB>
                    <a:solidFill>
                      <a:srgbClr val="C5F5E8">
                        <a:alpha val="0"/>
                      </a:srgbClr>
                    </a:solidFill>
                  </a:tcPr>
                </a:tc>
                <a:tc>
                  <a:txBody>
                    <a:bodyPr/>
                    <a:lstStyle/>
                    <a:p>
                      <a:pPr>
                        <a:lnSpc>
                          <a:spcPct val="200000"/>
                        </a:lnSpc>
                      </a:pPr>
                      <a:endParaRPr lang="en-GB" sz="2800" b="0" dirty="0">
                        <a:solidFill>
                          <a:srgbClr val="002060"/>
                        </a:solidFill>
                        <a:latin typeface="Century Gothic" panose="020B0502020202020204" pitchFamily="34" charset="0"/>
                      </a:endParaRPr>
                    </a:p>
                  </a:txBody>
                  <a:tcPr anchor="ctr">
                    <a:lnL w="38100" cap="flat" cmpd="sng" algn="ctr">
                      <a:solidFill>
                        <a:srgbClr val="009999"/>
                      </a:solidFill>
                      <a:prstDash val="solid"/>
                      <a:round/>
                      <a:headEnd type="none" w="med" len="med"/>
                      <a:tailEnd type="none" w="med" len="med"/>
                    </a:lnL>
                    <a:lnR w="38100" cap="flat" cmpd="sng" algn="ctr">
                      <a:solidFill>
                        <a:srgbClr val="009999"/>
                      </a:solidFill>
                      <a:prstDash val="solid"/>
                      <a:round/>
                      <a:headEnd type="none" w="med" len="med"/>
                      <a:tailEnd type="none" w="med" len="med"/>
                    </a:lnR>
                    <a:lnT w="38100" cap="flat" cmpd="sng" algn="ctr">
                      <a:solidFill>
                        <a:srgbClr val="009999"/>
                      </a:solidFill>
                      <a:prstDash val="solid"/>
                      <a:round/>
                      <a:headEnd type="none" w="med" len="med"/>
                      <a:tailEnd type="none" w="med" len="med"/>
                    </a:lnT>
                    <a:lnB w="38100" cap="flat" cmpd="sng" algn="ctr">
                      <a:solidFill>
                        <a:srgbClr val="009999"/>
                      </a:solidFill>
                      <a:prstDash val="solid"/>
                      <a:round/>
                      <a:headEnd type="none" w="med" len="med"/>
                      <a:tailEnd type="none" w="med" len="med"/>
                    </a:lnB>
                    <a:solidFill>
                      <a:srgbClr val="C5F5E8">
                        <a:alpha val="0"/>
                      </a:srgbClr>
                    </a:solidFill>
                  </a:tcPr>
                </a:tc>
                <a:extLst>
                  <a:ext uri="{0D108BD9-81ED-4DB2-BD59-A6C34878D82A}">
                    <a16:rowId xmlns:a16="http://schemas.microsoft.com/office/drawing/2014/main" val="506763796"/>
                  </a:ext>
                </a:extLst>
              </a:tr>
            </a:tbl>
          </a:graphicData>
        </a:graphic>
      </p:graphicFrame>
      <p:sp>
        <p:nvSpPr>
          <p:cNvPr id="16" name="Google Shape;108;p3">
            <a:extLst>
              <a:ext uri="{FF2B5EF4-FFF2-40B4-BE49-F238E27FC236}">
                <a16:creationId xmlns:a16="http://schemas.microsoft.com/office/drawing/2014/main" id="{733CDFAE-41EC-4FA5-8214-F02198798BCC}"/>
              </a:ext>
            </a:extLst>
          </p:cNvPr>
          <p:cNvSpPr txBox="1"/>
          <p:nvPr/>
        </p:nvSpPr>
        <p:spPr>
          <a:xfrm>
            <a:off x="914067" y="528389"/>
            <a:ext cx="4518477" cy="461624"/>
          </a:xfrm>
          <a:prstGeom prst="rect">
            <a:avLst/>
          </a:prstGeom>
          <a:noFill/>
          <a:ln>
            <a:noFill/>
          </a:ln>
        </p:spPr>
        <p:txBody>
          <a:bodyPr spcFirstLastPara="1" wrap="square" lIns="91425" tIns="45700" rIns="91425" bIns="45700" anchor="t" anchorCtr="0">
            <a:spAutoFit/>
          </a:bodyPr>
          <a:lstStyle/>
          <a:p>
            <a:pPr>
              <a:defRPr/>
            </a:pPr>
            <a:r>
              <a:rPr kumimoji="0" lang="en-GB" sz="2400" b="1"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Schreib</a:t>
            </a: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a:t>
            </a:r>
            <a:r>
              <a:rPr kumimoji="0" lang="en-GB" sz="2400" b="1"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sechs</a:t>
            </a: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a:t>
            </a:r>
            <a:r>
              <a:rPr kumimoji="0" lang="en-GB" sz="2400" b="1"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Nummern</a:t>
            </a: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79513" y="-50588"/>
            <a:ext cx="5465901" cy="1107996"/>
          </a:xfrm>
          <a:prstGeom prst="rect">
            <a:avLst/>
          </a:prstGeom>
          <a:noFill/>
        </p:spPr>
        <p:txBody>
          <a:bodyPr wrap="square" rtlCol="0">
            <a:spAutoFit/>
          </a:bodyPr>
          <a:lstStyle/>
          <a:p>
            <a:r>
              <a:rPr lang="en-GB" sz="6600">
                <a:solidFill>
                  <a:srgbClr val="002060"/>
                </a:solidFill>
                <a:latin typeface="Century Gothic" panose="020B0502020202020204" pitchFamily="34" charset="0"/>
              </a:rPr>
              <a:t>[</a:t>
            </a:r>
            <a:r>
              <a:rPr lang="en-GB" sz="6600">
                <a:solidFill>
                  <a:srgbClr val="FF0066"/>
                </a:solidFill>
                <a:latin typeface="Century Gothic" panose="020B0502020202020204" pitchFamily="34" charset="0"/>
              </a:rPr>
              <a:t>s</a:t>
            </a:r>
            <a:r>
              <a:rPr lang="en-GB" sz="6600">
                <a:solidFill>
                  <a:srgbClr val="002060"/>
                </a:solidFill>
                <a:latin typeface="Century Gothic" panose="020B0502020202020204" pitchFamily="34" charset="0"/>
              </a:rPr>
              <a:t>][</a:t>
            </a:r>
            <a:r>
              <a:rPr lang="en-GB" sz="6600">
                <a:solidFill>
                  <a:srgbClr val="FF0066"/>
                </a:solidFill>
                <a:latin typeface="Century Gothic" panose="020B0502020202020204" pitchFamily="34" charset="0"/>
              </a:rPr>
              <a:t>ss</a:t>
            </a:r>
            <a:r>
              <a:rPr lang="en-GB" sz="6600">
                <a:solidFill>
                  <a:srgbClr val="002060"/>
                </a:solidFill>
                <a:latin typeface="Century Gothic" panose="020B0502020202020204" pitchFamily="34" charset="0"/>
              </a:rPr>
              <a:t>][</a:t>
            </a:r>
            <a:r>
              <a:rPr lang="en-GB" sz="6600">
                <a:solidFill>
                  <a:srgbClr val="FF0066"/>
                </a:solidFill>
                <a:latin typeface="Century Gothic" panose="020B0502020202020204" pitchFamily="34" charset="0"/>
              </a:rPr>
              <a:t>ß</a:t>
            </a:r>
            <a:r>
              <a:rPr lang="en-GB" sz="6600">
                <a:solidFill>
                  <a:srgbClr val="002060"/>
                </a:solidFill>
                <a:latin typeface="Century Gothic" panose="020B0502020202020204" pitchFamily="34" charset="0"/>
              </a:rPr>
              <a:t>]</a:t>
            </a:r>
            <a:endParaRPr lang="en-GB" sz="8000" dirty="0">
              <a:solidFill>
                <a:srgbClr val="002060"/>
              </a:solidFill>
            </a:endParaRP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grpSp>
      <p:sp>
        <p:nvSpPr>
          <p:cNvPr id="10" name="Rectangle 9">
            <a:extLst>
              <a:ext uri="{FF2B5EF4-FFF2-40B4-BE49-F238E27FC236}">
                <a16:creationId xmlns:a16="http://schemas.microsoft.com/office/drawing/2014/main" id="{EC596076-C468-46AA-BCB5-4607E09FFDA4}"/>
              </a:ext>
            </a:extLst>
          </p:cNvPr>
          <p:cNvSpPr/>
          <p:nvPr/>
        </p:nvSpPr>
        <p:spPr>
          <a:xfrm>
            <a:off x="4561059" y="4499086"/>
            <a:ext cx="2699778" cy="1446550"/>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lang="en-GB" sz="8800" dirty="0" err="1">
                <a:solidFill>
                  <a:srgbClr val="002060"/>
                </a:solidFill>
                <a:latin typeface="Century Gothic" panose="020B0502020202020204" pitchFamily="34" charset="0"/>
              </a:rPr>
              <a:t>gro</a:t>
            </a:r>
            <a:r>
              <a:rPr lang="en-GB" sz="8800" b="1" dirty="0" err="1">
                <a:solidFill>
                  <a:srgbClr val="FF0066"/>
                </a:solidFill>
                <a:latin typeface="Century Gothic" panose="020B0502020202020204" pitchFamily="34" charset="0"/>
              </a:rPr>
              <a:t>ß</a:t>
            </a:r>
            <a:endParaRPr kumimoji="0" lang="en-GB" sz="8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 name="TextBox 1">
            <a:extLst>
              <a:ext uri="{FF2B5EF4-FFF2-40B4-BE49-F238E27FC236}">
                <a16:creationId xmlns:a16="http://schemas.microsoft.com/office/drawing/2014/main" id="{4114456F-E438-4A13-8EE5-3ABD2CD5732F}"/>
              </a:ext>
            </a:extLst>
          </p:cNvPr>
          <p:cNvSpPr txBox="1"/>
          <p:nvPr/>
        </p:nvSpPr>
        <p:spPr>
          <a:xfrm>
            <a:off x="4756626" y="5902787"/>
            <a:ext cx="2308644" cy="584775"/>
          </a:xfrm>
          <a:prstGeom prst="rect">
            <a:avLst/>
          </a:prstGeom>
          <a:noFill/>
        </p:spPr>
        <p:txBody>
          <a:bodyPr wrap="square" rtlCol="0">
            <a:spAutoFit/>
          </a:bodyPr>
          <a:lstStyle/>
          <a:p>
            <a:pPr algn="ctr"/>
            <a:r>
              <a:rPr lang="en-GB" sz="3200" dirty="0">
                <a:solidFill>
                  <a:srgbClr val="002060"/>
                </a:solidFill>
              </a:rPr>
              <a:t>[big, tall]</a:t>
            </a:r>
          </a:p>
        </p:txBody>
      </p:sp>
      <p:pic>
        <p:nvPicPr>
          <p:cNvPr id="12" name="Picture 11" descr="tall man next to a big ruler held by a small girl">
            <a:extLst>
              <a:ext uri="{FF2B5EF4-FFF2-40B4-BE49-F238E27FC236}">
                <a16:creationId xmlns:a16="http://schemas.microsoft.com/office/drawing/2014/main" id="{8720207D-22A2-4DFD-81BE-8948F2C046F7}"/>
              </a:ext>
            </a:extLst>
          </p:cNvPr>
          <p:cNvPicPr>
            <a:picLocks noChangeAspect="1"/>
          </p:cNvPicPr>
          <p:nvPr/>
        </p:nvPicPr>
        <p:blipFill>
          <a:blip r:embed="rId4"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4994788" y="1117887"/>
            <a:ext cx="1810826" cy="3230672"/>
          </a:xfrm>
          <a:prstGeom prst="rect">
            <a:avLst/>
          </a:prstGeom>
        </p:spPr>
      </p:pic>
      <p:sp>
        <p:nvSpPr>
          <p:cNvPr id="13" name="Speech Bubble: Rectangle with Corners Rounded 12">
            <a:extLst>
              <a:ext uri="{FF2B5EF4-FFF2-40B4-BE49-F238E27FC236}">
                <a16:creationId xmlns:a16="http://schemas.microsoft.com/office/drawing/2014/main" id="{A6DFD13C-B635-4805-B147-39ED75208833}"/>
              </a:ext>
            </a:extLst>
          </p:cNvPr>
          <p:cNvSpPr/>
          <p:nvPr/>
        </p:nvSpPr>
        <p:spPr>
          <a:xfrm>
            <a:off x="425572" y="1421455"/>
            <a:ext cx="3003394" cy="1816727"/>
          </a:xfrm>
          <a:prstGeom prst="wedgeRoundRectCallout">
            <a:avLst>
              <a:gd name="adj1" fmla="val -19235"/>
              <a:gd name="adj2" fmla="val -46933"/>
              <a:gd name="adj3" fmla="val 16667"/>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entury Gothic" panose="020F0302020204030204"/>
              </a:rPr>
              <a:t>You</a:t>
            </a:r>
            <a:r>
              <a:rPr kumimoji="0" lang="en-GB" sz="2400" b="1" i="0" u="none" strike="noStrike" kern="1200" cap="none" spc="0" normalizeH="0" noProof="0" dirty="0">
                <a:ln>
                  <a:noFill/>
                </a:ln>
                <a:solidFill>
                  <a:schemeClr val="bg1"/>
                </a:solidFill>
                <a:effectLst/>
                <a:uLnTx/>
                <a:uFillTx/>
                <a:latin typeface="Century Gothic" panose="020F0302020204030204"/>
              </a:rPr>
              <a:t> know that ‘s’ in front of a vowel sounds like the English ‘z’. </a:t>
            </a:r>
            <a:endParaRPr kumimoji="0" lang="en-GB" sz="2400" b="1" i="0" u="none" strike="noStrike" kern="1200" cap="none" spc="0" normalizeH="0" baseline="0" noProof="0" dirty="0">
              <a:ln>
                <a:noFill/>
              </a:ln>
              <a:solidFill>
                <a:schemeClr val="bg1"/>
              </a:solidFill>
              <a:effectLst/>
              <a:uLnTx/>
              <a:uFillTx/>
              <a:latin typeface="Century Gothic" panose="020F0302020204030204"/>
            </a:endParaRPr>
          </a:p>
        </p:txBody>
      </p:sp>
      <p:sp>
        <p:nvSpPr>
          <p:cNvPr id="17" name="Speech Bubble: Rectangle with Corners Rounded 16">
            <a:extLst>
              <a:ext uri="{FF2B5EF4-FFF2-40B4-BE49-F238E27FC236}">
                <a16:creationId xmlns:a16="http://schemas.microsoft.com/office/drawing/2014/main" id="{E1408A36-CD44-4F65-AF9E-D0A3742963AC}"/>
              </a:ext>
            </a:extLst>
          </p:cNvPr>
          <p:cNvSpPr/>
          <p:nvPr/>
        </p:nvSpPr>
        <p:spPr>
          <a:xfrm>
            <a:off x="425573" y="3783609"/>
            <a:ext cx="3003394" cy="1652935"/>
          </a:xfrm>
          <a:prstGeom prst="wedgeRoundRectCallout">
            <a:avLst>
              <a:gd name="adj1" fmla="val -19235"/>
              <a:gd name="adj2" fmla="val -46933"/>
              <a:gd name="adj3" fmla="val 16667"/>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latin typeface="+mj-lt"/>
              </a:rPr>
              <a:t>At all other times German ‘s’, ‘ss’ and ‘ß’ sound like English ‘s’. </a:t>
            </a:r>
          </a:p>
        </p:txBody>
      </p:sp>
      <p:sp>
        <p:nvSpPr>
          <p:cNvPr id="19" name="Speech Bubble: Rectangle with Corners Rounded 18">
            <a:extLst>
              <a:ext uri="{FF2B5EF4-FFF2-40B4-BE49-F238E27FC236}">
                <a16:creationId xmlns:a16="http://schemas.microsoft.com/office/drawing/2014/main" id="{DF7E28FE-4BD0-40BB-BFCE-75DB8A4E9C39}"/>
              </a:ext>
            </a:extLst>
          </p:cNvPr>
          <p:cNvSpPr/>
          <p:nvPr/>
        </p:nvSpPr>
        <p:spPr>
          <a:xfrm>
            <a:off x="7622611" y="2713524"/>
            <a:ext cx="3182970" cy="1430952"/>
          </a:xfrm>
          <a:prstGeom prst="wedgeRoundRectCallout">
            <a:avLst>
              <a:gd name="adj1" fmla="val -61550"/>
              <a:gd name="adj2" fmla="val 92096"/>
              <a:gd name="adj3" fmla="val 16667"/>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t>ß is just a special way of writing ‘ss’ after a long vowel.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2" grpId="0"/>
      <p:bldP spid="13" grpId="0" animBg="1"/>
      <p:bldP spid="17" grpId="0" animBg="1"/>
      <p:bldP spid="1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CustomShape 1"/>
          <p:cNvSpPr/>
          <p:nvPr/>
        </p:nvSpPr>
        <p:spPr>
          <a:xfrm>
            <a:off x="0" y="0"/>
            <a:ext cx="4350240" cy="685728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a:lstStyle/>
          <a:p>
            <a:endParaRPr lang="en-GB"/>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pPr algn="ctr"/>
            <a:r>
              <a:rPr lang="en-GB" sz="6000" b="1" dirty="0" err="1">
                <a:solidFill>
                  <a:schemeClr val="bg1"/>
                </a:solidFill>
                <a:latin typeface="Century Gothic" panose="020B0502020202020204" pitchFamily="34" charset="0"/>
              </a:rPr>
              <a:t>Tschüss</a:t>
            </a:r>
            <a:r>
              <a:rPr lang="en-GB" sz="6000" b="1" dirty="0">
                <a:solidFill>
                  <a:schemeClr val="bg1"/>
                </a:solidFill>
                <a:latin typeface="Century Gothic" panose="020B0502020202020204" pitchFamily="34" charset="0"/>
              </a:rPr>
              <a:t>!</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a:solidFill>
                  <a:srgbClr val="FF0000"/>
                </a:solidFill>
                <a:latin typeface="Modern Love" panose="04090805081005020601" pitchFamily="82" charset="0"/>
                <a:cs typeface="Arial"/>
                <a:sym typeface="Arial"/>
              </a:rPr>
              <a:t>rot</a:t>
            </a:r>
            <a:endParaRPr lang="en-GB" sz="1400" kern="0" dirty="0">
              <a:solidFill>
                <a:srgbClr val="FF0000"/>
              </a:solidFill>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Tree>
    <p:extLst>
      <p:ext uri="{BB962C8B-B14F-4D97-AF65-F5344CB8AC3E}">
        <p14:creationId xmlns:p14="http://schemas.microsoft.com/office/powerpoint/2010/main" val="7499887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51">
            <a:extLst>
              <a:ext uri="{FF2B5EF4-FFF2-40B4-BE49-F238E27FC236}">
                <a16:creationId xmlns:a16="http://schemas.microsoft.com/office/drawing/2014/main" id="{D19F3E3D-A0A4-463B-B28C-F5A7E15163F1}"/>
              </a:ext>
            </a:extLst>
          </p:cNvPr>
          <p:cNvPicPr>
            <a:picLocks noChangeAspect="1"/>
          </p:cNvPicPr>
          <p:nvPr/>
        </p:nvPicPr>
        <p:blipFill>
          <a:blip r:embed="rId3"/>
          <a:stretch>
            <a:fillRect/>
          </a:stretch>
        </p:blipFill>
        <p:spPr>
          <a:xfrm>
            <a:off x="5834539" y="414491"/>
            <a:ext cx="3642579" cy="4360834"/>
          </a:xfrm>
          <a:prstGeom prst="rect">
            <a:avLst/>
          </a:prstGeom>
        </p:spPr>
      </p:pic>
      <p:sp>
        <p:nvSpPr>
          <p:cNvPr id="112" name="CustomShape 6"/>
          <p:cNvSpPr/>
          <p:nvPr/>
        </p:nvSpPr>
        <p:spPr>
          <a:xfrm>
            <a:off x="101160" y="-3204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a:solidFill>
                  <a:srgbClr val="002060"/>
                </a:solidFill>
                <a:latin typeface="Century gothic"/>
              </a:rPr>
              <a:t>There is or there are?</a:t>
            </a:r>
            <a:endParaRPr kumimoji="0" lang="en-GB" sz="2800" b="0" i="0" u="none" strike="noStrike" kern="1200" cap="none" spc="-1" normalizeH="0" baseline="0" noProof="0" dirty="0">
              <a:ln>
                <a:noFill/>
              </a:ln>
              <a:solidFill>
                <a:prstClr val="black"/>
              </a:solidFill>
              <a:effectLst/>
              <a:uLnTx/>
              <a:uFillTx/>
              <a:latin typeface="Century gothic"/>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45010" y="899844"/>
            <a:ext cx="766122" cy="374973"/>
          </a:xfrm>
          <a:solidFill>
            <a:srgbClr val="2E94AF"/>
          </a:solidFill>
        </p:spPr>
        <p:txBody>
          <a:body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pic>
        <p:nvPicPr>
          <p:cNvPr id="8" name="Picture 7" descr="Icon&#10;&#10;Description automatically generated">
            <a:extLst>
              <a:ext uri="{FF2B5EF4-FFF2-40B4-BE49-F238E27FC236}">
                <a16:creationId xmlns:a16="http://schemas.microsoft.com/office/drawing/2014/main" id="{DEB9BE4F-6D3E-469F-AE7A-46561C5DCF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sp>
        <p:nvSpPr>
          <p:cNvPr id="2" name="TextBox 1">
            <a:extLst>
              <a:ext uri="{FF2B5EF4-FFF2-40B4-BE49-F238E27FC236}">
                <a16:creationId xmlns:a16="http://schemas.microsoft.com/office/drawing/2014/main" id="{FAD336E8-FE2B-432E-A77B-21EF13A5A81F}"/>
              </a:ext>
            </a:extLst>
          </p:cNvPr>
          <p:cNvSpPr txBox="1"/>
          <p:nvPr/>
        </p:nvSpPr>
        <p:spPr>
          <a:xfrm>
            <a:off x="382767" y="4883148"/>
            <a:ext cx="3928809" cy="461665"/>
          </a:xfrm>
          <a:prstGeom prst="rect">
            <a:avLst/>
          </a:prstGeom>
          <a:noFill/>
        </p:spPr>
        <p:txBody>
          <a:bodyPr wrap="square" rtlCol="0">
            <a:spAutoFit/>
          </a:bodyPr>
          <a:lstStyle/>
          <a:p>
            <a:r>
              <a:rPr lang="en-GB" sz="2400" dirty="0">
                <a:solidFill>
                  <a:srgbClr val="002060"/>
                </a:solidFill>
              </a:rPr>
              <a:t>1. Es </a:t>
            </a:r>
            <a:r>
              <a:rPr lang="en-GB" sz="2400" dirty="0" err="1">
                <a:solidFill>
                  <a:srgbClr val="002060"/>
                </a:solidFill>
              </a:rPr>
              <a:t>gibt</a:t>
            </a:r>
            <a:r>
              <a:rPr lang="en-GB" sz="2400" dirty="0">
                <a:solidFill>
                  <a:srgbClr val="002060"/>
                </a:solidFill>
              </a:rPr>
              <a:t> </a:t>
            </a:r>
            <a:r>
              <a:rPr lang="en-GB" sz="2400" dirty="0" err="1">
                <a:solidFill>
                  <a:srgbClr val="002060"/>
                </a:solidFill>
              </a:rPr>
              <a:t>vier</a:t>
            </a:r>
            <a:r>
              <a:rPr lang="en-GB" sz="2400" dirty="0">
                <a:solidFill>
                  <a:srgbClr val="002060"/>
                </a:solidFill>
              </a:rPr>
              <a:t> </a:t>
            </a:r>
            <a:r>
              <a:rPr lang="en-GB" sz="2400" dirty="0" err="1">
                <a:solidFill>
                  <a:srgbClr val="002060"/>
                </a:solidFill>
              </a:rPr>
              <a:t>Hunde</a:t>
            </a:r>
            <a:r>
              <a:rPr lang="en-GB" sz="2400" dirty="0">
                <a:solidFill>
                  <a:srgbClr val="002060"/>
                </a:solidFill>
              </a:rPr>
              <a:t>.</a:t>
            </a:r>
          </a:p>
        </p:txBody>
      </p:sp>
      <p:sp>
        <p:nvSpPr>
          <p:cNvPr id="24" name="TextBox 23">
            <a:extLst>
              <a:ext uri="{FF2B5EF4-FFF2-40B4-BE49-F238E27FC236}">
                <a16:creationId xmlns:a16="http://schemas.microsoft.com/office/drawing/2014/main" id="{4E9217E5-AF1B-4A93-BD39-CF8FDFD6284B}"/>
              </a:ext>
            </a:extLst>
          </p:cNvPr>
          <p:cNvSpPr txBox="1"/>
          <p:nvPr/>
        </p:nvSpPr>
        <p:spPr>
          <a:xfrm>
            <a:off x="382768" y="5320576"/>
            <a:ext cx="3928809" cy="461665"/>
          </a:xfrm>
          <a:prstGeom prst="rect">
            <a:avLst/>
          </a:prstGeom>
          <a:noFill/>
        </p:spPr>
        <p:txBody>
          <a:bodyPr wrap="square" rtlCol="0">
            <a:spAutoFit/>
          </a:bodyPr>
          <a:lstStyle/>
          <a:p>
            <a:r>
              <a:rPr lang="en-GB" sz="2400" dirty="0">
                <a:solidFill>
                  <a:srgbClr val="002060"/>
                </a:solidFill>
              </a:rPr>
              <a:t>2. Es </a:t>
            </a:r>
            <a:r>
              <a:rPr lang="en-GB" sz="2400" dirty="0" err="1">
                <a:solidFill>
                  <a:srgbClr val="002060"/>
                </a:solidFill>
              </a:rPr>
              <a:t>gibt</a:t>
            </a:r>
            <a:r>
              <a:rPr lang="en-GB" sz="2400" dirty="0">
                <a:solidFill>
                  <a:srgbClr val="002060"/>
                </a:solidFill>
              </a:rPr>
              <a:t> </a:t>
            </a:r>
            <a:r>
              <a:rPr lang="en-GB" sz="2400" dirty="0" err="1">
                <a:solidFill>
                  <a:srgbClr val="002060"/>
                </a:solidFill>
              </a:rPr>
              <a:t>eine</a:t>
            </a:r>
            <a:r>
              <a:rPr lang="en-GB" sz="2400" dirty="0">
                <a:solidFill>
                  <a:srgbClr val="002060"/>
                </a:solidFill>
              </a:rPr>
              <a:t> Blume.</a:t>
            </a:r>
          </a:p>
        </p:txBody>
      </p:sp>
      <p:sp>
        <p:nvSpPr>
          <p:cNvPr id="25" name="TextBox 24">
            <a:extLst>
              <a:ext uri="{FF2B5EF4-FFF2-40B4-BE49-F238E27FC236}">
                <a16:creationId xmlns:a16="http://schemas.microsoft.com/office/drawing/2014/main" id="{DB3B75F1-769C-4C6C-BA04-37710A4BB05B}"/>
              </a:ext>
            </a:extLst>
          </p:cNvPr>
          <p:cNvSpPr txBox="1"/>
          <p:nvPr/>
        </p:nvSpPr>
        <p:spPr>
          <a:xfrm>
            <a:off x="391250" y="5787606"/>
            <a:ext cx="3928809" cy="461665"/>
          </a:xfrm>
          <a:prstGeom prst="rect">
            <a:avLst/>
          </a:prstGeom>
          <a:noFill/>
        </p:spPr>
        <p:txBody>
          <a:bodyPr wrap="square" rtlCol="0">
            <a:spAutoFit/>
          </a:bodyPr>
          <a:lstStyle/>
          <a:p>
            <a:r>
              <a:rPr lang="en-GB" sz="2400" dirty="0">
                <a:solidFill>
                  <a:srgbClr val="002060"/>
                </a:solidFill>
              </a:rPr>
              <a:t>3. Es </a:t>
            </a:r>
            <a:r>
              <a:rPr lang="en-GB" sz="2400" dirty="0" err="1">
                <a:solidFill>
                  <a:srgbClr val="002060"/>
                </a:solidFill>
              </a:rPr>
              <a:t>gibt</a:t>
            </a:r>
            <a:r>
              <a:rPr lang="en-GB" sz="2400" dirty="0">
                <a:solidFill>
                  <a:srgbClr val="002060"/>
                </a:solidFill>
              </a:rPr>
              <a:t> </a:t>
            </a:r>
            <a:r>
              <a:rPr lang="en-GB" sz="2400" dirty="0" err="1">
                <a:solidFill>
                  <a:srgbClr val="002060"/>
                </a:solidFill>
              </a:rPr>
              <a:t>zwei</a:t>
            </a:r>
            <a:r>
              <a:rPr lang="en-GB" sz="2400" dirty="0">
                <a:solidFill>
                  <a:srgbClr val="002060"/>
                </a:solidFill>
              </a:rPr>
              <a:t> </a:t>
            </a:r>
            <a:r>
              <a:rPr lang="en-GB" sz="2400" dirty="0" err="1">
                <a:solidFill>
                  <a:srgbClr val="002060"/>
                </a:solidFill>
              </a:rPr>
              <a:t>Bleistifte</a:t>
            </a:r>
            <a:r>
              <a:rPr lang="en-GB" sz="2400" dirty="0">
                <a:solidFill>
                  <a:srgbClr val="002060"/>
                </a:solidFill>
              </a:rPr>
              <a:t>.</a:t>
            </a:r>
          </a:p>
        </p:txBody>
      </p:sp>
      <p:sp>
        <p:nvSpPr>
          <p:cNvPr id="26" name="TextBox 25">
            <a:extLst>
              <a:ext uri="{FF2B5EF4-FFF2-40B4-BE49-F238E27FC236}">
                <a16:creationId xmlns:a16="http://schemas.microsoft.com/office/drawing/2014/main" id="{CC62AF31-61DD-419A-B7EB-24BFC1B0FB04}"/>
              </a:ext>
            </a:extLst>
          </p:cNvPr>
          <p:cNvSpPr txBox="1"/>
          <p:nvPr/>
        </p:nvSpPr>
        <p:spPr>
          <a:xfrm>
            <a:off x="382767" y="6254080"/>
            <a:ext cx="3928809" cy="461665"/>
          </a:xfrm>
          <a:prstGeom prst="rect">
            <a:avLst/>
          </a:prstGeom>
          <a:noFill/>
        </p:spPr>
        <p:txBody>
          <a:bodyPr wrap="square" rtlCol="0">
            <a:spAutoFit/>
          </a:bodyPr>
          <a:lstStyle/>
          <a:p>
            <a:r>
              <a:rPr lang="en-GB" sz="2400" dirty="0">
                <a:solidFill>
                  <a:srgbClr val="002060"/>
                </a:solidFill>
              </a:rPr>
              <a:t>4. Es </a:t>
            </a:r>
            <a:r>
              <a:rPr lang="en-GB" sz="2400" dirty="0" err="1">
                <a:solidFill>
                  <a:srgbClr val="002060"/>
                </a:solidFill>
              </a:rPr>
              <a:t>gibt</a:t>
            </a:r>
            <a:r>
              <a:rPr lang="en-GB" sz="2400" dirty="0">
                <a:solidFill>
                  <a:srgbClr val="002060"/>
                </a:solidFill>
              </a:rPr>
              <a:t> </a:t>
            </a:r>
            <a:r>
              <a:rPr lang="en-GB" sz="2400" dirty="0" err="1">
                <a:solidFill>
                  <a:srgbClr val="002060"/>
                </a:solidFill>
              </a:rPr>
              <a:t>ein</a:t>
            </a:r>
            <a:r>
              <a:rPr lang="en-GB" sz="2400" dirty="0">
                <a:solidFill>
                  <a:srgbClr val="002060"/>
                </a:solidFill>
              </a:rPr>
              <a:t> </a:t>
            </a:r>
            <a:r>
              <a:rPr lang="en-GB" sz="2400" dirty="0" err="1">
                <a:solidFill>
                  <a:srgbClr val="002060"/>
                </a:solidFill>
              </a:rPr>
              <a:t>Geschenk</a:t>
            </a:r>
            <a:r>
              <a:rPr lang="en-GB" sz="2400" dirty="0">
                <a:solidFill>
                  <a:srgbClr val="002060"/>
                </a:solidFill>
              </a:rPr>
              <a:t>.</a:t>
            </a:r>
          </a:p>
        </p:txBody>
      </p:sp>
      <p:sp>
        <p:nvSpPr>
          <p:cNvPr id="27" name="TextBox 26">
            <a:extLst>
              <a:ext uri="{FF2B5EF4-FFF2-40B4-BE49-F238E27FC236}">
                <a16:creationId xmlns:a16="http://schemas.microsoft.com/office/drawing/2014/main" id="{F0E694FF-7CFA-48E4-83E3-84B77000DDAF}"/>
              </a:ext>
            </a:extLst>
          </p:cNvPr>
          <p:cNvSpPr txBox="1"/>
          <p:nvPr/>
        </p:nvSpPr>
        <p:spPr>
          <a:xfrm>
            <a:off x="6698480" y="4957385"/>
            <a:ext cx="3928809" cy="461665"/>
          </a:xfrm>
          <a:prstGeom prst="rect">
            <a:avLst/>
          </a:prstGeom>
          <a:noFill/>
        </p:spPr>
        <p:txBody>
          <a:bodyPr wrap="square" rtlCol="0">
            <a:spAutoFit/>
          </a:bodyPr>
          <a:lstStyle/>
          <a:p>
            <a:r>
              <a:rPr lang="en-GB" sz="2400" dirty="0">
                <a:solidFill>
                  <a:srgbClr val="002060"/>
                </a:solidFill>
              </a:rPr>
              <a:t>5. Es </a:t>
            </a:r>
            <a:r>
              <a:rPr lang="en-GB" sz="2400" dirty="0" err="1">
                <a:solidFill>
                  <a:srgbClr val="002060"/>
                </a:solidFill>
              </a:rPr>
              <a:t>gibt</a:t>
            </a:r>
            <a:r>
              <a:rPr lang="en-GB" sz="2400" dirty="0">
                <a:solidFill>
                  <a:srgbClr val="002060"/>
                </a:solidFill>
              </a:rPr>
              <a:t> </a:t>
            </a:r>
            <a:r>
              <a:rPr lang="en-GB" sz="2400" dirty="0" err="1">
                <a:solidFill>
                  <a:srgbClr val="002060"/>
                </a:solidFill>
              </a:rPr>
              <a:t>drei</a:t>
            </a:r>
            <a:r>
              <a:rPr lang="en-GB" sz="2400" dirty="0">
                <a:solidFill>
                  <a:srgbClr val="002060"/>
                </a:solidFill>
              </a:rPr>
              <a:t> </a:t>
            </a:r>
            <a:r>
              <a:rPr lang="en-GB" sz="2400" dirty="0" err="1">
                <a:solidFill>
                  <a:srgbClr val="002060"/>
                </a:solidFill>
              </a:rPr>
              <a:t>Farben</a:t>
            </a:r>
            <a:r>
              <a:rPr lang="en-GB" sz="2400" dirty="0">
                <a:solidFill>
                  <a:srgbClr val="002060"/>
                </a:solidFill>
              </a:rPr>
              <a:t>.</a:t>
            </a:r>
          </a:p>
        </p:txBody>
      </p:sp>
      <p:sp>
        <p:nvSpPr>
          <p:cNvPr id="28" name="TextBox 27">
            <a:extLst>
              <a:ext uri="{FF2B5EF4-FFF2-40B4-BE49-F238E27FC236}">
                <a16:creationId xmlns:a16="http://schemas.microsoft.com/office/drawing/2014/main" id="{474FDA34-DC60-4A8B-BEF8-E59FCC864089}"/>
              </a:ext>
            </a:extLst>
          </p:cNvPr>
          <p:cNvSpPr txBox="1"/>
          <p:nvPr/>
        </p:nvSpPr>
        <p:spPr>
          <a:xfrm>
            <a:off x="6706962" y="5403882"/>
            <a:ext cx="3928809" cy="461665"/>
          </a:xfrm>
          <a:prstGeom prst="rect">
            <a:avLst/>
          </a:prstGeom>
          <a:noFill/>
        </p:spPr>
        <p:txBody>
          <a:bodyPr wrap="square" rtlCol="0">
            <a:spAutoFit/>
          </a:bodyPr>
          <a:lstStyle/>
          <a:p>
            <a:r>
              <a:rPr lang="en-GB" sz="2400" dirty="0">
                <a:solidFill>
                  <a:srgbClr val="002060"/>
                </a:solidFill>
              </a:rPr>
              <a:t>6. Es </a:t>
            </a:r>
            <a:r>
              <a:rPr lang="en-GB" sz="2400" dirty="0" err="1">
                <a:solidFill>
                  <a:srgbClr val="002060"/>
                </a:solidFill>
              </a:rPr>
              <a:t>gibt</a:t>
            </a:r>
            <a:r>
              <a:rPr lang="en-GB" sz="2400" dirty="0">
                <a:solidFill>
                  <a:srgbClr val="002060"/>
                </a:solidFill>
              </a:rPr>
              <a:t> </a:t>
            </a:r>
            <a:r>
              <a:rPr lang="en-GB" sz="2400" dirty="0" err="1">
                <a:solidFill>
                  <a:srgbClr val="002060"/>
                </a:solidFill>
              </a:rPr>
              <a:t>zwei</a:t>
            </a:r>
            <a:r>
              <a:rPr lang="en-GB" sz="2400" dirty="0">
                <a:solidFill>
                  <a:srgbClr val="002060"/>
                </a:solidFill>
              </a:rPr>
              <a:t> </a:t>
            </a:r>
            <a:r>
              <a:rPr lang="en-GB" sz="2400" dirty="0" err="1">
                <a:solidFill>
                  <a:srgbClr val="002060"/>
                </a:solidFill>
              </a:rPr>
              <a:t>Hefte</a:t>
            </a:r>
            <a:r>
              <a:rPr lang="en-GB" sz="2400" dirty="0">
                <a:solidFill>
                  <a:srgbClr val="002060"/>
                </a:solidFill>
              </a:rPr>
              <a:t>.</a:t>
            </a:r>
          </a:p>
        </p:txBody>
      </p:sp>
      <p:sp>
        <p:nvSpPr>
          <p:cNvPr id="29" name="TextBox 28">
            <a:extLst>
              <a:ext uri="{FF2B5EF4-FFF2-40B4-BE49-F238E27FC236}">
                <a16:creationId xmlns:a16="http://schemas.microsoft.com/office/drawing/2014/main" id="{2619A8D7-7E61-42C2-9FC0-9D5CB3D734CB}"/>
              </a:ext>
            </a:extLst>
          </p:cNvPr>
          <p:cNvSpPr txBox="1"/>
          <p:nvPr/>
        </p:nvSpPr>
        <p:spPr>
          <a:xfrm>
            <a:off x="6715448" y="5888427"/>
            <a:ext cx="3928809" cy="461665"/>
          </a:xfrm>
          <a:prstGeom prst="rect">
            <a:avLst/>
          </a:prstGeom>
          <a:noFill/>
        </p:spPr>
        <p:txBody>
          <a:bodyPr wrap="square" rtlCol="0">
            <a:spAutoFit/>
          </a:bodyPr>
          <a:lstStyle/>
          <a:p>
            <a:r>
              <a:rPr lang="en-GB" sz="2400" dirty="0">
                <a:solidFill>
                  <a:srgbClr val="002060"/>
                </a:solidFill>
              </a:rPr>
              <a:t>7. Es </a:t>
            </a:r>
            <a:r>
              <a:rPr lang="en-GB" sz="2400" dirty="0" err="1">
                <a:solidFill>
                  <a:srgbClr val="002060"/>
                </a:solidFill>
              </a:rPr>
              <a:t>gibt</a:t>
            </a:r>
            <a:r>
              <a:rPr lang="en-GB" sz="2400" dirty="0">
                <a:solidFill>
                  <a:srgbClr val="002060"/>
                </a:solidFill>
              </a:rPr>
              <a:t> </a:t>
            </a:r>
            <a:r>
              <a:rPr lang="en-GB" sz="2400" dirty="0" err="1">
                <a:solidFill>
                  <a:srgbClr val="002060"/>
                </a:solidFill>
              </a:rPr>
              <a:t>ein</a:t>
            </a:r>
            <a:r>
              <a:rPr lang="en-GB" sz="2400" dirty="0">
                <a:solidFill>
                  <a:srgbClr val="002060"/>
                </a:solidFill>
              </a:rPr>
              <a:t> Spiel.</a:t>
            </a:r>
          </a:p>
        </p:txBody>
      </p:sp>
      <p:sp>
        <p:nvSpPr>
          <p:cNvPr id="30" name="TextBox 29">
            <a:extLst>
              <a:ext uri="{FF2B5EF4-FFF2-40B4-BE49-F238E27FC236}">
                <a16:creationId xmlns:a16="http://schemas.microsoft.com/office/drawing/2014/main" id="{C7AFC0BF-160A-4AB8-9FEA-64A040D6DDE0}"/>
              </a:ext>
            </a:extLst>
          </p:cNvPr>
          <p:cNvSpPr txBox="1"/>
          <p:nvPr/>
        </p:nvSpPr>
        <p:spPr>
          <a:xfrm>
            <a:off x="6706965" y="6319756"/>
            <a:ext cx="3928809" cy="461665"/>
          </a:xfrm>
          <a:prstGeom prst="rect">
            <a:avLst/>
          </a:prstGeom>
          <a:noFill/>
        </p:spPr>
        <p:txBody>
          <a:bodyPr wrap="square" rtlCol="0">
            <a:spAutoFit/>
          </a:bodyPr>
          <a:lstStyle/>
          <a:p>
            <a:r>
              <a:rPr lang="en-GB" sz="2400" dirty="0">
                <a:solidFill>
                  <a:srgbClr val="002060"/>
                </a:solidFill>
              </a:rPr>
              <a:t>8. Es </a:t>
            </a:r>
            <a:r>
              <a:rPr lang="en-GB" sz="2400" dirty="0" err="1">
                <a:solidFill>
                  <a:srgbClr val="002060"/>
                </a:solidFill>
              </a:rPr>
              <a:t>gibt</a:t>
            </a:r>
            <a:r>
              <a:rPr lang="en-GB" sz="2400" dirty="0">
                <a:solidFill>
                  <a:srgbClr val="002060"/>
                </a:solidFill>
              </a:rPr>
              <a:t> </a:t>
            </a:r>
            <a:r>
              <a:rPr lang="en-GB" sz="2400" dirty="0" err="1">
                <a:solidFill>
                  <a:srgbClr val="002060"/>
                </a:solidFill>
              </a:rPr>
              <a:t>eine</a:t>
            </a:r>
            <a:r>
              <a:rPr lang="en-GB" sz="2400" dirty="0">
                <a:solidFill>
                  <a:srgbClr val="002060"/>
                </a:solidFill>
              </a:rPr>
              <a:t> Form.</a:t>
            </a:r>
          </a:p>
        </p:txBody>
      </p:sp>
      <p:sp>
        <p:nvSpPr>
          <p:cNvPr id="32" name="TextBox 31">
            <a:extLst>
              <a:ext uri="{FF2B5EF4-FFF2-40B4-BE49-F238E27FC236}">
                <a16:creationId xmlns:a16="http://schemas.microsoft.com/office/drawing/2014/main" id="{E8C6CB26-9EC3-461A-97E4-B5F585CB318C}"/>
              </a:ext>
            </a:extLst>
          </p:cNvPr>
          <p:cNvSpPr txBox="1"/>
          <p:nvPr/>
        </p:nvSpPr>
        <p:spPr>
          <a:xfrm>
            <a:off x="6993758" y="1591478"/>
            <a:ext cx="2244871" cy="400110"/>
          </a:xfrm>
          <a:prstGeom prst="rect">
            <a:avLst/>
          </a:prstGeom>
          <a:noFill/>
        </p:spPr>
        <p:txBody>
          <a:bodyPr wrap="square" rtlCol="0">
            <a:spAutoFit/>
          </a:bodyPr>
          <a:lstStyle/>
          <a:p>
            <a:r>
              <a:rPr lang="en-GB" sz="2000" b="1" dirty="0">
                <a:solidFill>
                  <a:srgbClr val="002060"/>
                </a:solidFill>
                <a:latin typeface="Segoe Print" panose="02000600000000000000" pitchFamily="2" charset="0"/>
              </a:rPr>
              <a:t>There are…</a:t>
            </a:r>
          </a:p>
        </p:txBody>
      </p:sp>
      <p:pic>
        <p:nvPicPr>
          <p:cNvPr id="5" name="Picture 4">
            <a:extLst>
              <a:ext uri="{FF2B5EF4-FFF2-40B4-BE49-F238E27FC236}">
                <a16:creationId xmlns:a16="http://schemas.microsoft.com/office/drawing/2014/main" id="{542E0564-471F-4B1B-B960-EE0AABE236C2}"/>
              </a:ext>
            </a:extLst>
          </p:cNvPr>
          <p:cNvPicPr>
            <a:picLocks noChangeAspect="1"/>
          </p:cNvPicPr>
          <p:nvPr/>
        </p:nvPicPr>
        <p:blipFill>
          <a:blip r:embed="rId3"/>
          <a:stretch>
            <a:fillRect/>
          </a:stretch>
        </p:blipFill>
        <p:spPr>
          <a:xfrm>
            <a:off x="1842458" y="537423"/>
            <a:ext cx="3642579" cy="4360834"/>
          </a:xfrm>
          <a:prstGeom prst="rect">
            <a:avLst/>
          </a:prstGeom>
        </p:spPr>
      </p:pic>
      <p:sp>
        <p:nvSpPr>
          <p:cNvPr id="6" name="TextBox 5">
            <a:extLst>
              <a:ext uri="{FF2B5EF4-FFF2-40B4-BE49-F238E27FC236}">
                <a16:creationId xmlns:a16="http://schemas.microsoft.com/office/drawing/2014/main" id="{2ECA904E-D429-44A5-A215-98C7C3FF8A7C}"/>
              </a:ext>
            </a:extLst>
          </p:cNvPr>
          <p:cNvSpPr txBox="1"/>
          <p:nvPr/>
        </p:nvSpPr>
        <p:spPr>
          <a:xfrm>
            <a:off x="2842845" y="1670500"/>
            <a:ext cx="2012188" cy="400110"/>
          </a:xfrm>
          <a:prstGeom prst="rect">
            <a:avLst/>
          </a:prstGeom>
          <a:noFill/>
        </p:spPr>
        <p:txBody>
          <a:bodyPr wrap="square" rtlCol="0">
            <a:spAutoFit/>
          </a:bodyPr>
          <a:lstStyle/>
          <a:p>
            <a:r>
              <a:rPr lang="en-GB" sz="2000" b="1" dirty="0">
                <a:solidFill>
                  <a:srgbClr val="002060"/>
                </a:solidFill>
                <a:latin typeface="Segoe Print" panose="02000600000000000000" pitchFamily="2" charset="0"/>
              </a:rPr>
              <a:t>  There is a…</a:t>
            </a:r>
          </a:p>
        </p:txBody>
      </p:sp>
    </p:spTree>
    <p:extLst>
      <p:ext uri="{BB962C8B-B14F-4D97-AF65-F5344CB8AC3E}">
        <p14:creationId xmlns:p14="http://schemas.microsoft.com/office/powerpoint/2010/main" val="37831255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3">
            <a:extLst>
              <a:ext uri="{FF2B5EF4-FFF2-40B4-BE49-F238E27FC236}">
                <a16:creationId xmlns:a16="http://schemas.microsoft.com/office/drawing/2014/main" id="{F8EA6856-C534-254D-7053-BE22E6FF16FC}"/>
              </a:ext>
            </a:extLst>
          </p:cNvPr>
          <p:cNvSpPr/>
          <p:nvPr/>
        </p:nvSpPr>
        <p:spPr>
          <a:xfrm>
            <a:off x="4103066" y="1412611"/>
            <a:ext cx="3620792" cy="3872139"/>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grpSp>
      <p:sp>
        <p:nvSpPr>
          <p:cNvPr id="10" name="Rectangle 9">
            <a:extLst>
              <a:ext uri="{FF2B5EF4-FFF2-40B4-BE49-F238E27FC236}">
                <a16:creationId xmlns:a16="http://schemas.microsoft.com/office/drawing/2014/main" id="{EC596076-C468-46AA-BCB5-4607E09FFDA4}"/>
              </a:ext>
            </a:extLst>
          </p:cNvPr>
          <p:cNvSpPr/>
          <p:nvPr/>
        </p:nvSpPr>
        <p:spPr>
          <a:xfrm>
            <a:off x="4884259" y="4084421"/>
            <a:ext cx="2242922" cy="120032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lang="en-GB" sz="7200" dirty="0" err="1">
                <a:solidFill>
                  <a:srgbClr val="002060"/>
                </a:solidFill>
                <a:latin typeface="Century Gothic" panose="020B0502020202020204" pitchFamily="34" charset="0"/>
              </a:rPr>
              <a:t>gro</a:t>
            </a:r>
            <a:r>
              <a:rPr lang="en-GB" sz="7200" b="1" dirty="0" err="1">
                <a:solidFill>
                  <a:srgbClr val="FF0066"/>
                </a:solidFill>
                <a:latin typeface="Century Gothic" panose="020B0502020202020204" pitchFamily="34" charset="0"/>
              </a:rPr>
              <a:t>ß</a:t>
            </a:r>
            <a:endPar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3" name="Rectangle 12">
            <a:extLst>
              <a:ext uri="{FF2B5EF4-FFF2-40B4-BE49-F238E27FC236}">
                <a16:creationId xmlns:a16="http://schemas.microsoft.com/office/drawing/2014/main" id="{BF71338C-E215-4961-8C6D-3DBF1EF527DE}"/>
              </a:ext>
            </a:extLst>
          </p:cNvPr>
          <p:cNvSpPr/>
          <p:nvPr/>
        </p:nvSpPr>
        <p:spPr>
          <a:xfrm>
            <a:off x="661921" y="5091309"/>
            <a:ext cx="2544286" cy="1107996"/>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lang="en-GB" sz="6600" noProof="0" dirty="0">
                <a:solidFill>
                  <a:srgbClr val="002060"/>
                </a:solidFill>
                <a:latin typeface="Century Gothic" panose="020B0502020202020204" pitchFamily="34" charset="0"/>
              </a:rPr>
              <a:t>e</a:t>
            </a:r>
            <a:r>
              <a:rPr lang="en-GB" sz="6600" b="1" dirty="0" err="1">
                <a:solidFill>
                  <a:srgbClr val="FF0066"/>
                </a:solidFill>
                <a:latin typeface="Century Gothic" panose="020B0502020202020204" pitchFamily="34" charset="0"/>
              </a:rPr>
              <a:t>ss</a:t>
            </a:r>
            <a:r>
              <a:rPr lang="en-GB" sz="6600" dirty="0" err="1">
                <a:solidFill>
                  <a:srgbClr val="002060"/>
                </a:solidFill>
                <a:latin typeface="Century Gothic" panose="020B0502020202020204" pitchFamily="34" charset="0"/>
              </a:rPr>
              <a:t>en</a:t>
            </a:r>
            <a:endParaRPr kumimoji="0" lang="en-GB" sz="66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7" name="TextBox 26">
            <a:extLst>
              <a:ext uri="{FF2B5EF4-FFF2-40B4-BE49-F238E27FC236}">
                <a16:creationId xmlns:a16="http://schemas.microsoft.com/office/drawing/2014/main" id="{329C63AD-083B-4532-A95D-D8EAC77C5B7A}"/>
              </a:ext>
            </a:extLst>
          </p:cNvPr>
          <p:cNvSpPr txBox="1"/>
          <p:nvPr/>
        </p:nvSpPr>
        <p:spPr>
          <a:xfrm>
            <a:off x="181697" y="6108809"/>
            <a:ext cx="3620792" cy="584775"/>
          </a:xfrm>
          <a:prstGeom prst="rect">
            <a:avLst/>
          </a:prstGeom>
          <a:noFill/>
        </p:spPr>
        <p:txBody>
          <a:bodyPr wrap="square" rtlCol="0">
            <a:spAutoFit/>
          </a:bodyPr>
          <a:lstStyle/>
          <a:p>
            <a:pPr algn="ctr"/>
            <a:r>
              <a:rPr lang="en-GB" sz="3200" dirty="0">
                <a:solidFill>
                  <a:srgbClr val="002060"/>
                </a:solidFill>
              </a:rPr>
              <a:t>[to eat, eating]</a:t>
            </a:r>
          </a:p>
        </p:txBody>
      </p:sp>
      <p:sp>
        <p:nvSpPr>
          <p:cNvPr id="28" name="Rectangle 27">
            <a:extLst>
              <a:ext uri="{FF2B5EF4-FFF2-40B4-BE49-F238E27FC236}">
                <a16:creationId xmlns:a16="http://schemas.microsoft.com/office/drawing/2014/main" id="{2EE7C624-5CC4-424F-B133-B95C55814F3F}"/>
              </a:ext>
            </a:extLst>
          </p:cNvPr>
          <p:cNvSpPr/>
          <p:nvPr/>
        </p:nvSpPr>
        <p:spPr>
          <a:xfrm>
            <a:off x="8374618" y="5344605"/>
            <a:ext cx="3122970" cy="1107996"/>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lang="en-GB" sz="6600" noProof="0" dirty="0" err="1">
                <a:solidFill>
                  <a:srgbClr val="002060"/>
                </a:solidFill>
                <a:latin typeface="Century Gothic" panose="020B0502020202020204" pitchFamily="34" charset="0"/>
              </a:rPr>
              <a:t>tschü</a:t>
            </a:r>
            <a:r>
              <a:rPr lang="en-GB" sz="6600" b="1" dirty="0">
                <a:solidFill>
                  <a:srgbClr val="FF0066"/>
                </a:solidFill>
                <a:latin typeface="Century Gothic" panose="020B0502020202020204" pitchFamily="34" charset="0"/>
              </a:rPr>
              <a:t>s</a:t>
            </a:r>
            <a:r>
              <a:rPr lang="en-GB" sz="6600" dirty="0">
                <a:solidFill>
                  <a:srgbClr val="FF0066"/>
                </a:solidFill>
                <a:latin typeface="Century Gothic" panose="020B0502020202020204" pitchFamily="34" charset="0"/>
              </a:rPr>
              <a:t>s</a:t>
            </a:r>
            <a:endParaRPr kumimoji="0" lang="en-GB" sz="660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23" name="Picture 22" descr="tall man next to a big ruler held by a small girl">
            <a:extLst>
              <a:ext uri="{FF2B5EF4-FFF2-40B4-BE49-F238E27FC236}">
                <a16:creationId xmlns:a16="http://schemas.microsoft.com/office/drawing/2014/main" id="{60CA3A14-CC82-487C-8053-1F0CFFA35D00}"/>
              </a:ext>
            </a:extLst>
          </p:cNvPr>
          <p:cNvPicPr>
            <a:picLocks noChangeAspect="1"/>
          </p:cNvPicPr>
          <p:nvPr/>
        </p:nvPicPr>
        <p:blipFill>
          <a:blip r:embed="rId4"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5086315" y="1468786"/>
            <a:ext cx="1506910" cy="2688459"/>
          </a:xfrm>
          <a:prstGeom prst="rect">
            <a:avLst/>
          </a:prstGeom>
        </p:spPr>
      </p:pic>
      <p:pic>
        <p:nvPicPr>
          <p:cNvPr id="6" name="Picture 5">
            <a:extLst>
              <a:ext uri="{FF2B5EF4-FFF2-40B4-BE49-F238E27FC236}">
                <a16:creationId xmlns:a16="http://schemas.microsoft.com/office/drawing/2014/main" id="{63F711A0-F18F-40AB-BC22-3BB0802A74B1}"/>
              </a:ext>
            </a:extLst>
          </p:cNvPr>
          <p:cNvPicPr>
            <a:picLocks noChangeAspect="1"/>
          </p:cNvPicPr>
          <p:nvPr/>
        </p:nvPicPr>
        <p:blipFill>
          <a:blip r:embed="rId5"/>
          <a:stretch>
            <a:fillRect/>
          </a:stretch>
        </p:blipFill>
        <p:spPr>
          <a:xfrm>
            <a:off x="1307064" y="4197468"/>
            <a:ext cx="1077218" cy="1077218"/>
          </a:xfrm>
          <a:prstGeom prst="rect">
            <a:avLst/>
          </a:prstGeom>
        </p:spPr>
      </p:pic>
      <p:pic>
        <p:nvPicPr>
          <p:cNvPr id="8" name="Picture 7">
            <a:extLst>
              <a:ext uri="{FF2B5EF4-FFF2-40B4-BE49-F238E27FC236}">
                <a16:creationId xmlns:a16="http://schemas.microsoft.com/office/drawing/2014/main" id="{C6F84B88-48C1-431B-A84A-74C5E5E2CFBC}"/>
              </a:ext>
            </a:extLst>
          </p:cNvPr>
          <p:cNvPicPr>
            <a:picLocks noChangeAspect="1"/>
          </p:cNvPicPr>
          <p:nvPr/>
        </p:nvPicPr>
        <p:blipFill>
          <a:blip r:embed="rId6"/>
          <a:stretch>
            <a:fillRect/>
          </a:stretch>
        </p:blipFill>
        <p:spPr>
          <a:xfrm>
            <a:off x="1282382" y="1212693"/>
            <a:ext cx="982724" cy="987687"/>
          </a:xfrm>
          <a:prstGeom prst="rect">
            <a:avLst/>
          </a:prstGeom>
        </p:spPr>
      </p:pic>
      <p:sp>
        <p:nvSpPr>
          <p:cNvPr id="25" name="Rectangle 24">
            <a:extLst>
              <a:ext uri="{FF2B5EF4-FFF2-40B4-BE49-F238E27FC236}">
                <a16:creationId xmlns:a16="http://schemas.microsoft.com/office/drawing/2014/main" id="{8C23B1CB-689B-4C23-BAC9-E598F21B2503}"/>
              </a:ext>
            </a:extLst>
          </p:cNvPr>
          <p:cNvSpPr/>
          <p:nvPr/>
        </p:nvSpPr>
        <p:spPr>
          <a:xfrm>
            <a:off x="377387" y="2012529"/>
            <a:ext cx="3113353" cy="1107996"/>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lang="en-GB" sz="6600" dirty="0" err="1">
                <a:solidFill>
                  <a:srgbClr val="002060"/>
                </a:solidFill>
                <a:latin typeface="Century Gothic" panose="020B0502020202020204" pitchFamily="34" charset="0"/>
              </a:rPr>
              <a:t>Fu</a:t>
            </a:r>
            <a:r>
              <a:rPr lang="en-GB" sz="6600" b="1" dirty="0" err="1">
                <a:solidFill>
                  <a:srgbClr val="FF0066"/>
                </a:solidFill>
                <a:latin typeface="Century Gothic" panose="020B0502020202020204" pitchFamily="34" charset="0"/>
              </a:rPr>
              <a:t>ß</a:t>
            </a:r>
            <a:r>
              <a:rPr lang="en-GB" sz="6600" dirty="0" err="1">
                <a:solidFill>
                  <a:srgbClr val="002060"/>
                </a:solidFill>
                <a:latin typeface="Century Gothic" panose="020B0502020202020204" pitchFamily="34" charset="0"/>
              </a:rPr>
              <a:t>ball</a:t>
            </a:r>
            <a:endParaRPr kumimoji="0" lang="en-GB" sz="66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11" name="Picture 10">
            <a:extLst>
              <a:ext uri="{FF2B5EF4-FFF2-40B4-BE49-F238E27FC236}">
                <a16:creationId xmlns:a16="http://schemas.microsoft.com/office/drawing/2014/main" id="{5CAE72E3-477E-4C6D-A1CE-5CF99E366122}"/>
              </a:ext>
            </a:extLst>
          </p:cNvPr>
          <p:cNvPicPr>
            <a:picLocks noChangeAspect="1"/>
          </p:cNvPicPr>
          <p:nvPr/>
        </p:nvPicPr>
        <p:blipFill>
          <a:blip r:embed="rId7"/>
          <a:stretch>
            <a:fillRect/>
          </a:stretch>
        </p:blipFill>
        <p:spPr>
          <a:xfrm>
            <a:off x="9233877" y="4356719"/>
            <a:ext cx="1162560" cy="1179911"/>
          </a:xfrm>
          <a:prstGeom prst="rect">
            <a:avLst/>
          </a:prstGeom>
        </p:spPr>
      </p:pic>
      <p:grpSp>
        <p:nvGrpSpPr>
          <p:cNvPr id="16" name="Group 15">
            <a:extLst>
              <a:ext uri="{FF2B5EF4-FFF2-40B4-BE49-F238E27FC236}">
                <a16:creationId xmlns:a16="http://schemas.microsoft.com/office/drawing/2014/main" id="{30C4E983-4505-458B-BCFA-08FD68A6E999}"/>
              </a:ext>
            </a:extLst>
          </p:cNvPr>
          <p:cNvGrpSpPr/>
          <p:nvPr/>
        </p:nvGrpSpPr>
        <p:grpSpPr>
          <a:xfrm>
            <a:off x="7987506" y="1417396"/>
            <a:ext cx="2280681" cy="1429127"/>
            <a:chOff x="7987506" y="1417396"/>
            <a:chExt cx="2280681" cy="1429127"/>
          </a:xfrm>
        </p:grpSpPr>
        <p:pic>
          <p:nvPicPr>
            <p:cNvPr id="30" name="Picture 29">
              <a:extLst>
                <a:ext uri="{FF2B5EF4-FFF2-40B4-BE49-F238E27FC236}">
                  <a16:creationId xmlns:a16="http://schemas.microsoft.com/office/drawing/2014/main" id="{8D472FE9-2961-4DE9-87B1-221F170778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19516" y="1534864"/>
              <a:ext cx="1148671" cy="1311659"/>
            </a:xfrm>
            <a:prstGeom prst="rect">
              <a:avLst/>
            </a:prstGeom>
          </p:spPr>
        </p:pic>
        <p:sp>
          <p:nvSpPr>
            <p:cNvPr id="31" name="TextBox 30">
              <a:extLst>
                <a:ext uri="{FF2B5EF4-FFF2-40B4-BE49-F238E27FC236}">
                  <a16:creationId xmlns:a16="http://schemas.microsoft.com/office/drawing/2014/main" id="{B9D4308F-67B3-47BF-8F34-1C81A5EEFE85}"/>
                </a:ext>
              </a:extLst>
            </p:cNvPr>
            <p:cNvSpPr txBox="1"/>
            <p:nvPr/>
          </p:nvSpPr>
          <p:spPr>
            <a:xfrm>
              <a:off x="7987506" y="1417396"/>
              <a:ext cx="982723" cy="461665"/>
            </a:xfrm>
            <a:prstGeom prst="rect">
              <a:avLst/>
            </a:prstGeom>
            <a:solidFill>
              <a:srgbClr val="FFCC00"/>
            </a:solidFill>
          </p:spPr>
          <p:txBody>
            <a:bodyPr wrap="square" rtlCol="0">
              <a:spAutoFit/>
            </a:bodyPr>
            <a:lstStyle/>
            <a:p>
              <a:r>
                <a:rPr lang="en-GB" sz="2400" b="1" dirty="0">
                  <a:solidFill>
                    <a:srgbClr val="002060"/>
                  </a:solidFill>
                  <a:latin typeface="Century Gothic" panose="020B0502020202020204" pitchFamily="34" charset="0"/>
                </a:rPr>
                <a:t>Tasso</a:t>
              </a:r>
            </a:p>
          </p:txBody>
        </p:sp>
        <p:cxnSp>
          <p:nvCxnSpPr>
            <p:cNvPr id="32" name="Straight Arrow Connector 31" descr="arrow connecting the cat to its name 'Misky'">
              <a:extLst>
                <a:ext uri="{FF2B5EF4-FFF2-40B4-BE49-F238E27FC236}">
                  <a16:creationId xmlns:a16="http://schemas.microsoft.com/office/drawing/2014/main" id="{2AD07213-7CE9-4058-B506-061B506BD180}"/>
                </a:ext>
              </a:extLst>
            </p:cNvPr>
            <p:cNvCxnSpPr>
              <a:cxnSpLocks/>
            </p:cNvCxnSpPr>
            <p:nvPr/>
          </p:nvCxnSpPr>
          <p:spPr>
            <a:xfrm>
              <a:off x="9150066" y="1615252"/>
              <a:ext cx="306803" cy="246550"/>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sp>
        <p:nvSpPr>
          <p:cNvPr id="33" name="Rectangle 32">
            <a:extLst>
              <a:ext uri="{FF2B5EF4-FFF2-40B4-BE49-F238E27FC236}">
                <a16:creationId xmlns:a16="http://schemas.microsoft.com/office/drawing/2014/main" id="{B862FCA0-BC4A-4AB8-8343-B94E34900433}"/>
              </a:ext>
            </a:extLst>
          </p:cNvPr>
          <p:cNvSpPr/>
          <p:nvPr/>
        </p:nvSpPr>
        <p:spPr>
          <a:xfrm>
            <a:off x="8216686" y="2625645"/>
            <a:ext cx="2978701" cy="1107996"/>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lang="en-GB" sz="6600" dirty="0" err="1">
                <a:solidFill>
                  <a:srgbClr val="002060"/>
                </a:solidFill>
                <a:latin typeface="Century Gothic" panose="020B0502020202020204" pitchFamily="34" charset="0"/>
              </a:rPr>
              <a:t>hei</a:t>
            </a:r>
            <a:r>
              <a:rPr lang="en-GB" sz="6600" b="1" dirty="0" err="1">
                <a:solidFill>
                  <a:srgbClr val="FF0066"/>
                </a:solidFill>
                <a:latin typeface="Century Gothic" panose="020B0502020202020204" pitchFamily="34" charset="0"/>
              </a:rPr>
              <a:t>ß</a:t>
            </a:r>
            <a:r>
              <a:rPr lang="en-GB" sz="6600" dirty="0" err="1">
                <a:solidFill>
                  <a:srgbClr val="002060"/>
                </a:solidFill>
                <a:latin typeface="Century Gothic" panose="020B0502020202020204" pitchFamily="34" charset="0"/>
              </a:rPr>
              <a:t>en</a:t>
            </a:r>
            <a:endParaRPr kumimoji="0" lang="en-GB" sz="66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4" name="Speech Bubble: Rectangle with Corners Rounded 33">
            <a:extLst>
              <a:ext uri="{FF2B5EF4-FFF2-40B4-BE49-F238E27FC236}">
                <a16:creationId xmlns:a16="http://schemas.microsoft.com/office/drawing/2014/main" id="{8AF9A3E2-48F5-449A-8F08-722702A5D212}"/>
              </a:ext>
            </a:extLst>
          </p:cNvPr>
          <p:cNvSpPr/>
          <p:nvPr/>
        </p:nvSpPr>
        <p:spPr>
          <a:xfrm>
            <a:off x="4884258" y="5493256"/>
            <a:ext cx="3326895" cy="1200328"/>
          </a:xfrm>
          <a:prstGeom prst="wedgeRoundRectCallout">
            <a:avLst>
              <a:gd name="adj1" fmla="val 56820"/>
              <a:gd name="adj2" fmla="val -27373"/>
              <a:gd name="adj3" fmla="val 16667"/>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entury Gothic" panose="020F0302020204030204"/>
              </a:rPr>
              <a:t>This</a:t>
            </a:r>
            <a:r>
              <a:rPr kumimoji="0" lang="en-GB" sz="2400" b="1" i="0" u="none" strike="noStrike" kern="1200" cap="none" spc="0" normalizeH="0" noProof="0" dirty="0">
                <a:ln>
                  <a:noFill/>
                </a:ln>
                <a:solidFill>
                  <a:schemeClr val="bg1"/>
                </a:solidFill>
                <a:effectLst/>
                <a:uLnTx/>
                <a:uFillTx/>
                <a:latin typeface="Century Gothic" panose="020F0302020204030204"/>
              </a:rPr>
              <a:t> can be written with ‘s’ or ‘ss’ at the end.</a:t>
            </a:r>
            <a:endParaRPr kumimoji="0" lang="en-GB" sz="2400" b="1" i="0" u="none" strike="noStrike" kern="1200" cap="none" spc="0" normalizeH="0" baseline="0" noProof="0" dirty="0">
              <a:ln>
                <a:noFill/>
              </a:ln>
              <a:solidFill>
                <a:schemeClr val="bg1"/>
              </a:solidFill>
              <a:effectLst/>
              <a:uLnTx/>
              <a:uFillTx/>
              <a:latin typeface="Century Gothic" panose="020F0302020204030204"/>
            </a:endParaRPr>
          </a:p>
        </p:txBody>
      </p:sp>
      <p:sp>
        <p:nvSpPr>
          <p:cNvPr id="38" name="TextBox 37">
            <a:extLst>
              <a:ext uri="{FF2B5EF4-FFF2-40B4-BE49-F238E27FC236}">
                <a16:creationId xmlns:a16="http://schemas.microsoft.com/office/drawing/2014/main" id="{08E7974F-733D-47BD-A979-57B9B648AF96}"/>
              </a:ext>
            </a:extLst>
          </p:cNvPr>
          <p:cNvSpPr txBox="1"/>
          <p:nvPr/>
        </p:nvSpPr>
        <p:spPr>
          <a:xfrm>
            <a:off x="-76200" y="-148605"/>
            <a:ext cx="6172200"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72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s</a:t>
            </a:r>
            <a:r>
              <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72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ss</a:t>
            </a:r>
            <a:r>
              <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72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ß</a:t>
            </a:r>
            <a:r>
              <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72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200752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0" grpId="0"/>
      <p:bldP spid="13" grpId="0"/>
      <p:bldP spid="27" grpId="0"/>
      <p:bldP spid="28" grpId="0"/>
      <p:bldP spid="25" grpId="0"/>
      <p:bldP spid="33" grpId="0"/>
      <p:bldP spid="3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able 2">
            <a:extLst>
              <a:ext uri="{FF2B5EF4-FFF2-40B4-BE49-F238E27FC236}">
                <a16:creationId xmlns:a16="http://schemas.microsoft.com/office/drawing/2014/main" id="{ACB7D602-17DB-4C16-B6C5-9D04175C6B84}"/>
              </a:ext>
            </a:extLst>
          </p:cNvPr>
          <p:cNvGraphicFramePr/>
          <p:nvPr/>
        </p:nvGraphicFramePr>
        <p:xfrm>
          <a:off x="492477" y="1765519"/>
          <a:ext cx="5486399" cy="4639464"/>
        </p:xfrm>
        <a:graphic>
          <a:graphicData uri="http://schemas.openxmlformats.org/drawingml/2006/table">
            <a:tbl>
              <a:tblPr>
                <a:tableStyleId>{ED083AE6-46FA-4A59-8FB0-9F97EB10719F}</a:tableStyleId>
              </a:tblPr>
              <a:tblGrid>
                <a:gridCol w="1154243">
                  <a:extLst>
                    <a:ext uri="{9D8B030D-6E8A-4147-A177-3AD203B41FA5}">
                      <a16:colId xmlns:a16="http://schemas.microsoft.com/office/drawing/2014/main" val="20000"/>
                    </a:ext>
                  </a:extLst>
                </a:gridCol>
                <a:gridCol w="2113612">
                  <a:extLst>
                    <a:ext uri="{9D8B030D-6E8A-4147-A177-3AD203B41FA5}">
                      <a16:colId xmlns:a16="http://schemas.microsoft.com/office/drawing/2014/main" val="20001"/>
                    </a:ext>
                  </a:extLst>
                </a:gridCol>
                <a:gridCol w="2218544">
                  <a:extLst>
                    <a:ext uri="{9D8B030D-6E8A-4147-A177-3AD203B41FA5}">
                      <a16:colId xmlns:a16="http://schemas.microsoft.com/office/drawing/2014/main" val="2877992749"/>
                    </a:ext>
                  </a:extLst>
                </a:gridCol>
              </a:tblGrid>
              <a:tr h="575124">
                <a:tc>
                  <a:txBody>
                    <a:bodyPr/>
                    <a:lstStyle/>
                    <a:p>
                      <a:pPr algn="ctr"/>
                      <a:endParaRPr lang="en-US" sz="2400" dirty="0"/>
                    </a:p>
                  </a:txBody>
                  <a:tcPr anchor="ctr"/>
                </a:tc>
                <a:tc>
                  <a:txBody>
                    <a:bodyPr/>
                    <a:lstStyle/>
                    <a:p>
                      <a:pPr algn="ctr">
                        <a:lnSpc>
                          <a:spcPct val="100000"/>
                        </a:lnSpc>
                      </a:pPr>
                      <a:endParaRPr lang="en-GB" sz="2400" b="0" strike="noStrike" spc="-1" dirty="0">
                        <a:latin typeface="Century gothic"/>
                      </a:endParaRPr>
                    </a:p>
                  </a:txBody>
                  <a:tcPr anchor="ctr"/>
                </a:tc>
                <a:tc>
                  <a:txBody>
                    <a:bodyPr/>
                    <a:lstStyle/>
                    <a:p>
                      <a:pPr algn="ctr">
                        <a:lnSpc>
                          <a:spcPct val="100000"/>
                        </a:lnSpc>
                      </a:pPr>
                      <a:endParaRPr lang="en-GB" sz="2400" b="0" strike="noStrike" spc="-1" dirty="0"/>
                    </a:p>
                    <a:p>
                      <a:pPr algn="ctr">
                        <a:lnSpc>
                          <a:spcPct val="100000"/>
                        </a:lnSpc>
                      </a:pPr>
                      <a:endParaRPr lang="en-GB" sz="2400" b="0" strike="noStrike" spc="-1" dirty="0"/>
                    </a:p>
                    <a:p>
                      <a:pPr algn="ctr">
                        <a:lnSpc>
                          <a:spcPct val="100000"/>
                        </a:lnSpc>
                      </a:pPr>
                      <a:endParaRPr lang="en-GB" sz="2400" b="0" strike="noStrike" spc="-1" dirty="0">
                        <a:latin typeface="Century gothic"/>
                      </a:endParaRPr>
                    </a:p>
                  </a:txBody>
                  <a:tcPr anchor="ctr"/>
                </a:tc>
                <a:extLst>
                  <a:ext uri="{0D108BD9-81ED-4DB2-BD59-A6C34878D82A}">
                    <a16:rowId xmlns:a16="http://schemas.microsoft.com/office/drawing/2014/main" val="10001"/>
                  </a:ext>
                </a:extLst>
              </a:tr>
              <a:tr h="575124">
                <a:tc>
                  <a:txBody>
                    <a:bodyPr/>
                    <a:lstStyle/>
                    <a:p>
                      <a:pPr algn="l"/>
                      <a:r>
                        <a:rPr lang="en-US" sz="2800" b="1" dirty="0">
                          <a:solidFill>
                            <a:srgbClr val="002060"/>
                          </a:solidFill>
                        </a:rPr>
                        <a:t>1</a:t>
                      </a:r>
                    </a:p>
                  </a:txBody>
                  <a:tcPr anchor="ctr"/>
                </a:tc>
                <a:tc>
                  <a:txBody>
                    <a:bodyPr/>
                    <a:lstStyle/>
                    <a:p>
                      <a:pPr algn="l">
                        <a:lnSpc>
                          <a:spcPct val="100000"/>
                        </a:lnSpc>
                      </a:pPr>
                      <a:endParaRPr lang="en-GB" sz="2400" b="0" strike="noStrike" spc="-1" dirty="0">
                        <a:latin typeface="Century gothic"/>
                      </a:endParaRPr>
                    </a:p>
                  </a:txBody>
                  <a:tcPr anchor="ctr"/>
                </a:tc>
                <a:tc>
                  <a:txBody>
                    <a:bodyPr/>
                    <a:lstStyle/>
                    <a:p>
                      <a:pPr algn="l">
                        <a:lnSpc>
                          <a:spcPct val="100000"/>
                        </a:lnSpc>
                      </a:pPr>
                      <a:endParaRPr lang="en-GB" sz="2400" b="0" strike="noStrike" spc="-1" dirty="0">
                        <a:latin typeface="Century gothic"/>
                      </a:endParaRPr>
                    </a:p>
                  </a:txBody>
                  <a:tcPr anchor="ctr"/>
                </a:tc>
                <a:extLst>
                  <a:ext uri="{0D108BD9-81ED-4DB2-BD59-A6C34878D82A}">
                    <a16:rowId xmlns:a16="http://schemas.microsoft.com/office/drawing/2014/main" val="10002"/>
                  </a:ext>
                </a:extLst>
              </a:tr>
              <a:tr h="575124">
                <a:tc>
                  <a:txBody>
                    <a:bodyPr/>
                    <a:lstStyle/>
                    <a:p>
                      <a:pPr algn="l"/>
                      <a:r>
                        <a:rPr lang="en-US" sz="2800" b="1" dirty="0">
                          <a:solidFill>
                            <a:srgbClr val="002060"/>
                          </a:solidFill>
                        </a:rPr>
                        <a:t>2</a:t>
                      </a:r>
                    </a:p>
                  </a:txBody>
                  <a:tcPr anchor="ctr"/>
                </a:tc>
                <a:tc>
                  <a:txBody>
                    <a:bodyPr/>
                    <a:lstStyle/>
                    <a:p>
                      <a:pPr algn="l">
                        <a:lnSpc>
                          <a:spcPct val="100000"/>
                        </a:lnSpc>
                      </a:pPr>
                      <a:endParaRPr lang="en-GB" sz="2400" b="0" strike="noStrike" spc="-1" dirty="0">
                        <a:latin typeface="Century gothic"/>
                      </a:endParaRPr>
                    </a:p>
                  </a:txBody>
                  <a:tcPr anchor="ctr"/>
                </a:tc>
                <a:tc>
                  <a:txBody>
                    <a:bodyPr/>
                    <a:lstStyle/>
                    <a:p>
                      <a:pPr algn="l">
                        <a:lnSpc>
                          <a:spcPct val="100000"/>
                        </a:lnSpc>
                      </a:pPr>
                      <a:endParaRPr lang="en-GB" sz="2400" b="0" strike="noStrike" spc="-1" dirty="0">
                        <a:latin typeface="Century gothic"/>
                      </a:endParaRPr>
                    </a:p>
                  </a:txBody>
                  <a:tcPr anchor="ctr"/>
                </a:tc>
                <a:extLst>
                  <a:ext uri="{0D108BD9-81ED-4DB2-BD59-A6C34878D82A}">
                    <a16:rowId xmlns:a16="http://schemas.microsoft.com/office/drawing/2014/main" val="10003"/>
                  </a:ext>
                </a:extLst>
              </a:tr>
              <a:tr h="575124">
                <a:tc>
                  <a:txBody>
                    <a:bodyPr/>
                    <a:lstStyle/>
                    <a:p>
                      <a:pPr algn="l"/>
                      <a:r>
                        <a:rPr lang="en-US" sz="2800" b="1" dirty="0">
                          <a:solidFill>
                            <a:srgbClr val="002060"/>
                          </a:solidFill>
                        </a:rPr>
                        <a:t>3</a:t>
                      </a:r>
                    </a:p>
                  </a:txBody>
                  <a:tcPr anchor="ctr"/>
                </a:tc>
                <a:tc>
                  <a:txBody>
                    <a:bodyPr/>
                    <a:lstStyle/>
                    <a:p>
                      <a:pPr algn="l">
                        <a:lnSpc>
                          <a:spcPct val="100000"/>
                        </a:lnSpc>
                      </a:pPr>
                      <a:endParaRPr lang="en-GB" sz="2400" b="0" strike="noStrike" spc="-1" dirty="0">
                        <a:latin typeface="Century gothic"/>
                      </a:endParaRPr>
                    </a:p>
                  </a:txBody>
                  <a:tcPr anchor="ctr"/>
                </a:tc>
                <a:tc>
                  <a:txBody>
                    <a:bodyPr/>
                    <a:lstStyle/>
                    <a:p>
                      <a:pPr algn="l">
                        <a:lnSpc>
                          <a:spcPct val="100000"/>
                        </a:lnSpc>
                      </a:pPr>
                      <a:endParaRPr lang="en-GB" sz="2400" b="0" strike="noStrike" spc="-1" dirty="0">
                        <a:latin typeface="Century gothic"/>
                      </a:endParaRPr>
                    </a:p>
                  </a:txBody>
                  <a:tcPr anchor="ctr"/>
                </a:tc>
                <a:extLst>
                  <a:ext uri="{0D108BD9-81ED-4DB2-BD59-A6C34878D82A}">
                    <a16:rowId xmlns:a16="http://schemas.microsoft.com/office/drawing/2014/main" val="10004"/>
                  </a:ext>
                </a:extLst>
              </a:tr>
              <a:tr h="575124">
                <a:tc>
                  <a:txBody>
                    <a:bodyPr/>
                    <a:lstStyle/>
                    <a:p>
                      <a:pPr algn="l"/>
                      <a:r>
                        <a:rPr lang="en-US" sz="2800" b="1" dirty="0">
                          <a:solidFill>
                            <a:srgbClr val="002060"/>
                          </a:solidFill>
                        </a:rPr>
                        <a:t>4</a:t>
                      </a:r>
                    </a:p>
                  </a:txBody>
                  <a:tcPr anchor="ctr"/>
                </a:tc>
                <a:tc>
                  <a:txBody>
                    <a:bodyPr/>
                    <a:lstStyle/>
                    <a:p>
                      <a:pPr algn="l">
                        <a:lnSpc>
                          <a:spcPct val="100000"/>
                        </a:lnSpc>
                      </a:pPr>
                      <a:endParaRPr lang="en-GB" sz="2400" b="0" strike="noStrike" spc="-1" dirty="0">
                        <a:latin typeface="Century gothic"/>
                      </a:endParaRPr>
                    </a:p>
                  </a:txBody>
                  <a:tcPr anchor="ctr"/>
                </a:tc>
                <a:tc>
                  <a:txBody>
                    <a:bodyPr/>
                    <a:lstStyle/>
                    <a:p>
                      <a:pPr algn="l">
                        <a:lnSpc>
                          <a:spcPct val="100000"/>
                        </a:lnSpc>
                      </a:pPr>
                      <a:endParaRPr lang="en-GB" sz="2400" b="0" strike="noStrike" spc="-1" dirty="0">
                        <a:latin typeface="Century gothic"/>
                      </a:endParaRPr>
                    </a:p>
                  </a:txBody>
                  <a:tcPr anchor="ctr"/>
                </a:tc>
                <a:extLst>
                  <a:ext uri="{0D108BD9-81ED-4DB2-BD59-A6C34878D82A}">
                    <a16:rowId xmlns:a16="http://schemas.microsoft.com/office/drawing/2014/main" val="10005"/>
                  </a:ext>
                </a:extLst>
              </a:tr>
              <a:tr h="575124">
                <a:tc>
                  <a:txBody>
                    <a:bodyPr/>
                    <a:lstStyle/>
                    <a:p>
                      <a:pPr algn="l"/>
                      <a:r>
                        <a:rPr lang="en-US" sz="2800" b="1" dirty="0">
                          <a:solidFill>
                            <a:srgbClr val="002060"/>
                          </a:solidFill>
                        </a:rPr>
                        <a:t>5</a:t>
                      </a:r>
                    </a:p>
                  </a:txBody>
                  <a:tcPr anchor="ctr"/>
                </a:tc>
                <a:tc>
                  <a:txBody>
                    <a:bodyPr/>
                    <a:lstStyle/>
                    <a:p>
                      <a:pPr algn="l">
                        <a:lnSpc>
                          <a:spcPct val="100000"/>
                        </a:lnSpc>
                      </a:pPr>
                      <a:endParaRPr lang="en-GB" sz="2400" b="0" strike="noStrike" spc="-1" dirty="0">
                        <a:latin typeface="Century gothic"/>
                      </a:endParaRPr>
                    </a:p>
                  </a:txBody>
                  <a:tcPr anchor="ctr"/>
                </a:tc>
                <a:tc>
                  <a:txBody>
                    <a:bodyPr/>
                    <a:lstStyle/>
                    <a:p>
                      <a:pPr algn="l">
                        <a:lnSpc>
                          <a:spcPct val="100000"/>
                        </a:lnSpc>
                      </a:pPr>
                      <a:endParaRPr lang="en-GB" sz="2400" b="0" strike="noStrike" spc="-1" dirty="0">
                        <a:latin typeface="Century gothic"/>
                      </a:endParaRPr>
                    </a:p>
                  </a:txBody>
                  <a:tcPr anchor="ctr"/>
                </a:tc>
                <a:extLst>
                  <a:ext uri="{0D108BD9-81ED-4DB2-BD59-A6C34878D82A}">
                    <a16:rowId xmlns:a16="http://schemas.microsoft.com/office/drawing/2014/main" val="10006"/>
                  </a:ext>
                </a:extLst>
              </a:tr>
              <a:tr h="575124">
                <a:tc>
                  <a:txBody>
                    <a:bodyPr/>
                    <a:lstStyle/>
                    <a:p>
                      <a:pPr algn="l"/>
                      <a:r>
                        <a:rPr lang="en-US" sz="2800" b="1" dirty="0">
                          <a:solidFill>
                            <a:srgbClr val="002060"/>
                          </a:solidFill>
                        </a:rPr>
                        <a:t>6</a:t>
                      </a:r>
                    </a:p>
                  </a:txBody>
                  <a:tcPr anchor="ctr"/>
                </a:tc>
                <a:tc>
                  <a:txBody>
                    <a:bodyPr/>
                    <a:lstStyle/>
                    <a:p>
                      <a:pPr algn="l">
                        <a:lnSpc>
                          <a:spcPct val="100000"/>
                        </a:lnSpc>
                      </a:pPr>
                      <a:endParaRPr lang="en-GB" sz="2400" b="0" strike="noStrike" spc="-1" dirty="0">
                        <a:latin typeface="Century gothic"/>
                      </a:endParaRPr>
                    </a:p>
                  </a:txBody>
                  <a:tcPr anchor="ctr"/>
                </a:tc>
                <a:tc>
                  <a:txBody>
                    <a:bodyPr/>
                    <a:lstStyle/>
                    <a:p>
                      <a:pPr algn="l">
                        <a:lnSpc>
                          <a:spcPct val="100000"/>
                        </a:lnSpc>
                      </a:pPr>
                      <a:endParaRPr lang="en-GB" sz="2400" b="0" strike="noStrike" spc="-1" dirty="0">
                        <a:latin typeface="Century gothic"/>
                      </a:endParaRPr>
                    </a:p>
                  </a:txBody>
                  <a:tcPr anchor="ctr"/>
                </a:tc>
                <a:extLst>
                  <a:ext uri="{0D108BD9-81ED-4DB2-BD59-A6C34878D82A}">
                    <a16:rowId xmlns:a16="http://schemas.microsoft.com/office/drawing/2014/main" val="10007"/>
                  </a:ext>
                </a:extLst>
              </a:tr>
            </a:tbl>
          </a:graphicData>
        </a:graphic>
      </p:graphicFrame>
      <p:pic>
        <p:nvPicPr>
          <p:cNvPr id="10" name="Picture 9" descr="A picture containing text, clipart&#10;&#10;Description automatically generated">
            <a:hlinkClick r:id="" action="ppaction://noaction">
              <a:snd r:embed="rId3" name="T2_W8_4.4.wav"/>
            </a:hlinkClick>
            <a:extLst>
              <a:ext uri="{FF2B5EF4-FFF2-40B4-BE49-F238E27FC236}">
                <a16:creationId xmlns:a16="http://schemas.microsoft.com/office/drawing/2014/main" id="{55E9DF07-E9C0-4015-ABFA-059C677CE4AE}"/>
              </a:ext>
            </a:extLst>
          </p:cNvPr>
          <p:cNvPicPr>
            <a:picLocks noChangeAspect="1"/>
          </p:cNvPicPr>
          <p:nvPr/>
        </p:nvPicPr>
        <p:blipFill>
          <a:blip r:embed="rId4">
            <a:duotone>
              <a:prstClr val="black"/>
              <a:schemeClr val="accent2">
                <a:tint val="45000"/>
                <a:satMod val="400000"/>
              </a:schemeClr>
            </a:duotone>
            <a:extLst>
              <a:ext uri="{BEBA8EAE-BF5A-486C-A8C5-ECC9F3942E4B}">
                <a14:imgProps xmlns:a14="http://schemas.microsoft.com/office/drawing/2010/main">
                  <a14:imgLayer r:embed="rId5">
                    <a14:imgEffect>
                      <a14:saturation sat="230000"/>
                    </a14:imgEffect>
                  </a14:imgLayer>
                </a14:imgProps>
              </a:ext>
              <a:ext uri="{28A0092B-C50C-407E-A947-70E740481C1C}">
                <a14:useLocalDpi xmlns:a14="http://schemas.microsoft.com/office/drawing/2010/main" val="0"/>
              </a:ext>
            </a:extLst>
          </a:blip>
          <a:stretch>
            <a:fillRect/>
          </a:stretch>
        </p:blipFill>
        <p:spPr>
          <a:xfrm>
            <a:off x="915562" y="2984771"/>
            <a:ext cx="609653" cy="627942"/>
          </a:xfrm>
          <a:prstGeom prst="rect">
            <a:avLst/>
          </a:prstGeom>
        </p:spPr>
      </p:pic>
      <p:sp>
        <p:nvSpPr>
          <p:cNvPr id="15" name="CustomShape 6">
            <a:extLst>
              <a:ext uri="{FF2B5EF4-FFF2-40B4-BE49-F238E27FC236}">
                <a16:creationId xmlns:a16="http://schemas.microsoft.com/office/drawing/2014/main" id="{76EA0DC1-EFD3-4A65-8DC5-2DAE9E183631}"/>
              </a:ext>
            </a:extLst>
          </p:cNvPr>
          <p:cNvSpPr/>
          <p:nvPr/>
        </p:nvSpPr>
        <p:spPr>
          <a:xfrm>
            <a:off x="898842" y="23783"/>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6" name="CustomShape 7">
            <a:extLst>
              <a:ext uri="{FF2B5EF4-FFF2-40B4-BE49-F238E27FC236}">
                <a16:creationId xmlns:a16="http://schemas.microsoft.com/office/drawing/2014/main" id="{1E16F109-5BB7-45F7-B336-9D99B866A7C4}"/>
              </a:ext>
            </a:extLst>
          </p:cNvPr>
          <p:cNvSpPr/>
          <p:nvPr/>
        </p:nvSpPr>
        <p:spPr>
          <a:xfrm>
            <a:off x="179665" y="60023"/>
            <a:ext cx="9348128"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spc="-1" dirty="0">
                <a:solidFill>
                  <a:srgbClr val="002060"/>
                </a:solidFill>
                <a:latin typeface="+mj-lt"/>
              </a:rPr>
              <a:t>Listen to the words which all contain an ‘s’, ‘ss’, or ‘ß’. Can you hear a buzzing bee sound or a hissing snake sound?</a:t>
            </a:r>
            <a:endParaRPr kumimoji="0" lang="en-GB" sz="2400" b="0" i="0" u="none" strike="noStrike" kern="1200" cap="none" spc="-1" normalizeH="0" baseline="0" noProof="0" dirty="0">
              <a:ln>
                <a:noFill/>
              </a:ln>
              <a:solidFill>
                <a:srgbClr val="002060"/>
              </a:solidFill>
              <a:effectLst/>
              <a:uLnTx/>
              <a:uFillTx/>
              <a:latin typeface="+mj-lt"/>
            </a:endParaRPr>
          </a:p>
        </p:txBody>
      </p:sp>
      <p:pic>
        <p:nvPicPr>
          <p:cNvPr id="18" name="Picture 17" descr="A picture containing text, clipart&#10;&#10;Description automatically generated">
            <a:hlinkClick r:id="" action="ppaction://noaction">
              <a:snd r:embed="rId6" name="T2_W8_4.5.wav"/>
            </a:hlinkClick>
            <a:extLst>
              <a:ext uri="{FF2B5EF4-FFF2-40B4-BE49-F238E27FC236}">
                <a16:creationId xmlns:a16="http://schemas.microsoft.com/office/drawing/2014/main" id="{D042F965-5B18-4ABC-872A-78DBAD3E2A7C}"/>
              </a:ext>
            </a:extLst>
          </p:cNvPr>
          <p:cNvPicPr>
            <a:picLocks noChangeAspect="1"/>
          </p:cNvPicPr>
          <p:nvPr/>
        </p:nvPicPr>
        <p:blipFill>
          <a:blip r:embed="rId7">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15562" y="3547820"/>
            <a:ext cx="609653" cy="627942"/>
          </a:xfrm>
          <a:prstGeom prst="rect">
            <a:avLst/>
          </a:prstGeom>
        </p:spPr>
      </p:pic>
      <p:pic>
        <p:nvPicPr>
          <p:cNvPr id="19" name="Picture 18" descr="A picture containing text, clipart&#10;&#10;Description automatically generated">
            <a:hlinkClick r:id="" action="ppaction://noaction">
              <a:snd r:embed="rId8" name="T2_W8_4.6.wav"/>
            </a:hlinkClick>
            <a:extLst>
              <a:ext uri="{FF2B5EF4-FFF2-40B4-BE49-F238E27FC236}">
                <a16:creationId xmlns:a16="http://schemas.microsoft.com/office/drawing/2014/main" id="{8C3CC06B-6468-4EB9-ADC7-A55577D35A91}"/>
              </a:ext>
            </a:extLst>
          </p:cNvPr>
          <p:cNvPicPr>
            <a:picLocks noChangeAspect="1"/>
          </p:cNvPicPr>
          <p:nvPr/>
        </p:nvPicPr>
        <p:blipFill>
          <a:blip r:embed="rId7">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898842" y="4145006"/>
            <a:ext cx="609653" cy="627942"/>
          </a:xfrm>
          <a:prstGeom prst="rect">
            <a:avLst/>
          </a:prstGeom>
        </p:spPr>
      </p:pic>
      <p:pic>
        <p:nvPicPr>
          <p:cNvPr id="20" name="Picture 19" descr="A picture containing text, clipart&#10;&#10;Description automatically generated">
            <a:hlinkClick r:id="" action="ppaction://noaction">
              <a:snd r:embed="rId9" name="T2_W8_4.7.wav"/>
            </a:hlinkClick>
            <a:extLst>
              <a:ext uri="{FF2B5EF4-FFF2-40B4-BE49-F238E27FC236}">
                <a16:creationId xmlns:a16="http://schemas.microsoft.com/office/drawing/2014/main" id="{B2DA8EDA-E782-4C59-90CF-451F9DD39203}"/>
              </a:ext>
            </a:extLst>
          </p:cNvPr>
          <p:cNvPicPr>
            <a:picLocks noChangeAspect="1"/>
          </p:cNvPicPr>
          <p:nvPr/>
        </p:nvPicPr>
        <p:blipFill>
          <a:blip r:embed="rId7">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01594" y="4694877"/>
            <a:ext cx="609653" cy="627942"/>
          </a:xfrm>
          <a:prstGeom prst="rect">
            <a:avLst/>
          </a:prstGeom>
        </p:spPr>
      </p:pic>
      <p:pic>
        <p:nvPicPr>
          <p:cNvPr id="21" name="Picture 20" descr="A picture containing text, clipart&#10;&#10;Description automatically generated">
            <a:hlinkClick r:id="" action="ppaction://noaction">
              <a:snd r:embed="rId10" name="T2_W8_4.8.wav"/>
            </a:hlinkClick>
            <a:extLst>
              <a:ext uri="{FF2B5EF4-FFF2-40B4-BE49-F238E27FC236}">
                <a16:creationId xmlns:a16="http://schemas.microsoft.com/office/drawing/2014/main" id="{E7EB8DFC-4C8D-480B-8424-391274A25DA8}"/>
              </a:ext>
            </a:extLst>
          </p:cNvPr>
          <p:cNvPicPr>
            <a:picLocks noChangeAspect="1"/>
          </p:cNvPicPr>
          <p:nvPr/>
        </p:nvPicPr>
        <p:blipFill>
          <a:blip r:embed="rId7">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898842" y="5274081"/>
            <a:ext cx="609653" cy="627942"/>
          </a:xfrm>
          <a:prstGeom prst="rect">
            <a:avLst/>
          </a:prstGeom>
        </p:spPr>
      </p:pic>
      <p:pic>
        <p:nvPicPr>
          <p:cNvPr id="22" name="Picture 21" descr="A picture containing text, clipart&#10;&#10;Description automatically generated">
            <a:hlinkClick r:id="" action="ppaction://noaction">
              <a:snd r:embed="rId11" name="T2_W8_4.9.wav"/>
            </a:hlinkClick>
            <a:extLst>
              <a:ext uri="{FF2B5EF4-FFF2-40B4-BE49-F238E27FC236}">
                <a16:creationId xmlns:a16="http://schemas.microsoft.com/office/drawing/2014/main" id="{BD98E516-A01E-4C6C-B2BF-823903EA581B}"/>
              </a:ext>
            </a:extLst>
          </p:cNvPr>
          <p:cNvPicPr>
            <a:picLocks noChangeAspect="1"/>
          </p:cNvPicPr>
          <p:nvPr/>
        </p:nvPicPr>
        <p:blipFill>
          <a:blip r:embed="rId7">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898841" y="5869129"/>
            <a:ext cx="609653" cy="627942"/>
          </a:xfrm>
          <a:prstGeom prst="rect">
            <a:avLst/>
          </a:prstGeom>
        </p:spPr>
      </p:pic>
      <p:sp>
        <p:nvSpPr>
          <p:cNvPr id="23" name="Speech Bubble: Rectangle with Corners Rounded 22">
            <a:hlinkClick r:id="" action="ppaction://noaction">
              <a:snd r:embed="rId12" name="T2_W8_4.1.wav"/>
            </a:hlinkClick>
            <a:extLst>
              <a:ext uri="{FF2B5EF4-FFF2-40B4-BE49-F238E27FC236}">
                <a16:creationId xmlns:a16="http://schemas.microsoft.com/office/drawing/2014/main" id="{AFDF170C-7D23-4A5A-8572-E261A4C73C1C}"/>
              </a:ext>
            </a:extLst>
          </p:cNvPr>
          <p:cNvSpPr/>
          <p:nvPr/>
        </p:nvSpPr>
        <p:spPr>
          <a:xfrm>
            <a:off x="1525215" y="984149"/>
            <a:ext cx="1641287" cy="518040"/>
          </a:xfrm>
          <a:prstGeom prst="wedgeRoundRectCallout">
            <a:avLst>
              <a:gd name="adj1" fmla="val -71554"/>
              <a:gd name="adj2" fmla="val -42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24" name="Graphic 23" descr="Teacher">
            <a:extLst>
              <a:ext uri="{FF2B5EF4-FFF2-40B4-BE49-F238E27FC236}">
                <a16:creationId xmlns:a16="http://schemas.microsoft.com/office/drawing/2014/main" id="{B9720ADF-668C-4218-ADFD-7C4932039D5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79665" y="828463"/>
            <a:ext cx="914400" cy="914400"/>
          </a:xfrm>
          <a:prstGeom prst="rect">
            <a:avLst/>
          </a:prstGeom>
        </p:spPr>
      </p:pic>
      <p:sp>
        <p:nvSpPr>
          <p:cNvPr id="25" name="Google Shape;108;p3">
            <a:hlinkClick r:id="" action="ppaction://noaction">
              <a:snd r:embed="rId12" name="T2_W8_4.1.wav"/>
            </a:hlinkClick>
            <a:extLst>
              <a:ext uri="{FF2B5EF4-FFF2-40B4-BE49-F238E27FC236}">
                <a16:creationId xmlns:a16="http://schemas.microsoft.com/office/drawing/2014/main" id="{1D219F19-DD67-4916-84AD-C81240A17BC1}"/>
              </a:ext>
            </a:extLst>
          </p:cNvPr>
          <p:cNvSpPr txBox="1"/>
          <p:nvPr/>
        </p:nvSpPr>
        <p:spPr>
          <a:xfrm>
            <a:off x="1630646" y="1016514"/>
            <a:ext cx="1430424"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Calibri"/>
                <a:cs typeface="Calibri"/>
                <a:sym typeface="Calibri"/>
              </a:rPr>
              <a:t>Hör</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rPr>
              <a: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Calibri"/>
                <a:cs typeface="Calibri"/>
                <a:sym typeface="Calibri"/>
              </a:rPr>
              <a:t>zu</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rPr>
              <a:t>. </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grpSp>
        <p:nvGrpSpPr>
          <p:cNvPr id="32" name="Group 31">
            <a:extLst>
              <a:ext uri="{FF2B5EF4-FFF2-40B4-BE49-F238E27FC236}">
                <a16:creationId xmlns:a16="http://schemas.microsoft.com/office/drawing/2014/main" id="{0AAD5B29-A544-4CCE-8EC9-9E450A2B0BFF}"/>
              </a:ext>
            </a:extLst>
          </p:cNvPr>
          <p:cNvGrpSpPr/>
          <p:nvPr/>
        </p:nvGrpSpPr>
        <p:grpSpPr>
          <a:xfrm>
            <a:off x="6282567" y="1064712"/>
            <a:ext cx="1262180" cy="1788399"/>
            <a:chOff x="685800" y="2406849"/>
            <a:chExt cx="2609850" cy="3784402"/>
          </a:xfrm>
        </p:grpSpPr>
        <p:pic>
          <p:nvPicPr>
            <p:cNvPr id="33" name="Picture 2" descr="Image result for buzzing bee">
              <a:extLst>
                <a:ext uri="{FF2B5EF4-FFF2-40B4-BE49-F238E27FC236}">
                  <a16:creationId xmlns:a16="http://schemas.microsoft.com/office/drawing/2014/main" id="{4D8F909D-EA7F-49FC-9D42-CAD87295F09E}"/>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22917"/>
            <a:stretch/>
          </p:blipFill>
          <p:spPr bwMode="auto">
            <a:xfrm>
              <a:off x="746952" y="3185799"/>
              <a:ext cx="2434398" cy="1919007"/>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4" name="Flowchart: Alternate Process 1">
              <a:extLst>
                <a:ext uri="{FF2B5EF4-FFF2-40B4-BE49-F238E27FC236}">
                  <a16:creationId xmlns:a16="http://schemas.microsoft.com/office/drawing/2014/main" id="{6CA2D793-028E-4A09-A9EA-6379E6D2CFB5}"/>
                </a:ext>
              </a:extLst>
            </p:cNvPr>
            <p:cNvSpPr/>
            <p:nvPr/>
          </p:nvSpPr>
          <p:spPr>
            <a:xfrm>
              <a:off x="685800" y="2406849"/>
              <a:ext cx="2609850" cy="3784402"/>
            </a:xfrm>
            <a:prstGeom prst="flowChartAlternateProcess">
              <a:avLst/>
            </a:prstGeom>
            <a:noFill/>
            <a:ln w="57150" cap="flat" cmpd="sng" algn="ctr">
              <a:solidFill>
                <a:srgbClr val="5B9BD5">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35" name="Group 34">
            <a:extLst>
              <a:ext uri="{FF2B5EF4-FFF2-40B4-BE49-F238E27FC236}">
                <a16:creationId xmlns:a16="http://schemas.microsoft.com/office/drawing/2014/main" id="{7E127DB0-F22B-4EA8-BAC2-2BD49C9873F7}"/>
              </a:ext>
            </a:extLst>
          </p:cNvPr>
          <p:cNvGrpSpPr/>
          <p:nvPr/>
        </p:nvGrpSpPr>
        <p:grpSpPr>
          <a:xfrm>
            <a:off x="8681227" y="1032990"/>
            <a:ext cx="1310175" cy="1788399"/>
            <a:chOff x="9210675" y="2406849"/>
            <a:chExt cx="2609850" cy="3784402"/>
          </a:xfrm>
        </p:grpSpPr>
        <p:pic>
          <p:nvPicPr>
            <p:cNvPr id="36" name="Picture 4" descr="Image result for hissing snake clipart">
              <a:extLst>
                <a:ext uri="{FF2B5EF4-FFF2-40B4-BE49-F238E27FC236}">
                  <a16:creationId xmlns:a16="http://schemas.microsoft.com/office/drawing/2014/main" id="{BA586E0B-ED90-4C1A-A3C3-1AB531DBD6D8}"/>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157097">
              <a:off x="9325011" y="3579758"/>
              <a:ext cx="2415740" cy="1572838"/>
            </a:xfrm>
            <a:prstGeom prst="rect">
              <a:avLst/>
            </a:prstGeom>
            <a:noFill/>
            <a:extLst>
              <a:ext uri="{909E8E84-426E-40DD-AFC4-6F175D3DCCD1}">
                <a14:hiddenFill xmlns:a14="http://schemas.microsoft.com/office/drawing/2010/main">
                  <a:solidFill>
                    <a:srgbClr val="FFFFFF"/>
                  </a:solidFill>
                </a14:hiddenFill>
              </a:ext>
            </a:extLst>
          </p:spPr>
        </p:pic>
        <p:sp>
          <p:nvSpPr>
            <p:cNvPr id="37" name="Flowchart: Alternate Process 16">
              <a:extLst>
                <a:ext uri="{FF2B5EF4-FFF2-40B4-BE49-F238E27FC236}">
                  <a16:creationId xmlns:a16="http://schemas.microsoft.com/office/drawing/2014/main" id="{C5B8CA74-A832-4FF4-8AA8-5A0A0746D1D8}"/>
                </a:ext>
              </a:extLst>
            </p:cNvPr>
            <p:cNvSpPr/>
            <p:nvPr/>
          </p:nvSpPr>
          <p:spPr>
            <a:xfrm>
              <a:off x="9210675" y="2406849"/>
              <a:ext cx="2609850" cy="3784402"/>
            </a:xfrm>
            <a:prstGeom prst="flowChartAlternateProcess">
              <a:avLst/>
            </a:prstGeom>
            <a:noFill/>
            <a:ln w="57150" cap="flat" cmpd="sng" algn="ctr">
              <a:solidFill>
                <a:srgbClr val="5B9BD5">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pic>
        <p:nvPicPr>
          <p:cNvPr id="27" name="Picture 26" descr="A picture containing text, clipart&#10;&#10;Description automatically generated">
            <a:extLst>
              <a:ext uri="{FF2B5EF4-FFF2-40B4-BE49-F238E27FC236}">
                <a16:creationId xmlns:a16="http://schemas.microsoft.com/office/drawing/2014/main" id="{10D940B5-BBF9-465F-A57F-9955F717E31A}"/>
              </a:ext>
            </a:extLst>
          </p:cNvPr>
          <p:cNvPicPr>
            <a:picLocks noChangeAspect="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661519" y="-35470"/>
            <a:ext cx="1097375" cy="1402202"/>
          </a:xfrm>
          <a:prstGeom prst="rect">
            <a:avLst/>
          </a:prstGeom>
        </p:spPr>
      </p:pic>
      <p:sp>
        <p:nvSpPr>
          <p:cNvPr id="28" name="Title 1">
            <a:extLst>
              <a:ext uri="{FF2B5EF4-FFF2-40B4-BE49-F238E27FC236}">
                <a16:creationId xmlns:a16="http://schemas.microsoft.com/office/drawing/2014/main" id="{B06F4292-E07A-4D38-AC06-87BC2E312949}"/>
              </a:ext>
            </a:extLst>
          </p:cNvPr>
          <p:cNvSpPr txBox="1">
            <a:spLocks/>
          </p:cNvSpPr>
          <p:nvPr/>
        </p:nvSpPr>
        <p:spPr>
          <a:xfrm>
            <a:off x="10356544" y="1352383"/>
            <a:ext cx="1800179" cy="424815"/>
          </a:xfrm>
          <a:prstGeom prst="rect">
            <a:avLst/>
          </a:prstGeom>
          <a:solidFill>
            <a:schemeClr val="accent6">
              <a:lumMod val="40000"/>
              <a:lumOff val="60000"/>
            </a:schemeClr>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2000" b="1" dirty="0" err="1">
                <a:latin typeface="Century Gothic" panose="020B0502020202020204" pitchFamily="34" charset="0"/>
              </a:rPr>
              <a:t>hören</a:t>
            </a:r>
            <a:endParaRPr lang="en-GB" sz="2000" b="1" dirty="0">
              <a:latin typeface="Century Gothic" panose="020B0502020202020204" pitchFamily="34" charset="0"/>
            </a:endParaRPr>
          </a:p>
        </p:txBody>
      </p:sp>
      <p:sp>
        <p:nvSpPr>
          <p:cNvPr id="29" name="Speech Bubble: Rectangle with Corners Rounded 28">
            <a:extLst>
              <a:ext uri="{FF2B5EF4-FFF2-40B4-BE49-F238E27FC236}">
                <a16:creationId xmlns:a16="http://schemas.microsoft.com/office/drawing/2014/main" id="{76F4C81D-654B-4ADA-AE15-A450448ED312}"/>
              </a:ext>
            </a:extLst>
          </p:cNvPr>
          <p:cNvSpPr/>
          <p:nvPr/>
        </p:nvSpPr>
        <p:spPr>
          <a:xfrm>
            <a:off x="6601651" y="3071048"/>
            <a:ext cx="5266985" cy="1047387"/>
          </a:xfrm>
          <a:prstGeom prst="wedgeRoundRectCallout">
            <a:avLst>
              <a:gd name="adj1" fmla="val -19235"/>
              <a:gd name="adj2" fmla="val -46933"/>
              <a:gd name="adj3" fmla="val 16667"/>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GB" sz="2400" b="1" dirty="0">
                <a:solidFill>
                  <a:schemeClr val="bg1"/>
                </a:solidFill>
                <a:latin typeface="Century Gothic" panose="020F0302020204030204"/>
              </a:rPr>
              <a:t>Remember</a:t>
            </a:r>
            <a:r>
              <a:rPr kumimoji="0" lang="en-GB" sz="2400" b="1" i="0" u="none" strike="noStrike" kern="1200" cap="none" spc="0" normalizeH="0" noProof="0" dirty="0">
                <a:ln>
                  <a:noFill/>
                </a:ln>
                <a:solidFill>
                  <a:schemeClr val="bg1"/>
                </a:solidFill>
                <a:effectLst/>
                <a:uLnTx/>
                <a:uFillTx/>
                <a:latin typeface="Century Gothic" panose="020F0302020204030204"/>
              </a:rPr>
              <a:t> that ‘s’ in front of a  vowel sounds like the English ‘z’. </a:t>
            </a:r>
            <a:endParaRPr kumimoji="0" lang="en-GB" sz="2400" b="1" i="0" u="none" strike="noStrike" kern="1200" cap="none" spc="0" normalizeH="0" baseline="0" noProof="0" dirty="0">
              <a:ln>
                <a:noFill/>
              </a:ln>
              <a:solidFill>
                <a:schemeClr val="bg1"/>
              </a:solidFill>
              <a:effectLst/>
              <a:uLnTx/>
              <a:uFillTx/>
              <a:latin typeface="Century Gothic" panose="020F0302020204030204"/>
            </a:endParaRPr>
          </a:p>
        </p:txBody>
      </p:sp>
      <p:sp>
        <p:nvSpPr>
          <p:cNvPr id="30" name="Speech Bubble: Rectangle with Corners Rounded 29">
            <a:extLst>
              <a:ext uri="{FF2B5EF4-FFF2-40B4-BE49-F238E27FC236}">
                <a16:creationId xmlns:a16="http://schemas.microsoft.com/office/drawing/2014/main" id="{E100E0EC-F491-4BCB-927B-212E4449F414}"/>
              </a:ext>
            </a:extLst>
          </p:cNvPr>
          <p:cNvSpPr/>
          <p:nvPr/>
        </p:nvSpPr>
        <p:spPr>
          <a:xfrm>
            <a:off x="6601652" y="4403367"/>
            <a:ext cx="5266984" cy="976495"/>
          </a:xfrm>
          <a:prstGeom prst="wedgeRoundRectCallout">
            <a:avLst>
              <a:gd name="adj1" fmla="val -19235"/>
              <a:gd name="adj2" fmla="val -46933"/>
              <a:gd name="adj3" fmla="val 16667"/>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latin typeface="+mj-lt"/>
              </a:rPr>
              <a:t>At all other times German ‘s’, ‘ss’ and ‘ß’ sound like English ‘s’. </a:t>
            </a:r>
          </a:p>
        </p:txBody>
      </p:sp>
      <p:pic>
        <p:nvPicPr>
          <p:cNvPr id="40" name="Picture 2" descr="Image result for buzzing bee">
            <a:extLst>
              <a:ext uri="{FF2B5EF4-FFF2-40B4-BE49-F238E27FC236}">
                <a16:creationId xmlns:a16="http://schemas.microsoft.com/office/drawing/2014/main" id="{2046BA17-B4AD-439B-ADA2-FCC771575ED1}"/>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22917"/>
          <a:stretch/>
        </p:blipFill>
        <p:spPr bwMode="auto">
          <a:xfrm>
            <a:off x="2058348" y="1915325"/>
            <a:ext cx="1177328" cy="90686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41" name="Picture 4" descr="Image result for hissing snake clipart">
            <a:extLst>
              <a:ext uri="{FF2B5EF4-FFF2-40B4-BE49-F238E27FC236}">
                <a16:creationId xmlns:a16="http://schemas.microsoft.com/office/drawing/2014/main" id="{BB787621-5195-4320-8E1E-CA1C151ECE75}"/>
              </a:ext>
            </a:extLst>
          </p:cNvPr>
          <p:cNvPicPr>
            <a:picLocks noChangeAspect="1" noChangeArrowheads="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277603">
            <a:off x="3967932" y="1812381"/>
            <a:ext cx="1212730" cy="743278"/>
          </a:xfrm>
          <a:prstGeom prst="rect">
            <a:avLst/>
          </a:prstGeom>
          <a:noFill/>
          <a:extLst>
            <a:ext uri="{909E8E84-426E-40DD-AFC4-6F175D3DCCD1}">
              <a14:hiddenFill xmlns:a14="http://schemas.microsoft.com/office/drawing/2010/main">
                <a:solidFill>
                  <a:srgbClr val="FFFFFF"/>
                </a:solidFill>
              </a14:hiddenFill>
            </a:ext>
          </a:extLst>
        </p:spPr>
      </p:pic>
      <p:sp>
        <p:nvSpPr>
          <p:cNvPr id="42" name="Speech Bubble: Rectangle with Corners Rounded 41">
            <a:hlinkClick r:id="" action="ppaction://noaction">
              <a:snd r:embed="rId18" name="T2_W8_4.2.wav"/>
            </a:hlinkClick>
            <a:extLst>
              <a:ext uri="{FF2B5EF4-FFF2-40B4-BE49-F238E27FC236}">
                <a16:creationId xmlns:a16="http://schemas.microsoft.com/office/drawing/2014/main" id="{7C9C6DC5-80A1-491F-807C-CC3A6E140885}"/>
              </a:ext>
            </a:extLst>
          </p:cNvPr>
          <p:cNvSpPr/>
          <p:nvPr/>
        </p:nvSpPr>
        <p:spPr>
          <a:xfrm>
            <a:off x="5077666" y="1031335"/>
            <a:ext cx="1641287" cy="518040"/>
          </a:xfrm>
          <a:prstGeom prst="wedgeRoundRectCallout">
            <a:avLst>
              <a:gd name="adj1" fmla="val 71596"/>
              <a:gd name="adj2" fmla="val 6576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i="1" dirty="0" err="1">
                <a:solidFill>
                  <a:prstClr val="white"/>
                </a:solidFill>
              </a:rPr>
              <a:t>zzzzz</a:t>
            </a:r>
            <a:endParaRPr kumimoji="0" lang="en-GB" sz="2400" b="1" i="1" u="none" strike="noStrike" kern="1200" cap="none" spc="0" normalizeH="0" baseline="0" noProof="0" dirty="0">
              <a:ln>
                <a:noFill/>
              </a:ln>
              <a:solidFill>
                <a:prstClr val="white"/>
              </a:solidFill>
              <a:effectLst/>
              <a:uLnTx/>
              <a:uFillTx/>
              <a:ea typeface="+mn-ea"/>
              <a:cs typeface="+mn-cs"/>
            </a:endParaRPr>
          </a:p>
        </p:txBody>
      </p:sp>
      <p:sp>
        <p:nvSpPr>
          <p:cNvPr id="43" name="Speech Bubble: Rectangle with Corners Rounded 42">
            <a:hlinkClick r:id="" action="ppaction://noaction">
              <a:snd r:embed="rId19" name="T2_W8_4.3.wav"/>
            </a:hlinkClick>
            <a:extLst>
              <a:ext uri="{FF2B5EF4-FFF2-40B4-BE49-F238E27FC236}">
                <a16:creationId xmlns:a16="http://schemas.microsoft.com/office/drawing/2014/main" id="{CAB664B2-3FD3-4BC4-B881-3774DA80E4F3}"/>
              </a:ext>
            </a:extLst>
          </p:cNvPr>
          <p:cNvSpPr/>
          <p:nvPr/>
        </p:nvSpPr>
        <p:spPr>
          <a:xfrm>
            <a:off x="8011110" y="852933"/>
            <a:ext cx="1641287" cy="518040"/>
          </a:xfrm>
          <a:prstGeom prst="wedgeRoundRectCallout">
            <a:avLst>
              <a:gd name="adj1" fmla="val -9135"/>
              <a:gd name="adj2" fmla="val 10253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i="1" dirty="0" err="1">
                <a:solidFill>
                  <a:prstClr val="white"/>
                </a:solidFill>
              </a:rPr>
              <a:t>sssss</a:t>
            </a:r>
            <a:endParaRPr kumimoji="0" lang="en-GB" sz="2400" b="1" i="1" u="none" strike="noStrike" kern="1200" cap="none" spc="0" normalizeH="0" baseline="0" noProof="0" dirty="0">
              <a:ln>
                <a:noFill/>
              </a:ln>
              <a:solidFill>
                <a:prstClr val="white"/>
              </a:solidFill>
              <a:effectLst/>
              <a:uLnTx/>
              <a:uFillTx/>
              <a:ea typeface="+mn-ea"/>
              <a:cs typeface="+mn-cs"/>
            </a:endParaRPr>
          </a:p>
        </p:txBody>
      </p:sp>
      <p:pic>
        <p:nvPicPr>
          <p:cNvPr id="44" name="Picture 43" descr="Icon&#10;&#10;Description automatically generated">
            <a:extLst>
              <a:ext uri="{FF2B5EF4-FFF2-40B4-BE49-F238E27FC236}">
                <a16:creationId xmlns:a16="http://schemas.microsoft.com/office/drawing/2014/main" id="{ACDBF23C-98CC-4B23-BB46-EDB5ED70A3E7}"/>
              </a:ext>
            </a:extLst>
          </p:cNvPr>
          <p:cNvPicPr>
            <a:picLocks noChangeAspect="1"/>
          </p:cNvPicPr>
          <p:nvPr/>
        </p:nvPicPr>
        <p:blipFill rotWithShape="1">
          <a:blip r:embed="rId20">
            <a:extLst>
              <a:ext uri="{28A0092B-C50C-407E-A947-70E740481C1C}">
                <a14:useLocalDpi xmlns:a14="http://schemas.microsoft.com/office/drawing/2010/main" val="0"/>
              </a:ext>
            </a:extLst>
          </a:blip>
          <a:srcRect r="50000"/>
          <a:stretch/>
        </p:blipFill>
        <p:spPr>
          <a:xfrm>
            <a:off x="2388351" y="2971998"/>
            <a:ext cx="517321" cy="517320"/>
          </a:xfrm>
          <a:prstGeom prst="rect">
            <a:avLst/>
          </a:prstGeom>
        </p:spPr>
      </p:pic>
      <p:pic>
        <p:nvPicPr>
          <p:cNvPr id="45" name="Picture 44" descr="Icon&#10;&#10;Description automatically generated">
            <a:extLst>
              <a:ext uri="{FF2B5EF4-FFF2-40B4-BE49-F238E27FC236}">
                <a16:creationId xmlns:a16="http://schemas.microsoft.com/office/drawing/2014/main" id="{0D5A8E80-5735-4520-B607-BF8AAD8D9F25}"/>
              </a:ext>
            </a:extLst>
          </p:cNvPr>
          <p:cNvPicPr>
            <a:picLocks noChangeAspect="1"/>
          </p:cNvPicPr>
          <p:nvPr/>
        </p:nvPicPr>
        <p:blipFill rotWithShape="1">
          <a:blip r:embed="rId20">
            <a:extLst>
              <a:ext uri="{28A0092B-C50C-407E-A947-70E740481C1C}">
                <a14:useLocalDpi xmlns:a14="http://schemas.microsoft.com/office/drawing/2010/main" val="0"/>
              </a:ext>
            </a:extLst>
          </a:blip>
          <a:srcRect r="50000"/>
          <a:stretch/>
        </p:blipFill>
        <p:spPr>
          <a:xfrm>
            <a:off x="4539802" y="3547820"/>
            <a:ext cx="517321" cy="517320"/>
          </a:xfrm>
          <a:prstGeom prst="rect">
            <a:avLst/>
          </a:prstGeom>
        </p:spPr>
      </p:pic>
      <p:pic>
        <p:nvPicPr>
          <p:cNvPr id="46" name="Picture 45" descr="Icon&#10;&#10;Description automatically generated">
            <a:extLst>
              <a:ext uri="{FF2B5EF4-FFF2-40B4-BE49-F238E27FC236}">
                <a16:creationId xmlns:a16="http://schemas.microsoft.com/office/drawing/2014/main" id="{7698FC1C-8E1D-46EE-8422-52971A801CFC}"/>
              </a:ext>
            </a:extLst>
          </p:cNvPr>
          <p:cNvPicPr>
            <a:picLocks noChangeAspect="1"/>
          </p:cNvPicPr>
          <p:nvPr/>
        </p:nvPicPr>
        <p:blipFill rotWithShape="1">
          <a:blip r:embed="rId20">
            <a:extLst>
              <a:ext uri="{28A0092B-C50C-407E-A947-70E740481C1C}">
                <a14:useLocalDpi xmlns:a14="http://schemas.microsoft.com/office/drawing/2010/main" val="0"/>
              </a:ext>
            </a:extLst>
          </a:blip>
          <a:srcRect r="50000"/>
          <a:stretch/>
        </p:blipFill>
        <p:spPr>
          <a:xfrm>
            <a:off x="4491622" y="4148751"/>
            <a:ext cx="517321" cy="517320"/>
          </a:xfrm>
          <a:prstGeom prst="rect">
            <a:avLst/>
          </a:prstGeom>
        </p:spPr>
      </p:pic>
      <p:pic>
        <p:nvPicPr>
          <p:cNvPr id="47" name="Picture 46" descr="Icon&#10;&#10;Description automatically generated">
            <a:extLst>
              <a:ext uri="{FF2B5EF4-FFF2-40B4-BE49-F238E27FC236}">
                <a16:creationId xmlns:a16="http://schemas.microsoft.com/office/drawing/2014/main" id="{FB4213E5-9319-4BC7-857A-CA90AE4A1A15}"/>
              </a:ext>
            </a:extLst>
          </p:cNvPr>
          <p:cNvPicPr>
            <a:picLocks noChangeAspect="1"/>
          </p:cNvPicPr>
          <p:nvPr/>
        </p:nvPicPr>
        <p:blipFill rotWithShape="1">
          <a:blip r:embed="rId20">
            <a:extLst>
              <a:ext uri="{28A0092B-C50C-407E-A947-70E740481C1C}">
                <a14:useLocalDpi xmlns:a14="http://schemas.microsoft.com/office/drawing/2010/main" val="0"/>
              </a:ext>
            </a:extLst>
          </a:blip>
          <a:srcRect r="50000"/>
          <a:stretch/>
        </p:blipFill>
        <p:spPr>
          <a:xfrm>
            <a:off x="2338015" y="4688490"/>
            <a:ext cx="517321" cy="517320"/>
          </a:xfrm>
          <a:prstGeom prst="rect">
            <a:avLst/>
          </a:prstGeom>
        </p:spPr>
      </p:pic>
      <p:pic>
        <p:nvPicPr>
          <p:cNvPr id="48" name="Picture 47" descr="Icon&#10;&#10;Description automatically generated">
            <a:extLst>
              <a:ext uri="{FF2B5EF4-FFF2-40B4-BE49-F238E27FC236}">
                <a16:creationId xmlns:a16="http://schemas.microsoft.com/office/drawing/2014/main" id="{A4F7E167-EFF5-4A5C-A1E9-351901EA63DD}"/>
              </a:ext>
            </a:extLst>
          </p:cNvPr>
          <p:cNvPicPr>
            <a:picLocks noChangeAspect="1"/>
          </p:cNvPicPr>
          <p:nvPr/>
        </p:nvPicPr>
        <p:blipFill rotWithShape="1">
          <a:blip r:embed="rId20">
            <a:extLst>
              <a:ext uri="{28A0092B-C50C-407E-A947-70E740481C1C}">
                <a14:useLocalDpi xmlns:a14="http://schemas.microsoft.com/office/drawing/2010/main" val="0"/>
              </a:ext>
            </a:extLst>
          </a:blip>
          <a:srcRect r="50000"/>
          <a:stretch/>
        </p:blipFill>
        <p:spPr>
          <a:xfrm>
            <a:off x="2338014" y="5250683"/>
            <a:ext cx="517321" cy="517320"/>
          </a:xfrm>
          <a:prstGeom prst="rect">
            <a:avLst/>
          </a:prstGeom>
        </p:spPr>
      </p:pic>
      <p:pic>
        <p:nvPicPr>
          <p:cNvPr id="49" name="Picture 48" descr="Icon&#10;&#10;Description automatically generated">
            <a:extLst>
              <a:ext uri="{FF2B5EF4-FFF2-40B4-BE49-F238E27FC236}">
                <a16:creationId xmlns:a16="http://schemas.microsoft.com/office/drawing/2014/main" id="{67A91F0C-25D7-4207-8D1C-9B5DBA626149}"/>
              </a:ext>
            </a:extLst>
          </p:cNvPr>
          <p:cNvPicPr>
            <a:picLocks noChangeAspect="1"/>
          </p:cNvPicPr>
          <p:nvPr/>
        </p:nvPicPr>
        <p:blipFill rotWithShape="1">
          <a:blip r:embed="rId20">
            <a:extLst>
              <a:ext uri="{28A0092B-C50C-407E-A947-70E740481C1C}">
                <a14:useLocalDpi xmlns:a14="http://schemas.microsoft.com/office/drawing/2010/main" val="0"/>
              </a:ext>
            </a:extLst>
          </a:blip>
          <a:srcRect r="50000"/>
          <a:stretch/>
        </p:blipFill>
        <p:spPr>
          <a:xfrm>
            <a:off x="4531959" y="5825595"/>
            <a:ext cx="517321" cy="517320"/>
          </a:xfrm>
          <a:prstGeom prst="rect">
            <a:avLst/>
          </a:prstGeom>
        </p:spPr>
      </p:pic>
      <p:sp>
        <p:nvSpPr>
          <p:cNvPr id="2" name="TextBox 1">
            <a:extLst>
              <a:ext uri="{FF2B5EF4-FFF2-40B4-BE49-F238E27FC236}">
                <a16:creationId xmlns:a16="http://schemas.microsoft.com/office/drawing/2014/main" id="{4C4004FD-3525-4661-B78D-5B062B50C599}"/>
              </a:ext>
            </a:extLst>
          </p:cNvPr>
          <p:cNvSpPr txBox="1"/>
          <p:nvPr/>
        </p:nvSpPr>
        <p:spPr>
          <a:xfrm>
            <a:off x="3224830" y="2461551"/>
            <a:ext cx="691810" cy="523220"/>
          </a:xfrm>
          <a:prstGeom prst="rect">
            <a:avLst/>
          </a:prstGeom>
          <a:noFill/>
        </p:spPr>
        <p:txBody>
          <a:bodyPr wrap="square" rtlCol="0">
            <a:spAutoFit/>
          </a:bodyPr>
          <a:lstStyle/>
          <a:p>
            <a:pPr algn="ctr"/>
            <a:r>
              <a:rPr lang="en-GB" sz="2800" dirty="0">
                <a:solidFill>
                  <a:srgbClr val="002060"/>
                </a:solidFill>
              </a:rPr>
              <a:t>[</a:t>
            </a:r>
            <a:r>
              <a:rPr lang="en-GB" sz="2800" b="1" dirty="0">
                <a:solidFill>
                  <a:srgbClr val="002060"/>
                </a:solidFill>
              </a:rPr>
              <a:t>s</a:t>
            </a:r>
            <a:r>
              <a:rPr lang="en-GB" sz="2800" dirty="0">
                <a:solidFill>
                  <a:srgbClr val="002060"/>
                </a:solidFill>
              </a:rPr>
              <a:t>]</a:t>
            </a:r>
          </a:p>
        </p:txBody>
      </p:sp>
      <p:sp>
        <p:nvSpPr>
          <p:cNvPr id="38" name="TextBox 37">
            <a:extLst>
              <a:ext uri="{FF2B5EF4-FFF2-40B4-BE49-F238E27FC236}">
                <a16:creationId xmlns:a16="http://schemas.microsoft.com/office/drawing/2014/main" id="{0BBC2D30-325F-484E-8E71-FF3266EB3A16}"/>
              </a:ext>
            </a:extLst>
          </p:cNvPr>
          <p:cNvSpPr txBox="1"/>
          <p:nvPr/>
        </p:nvSpPr>
        <p:spPr>
          <a:xfrm>
            <a:off x="4402158" y="2461551"/>
            <a:ext cx="1727566" cy="523220"/>
          </a:xfrm>
          <a:prstGeom prst="rect">
            <a:avLst/>
          </a:prstGeom>
          <a:noFill/>
        </p:spPr>
        <p:txBody>
          <a:bodyPr wrap="square" rtlCol="0">
            <a:spAutoFit/>
          </a:bodyPr>
          <a:lstStyle/>
          <a:p>
            <a:pPr algn="ctr"/>
            <a:r>
              <a:rPr lang="en-GB" sz="2800" dirty="0">
                <a:solidFill>
                  <a:srgbClr val="002060"/>
                </a:solidFill>
              </a:rPr>
              <a:t>[</a:t>
            </a:r>
            <a:r>
              <a:rPr lang="en-GB" sz="2800" b="1" dirty="0" err="1">
                <a:solidFill>
                  <a:srgbClr val="002060"/>
                </a:solidFill>
              </a:rPr>
              <a:t>s</a:t>
            </a:r>
            <a:r>
              <a:rPr lang="en-GB" sz="2800" dirty="0" err="1">
                <a:solidFill>
                  <a:srgbClr val="002060"/>
                </a:solidFill>
              </a:rPr>
              <a:t>|</a:t>
            </a:r>
            <a:r>
              <a:rPr lang="en-GB" sz="2800" b="1" dirty="0" err="1">
                <a:solidFill>
                  <a:srgbClr val="002060"/>
                </a:solidFill>
              </a:rPr>
              <a:t>ss|</a:t>
            </a:r>
            <a:r>
              <a:rPr lang="en-GB" sz="2800" b="1" spc="-1" dirty="0" err="1">
                <a:solidFill>
                  <a:srgbClr val="002060"/>
                </a:solidFill>
                <a:latin typeface="+mj-lt"/>
              </a:rPr>
              <a:t>ß</a:t>
            </a:r>
            <a:r>
              <a:rPr lang="en-GB" sz="2800" dirty="0">
                <a:solidFill>
                  <a:srgbClr val="002060"/>
                </a:solidFill>
              </a:rPr>
              <a:t>]</a:t>
            </a:r>
          </a:p>
        </p:txBody>
      </p:sp>
    </p:spTree>
    <p:extLst>
      <p:ext uri="{BB962C8B-B14F-4D97-AF65-F5344CB8AC3E}">
        <p14:creationId xmlns:p14="http://schemas.microsoft.com/office/powerpoint/2010/main" val="3117639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sp>
        <p:nvSpPr>
          <p:cNvPr id="13" name="Speech Bubble: Rectangle with Corners Rounded 12">
            <a:extLst>
              <a:ext uri="{FF2B5EF4-FFF2-40B4-BE49-F238E27FC236}">
                <a16:creationId xmlns:a16="http://schemas.microsoft.com/office/drawing/2014/main" id="{C472ADB2-A29C-468A-AFDC-509DA251A035}"/>
              </a:ext>
            </a:extLst>
          </p:cNvPr>
          <p:cNvSpPr/>
          <p:nvPr/>
        </p:nvSpPr>
        <p:spPr>
          <a:xfrm>
            <a:off x="914067" y="185308"/>
            <a:ext cx="3928809"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4" name="Graphic 13" descr="Teacher">
            <a:extLst>
              <a:ext uri="{FF2B5EF4-FFF2-40B4-BE49-F238E27FC236}">
                <a16:creationId xmlns:a16="http://schemas.microsoft.com/office/drawing/2014/main" id="{D2A653A1-811E-4C2A-A57B-293284D2713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29386"/>
            <a:ext cx="914400" cy="914400"/>
          </a:xfrm>
          <a:prstGeom prst="rect">
            <a:avLst/>
          </a:prstGeom>
        </p:spPr>
      </p:pic>
      <p:sp>
        <p:nvSpPr>
          <p:cNvPr id="15" name="Google Shape;108;p3">
            <a:extLst>
              <a:ext uri="{FF2B5EF4-FFF2-40B4-BE49-F238E27FC236}">
                <a16:creationId xmlns:a16="http://schemas.microsoft.com/office/drawing/2014/main" id="{65FE47C1-828E-456E-B379-6234726CA4EB}"/>
              </a:ext>
            </a:extLst>
          </p:cNvPr>
          <p:cNvSpPr txBox="1"/>
          <p:nvPr/>
        </p:nvSpPr>
        <p:spPr>
          <a:xfrm>
            <a:off x="946511" y="196978"/>
            <a:ext cx="4518477" cy="461624"/>
          </a:xfrm>
          <a:prstGeom prst="rect">
            <a:avLst/>
          </a:prstGeom>
          <a:noFill/>
          <a:ln>
            <a:noFill/>
          </a:ln>
        </p:spPr>
        <p:txBody>
          <a:bodyPr spcFirstLastPara="1" wrap="square" lIns="91425" tIns="45700" rIns="91425" bIns="45700" anchor="t" anchorCtr="0">
            <a:spAutoFit/>
          </a:bodyPr>
          <a:lstStyle/>
          <a:p>
            <a:pPr>
              <a:defRPr/>
            </a:pP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Sag die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Nummern</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pic>
        <p:nvPicPr>
          <p:cNvPr id="16" name="Picture 10" descr="Contando, Matemáticas, Números">
            <a:extLst>
              <a:ext uri="{FF2B5EF4-FFF2-40B4-BE49-F238E27FC236}">
                <a16:creationId xmlns:a16="http://schemas.microsoft.com/office/drawing/2014/main" id="{3565E3FA-6AAF-447C-BE86-FF643E115F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55390" y="1497496"/>
            <a:ext cx="2476500" cy="32385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ontando, Matemáticas, Números">
            <a:extLst>
              <a:ext uri="{FF2B5EF4-FFF2-40B4-BE49-F238E27FC236}">
                <a16:creationId xmlns:a16="http://schemas.microsoft.com/office/drawing/2014/main" id="{D4A602C6-954A-4E39-AF27-F83CCD2D616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2290" y="1516546"/>
            <a:ext cx="2085975" cy="32385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descr="Contando, Matemáticas, Números">
            <a:extLst>
              <a:ext uri="{FF2B5EF4-FFF2-40B4-BE49-F238E27FC236}">
                <a16:creationId xmlns:a16="http://schemas.microsoft.com/office/drawing/2014/main" id="{F66F6C44-F5A7-48C3-BEAC-D3B06121344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91650" y="1516546"/>
            <a:ext cx="3048000" cy="323850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EAEA52C9-D476-4C27-94F0-8AB60D95C1FA}"/>
              </a:ext>
            </a:extLst>
          </p:cNvPr>
          <p:cNvSpPr txBox="1"/>
          <p:nvPr/>
        </p:nvSpPr>
        <p:spPr>
          <a:xfrm>
            <a:off x="888424" y="5199714"/>
            <a:ext cx="1661032"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002060"/>
                </a:solidFill>
                <a:effectLst/>
                <a:uLnTx/>
                <a:uFillTx/>
              </a:rPr>
              <a:t>eins</a:t>
            </a:r>
            <a:endParaRPr kumimoji="0" lang="en-GB" sz="6000" b="1" i="0" u="none" strike="noStrike" kern="1200" cap="none" spc="0" normalizeH="0" baseline="0" noProof="0" dirty="0">
              <a:ln>
                <a:noFill/>
              </a:ln>
              <a:solidFill>
                <a:srgbClr val="002060"/>
              </a:solidFill>
              <a:effectLst/>
              <a:uLnTx/>
              <a:uFillTx/>
            </a:endParaRPr>
          </a:p>
        </p:txBody>
      </p:sp>
      <p:sp>
        <p:nvSpPr>
          <p:cNvPr id="20" name="TextBox 19">
            <a:extLst>
              <a:ext uri="{FF2B5EF4-FFF2-40B4-BE49-F238E27FC236}">
                <a16:creationId xmlns:a16="http://schemas.microsoft.com/office/drawing/2014/main" id="{7C7E7D0F-DA66-4CAA-A1A6-4841D62E562E}"/>
              </a:ext>
            </a:extLst>
          </p:cNvPr>
          <p:cNvSpPr txBox="1"/>
          <p:nvPr/>
        </p:nvSpPr>
        <p:spPr>
          <a:xfrm>
            <a:off x="4513585" y="5199714"/>
            <a:ext cx="1866217"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002060"/>
                </a:solidFill>
                <a:effectLst/>
                <a:uLnTx/>
                <a:uFillTx/>
              </a:rPr>
              <a:t>zwei</a:t>
            </a:r>
            <a:endParaRPr kumimoji="0" lang="en-GB" sz="6000" b="1" i="0" u="none" strike="noStrike" kern="1200" cap="none" spc="0" normalizeH="0" baseline="0" noProof="0" dirty="0">
              <a:ln>
                <a:noFill/>
              </a:ln>
              <a:solidFill>
                <a:srgbClr val="002060"/>
              </a:solidFill>
              <a:effectLst/>
              <a:uLnTx/>
              <a:uFillTx/>
            </a:endParaRPr>
          </a:p>
        </p:txBody>
      </p:sp>
      <p:sp>
        <p:nvSpPr>
          <p:cNvPr id="21" name="TextBox 20">
            <a:extLst>
              <a:ext uri="{FF2B5EF4-FFF2-40B4-BE49-F238E27FC236}">
                <a16:creationId xmlns:a16="http://schemas.microsoft.com/office/drawing/2014/main" id="{DFEF3E09-7F57-483C-BB35-26117B9EDDE3}"/>
              </a:ext>
            </a:extLst>
          </p:cNvPr>
          <p:cNvSpPr txBox="1"/>
          <p:nvPr/>
        </p:nvSpPr>
        <p:spPr>
          <a:xfrm>
            <a:off x="8530189" y="5199714"/>
            <a:ext cx="1616148"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002060"/>
                </a:solidFill>
                <a:effectLst/>
                <a:uLnTx/>
                <a:uFillTx/>
              </a:rPr>
              <a:t>drei</a:t>
            </a:r>
            <a:endParaRPr kumimoji="0" lang="en-GB" sz="6000" b="1" i="0" u="none" strike="noStrike" kern="1200" cap="none" spc="0" normalizeH="0" baseline="0" noProof="0" dirty="0">
              <a:ln>
                <a:noFill/>
              </a:ln>
              <a:solidFill>
                <a:srgbClr val="002060"/>
              </a:solidFill>
              <a:effectLst/>
              <a:uLnTx/>
              <a:uFillTx/>
            </a:endParaRPr>
          </a:p>
        </p:txBody>
      </p:sp>
    </p:spTree>
    <p:extLst>
      <p:ext uri="{BB962C8B-B14F-4D97-AF65-F5344CB8AC3E}">
        <p14:creationId xmlns:p14="http://schemas.microsoft.com/office/powerpoint/2010/main" val="3761398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sp>
        <p:nvSpPr>
          <p:cNvPr id="13" name="Speech Bubble: Rectangle with Corners Rounded 12">
            <a:extLst>
              <a:ext uri="{FF2B5EF4-FFF2-40B4-BE49-F238E27FC236}">
                <a16:creationId xmlns:a16="http://schemas.microsoft.com/office/drawing/2014/main" id="{C472ADB2-A29C-468A-AFDC-509DA251A035}"/>
              </a:ext>
            </a:extLst>
          </p:cNvPr>
          <p:cNvSpPr/>
          <p:nvPr/>
        </p:nvSpPr>
        <p:spPr>
          <a:xfrm>
            <a:off x="914067" y="185308"/>
            <a:ext cx="3928809"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4" name="Graphic 13" descr="Teacher">
            <a:extLst>
              <a:ext uri="{FF2B5EF4-FFF2-40B4-BE49-F238E27FC236}">
                <a16:creationId xmlns:a16="http://schemas.microsoft.com/office/drawing/2014/main" id="{D2A653A1-811E-4C2A-A57B-293284D2713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29386"/>
            <a:ext cx="914400" cy="914400"/>
          </a:xfrm>
          <a:prstGeom prst="rect">
            <a:avLst/>
          </a:prstGeom>
        </p:spPr>
      </p:pic>
      <p:sp>
        <p:nvSpPr>
          <p:cNvPr id="15" name="Google Shape;108;p3">
            <a:extLst>
              <a:ext uri="{FF2B5EF4-FFF2-40B4-BE49-F238E27FC236}">
                <a16:creationId xmlns:a16="http://schemas.microsoft.com/office/drawing/2014/main" id="{65FE47C1-828E-456E-B379-6234726CA4EB}"/>
              </a:ext>
            </a:extLst>
          </p:cNvPr>
          <p:cNvSpPr txBox="1"/>
          <p:nvPr/>
        </p:nvSpPr>
        <p:spPr>
          <a:xfrm>
            <a:off x="946511" y="196978"/>
            <a:ext cx="4518477" cy="461624"/>
          </a:xfrm>
          <a:prstGeom prst="rect">
            <a:avLst/>
          </a:prstGeom>
          <a:noFill/>
          <a:ln>
            <a:noFill/>
          </a:ln>
        </p:spPr>
        <p:txBody>
          <a:bodyPr spcFirstLastPara="1" wrap="square" lIns="91425" tIns="45700" rIns="91425" bIns="45700" anchor="t" anchorCtr="0">
            <a:spAutoFit/>
          </a:bodyPr>
          <a:lstStyle/>
          <a:p>
            <a:pPr>
              <a:defRPr/>
            </a:pP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Sag die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Nummern</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pic>
        <p:nvPicPr>
          <p:cNvPr id="22" name="Picture 10" descr="Contando, Matemáticas, Números">
            <a:extLst>
              <a:ext uri="{FF2B5EF4-FFF2-40B4-BE49-F238E27FC236}">
                <a16:creationId xmlns:a16="http://schemas.microsoft.com/office/drawing/2014/main" id="{80E89F6F-6098-470C-93CF-87321CF148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55390" y="1497496"/>
            <a:ext cx="2476500" cy="32385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Contando, Matemáticas, Números">
            <a:extLst>
              <a:ext uri="{FF2B5EF4-FFF2-40B4-BE49-F238E27FC236}">
                <a16:creationId xmlns:a16="http://schemas.microsoft.com/office/drawing/2014/main" id="{FC0E522E-C0C1-4D65-95DA-0DFCFA05E4E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2290" y="1516546"/>
            <a:ext cx="2085975" cy="32385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2" descr="Contando, Matemáticas, Números">
            <a:extLst>
              <a:ext uri="{FF2B5EF4-FFF2-40B4-BE49-F238E27FC236}">
                <a16:creationId xmlns:a16="http://schemas.microsoft.com/office/drawing/2014/main" id="{D314C48E-DA76-40AB-B8B6-763EDB792FF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91650" y="1516546"/>
            <a:ext cx="3048000" cy="323850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7F8386BA-0CBD-4628-951A-C3A844659254}"/>
              </a:ext>
            </a:extLst>
          </p:cNvPr>
          <p:cNvSpPr txBox="1"/>
          <p:nvPr/>
        </p:nvSpPr>
        <p:spPr>
          <a:xfrm>
            <a:off x="888424" y="5199714"/>
            <a:ext cx="2260555"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000" b="1" dirty="0">
                <a:solidFill>
                  <a:srgbClr val="002060"/>
                </a:solidFill>
              </a:rPr>
              <a:t>e</a:t>
            </a:r>
            <a:r>
              <a:rPr kumimoji="0" lang="en-GB" sz="6000" b="1" i="0" u="none" strike="noStrike" kern="1200" cap="none" spc="0" normalizeH="0" baseline="0" noProof="0" dirty="0">
                <a:ln>
                  <a:noFill/>
                </a:ln>
                <a:solidFill>
                  <a:srgbClr val="002060"/>
                </a:solidFill>
                <a:effectLst/>
                <a:uLnTx/>
                <a:uFillTx/>
              </a:rPr>
              <a:t>_ _ _</a:t>
            </a:r>
          </a:p>
        </p:txBody>
      </p:sp>
      <p:sp>
        <p:nvSpPr>
          <p:cNvPr id="26" name="TextBox 25">
            <a:extLst>
              <a:ext uri="{FF2B5EF4-FFF2-40B4-BE49-F238E27FC236}">
                <a16:creationId xmlns:a16="http://schemas.microsoft.com/office/drawing/2014/main" id="{A5E3799F-D9C7-4858-B750-AC6735958705}"/>
              </a:ext>
            </a:extLst>
          </p:cNvPr>
          <p:cNvSpPr txBox="1"/>
          <p:nvPr/>
        </p:nvSpPr>
        <p:spPr>
          <a:xfrm>
            <a:off x="4513585" y="5199714"/>
            <a:ext cx="216153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002060"/>
                </a:solidFill>
                <a:effectLst/>
                <a:uLnTx/>
                <a:uFillTx/>
              </a:rPr>
              <a:t>z_ _ </a:t>
            </a:r>
            <a:r>
              <a:rPr lang="en-GB" sz="6000" b="1" dirty="0">
                <a:solidFill>
                  <a:srgbClr val="002060"/>
                </a:solidFill>
              </a:rPr>
              <a:t>_</a:t>
            </a:r>
            <a:endParaRPr kumimoji="0" lang="en-GB" sz="6000" b="1" i="0" u="none" strike="noStrike" kern="1200" cap="none" spc="0" normalizeH="0" baseline="0" noProof="0" dirty="0">
              <a:ln>
                <a:noFill/>
              </a:ln>
              <a:solidFill>
                <a:srgbClr val="002060"/>
              </a:solidFill>
              <a:effectLst/>
              <a:uLnTx/>
              <a:uFillTx/>
            </a:endParaRPr>
          </a:p>
        </p:txBody>
      </p:sp>
      <p:sp>
        <p:nvSpPr>
          <p:cNvPr id="27" name="TextBox 26">
            <a:extLst>
              <a:ext uri="{FF2B5EF4-FFF2-40B4-BE49-F238E27FC236}">
                <a16:creationId xmlns:a16="http://schemas.microsoft.com/office/drawing/2014/main" id="{64A654F9-7792-4D35-90E9-2049628A1CEA}"/>
              </a:ext>
            </a:extLst>
          </p:cNvPr>
          <p:cNvSpPr txBox="1"/>
          <p:nvPr/>
        </p:nvSpPr>
        <p:spPr>
          <a:xfrm>
            <a:off x="8530189" y="5199714"/>
            <a:ext cx="2263761"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002060"/>
                </a:solidFill>
                <a:effectLst/>
                <a:uLnTx/>
                <a:uFillTx/>
              </a:rPr>
              <a:t>d_ _ _</a:t>
            </a:r>
          </a:p>
        </p:txBody>
      </p:sp>
    </p:spTree>
    <p:extLst>
      <p:ext uri="{BB962C8B-B14F-4D97-AF65-F5344CB8AC3E}">
        <p14:creationId xmlns:p14="http://schemas.microsoft.com/office/powerpoint/2010/main" val="3897206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sp>
        <p:nvSpPr>
          <p:cNvPr id="13" name="Speech Bubble: Rectangle with Corners Rounded 12">
            <a:extLst>
              <a:ext uri="{FF2B5EF4-FFF2-40B4-BE49-F238E27FC236}">
                <a16:creationId xmlns:a16="http://schemas.microsoft.com/office/drawing/2014/main" id="{C472ADB2-A29C-468A-AFDC-509DA251A035}"/>
              </a:ext>
            </a:extLst>
          </p:cNvPr>
          <p:cNvSpPr/>
          <p:nvPr/>
        </p:nvSpPr>
        <p:spPr>
          <a:xfrm>
            <a:off x="914067" y="185308"/>
            <a:ext cx="3928809"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4" name="Graphic 13" descr="Teacher">
            <a:extLst>
              <a:ext uri="{FF2B5EF4-FFF2-40B4-BE49-F238E27FC236}">
                <a16:creationId xmlns:a16="http://schemas.microsoft.com/office/drawing/2014/main" id="{D2A653A1-811E-4C2A-A57B-293284D2713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29386"/>
            <a:ext cx="914400" cy="914400"/>
          </a:xfrm>
          <a:prstGeom prst="rect">
            <a:avLst/>
          </a:prstGeom>
        </p:spPr>
      </p:pic>
      <p:sp>
        <p:nvSpPr>
          <p:cNvPr id="15" name="Google Shape;108;p3">
            <a:extLst>
              <a:ext uri="{FF2B5EF4-FFF2-40B4-BE49-F238E27FC236}">
                <a16:creationId xmlns:a16="http://schemas.microsoft.com/office/drawing/2014/main" id="{65FE47C1-828E-456E-B379-6234726CA4EB}"/>
              </a:ext>
            </a:extLst>
          </p:cNvPr>
          <p:cNvSpPr txBox="1"/>
          <p:nvPr/>
        </p:nvSpPr>
        <p:spPr>
          <a:xfrm>
            <a:off x="946511" y="196978"/>
            <a:ext cx="4518477" cy="461624"/>
          </a:xfrm>
          <a:prstGeom prst="rect">
            <a:avLst/>
          </a:prstGeom>
          <a:noFill/>
          <a:ln>
            <a:noFill/>
          </a:ln>
        </p:spPr>
        <p:txBody>
          <a:bodyPr spcFirstLastPara="1" wrap="square" lIns="91425" tIns="45700" rIns="91425" bIns="45700" anchor="t" anchorCtr="0">
            <a:spAutoFit/>
          </a:bodyPr>
          <a:lstStyle/>
          <a:p>
            <a:pPr>
              <a:defRPr/>
            </a:pP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Sag die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Nummern</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pic>
        <p:nvPicPr>
          <p:cNvPr id="22" name="Picture 18" descr="Contando, Matemáticas, Números">
            <a:extLst>
              <a:ext uri="{FF2B5EF4-FFF2-40B4-BE49-F238E27FC236}">
                <a16:creationId xmlns:a16="http://schemas.microsoft.com/office/drawing/2014/main" id="{64ADB676-2C6E-4680-8DE1-91CDBBE8B5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99043" y="1654038"/>
            <a:ext cx="2800350" cy="32385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Contando, Cinco, Matemáticas, Números">
            <a:extLst>
              <a:ext uri="{FF2B5EF4-FFF2-40B4-BE49-F238E27FC236}">
                <a16:creationId xmlns:a16="http://schemas.microsoft.com/office/drawing/2014/main" id="{8A8FD9A3-A988-4522-9C59-074625E9093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91915" y="1623392"/>
            <a:ext cx="2419350" cy="3238500"/>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FC7E8775-7A07-4D92-AE77-4F63B47E120F}"/>
              </a:ext>
            </a:extLst>
          </p:cNvPr>
          <p:cNvSpPr txBox="1"/>
          <p:nvPr/>
        </p:nvSpPr>
        <p:spPr>
          <a:xfrm>
            <a:off x="555871" y="5199713"/>
            <a:ext cx="1539204"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002060"/>
                </a:solidFill>
                <a:effectLst/>
                <a:uLnTx/>
                <a:uFillTx/>
              </a:rPr>
              <a:t>vier</a:t>
            </a:r>
            <a:endParaRPr kumimoji="0" lang="en-GB" sz="6000" b="1" i="0" u="none" strike="noStrike" kern="1200" cap="none" spc="0" normalizeH="0" baseline="0" noProof="0" dirty="0">
              <a:ln>
                <a:noFill/>
              </a:ln>
              <a:solidFill>
                <a:srgbClr val="002060"/>
              </a:solidFill>
              <a:effectLst/>
              <a:uLnTx/>
              <a:uFillTx/>
            </a:endParaRPr>
          </a:p>
        </p:txBody>
      </p:sp>
      <p:sp>
        <p:nvSpPr>
          <p:cNvPr id="25" name="TextBox 24">
            <a:extLst>
              <a:ext uri="{FF2B5EF4-FFF2-40B4-BE49-F238E27FC236}">
                <a16:creationId xmlns:a16="http://schemas.microsoft.com/office/drawing/2014/main" id="{5F4E57F2-8FA9-4337-B583-B2801FDF8C77}"/>
              </a:ext>
            </a:extLst>
          </p:cNvPr>
          <p:cNvSpPr txBox="1"/>
          <p:nvPr/>
        </p:nvSpPr>
        <p:spPr>
          <a:xfrm>
            <a:off x="4513585" y="5199714"/>
            <a:ext cx="1537600"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002060"/>
                </a:solidFill>
                <a:effectLst/>
                <a:uLnTx/>
                <a:uFillTx/>
              </a:rPr>
              <a:t>fünf</a:t>
            </a:r>
            <a:endParaRPr kumimoji="0" lang="en-GB" sz="6000" b="1" i="0" u="none" strike="noStrike" kern="1200" cap="none" spc="0" normalizeH="0" baseline="0" noProof="0" dirty="0">
              <a:ln>
                <a:noFill/>
              </a:ln>
              <a:solidFill>
                <a:srgbClr val="002060"/>
              </a:solidFill>
              <a:effectLst/>
              <a:uLnTx/>
              <a:uFillTx/>
            </a:endParaRPr>
          </a:p>
        </p:txBody>
      </p:sp>
      <p:sp>
        <p:nvSpPr>
          <p:cNvPr id="26" name="TextBox 25">
            <a:extLst>
              <a:ext uri="{FF2B5EF4-FFF2-40B4-BE49-F238E27FC236}">
                <a16:creationId xmlns:a16="http://schemas.microsoft.com/office/drawing/2014/main" id="{2B73EE27-A30D-4F1F-BC05-19D4356D517C}"/>
              </a:ext>
            </a:extLst>
          </p:cNvPr>
          <p:cNvSpPr txBox="1"/>
          <p:nvPr/>
        </p:nvSpPr>
        <p:spPr>
          <a:xfrm>
            <a:off x="8530189" y="5199714"/>
            <a:ext cx="2307042"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002060"/>
                </a:solidFill>
                <a:effectLst/>
                <a:uLnTx/>
                <a:uFillTx/>
              </a:rPr>
              <a:t>sechs</a:t>
            </a:r>
            <a:endParaRPr kumimoji="0" lang="en-GB" sz="6000" b="1" i="0" u="none" strike="noStrike" kern="1200" cap="none" spc="0" normalizeH="0" baseline="0" noProof="0" dirty="0">
              <a:ln>
                <a:noFill/>
              </a:ln>
              <a:solidFill>
                <a:srgbClr val="002060"/>
              </a:solidFill>
              <a:effectLst/>
              <a:uLnTx/>
              <a:uFillTx/>
            </a:endParaRPr>
          </a:p>
        </p:txBody>
      </p:sp>
      <p:pic>
        <p:nvPicPr>
          <p:cNvPr id="27" name="Picture 2" descr="Contando, Cuatro, Matemáticas, Números">
            <a:extLst>
              <a:ext uri="{FF2B5EF4-FFF2-40B4-BE49-F238E27FC236}">
                <a16:creationId xmlns:a16="http://schemas.microsoft.com/office/drawing/2014/main" id="{A02C868A-8C84-4BA0-A81B-397F3AED4FF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5179" y="1062342"/>
            <a:ext cx="2572612" cy="3799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994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sp>
        <p:nvSpPr>
          <p:cNvPr id="13" name="Speech Bubble: Rectangle with Corners Rounded 12">
            <a:extLst>
              <a:ext uri="{FF2B5EF4-FFF2-40B4-BE49-F238E27FC236}">
                <a16:creationId xmlns:a16="http://schemas.microsoft.com/office/drawing/2014/main" id="{C472ADB2-A29C-468A-AFDC-509DA251A035}"/>
              </a:ext>
            </a:extLst>
          </p:cNvPr>
          <p:cNvSpPr/>
          <p:nvPr/>
        </p:nvSpPr>
        <p:spPr>
          <a:xfrm>
            <a:off x="914067" y="185308"/>
            <a:ext cx="3928809"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4" name="Graphic 13" descr="Teacher">
            <a:extLst>
              <a:ext uri="{FF2B5EF4-FFF2-40B4-BE49-F238E27FC236}">
                <a16:creationId xmlns:a16="http://schemas.microsoft.com/office/drawing/2014/main" id="{D2A653A1-811E-4C2A-A57B-293284D2713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29386"/>
            <a:ext cx="914400" cy="914400"/>
          </a:xfrm>
          <a:prstGeom prst="rect">
            <a:avLst/>
          </a:prstGeom>
        </p:spPr>
      </p:pic>
      <p:sp>
        <p:nvSpPr>
          <p:cNvPr id="15" name="Google Shape;108;p3">
            <a:extLst>
              <a:ext uri="{FF2B5EF4-FFF2-40B4-BE49-F238E27FC236}">
                <a16:creationId xmlns:a16="http://schemas.microsoft.com/office/drawing/2014/main" id="{65FE47C1-828E-456E-B379-6234726CA4EB}"/>
              </a:ext>
            </a:extLst>
          </p:cNvPr>
          <p:cNvSpPr txBox="1"/>
          <p:nvPr/>
        </p:nvSpPr>
        <p:spPr>
          <a:xfrm>
            <a:off x="946511" y="196978"/>
            <a:ext cx="4518477" cy="461624"/>
          </a:xfrm>
          <a:prstGeom prst="rect">
            <a:avLst/>
          </a:prstGeom>
          <a:noFill/>
          <a:ln>
            <a:noFill/>
          </a:ln>
        </p:spPr>
        <p:txBody>
          <a:bodyPr spcFirstLastPara="1" wrap="square" lIns="91425" tIns="45700" rIns="91425" bIns="45700" anchor="t" anchorCtr="0">
            <a:spAutoFit/>
          </a:bodyPr>
          <a:lstStyle/>
          <a:p>
            <a:pPr>
              <a:defRPr/>
            </a:pP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Sag die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Nummern</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pic>
        <p:nvPicPr>
          <p:cNvPr id="22" name="Picture 18" descr="Contando, Matemáticas, Números">
            <a:extLst>
              <a:ext uri="{FF2B5EF4-FFF2-40B4-BE49-F238E27FC236}">
                <a16:creationId xmlns:a16="http://schemas.microsoft.com/office/drawing/2014/main" id="{64ADB676-2C6E-4680-8DE1-91CDBBE8B5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99043" y="1654038"/>
            <a:ext cx="2800350" cy="32385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Contando, Cinco, Matemáticas, Números">
            <a:extLst>
              <a:ext uri="{FF2B5EF4-FFF2-40B4-BE49-F238E27FC236}">
                <a16:creationId xmlns:a16="http://schemas.microsoft.com/office/drawing/2014/main" id="{8A8FD9A3-A988-4522-9C59-074625E9093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91915" y="1623392"/>
            <a:ext cx="2419350" cy="3238500"/>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FC7E8775-7A07-4D92-AE77-4F63B47E120F}"/>
              </a:ext>
            </a:extLst>
          </p:cNvPr>
          <p:cNvSpPr txBox="1"/>
          <p:nvPr/>
        </p:nvSpPr>
        <p:spPr>
          <a:xfrm>
            <a:off x="555871" y="5199713"/>
            <a:ext cx="2199641"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002060"/>
                </a:solidFill>
                <a:effectLst/>
                <a:uLnTx/>
                <a:uFillTx/>
              </a:rPr>
              <a:t>v_</a:t>
            </a:r>
            <a:r>
              <a:rPr kumimoji="0" lang="en-GB" sz="6000" b="1" i="0" u="none" strike="noStrike" kern="1200" cap="none" spc="0" normalizeH="0" noProof="0" dirty="0">
                <a:ln>
                  <a:noFill/>
                </a:ln>
                <a:solidFill>
                  <a:srgbClr val="002060"/>
                </a:solidFill>
                <a:effectLst/>
                <a:uLnTx/>
                <a:uFillTx/>
              </a:rPr>
              <a:t> _ _</a:t>
            </a:r>
            <a:endParaRPr kumimoji="0" lang="en-GB" sz="6000" b="1" i="0" u="none" strike="noStrike" kern="1200" cap="none" spc="0" normalizeH="0" baseline="0" noProof="0" dirty="0">
              <a:ln>
                <a:noFill/>
              </a:ln>
              <a:solidFill>
                <a:srgbClr val="002060"/>
              </a:solidFill>
              <a:effectLst/>
              <a:uLnTx/>
              <a:uFillTx/>
            </a:endParaRPr>
          </a:p>
        </p:txBody>
      </p:sp>
      <p:sp>
        <p:nvSpPr>
          <p:cNvPr id="25" name="TextBox 24">
            <a:extLst>
              <a:ext uri="{FF2B5EF4-FFF2-40B4-BE49-F238E27FC236}">
                <a16:creationId xmlns:a16="http://schemas.microsoft.com/office/drawing/2014/main" id="{5F4E57F2-8FA9-4337-B583-B2801FDF8C77}"/>
              </a:ext>
            </a:extLst>
          </p:cNvPr>
          <p:cNvSpPr txBox="1"/>
          <p:nvPr/>
        </p:nvSpPr>
        <p:spPr>
          <a:xfrm>
            <a:off x="4513585" y="5199714"/>
            <a:ext cx="1983235"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002060"/>
                </a:solidFill>
                <a:effectLst/>
                <a:uLnTx/>
                <a:uFillTx/>
              </a:rPr>
              <a:t>f_ _ _</a:t>
            </a:r>
          </a:p>
        </p:txBody>
      </p:sp>
      <p:sp>
        <p:nvSpPr>
          <p:cNvPr id="26" name="TextBox 25">
            <a:extLst>
              <a:ext uri="{FF2B5EF4-FFF2-40B4-BE49-F238E27FC236}">
                <a16:creationId xmlns:a16="http://schemas.microsoft.com/office/drawing/2014/main" id="{2B73EE27-A30D-4F1F-BC05-19D4356D517C}"/>
              </a:ext>
            </a:extLst>
          </p:cNvPr>
          <p:cNvSpPr txBox="1"/>
          <p:nvPr/>
        </p:nvSpPr>
        <p:spPr>
          <a:xfrm>
            <a:off x="8530189" y="5199714"/>
            <a:ext cx="2706190"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002060"/>
                </a:solidFill>
                <a:effectLst/>
                <a:uLnTx/>
                <a:uFillTx/>
              </a:rPr>
              <a:t>s_ _ _ _</a:t>
            </a:r>
          </a:p>
        </p:txBody>
      </p:sp>
      <p:pic>
        <p:nvPicPr>
          <p:cNvPr id="27" name="Picture 2" descr="Contando, Cuatro, Matemáticas, Números">
            <a:extLst>
              <a:ext uri="{FF2B5EF4-FFF2-40B4-BE49-F238E27FC236}">
                <a16:creationId xmlns:a16="http://schemas.microsoft.com/office/drawing/2014/main" id="{A02C868A-8C84-4BA0-A81B-397F3AED4FF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5179" y="1062342"/>
            <a:ext cx="2572612" cy="3799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962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sp>
        <p:nvSpPr>
          <p:cNvPr id="13" name="Speech Bubble: Rectangle with Corners Rounded 12">
            <a:extLst>
              <a:ext uri="{FF2B5EF4-FFF2-40B4-BE49-F238E27FC236}">
                <a16:creationId xmlns:a16="http://schemas.microsoft.com/office/drawing/2014/main" id="{C472ADB2-A29C-468A-AFDC-509DA251A035}"/>
              </a:ext>
            </a:extLst>
          </p:cNvPr>
          <p:cNvSpPr/>
          <p:nvPr/>
        </p:nvSpPr>
        <p:spPr>
          <a:xfrm>
            <a:off x="914067" y="185308"/>
            <a:ext cx="3928809"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4" name="Graphic 13" descr="Teacher">
            <a:extLst>
              <a:ext uri="{FF2B5EF4-FFF2-40B4-BE49-F238E27FC236}">
                <a16:creationId xmlns:a16="http://schemas.microsoft.com/office/drawing/2014/main" id="{D2A653A1-811E-4C2A-A57B-293284D2713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29386"/>
            <a:ext cx="914400" cy="914400"/>
          </a:xfrm>
          <a:prstGeom prst="rect">
            <a:avLst/>
          </a:prstGeom>
        </p:spPr>
      </p:pic>
      <p:sp>
        <p:nvSpPr>
          <p:cNvPr id="15" name="Google Shape;108;p3">
            <a:extLst>
              <a:ext uri="{FF2B5EF4-FFF2-40B4-BE49-F238E27FC236}">
                <a16:creationId xmlns:a16="http://schemas.microsoft.com/office/drawing/2014/main" id="{65FE47C1-828E-456E-B379-6234726CA4EB}"/>
              </a:ext>
            </a:extLst>
          </p:cNvPr>
          <p:cNvSpPr txBox="1"/>
          <p:nvPr/>
        </p:nvSpPr>
        <p:spPr>
          <a:xfrm>
            <a:off x="946511" y="196978"/>
            <a:ext cx="4518477" cy="461624"/>
          </a:xfrm>
          <a:prstGeom prst="rect">
            <a:avLst/>
          </a:prstGeom>
          <a:noFill/>
          <a:ln>
            <a:noFill/>
          </a:ln>
        </p:spPr>
        <p:txBody>
          <a:bodyPr spcFirstLastPara="1" wrap="square" lIns="91425" tIns="45700" rIns="91425" bIns="45700" anchor="t" anchorCtr="0">
            <a:spAutoFit/>
          </a:bodyPr>
          <a:lstStyle/>
          <a:p>
            <a:pPr>
              <a:defRPr/>
            </a:pP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Sag die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Nummern</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
        <p:nvSpPr>
          <p:cNvPr id="17" name="TextBox 16">
            <a:extLst>
              <a:ext uri="{FF2B5EF4-FFF2-40B4-BE49-F238E27FC236}">
                <a16:creationId xmlns:a16="http://schemas.microsoft.com/office/drawing/2014/main" id="{55FBC958-3D3C-4AD7-9CF9-29B559EFCDF9}"/>
              </a:ext>
            </a:extLst>
          </p:cNvPr>
          <p:cNvSpPr txBox="1"/>
          <p:nvPr/>
        </p:nvSpPr>
        <p:spPr>
          <a:xfrm>
            <a:off x="895803" y="5197900"/>
            <a:ext cx="2661306"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002060"/>
                </a:solidFill>
                <a:effectLst/>
                <a:uLnTx/>
                <a:uFillTx/>
              </a:rPr>
              <a:t>sieben</a:t>
            </a:r>
            <a:endParaRPr kumimoji="0" lang="en-GB" sz="6000" b="1" i="0" u="none" strike="noStrike" kern="1200" cap="none" spc="0" normalizeH="0" baseline="0" noProof="0" dirty="0">
              <a:ln>
                <a:noFill/>
              </a:ln>
              <a:solidFill>
                <a:srgbClr val="002060"/>
              </a:solidFill>
              <a:effectLst/>
              <a:uLnTx/>
              <a:uFillTx/>
            </a:endParaRPr>
          </a:p>
        </p:txBody>
      </p:sp>
      <p:sp>
        <p:nvSpPr>
          <p:cNvPr id="18" name="TextBox 17">
            <a:extLst>
              <a:ext uri="{FF2B5EF4-FFF2-40B4-BE49-F238E27FC236}">
                <a16:creationId xmlns:a16="http://schemas.microsoft.com/office/drawing/2014/main" id="{028C8EED-70CE-4238-93AB-6C47FD266922}"/>
              </a:ext>
            </a:extLst>
          </p:cNvPr>
          <p:cNvSpPr txBox="1"/>
          <p:nvPr/>
        </p:nvSpPr>
        <p:spPr>
          <a:xfrm>
            <a:off x="4842876" y="5197900"/>
            <a:ext cx="1877437"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000" b="1" dirty="0" err="1">
                <a:solidFill>
                  <a:srgbClr val="002060"/>
                </a:solidFill>
              </a:rPr>
              <a:t>acht</a:t>
            </a:r>
            <a:endParaRPr kumimoji="0" lang="en-GB" sz="6000" b="1" i="0" u="none" strike="noStrike" kern="1200" cap="none" spc="0" normalizeH="0" baseline="0" noProof="0" dirty="0">
              <a:ln>
                <a:noFill/>
              </a:ln>
              <a:solidFill>
                <a:srgbClr val="002060"/>
              </a:solidFill>
              <a:effectLst/>
              <a:uLnTx/>
              <a:uFillTx/>
            </a:endParaRPr>
          </a:p>
        </p:txBody>
      </p:sp>
      <p:sp>
        <p:nvSpPr>
          <p:cNvPr id="19" name="TextBox 18">
            <a:extLst>
              <a:ext uri="{FF2B5EF4-FFF2-40B4-BE49-F238E27FC236}">
                <a16:creationId xmlns:a16="http://schemas.microsoft.com/office/drawing/2014/main" id="{948DDCBF-8F3D-4CCC-9687-C5427BE4AED2}"/>
              </a:ext>
            </a:extLst>
          </p:cNvPr>
          <p:cNvSpPr txBox="1"/>
          <p:nvPr/>
        </p:nvSpPr>
        <p:spPr>
          <a:xfrm>
            <a:off x="8530189" y="5199714"/>
            <a:ext cx="2061783"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002060"/>
                </a:solidFill>
                <a:effectLst/>
                <a:uLnTx/>
                <a:uFillTx/>
              </a:rPr>
              <a:t>neun</a:t>
            </a:r>
            <a:endParaRPr kumimoji="0" lang="en-GB" sz="6000" b="1" i="0" u="none" strike="noStrike" kern="1200" cap="none" spc="0" normalizeH="0" baseline="0" noProof="0" dirty="0">
              <a:ln>
                <a:noFill/>
              </a:ln>
              <a:solidFill>
                <a:srgbClr val="002060"/>
              </a:solidFill>
              <a:effectLst/>
              <a:uLnTx/>
              <a:uFillTx/>
            </a:endParaRPr>
          </a:p>
        </p:txBody>
      </p:sp>
      <p:pic>
        <p:nvPicPr>
          <p:cNvPr id="20" name="Picture 8" descr="Contando, Ocho, Matemáticas, Números">
            <a:extLst>
              <a:ext uri="{FF2B5EF4-FFF2-40B4-BE49-F238E27FC236}">
                <a16:creationId xmlns:a16="http://schemas.microsoft.com/office/drawing/2014/main" id="{E9156842-FB5A-427F-B5DA-A7C27E1713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42876" y="1585290"/>
            <a:ext cx="2076450" cy="32385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6" descr="Contando, Matemáticas, Números">
            <a:extLst>
              <a:ext uri="{FF2B5EF4-FFF2-40B4-BE49-F238E27FC236}">
                <a16:creationId xmlns:a16="http://schemas.microsoft.com/office/drawing/2014/main" id="{14C8E5D4-54FE-45E5-AA25-A79890C5DB5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5871" y="1585290"/>
            <a:ext cx="2476500" cy="32385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4" descr="Contando, Matemáticas, Nueve, Números">
            <a:extLst>
              <a:ext uri="{FF2B5EF4-FFF2-40B4-BE49-F238E27FC236}">
                <a16:creationId xmlns:a16="http://schemas.microsoft.com/office/drawing/2014/main" id="{C7436074-48A2-4826-A2FF-78D48E9BE11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09612" y="1516546"/>
            <a:ext cx="1876425" cy="3238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2778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2524</Words>
  <Application>Microsoft Office PowerPoint</Application>
  <PresentationFormat>Widescreen</PresentationFormat>
  <Paragraphs>419</Paragraphs>
  <Slides>21</Slides>
  <Notes>21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21</vt:i4>
      </vt:variant>
    </vt:vector>
  </HeadingPairs>
  <TitlesOfParts>
    <vt:vector size="30" baseType="lpstr">
      <vt:lpstr>Arial</vt:lpstr>
      <vt:lpstr>Calibri</vt:lpstr>
      <vt:lpstr>Century Gothic</vt:lpstr>
      <vt:lpstr>Century Gothic</vt:lpstr>
      <vt:lpstr>Modern Love</vt:lpstr>
      <vt:lpstr>Segoe Print</vt:lpstr>
      <vt:lpstr>Symbol</vt:lpstr>
      <vt:lpstr>Wingdings</vt:lpstr>
      <vt:lpstr>1_Office Theme</vt:lpstr>
      <vt:lpstr>Talking about things and things you do</vt:lpstr>
      <vt:lpstr>aussprechen</vt:lpstr>
      <vt:lpstr>aussprechen</vt:lpstr>
      <vt:lpstr>PowerPoint Presentation</vt:lpstr>
      <vt:lpstr>Vokabeln</vt:lpstr>
      <vt:lpstr>Vokabeln</vt:lpstr>
      <vt:lpstr>Vokabeln</vt:lpstr>
      <vt:lpstr>Vokabeln</vt:lpstr>
      <vt:lpstr>Vokabeln</vt:lpstr>
      <vt:lpstr>Vokabeln</vt:lpstr>
      <vt:lpstr>Vokabeln</vt:lpstr>
      <vt:lpstr>Vokabeln</vt:lpstr>
      <vt:lpstr>sprechen</vt:lpstr>
      <vt:lpstr>Plural nouns</vt:lpstr>
      <vt:lpstr>hören</vt:lpstr>
      <vt:lpstr>Es gibt</vt:lpstr>
      <vt:lpstr>lesen</vt:lpstr>
      <vt:lpstr>sprechen</vt:lpstr>
      <vt:lpstr>hören</vt:lpstr>
      <vt:lpstr>Tschüss!</vt:lpstr>
      <vt:lpstr>lesen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Charlotte Moss</cp:lastModifiedBy>
  <cp:revision>63</cp:revision>
  <dcterms:created xsi:type="dcterms:W3CDTF">2021-07-02T19:27:01Z</dcterms:created>
  <dcterms:modified xsi:type="dcterms:W3CDTF">2023-09-28T14:44:12Z</dcterms:modified>
</cp:coreProperties>
</file>