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938" r:id="rId3"/>
    <p:sldId id="939" r:id="rId4"/>
    <p:sldId id="298" r:id="rId5"/>
    <p:sldId id="294" r:id="rId6"/>
    <p:sldId id="926" r:id="rId7"/>
    <p:sldId id="927" r:id="rId8"/>
    <p:sldId id="928" r:id="rId9"/>
    <p:sldId id="929" r:id="rId10"/>
    <p:sldId id="930" r:id="rId11"/>
    <p:sldId id="931" r:id="rId12"/>
    <p:sldId id="932" r:id="rId13"/>
    <p:sldId id="933" r:id="rId14"/>
    <p:sldId id="279" r:id="rId15"/>
    <p:sldId id="291" r:id="rId16"/>
    <p:sldId id="934" r:id="rId17"/>
    <p:sldId id="281" r:id="rId18"/>
    <p:sldId id="935" r:id="rId19"/>
    <p:sldId id="261" r:id="rId20"/>
    <p:sldId id="290" r:id="rId21"/>
    <p:sldId id="9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E63A"/>
    <a:srgbClr val="FFD10D"/>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1599" autoAdjust="0"/>
    <p:restoredTop sz="0" autoAdjust="0"/>
  </p:normalViewPr>
  <p:slideViewPr>
    <p:cSldViewPr snapToGrid="0">
      <p:cViewPr varScale="1">
        <p:scale>
          <a:sx n="18" d="100"/>
          <a:sy n="18" d="100"/>
        </p:scale>
        <p:origin x="2668" y="2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[-ss-] [-s]</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Nummer </a:t>
            </a:r>
            <a:r>
              <a:rPr lang="de-DE" sz="1200" b="0" i="0" strike="noStrike" spc="-1" dirty="0">
                <a:solidFill>
                  <a:srgbClr val="002060"/>
                </a:solidFill>
                <a:latin typeface="Century Gothic"/>
                <a:ea typeface="Century Gothic"/>
              </a:rPr>
              <a:t>[806] </a:t>
            </a:r>
            <a:r>
              <a:rPr lang="de-DE" sz="1200" b="1" i="0" strike="noStrike" spc="-1" dirty="0">
                <a:solidFill>
                  <a:srgbClr val="002060"/>
                </a:solidFill>
                <a:latin typeface="Century Gothic"/>
                <a:ea typeface="Century Gothic"/>
              </a:rPr>
              <a:t>null </a:t>
            </a:r>
            <a:r>
              <a:rPr lang="de-DE" sz="1200" b="0" i="0" strike="noStrike" spc="-1" dirty="0">
                <a:solidFill>
                  <a:srgbClr val="002060"/>
                </a:solidFill>
                <a:latin typeface="Century Gothic"/>
                <a:ea typeface="Century Gothic"/>
              </a:rPr>
              <a:t>[1680] </a:t>
            </a:r>
            <a:r>
              <a:rPr lang="de-DE" sz="1200" b="1" i="0" strike="noStrike" spc="-1" dirty="0">
                <a:solidFill>
                  <a:srgbClr val="002060"/>
                </a:solidFill>
                <a:latin typeface="Century Gothic"/>
                <a:ea typeface="Century Gothic"/>
              </a:rPr>
              <a:t>eins </a:t>
            </a:r>
            <a:r>
              <a:rPr lang="de-DE" sz="1200" b="0" i="0" strike="noStrike" spc="-1" dirty="0">
                <a:solidFill>
                  <a:srgbClr val="002060"/>
                </a:solidFill>
                <a:latin typeface="Century Gothic"/>
                <a:ea typeface="Century Gothic"/>
              </a:rPr>
              <a:t>[774] </a:t>
            </a:r>
            <a:r>
              <a:rPr lang="de-DE" sz="1200" b="1" i="0" strike="noStrike" spc="-1" dirty="0">
                <a:solidFill>
                  <a:srgbClr val="002060"/>
                </a:solidFill>
                <a:latin typeface="Century Gothic"/>
                <a:ea typeface="Century Gothic"/>
              </a:rPr>
              <a:t>zwei </a:t>
            </a:r>
            <a:r>
              <a:rPr lang="de-DE" sz="1200" b="0" i="0" strike="noStrike" spc="-1" dirty="0">
                <a:solidFill>
                  <a:srgbClr val="002060"/>
                </a:solidFill>
                <a:latin typeface="Century Gothic"/>
                <a:ea typeface="Century Gothic"/>
              </a:rPr>
              <a:t>[70]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vier </a:t>
            </a:r>
            <a:r>
              <a:rPr lang="de-DE" sz="1200" b="0" i="0" strike="noStrike" spc="-1" dirty="0">
                <a:solidFill>
                  <a:srgbClr val="002060"/>
                </a:solidFill>
                <a:latin typeface="Century Gothic"/>
                <a:ea typeface="Century Gothic"/>
              </a:rPr>
              <a:t>[200] </a:t>
            </a:r>
            <a:r>
              <a:rPr lang="de-DE" sz="1200" b="1" i="0" strike="noStrike" spc="-1" dirty="0">
                <a:solidFill>
                  <a:srgbClr val="002060"/>
                </a:solidFill>
                <a:latin typeface="Century Gothic"/>
                <a:ea typeface="Century Gothic"/>
              </a:rPr>
              <a:t>fünf </a:t>
            </a:r>
            <a:r>
              <a:rPr lang="de-DE" sz="1200" b="0" i="0" strike="noStrike" spc="-1" dirty="0">
                <a:solidFill>
                  <a:srgbClr val="002060"/>
                </a:solidFill>
                <a:latin typeface="Century Gothic"/>
                <a:ea typeface="Century Gothic"/>
              </a:rPr>
              <a:t>[274] </a:t>
            </a:r>
            <a:r>
              <a:rPr lang="de-DE" sz="1200" b="1" i="0" strike="noStrike" spc="-1" dirty="0">
                <a:solidFill>
                  <a:srgbClr val="002060"/>
                </a:solidFill>
                <a:latin typeface="Century Gothic"/>
                <a:ea typeface="Century Gothic"/>
              </a:rPr>
              <a:t>sechs </a:t>
            </a:r>
            <a:r>
              <a:rPr lang="de-DE" sz="1200" b="0" i="0" strike="noStrike" spc="-1" dirty="0">
                <a:solidFill>
                  <a:srgbClr val="002060"/>
                </a:solidFill>
                <a:latin typeface="Century Gothic"/>
                <a:ea typeface="Century Gothic"/>
              </a:rPr>
              <a:t>[428] </a:t>
            </a:r>
            <a:r>
              <a:rPr lang="de-DE" sz="1200" b="1" i="0" strike="noStrike" spc="-1" dirty="0">
                <a:solidFill>
                  <a:srgbClr val="002060"/>
                </a:solidFill>
                <a:latin typeface="Century Gothic"/>
                <a:ea typeface="Century Gothic"/>
              </a:rPr>
              <a:t>sieben </a:t>
            </a:r>
            <a:r>
              <a:rPr lang="de-DE" sz="1200" b="0" i="0" strike="noStrike" spc="-1" dirty="0">
                <a:solidFill>
                  <a:srgbClr val="002060"/>
                </a:solidFill>
                <a:latin typeface="Century Gothic"/>
                <a:ea typeface="Century Gothic"/>
              </a:rPr>
              <a:t>[611] </a:t>
            </a:r>
            <a:r>
              <a:rPr lang="de-DE" sz="1200" b="1" i="0" strike="noStrike" spc="-1" dirty="0">
                <a:solidFill>
                  <a:srgbClr val="002060"/>
                </a:solidFill>
                <a:latin typeface="Century Gothic"/>
                <a:ea typeface="Century Gothic"/>
              </a:rPr>
              <a:t>acht </a:t>
            </a:r>
            <a:r>
              <a:rPr lang="de-DE" sz="1200" b="0" i="0" strike="noStrike" spc="-1" dirty="0">
                <a:solidFill>
                  <a:srgbClr val="002060"/>
                </a:solidFill>
                <a:latin typeface="Century Gothic"/>
                <a:ea typeface="Century Gothic"/>
              </a:rPr>
              <a:t>[645] </a:t>
            </a:r>
            <a:r>
              <a:rPr lang="de-DE" sz="1200" b="1" i="0" strike="noStrike" spc="-1" dirty="0">
                <a:solidFill>
                  <a:srgbClr val="002060"/>
                </a:solidFill>
                <a:latin typeface="Century Gothic"/>
                <a:ea typeface="Century Gothic"/>
              </a:rPr>
              <a:t>neun </a:t>
            </a:r>
            <a:r>
              <a:rPr lang="de-DE" sz="1200" b="0" i="0" strike="noStrike" spc="-1" dirty="0">
                <a:solidFill>
                  <a:srgbClr val="002060"/>
                </a:solidFill>
                <a:latin typeface="Century Gothic"/>
                <a:ea typeface="Century Gothic"/>
              </a:rPr>
              <a:t>[1053] </a:t>
            </a:r>
            <a:r>
              <a:rPr lang="de-DE" sz="1200" b="1" i="0" strike="noStrike" spc="-1" dirty="0">
                <a:solidFill>
                  <a:srgbClr val="002060"/>
                </a:solidFill>
                <a:latin typeface="Century Gothic"/>
                <a:ea typeface="Century Gothic"/>
              </a:rPr>
              <a:t>zehn </a:t>
            </a:r>
            <a:r>
              <a:rPr lang="de-DE" sz="1200" b="0" i="0" strike="noStrike" spc="-1" dirty="0">
                <a:solidFill>
                  <a:srgbClr val="002060"/>
                </a:solidFill>
                <a:latin typeface="Century Gothic"/>
                <a:ea typeface="Century Gothic"/>
              </a:rPr>
              <a:t>[333] </a:t>
            </a:r>
            <a:r>
              <a:rPr lang="de-DE" sz="1200" b="1" i="0" strike="noStrike" spc="-1" dirty="0">
                <a:solidFill>
                  <a:srgbClr val="002060"/>
                </a:solidFill>
                <a:latin typeface="Century Gothic"/>
                <a:ea typeface="Century Gothic"/>
              </a:rPr>
              <a:t>elf </a:t>
            </a:r>
            <a:r>
              <a:rPr lang="de-DE" sz="1200" b="0" i="0" strike="noStrike" spc="-1" dirty="0">
                <a:solidFill>
                  <a:srgbClr val="002060"/>
                </a:solidFill>
                <a:latin typeface="Century Gothic"/>
                <a:ea typeface="Century Gothic"/>
              </a:rPr>
              <a:t>[1507] </a:t>
            </a:r>
            <a:r>
              <a:rPr lang="de-DE" sz="1200" b="1" i="0" strike="noStrike" spc="-1" dirty="0">
                <a:solidFill>
                  <a:srgbClr val="002060"/>
                </a:solidFill>
                <a:latin typeface="Century Gothic"/>
                <a:ea typeface="Century Gothic"/>
              </a:rPr>
              <a:t>zwölf </a:t>
            </a:r>
            <a:r>
              <a:rPr lang="de-DE" sz="1200" b="0" i="0" strike="noStrike" spc="-1" dirty="0">
                <a:solidFill>
                  <a:srgbClr val="002060"/>
                </a:solidFill>
                <a:latin typeface="Century Gothic"/>
                <a:ea typeface="Century Gothic"/>
              </a:rPr>
              <a:t>[1080] </a:t>
            </a:r>
            <a:r>
              <a:rPr lang="de-DE" sz="1200" b="1" i="0" strike="noStrike" spc="-1" dirty="0">
                <a:solidFill>
                  <a:srgbClr val="002060"/>
                </a:solidFill>
                <a:latin typeface="Century Gothic"/>
                <a:ea typeface="Century Gothic"/>
              </a:rPr>
              <a:t>es gibt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 Film </a:t>
            </a:r>
            <a:r>
              <a:rPr lang="de-DE" sz="1200" b="0" i="0" strike="noStrike" spc="-1" dirty="0">
                <a:solidFill>
                  <a:srgbClr val="002060"/>
                </a:solidFill>
                <a:latin typeface="Century Gothic"/>
                <a:ea typeface="Century Gothic"/>
              </a:rPr>
              <a:t>[505] </a:t>
            </a:r>
            <a:r>
              <a:rPr lang="de-DE" sz="1200" b="1" i="0" strike="noStrike" spc="-1" dirty="0">
                <a:solidFill>
                  <a:srgbClr val="002060"/>
                </a:solidFill>
                <a:latin typeface="Century Gothic"/>
                <a:ea typeface="Century Gothic"/>
              </a:rPr>
              <a:t>Lieblings-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Lied </a:t>
            </a:r>
            <a:r>
              <a:rPr lang="de-DE" sz="1200" b="0" i="0" strike="noStrike" spc="-1" dirty="0">
                <a:solidFill>
                  <a:srgbClr val="002060"/>
                </a:solidFill>
                <a:latin typeface="Century Gothic"/>
                <a:ea typeface="Century Gothic"/>
              </a:rPr>
              <a:t>[1733] </a:t>
            </a:r>
            <a:r>
              <a:rPr lang="de-DE" sz="1200" b="1" i="0" strike="noStrike" spc="-1" dirty="0">
                <a:solidFill>
                  <a:srgbClr val="002060"/>
                </a:solidFill>
                <a:latin typeface="Century Gothic"/>
                <a:ea typeface="Century Gothic"/>
              </a:rPr>
              <a:t>Musik </a:t>
            </a:r>
            <a:r>
              <a:rPr lang="de-DE" sz="1200" b="0" i="0" strike="noStrike" spc="-1" dirty="0">
                <a:solidFill>
                  <a:srgbClr val="002060"/>
                </a:solidFill>
                <a:latin typeface="Century Gothic"/>
                <a:ea typeface="Century Gothic"/>
              </a:rPr>
              <a:t>[509] </a:t>
            </a:r>
          </a:p>
          <a:p>
            <a:pPr marL="216000" indent="-216000">
              <a:lnSpc>
                <a:spcPct val="100000"/>
              </a:lnSpc>
            </a:pPr>
            <a:r>
              <a:rPr lang="de-DE" sz="1200" b="0" i="0" strike="noStrike" spc="-1" dirty="0">
                <a:solidFill>
                  <a:srgbClr val="002060"/>
                </a:solidFill>
                <a:latin typeface="Century Gothic"/>
                <a:ea typeface="Century Gothic"/>
              </a:rPr>
              <a:t>Revisit 2: revisit all language learnt in Term 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816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6815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6891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buAutoNum type="arabicPeriod"/>
            </a:pPr>
            <a:endParaRPr lang="en-GB" dirty="0"/>
          </a:p>
          <a:p>
            <a:pPr>
              <a:buNone/>
            </a:pPr>
            <a:r>
              <a:rPr lang="en-GB" b="1" dirty="0"/>
              <a:t>Additional Task suggestions:</a:t>
            </a:r>
          </a:p>
          <a:p>
            <a:pPr>
              <a:buNone/>
            </a:pPr>
            <a:r>
              <a:rPr lang="en-GB" dirty="0"/>
              <a:t>1. Pupils could say the numbers in reverse order, only even numbers, only odd numbers etc.</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533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singular and plural nouns and numbers up to 5.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Encourage pupils to discuss the picture nouns on the slide and think about their gender and plural forms before listening. </a:t>
            </a:r>
          </a:p>
          <a:p>
            <a:pPr marL="228600" indent="-228600">
              <a:lnSpc>
                <a:spcPct val="100000"/>
              </a:lnSpc>
              <a:buAutoNum type="arabicPeriod"/>
            </a:pPr>
            <a:r>
              <a:rPr lang="en-GB" sz="1200" b="0" strike="noStrike" spc="-1" dirty="0">
                <a:solidFill>
                  <a:srgbClr val="000000"/>
                </a:solidFill>
                <a:latin typeface="Calibri"/>
              </a:rPr>
              <a:t>Play the example. Pupils must decide if the word ‘Freunde’ is singular or plural and write down A or B. </a:t>
            </a:r>
          </a:p>
          <a:p>
            <a:pPr marL="228600" indent="-228600">
              <a:lnSpc>
                <a:spcPct val="100000"/>
              </a:lnSpc>
              <a:buAutoNum type="arabicPeriod"/>
            </a:pPr>
            <a:r>
              <a:rPr lang="en-GB" sz="1200" b="0" strike="noStrike" spc="-1" dirty="0">
                <a:solidFill>
                  <a:srgbClr val="000000"/>
                </a:solidFill>
                <a:latin typeface="Calibri"/>
              </a:rPr>
              <a:t>Elicit the answer and click to reveal answer tick. Ask pupils to say how many friends there are in the plural picture: </a:t>
            </a:r>
            <a:r>
              <a:rPr lang="en-GB" sz="1200" b="0" i="1" strike="noStrike" spc="-1" dirty="0" err="1">
                <a:solidFill>
                  <a:srgbClr val="000000"/>
                </a:solidFill>
                <a:latin typeface="Calibri"/>
              </a:rPr>
              <a:t>drei</a:t>
            </a:r>
            <a:r>
              <a:rPr lang="en-GB" sz="1200" b="0" i="1" strike="noStrike" spc="-1" dirty="0">
                <a:solidFill>
                  <a:srgbClr val="000000"/>
                </a:solidFill>
                <a:latin typeface="Calibri"/>
              </a:rPr>
              <a:t> Freunde</a:t>
            </a:r>
            <a:r>
              <a:rPr lang="en-GB" sz="1200" b="0" strike="noStrike" spc="-1" dirty="0">
                <a:solidFill>
                  <a:srgbClr val="000000"/>
                </a:solidFill>
                <a:latin typeface="Calibri"/>
              </a:rPr>
              <a:t>. You could count up together to 3 as a class. Click to show written form. </a:t>
            </a:r>
          </a:p>
          <a:p>
            <a:pPr marL="228600" indent="-228600">
              <a:lnSpc>
                <a:spcPct val="100000"/>
              </a:lnSpc>
              <a:buAutoNum type="arabicPeriod"/>
            </a:pPr>
            <a:r>
              <a:rPr lang="en-GB" sz="1200" b="0" strike="noStrike" spc="-1" dirty="0">
                <a:solidFill>
                  <a:srgbClr val="000000"/>
                </a:solidFill>
                <a:latin typeface="Calibri"/>
              </a:rPr>
              <a:t>Repeat for items 1-6, first eliciting singular or plural and then giving pupils time in pairs/as a class to come up with the number + plural or </a:t>
            </a:r>
            <a:r>
              <a:rPr lang="en-GB" sz="1200" b="0" strike="noStrike" spc="-1" dirty="0" err="1">
                <a:solidFill>
                  <a:srgbClr val="000000"/>
                </a:solidFill>
                <a:latin typeface="Calibri"/>
              </a:rPr>
              <a:t>ein</a:t>
            </a:r>
            <a:r>
              <a:rPr lang="en-GB" sz="1200" b="0" strike="noStrike" spc="-1" dirty="0">
                <a:solidFill>
                  <a:srgbClr val="000000"/>
                </a:solidFill>
                <a:latin typeface="Calibri"/>
              </a:rPr>
              <a:t>/</a:t>
            </a:r>
            <a:r>
              <a:rPr lang="en-GB" sz="1200" b="0" strike="noStrike" spc="-1" dirty="0" err="1">
                <a:solidFill>
                  <a:srgbClr val="000000"/>
                </a:solidFill>
                <a:latin typeface="Calibri"/>
              </a:rPr>
              <a:t>eine</a:t>
            </a:r>
            <a:r>
              <a:rPr lang="en-GB" sz="1200" b="0" strike="noStrike" spc="-1" dirty="0">
                <a:solidFill>
                  <a:srgbClr val="000000"/>
                </a:solidFill>
                <a:latin typeface="Calibri"/>
              </a:rPr>
              <a:t> + singular noun. </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p>
          <a:p>
            <a:pPr marL="0" indent="0">
              <a:lnSpc>
                <a:spcPct val="100000"/>
              </a:lnSpc>
              <a:buNone/>
            </a:pPr>
            <a:r>
              <a:rPr lang="en-GB" sz="1200" b="0" strike="noStrike" spc="-1" dirty="0">
                <a:solidFill>
                  <a:srgbClr val="000000"/>
                </a:solidFill>
                <a:latin typeface="Calibri"/>
              </a:rPr>
              <a:t>Freunde</a:t>
            </a:r>
          </a:p>
          <a:p>
            <a:pPr marL="0" indent="0">
              <a:lnSpc>
                <a:spcPct val="100000"/>
              </a:lnSpc>
              <a:buNone/>
            </a:pPr>
            <a:r>
              <a:rPr lang="en-GB" sz="1200" b="0" strike="noStrike" spc="-1" dirty="0">
                <a:solidFill>
                  <a:srgbClr val="000000"/>
                </a:solidFill>
                <a:latin typeface="Calibri"/>
              </a:rPr>
              <a:t>Blume</a:t>
            </a:r>
          </a:p>
          <a:p>
            <a:pPr marL="0" indent="0">
              <a:lnSpc>
                <a:spcPct val="100000"/>
              </a:lnSpc>
              <a:buNone/>
            </a:pPr>
            <a:r>
              <a:rPr lang="en-GB" sz="1200" b="0" strike="noStrike" spc="-1" dirty="0" err="1">
                <a:solidFill>
                  <a:srgbClr val="000000"/>
                </a:solidFill>
                <a:latin typeface="Calibri"/>
              </a:rPr>
              <a:t>Fußbälle</a:t>
            </a:r>
            <a:endParaRPr lang="en-GB" sz="1200" b="0" strike="noStrike" spc="-1" dirty="0">
              <a:solidFill>
                <a:srgbClr val="000000"/>
              </a:solidFill>
              <a:latin typeface="Calibri"/>
            </a:endParaRPr>
          </a:p>
          <a:p>
            <a:pPr marL="0" indent="0">
              <a:lnSpc>
                <a:spcPct val="100000"/>
              </a:lnSpc>
              <a:buNone/>
            </a:pPr>
            <a:r>
              <a:rPr lang="en-GB" sz="1200" b="0" strike="noStrike" spc="-1" dirty="0" err="1">
                <a:solidFill>
                  <a:srgbClr val="000000"/>
                </a:solidFill>
                <a:latin typeface="Calibri"/>
              </a:rPr>
              <a:t>Filme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Ding</a:t>
            </a:r>
          </a:p>
          <a:p>
            <a:pPr marL="0" indent="0">
              <a:lnSpc>
                <a:spcPct val="100000"/>
              </a:lnSpc>
              <a:buNone/>
            </a:pPr>
            <a:r>
              <a:rPr lang="en-GB" sz="1200" b="0" strike="noStrike" spc="-1" dirty="0" err="1">
                <a:solidFill>
                  <a:srgbClr val="000000"/>
                </a:solidFill>
                <a:latin typeface="Calibri"/>
              </a:rPr>
              <a:t>Geschenk</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Taschen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120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numbers and plural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0" strike="noStrike" spc="-1" dirty="0">
                <a:solidFill>
                  <a:srgbClr val="000000"/>
                </a:solidFill>
                <a:latin typeface="Calibri"/>
                <a:ea typeface="Calibri"/>
              </a:rPr>
              <a:t>Note: There is an optional handout at the end of the presentation for pupils to draw the objects into the correct sack. Alternatively they could quickly draw two sacks, or write translations.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‘es </a:t>
            </a:r>
            <a:r>
              <a:rPr lang="en-GB" sz="1200" b="0" strike="noStrike" spc="-1" dirty="0" err="1">
                <a:solidFill>
                  <a:srgbClr val="000000"/>
                </a:solidFill>
                <a:latin typeface="Calibri"/>
              </a:rPr>
              <a:t>gibt</a:t>
            </a:r>
            <a:r>
              <a:rPr lang="en-GB" sz="1200" b="0" strike="noStrike" spc="-1" dirty="0">
                <a:solidFill>
                  <a:srgbClr val="000000"/>
                </a:solidFill>
                <a:latin typeface="Calibri"/>
              </a:rPr>
              <a:t>’ can mean ‘there is’ or ‘there are’. They are going to translate the sentences and decide whether the nouns belong in the ‘there is’ or ‘there are’ sack. </a:t>
            </a:r>
          </a:p>
          <a:p>
            <a:pPr marL="229320" indent="-228600">
              <a:lnSpc>
                <a:spcPct val="100000"/>
              </a:lnSpc>
              <a:buAutoNum type="arabicPeriod"/>
            </a:pPr>
            <a:r>
              <a:rPr lang="en-GB" sz="1200" b="0" strike="noStrike" spc="-1" dirty="0">
                <a:solidFill>
                  <a:srgbClr val="000000"/>
                </a:solidFill>
                <a:latin typeface="Calibri"/>
              </a:rPr>
              <a:t>Pupils work individually or in pairs to translate the sentences into English and/or to draw the pictures into the correct sacks. </a:t>
            </a:r>
          </a:p>
          <a:p>
            <a:pPr marL="229320" indent="-228600">
              <a:lnSpc>
                <a:spcPct val="100000"/>
              </a:lnSpc>
              <a:buAutoNum type="arabicPeriod"/>
            </a:pPr>
            <a:r>
              <a:rPr lang="en-GB" sz="1200" b="0" strike="noStrike" spc="-1" dirty="0">
                <a:solidFill>
                  <a:srgbClr val="000000"/>
                </a:solidFill>
                <a:latin typeface="Calibri"/>
              </a:rPr>
              <a:t>Elicit answers and click for pictures to appear in the correct sacks.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1" strike="noStrike" spc="-1" dirty="0">
              <a:latin typeface="Arial"/>
            </a:endParaRPr>
          </a:p>
          <a:p>
            <a:pPr>
              <a:lnSpc>
                <a:spcPct val="100000"/>
              </a:lnSpc>
            </a:pPr>
            <a:r>
              <a:rPr lang="en-GB" sz="1200" b="1" strike="noStrike" spc="-1" dirty="0">
                <a:latin typeface="Arial"/>
              </a:rPr>
              <a:t>Additional Task Suggestion:</a:t>
            </a:r>
          </a:p>
          <a:p>
            <a:pPr>
              <a:lnSpc>
                <a:spcPct val="100000"/>
              </a:lnSpc>
            </a:pPr>
            <a:r>
              <a:rPr lang="en-GB" sz="1200" b="0" strike="noStrike" spc="-1" dirty="0">
                <a:latin typeface="Arial"/>
              </a:rPr>
              <a:t>1. Pupils convert the singular sentences 2,4,7&amp; 8 into plural sentences using any numbers 2-12. E.g.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fünf</a:t>
            </a:r>
            <a:r>
              <a:rPr lang="en-GB" sz="1200" b="0" strike="noStrike" spc="-1" dirty="0">
                <a:latin typeface="Arial"/>
              </a:rPr>
              <a:t> </a:t>
            </a:r>
            <a:r>
              <a:rPr lang="en-GB" sz="1200" b="0" strike="noStrike" spc="-1" dirty="0" err="1">
                <a:latin typeface="Arial"/>
              </a:rPr>
              <a:t>Schulen</a:t>
            </a:r>
            <a:r>
              <a:rPr lang="en-GB" sz="1200" b="0" strike="noStrike" spc="-1" dirty="0">
                <a:latin typeface="Arial"/>
              </a:rPr>
              <a:t>;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zehn</a:t>
            </a:r>
            <a:r>
              <a:rPr lang="en-GB" sz="1200" b="0" strike="noStrike" spc="-1" dirty="0">
                <a:latin typeface="Arial"/>
              </a:rPr>
              <a:t> </a:t>
            </a:r>
            <a:r>
              <a:rPr lang="en-GB" sz="1200" b="0" strike="noStrike" spc="-1" dirty="0" err="1">
                <a:latin typeface="Arial"/>
              </a:rPr>
              <a:t>Spiele</a:t>
            </a:r>
            <a:r>
              <a:rPr lang="en-GB" sz="1200" b="0" strike="noStrike" spc="-1" dirty="0">
                <a:latin typeface="Arial"/>
              </a:rPr>
              <a:t>. Their partner could draw or translate the sentences.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140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6 digits.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if they have a horizontal row of 3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612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Aim: </a:t>
            </a:r>
            <a:r>
              <a:rPr lang="en-GB" b="0" baseline="0" dirty="0"/>
              <a:t>To practise distinguishing between [s] [ß] or [ss] pronounced as English ‘s’, and [s] pronounced as English ‘z’.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Encourage pupils to make the sounds of a buzzing bee and a hissing snake to identify the two sounds they are listening for. </a:t>
            </a:r>
          </a:p>
          <a:p>
            <a:r>
              <a:rPr lang="en-GB" dirty="0"/>
              <a:t>2. Play number 1. Pupils must decide if the sound is pronounced like an English ‘z’ (bee) or an English ‘s’ (snake). They could draw a quick bee or snake or just write letter A or B for the two columns. </a:t>
            </a:r>
          </a:p>
          <a:p>
            <a:r>
              <a:rPr lang="en-GB" dirty="0"/>
              <a:t>3. Click to elicit answer and play the word again if necessary. </a:t>
            </a:r>
          </a:p>
          <a:p>
            <a:r>
              <a:rPr lang="en-GB" dirty="0"/>
              <a:t>4. Repeat for items 2-6. </a:t>
            </a:r>
          </a:p>
          <a:p>
            <a:endParaRPr lang="en-GB" dirty="0"/>
          </a:p>
          <a:p>
            <a:r>
              <a:rPr lang="en-GB" dirty="0"/>
              <a:t>Transcript:</a:t>
            </a:r>
          </a:p>
          <a:p>
            <a:pPr marL="228600" indent="-228600">
              <a:buAutoNum type="arabicPeriod"/>
            </a:pPr>
            <a:r>
              <a:rPr lang="en-GB" dirty="0"/>
              <a:t>Person</a:t>
            </a:r>
          </a:p>
          <a:p>
            <a:pPr marL="228600" indent="-228600">
              <a:buAutoNum type="arabicPeriod"/>
            </a:pPr>
            <a:r>
              <a:rPr lang="en-GB" dirty="0"/>
              <a:t>Wasser</a:t>
            </a:r>
          </a:p>
          <a:p>
            <a:pPr marL="228600" indent="-228600">
              <a:buAutoNum type="arabicPeriod"/>
            </a:pPr>
            <a:r>
              <a:rPr lang="en-GB" dirty="0" err="1"/>
              <a:t>Haustier</a:t>
            </a:r>
            <a:endParaRPr lang="en-GB" dirty="0"/>
          </a:p>
          <a:p>
            <a:pPr marL="228600" indent="-228600">
              <a:buAutoNum type="arabicPeriod"/>
            </a:pPr>
            <a:r>
              <a:rPr lang="en-GB" dirty="0" err="1"/>
              <a:t>Singen</a:t>
            </a:r>
            <a:endParaRPr lang="en-GB" dirty="0"/>
          </a:p>
          <a:p>
            <a:pPr marL="228600" indent="-228600">
              <a:buAutoNum type="arabicPeriod"/>
            </a:pPr>
            <a:r>
              <a:rPr lang="en-GB" dirty="0"/>
              <a:t>Wie </a:t>
            </a:r>
            <a:r>
              <a:rPr lang="en-GB" dirty="0" err="1"/>
              <a:t>sagt</a:t>
            </a:r>
            <a:r>
              <a:rPr lang="en-GB" dirty="0"/>
              <a:t> man…?</a:t>
            </a:r>
          </a:p>
          <a:p>
            <a:pPr marL="228600" indent="-228600">
              <a:buAutoNum type="arabicPeriod"/>
            </a:pPr>
            <a:r>
              <a:rPr lang="en-GB" dirty="0"/>
              <a:t>Ich </a:t>
            </a:r>
            <a:r>
              <a:rPr lang="en-GB" dirty="0" err="1"/>
              <a:t>weiß</a:t>
            </a:r>
            <a:r>
              <a:rPr lang="en-GB" dirty="0"/>
              <a:t> es </a:t>
            </a:r>
            <a:r>
              <a:rPr lang="en-GB" dirty="0" err="1"/>
              <a:t>nicht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224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3421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724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9385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0.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7.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png"/><Relationship Id="rId5" Type="http://schemas.openxmlformats.org/officeDocument/2006/relationships/audio" Target="../media/audio29.wav"/><Relationship Id="rId10" Type="http://schemas.openxmlformats.org/officeDocument/2006/relationships/image" Target="../media/image26.png"/><Relationship Id="rId4" Type="http://schemas.openxmlformats.org/officeDocument/2006/relationships/audio" Target="../media/audio28.wav"/><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0.wav"/><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2.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19.png"/><Relationship Id="rId10" Type="http://schemas.openxmlformats.org/officeDocument/2006/relationships/audio" Target="../media/audio37.wav"/><Relationship Id="rId19" Type="http://schemas.openxmlformats.org/officeDocument/2006/relationships/image" Target="../media/image28.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29.png"/><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1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24.png"/><Relationship Id="rId26" Type="http://schemas.openxmlformats.org/officeDocument/2006/relationships/image" Target="../media/image35.png"/><Relationship Id="rId3" Type="http://schemas.openxmlformats.org/officeDocument/2006/relationships/audio" Target="../media/audio51.wav"/><Relationship Id="rId21" Type="http://schemas.openxmlformats.org/officeDocument/2006/relationships/image" Target="../media/image20.sv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image" Target="../media/image23.png"/><Relationship Id="rId25"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audio" Target="../media/audio64.wav"/><Relationship Id="rId20" Type="http://schemas.openxmlformats.org/officeDocument/2006/relationships/image" Target="../media/image1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33.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audio" Target="../media/audio58.wav"/><Relationship Id="rId19" Type="http://schemas.openxmlformats.org/officeDocument/2006/relationships/audio" Target="../media/audio65.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31.png"/><Relationship Id="rId27"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66.wav"/><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68.wav"/><Relationship Id="rId5" Type="http://schemas.openxmlformats.org/officeDocument/2006/relationships/image" Target="../media/image29.png"/><Relationship Id="rId4" Type="http://schemas.openxmlformats.org/officeDocument/2006/relationships/audio" Target="../media/audio67.wav"/></Relationships>
</file>

<file path=ppt/slides/_rels/slide17.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6.wav"/><Relationship Id="rId18" Type="http://schemas.openxmlformats.org/officeDocument/2006/relationships/image" Target="../media/image42.png"/><Relationship Id="rId3" Type="http://schemas.openxmlformats.org/officeDocument/2006/relationships/image" Target="../media/image28.png"/><Relationship Id="rId21" Type="http://schemas.openxmlformats.org/officeDocument/2006/relationships/image" Target="../media/image45.png"/><Relationship Id="rId7" Type="http://schemas.openxmlformats.org/officeDocument/2006/relationships/audio" Target="../media/audio72.wav"/><Relationship Id="rId12" Type="http://schemas.openxmlformats.org/officeDocument/2006/relationships/image" Target="../media/image20.svg"/><Relationship Id="rId17" Type="http://schemas.openxmlformats.org/officeDocument/2006/relationships/image" Target="../media/image41.png"/><Relationship Id="rId25" Type="http://schemas.openxmlformats.org/officeDocument/2006/relationships/image" Target="../media/image48.png"/><Relationship Id="rId2" Type="http://schemas.openxmlformats.org/officeDocument/2006/relationships/notesSlide" Target="../notesSlides/notesSlide17.xml"/><Relationship Id="rId16" Type="http://schemas.openxmlformats.org/officeDocument/2006/relationships/image" Target="../media/image34.png"/><Relationship Id="rId20"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71.wav"/><Relationship Id="rId11" Type="http://schemas.openxmlformats.org/officeDocument/2006/relationships/image" Target="../media/image19.png"/><Relationship Id="rId24" Type="http://schemas.openxmlformats.org/officeDocument/2006/relationships/image" Target="../media/image38.png"/><Relationship Id="rId5" Type="http://schemas.openxmlformats.org/officeDocument/2006/relationships/audio" Target="../media/audio70.wav"/><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audio" Target="../media/audio75.wav"/><Relationship Id="rId19" Type="http://schemas.openxmlformats.org/officeDocument/2006/relationships/image" Target="../media/image43.png"/><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7.wav"/><Relationship Id="rId22"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78.wav"/><Relationship Id="rId26" Type="http://schemas.openxmlformats.org/officeDocument/2006/relationships/image" Target="../media/image7.png"/><Relationship Id="rId3" Type="http://schemas.openxmlformats.org/officeDocument/2006/relationships/audio" Target="../media/audio30.wav"/><Relationship Id="rId21" Type="http://schemas.openxmlformats.org/officeDocument/2006/relationships/image" Target="../media/image25.png"/><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27.png"/><Relationship Id="rId25" Type="http://schemas.openxmlformats.org/officeDocument/2006/relationships/image" Target="../media/image6.png"/><Relationship Id="rId2" Type="http://schemas.openxmlformats.org/officeDocument/2006/relationships/notesSlide" Target="../notesSlides/notesSlide18.xml"/><Relationship Id="rId16" Type="http://schemas.openxmlformats.org/officeDocument/2006/relationships/image" Target="../media/image20.svg"/><Relationship Id="rId20" Type="http://schemas.openxmlformats.org/officeDocument/2006/relationships/image" Target="../media/image2.png"/><Relationship Id="rId29"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audio" Target="../media/audio38.wav"/><Relationship Id="rId24" Type="http://schemas.openxmlformats.org/officeDocument/2006/relationships/image" Target="../media/image5.png"/><Relationship Id="rId5" Type="http://schemas.openxmlformats.org/officeDocument/2006/relationships/audio" Target="../media/audio32.wav"/><Relationship Id="rId15" Type="http://schemas.openxmlformats.org/officeDocument/2006/relationships/image" Target="../media/image19.png"/><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audio" Target="../media/audio37.wav"/><Relationship Id="rId19" Type="http://schemas.openxmlformats.org/officeDocument/2006/relationships/image" Target="../media/image28.png"/><Relationship Id="rId31" Type="http://schemas.openxmlformats.org/officeDocument/2006/relationships/image" Target="../media/image50.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7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5.wav"/><Relationship Id="rId10"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12.jpe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9.png"/><Relationship Id="rId18" Type="http://schemas.openxmlformats.org/officeDocument/2006/relationships/audio" Target="../media/audio15.wav"/><Relationship Id="rId3" Type="http://schemas.openxmlformats.org/officeDocument/2006/relationships/audio" Target="../media/audio8.wav"/><Relationship Id="rId7" Type="http://schemas.openxmlformats.org/officeDocument/2006/relationships/image" Target="../media/image18.png"/><Relationship Id="rId12" Type="http://schemas.openxmlformats.org/officeDocument/2006/relationships/audio" Target="../media/audio14.wav"/><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3.wav"/><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audio" Target="../media/audio12.wav"/><Relationship Id="rId19" Type="http://schemas.openxmlformats.org/officeDocument/2006/relationships/audio" Target="../media/audio16.wav"/><Relationship Id="rId4" Type="http://schemas.openxmlformats.org/officeDocument/2006/relationships/image" Target="../media/image17.png"/><Relationship Id="rId9" Type="http://schemas.openxmlformats.org/officeDocument/2006/relationships/audio" Target="../media/audio11.wav"/><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17.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png"/><Relationship Id="rId5" Type="http://schemas.openxmlformats.org/officeDocument/2006/relationships/audio" Target="../media/audio19.wav"/><Relationship Id="rId10" Type="http://schemas.openxmlformats.org/officeDocument/2006/relationships/image" Target="../media/image25.png"/><Relationship Id="rId4" Type="http://schemas.openxmlformats.org/officeDocument/2006/relationships/audio" Target="../media/audio18.wav"/><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0.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1.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6.png"/><Relationship Id="rId5" Type="http://schemas.openxmlformats.org/officeDocument/2006/relationships/audio" Target="../media/audio23.wav"/><Relationship Id="rId10" Type="http://schemas.openxmlformats.org/officeDocument/2006/relationships/image" Target="../media/image5.png"/><Relationship Id="rId4" Type="http://schemas.openxmlformats.org/officeDocument/2006/relationships/audio" Target="../media/audio22.wav"/><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0.wav"/><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4.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9.png"/><Relationship Id="rId5" Type="http://schemas.openxmlformats.org/officeDocument/2006/relationships/audio" Target="../media/audio26.wav"/><Relationship Id="rId10" Type="http://schemas.openxmlformats.org/officeDocument/2006/relationships/image" Target="../media/image8.png"/><Relationship Id="rId4" Type="http://schemas.openxmlformats.org/officeDocument/2006/relationships/audio" Target="../media/audio25.wav"/><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3409"/>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Numbers 1-12</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Es gibt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[-ss-]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57764"/>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pic>
        <p:nvPicPr>
          <p:cNvPr id="10" name="Picture 10" descr="Contando, Matemáticas, Números">
            <a:extLst>
              <a:ext uri="{FF2B5EF4-FFF2-40B4-BE49-F238E27FC236}">
                <a16:creationId xmlns:a16="http://schemas.microsoft.com/office/drawing/2014/main" id="{BCBEFB4C-2797-48C0-BCD7-045E7DEE3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27" y="3342121"/>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ontando, Matemáticas, Números">
            <a:extLst>
              <a:ext uri="{FF2B5EF4-FFF2-40B4-BE49-F238E27FC236}">
                <a16:creationId xmlns:a16="http://schemas.microsoft.com/office/drawing/2014/main" id="{D68FD092-346E-4D44-A31D-DCB4E209C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3" y="1619197"/>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Contando, Matemáticas, Números">
            <a:extLst>
              <a:ext uri="{FF2B5EF4-FFF2-40B4-BE49-F238E27FC236}">
                <a16:creationId xmlns:a16="http://schemas.microsoft.com/office/drawing/2014/main" id="{7C60E3C7-B744-4CF2-8C4D-EFF413178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91" y="2236148"/>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ontando, Cinco, Matemáticas, Números">
            <a:extLst>
              <a:ext uri="{FF2B5EF4-FFF2-40B4-BE49-F238E27FC236}">
                <a16:creationId xmlns:a16="http://schemas.microsoft.com/office/drawing/2014/main" id="{93472DB1-0C6E-4BE5-9DB8-990F4F0580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tando, Cuatro, Matemáticas, Números">
            <a:extLst>
              <a:ext uri="{FF2B5EF4-FFF2-40B4-BE49-F238E27FC236}">
                <a16:creationId xmlns:a16="http://schemas.microsoft.com/office/drawing/2014/main" id="{91829A6B-1152-49C7-9DAD-1F3B8021D2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094918" y="1701696"/>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ontando, Ocho, Matemáticas, Números">
            <a:extLst>
              <a:ext uri="{FF2B5EF4-FFF2-40B4-BE49-F238E27FC236}">
                <a16:creationId xmlns:a16="http://schemas.microsoft.com/office/drawing/2014/main" id="{A30A3FA8-7680-4E5C-9942-F7C1C17AA4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9686" y="2434970"/>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ontando, Matemáticas, Números">
            <a:extLst>
              <a:ext uri="{FF2B5EF4-FFF2-40B4-BE49-F238E27FC236}">
                <a16:creationId xmlns:a16="http://schemas.microsoft.com/office/drawing/2014/main" id="{D0BBF9CC-8874-4CCE-B158-678DEFF025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181946" y="3431875"/>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Contando, Matemáticas, Nueve, Números">
            <a:extLst>
              <a:ext uri="{FF2B5EF4-FFF2-40B4-BE49-F238E27FC236}">
                <a16:creationId xmlns:a16="http://schemas.microsoft.com/office/drawing/2014/main" id="{507BA283-FB8C-4B44-B126-D752261415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519" y="3504756"/>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DEAE60C-488D-445B-B174-0CED33FE21C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17943" y="1798418"/>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2" y="196978"/>
            <a:ext cx="35670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356099" y="5197900"/>
            <a:ext cx="33057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 _</a:t>
            </a:r>
          </a:p>
        </p:txBody>
      </p:sp>
      <p:sp>
        <p:nvSpPr>
          <p:cNvPr id="18" name="TextBox 17">
            <a:extLst>
              <a:ext uri="{FF2B5EF4-FFF2-40B4-BE49-F238E27FC236}">
                <a16:creationId xmlns:a16="http://schemas.microsoft.com/office/drawing/2014/main" id="{028C8EED-70CE-4238-93AB-6C47FD266922}"/>
              </a:ext>
            </a:extLst>
          </p:cNvPr>
          <p:cNvSpPr txBox="1"/>
          <p:nvPr/>
        </p:nvSpPr>
        <p:spPr>
          <a:xfrm>
            <a:off x="4513585" y="5199714"/>
            <a:ext cx="22765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a_ _ _</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2300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n_ _ _</a:t>
            </a: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1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1" y="196978"/>
            <a:ext cx="36635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1954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zehn</a:t>
            </a:r>
            <a:endParaRPr kumimoji="0" lang="en-GB" sz="6000" b="1" i="0" u="none" strike="noStrike" kern="1200" cap="none" spc="0" normalizeH="0" baseline="0" noProof="0" dirty="0">
              <a:ln>
                <a:noFill/>
              </a:ln>
              <a:solidFill>
                <a:srgbClr val="002060"/>
              </a:solidFill>
              <a:effectLst/>
              <a:uLnTx/>
              <a:uFillTx/>
            </a:endParaRP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0759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elf</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0457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zwölf</a:t>
            </a:r>
            <a:endParaRPr kumimoji="0" lang="en-GB" sz="6000" b="1" i="0" u="none" strike="noStrike" kern="1200" cap="none" spc="0" normalizeH="0" baseline="0" noProof="0" dirty="0">
              <a:ln>
                <a:noFill/>
              </a:ln>
              <a:solidFill>
                <a:srgbClr val="002060"/>
              </a:solidFill>
              <a:effectLst/>
              <a:uLnTx/>
              <a:uFillTx/>
            </a:endParaRP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3" name="T2_W8_5.1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4" name="T2_W8_5.1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subTnLst>
                                    <p:audio>
                                      <p:cMediaNode>
                                        <p:cTn display="0" masterRel="sameClick">
                                          <p:stCondLst>
                                            <p:cond evt="begin" delay="0">
                                              <p:tn val="39"/>
                                            </p:cond>
                                          </p:stCondLst>
                                          <p:endCondLst>
                                            <p:cond evt="onStopAudio" delay="0">
                                              <p:tgtEl>
                                                <p:sldTgt/>
                                              </p:tgtEl>
                                            </p:cond>
                                          </p:endCondLst>
                                        </p:cTn>
                                        <p:tgtEl>
                                          <p:sndTgt r:embed="rId5" name="T2_W8_5.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34591" y="196978"/>
            <a:ext cx="365010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a:t>
            </a: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e_ _</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7222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 _</a:t>
            </a: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hlinkClick r:id="" action="ppaction://noaction">
              <a:snd r:embed="rId18" name="T2_W8_13.1.wav"/>
            </a:hlinkClick>
            <a:extLst>
              <a:ext uri="{FF2B5EF4-FFF2-40B4-BE49-F238E27FC236}">
                <a16:creationId xmlns:a16="http://schemas.microsoft.com/office/drawing/2014/main" id="{7C263B6D-8AA3-4114-9637-0345462F7B3E}"/>
              </a:ext>
            </a:extLst>
          </p:cNvPr>
          <p:cNvSpPr/>
          <p:nvPr/>
        </p:nvSpPr>
        <p:spPr>
          <a:xfrm>
            <a:off x="914400" y="73534"/>
            <a:ext cx="3024888"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a:hlinkClick r:id="" action="ppaction://noaction">
              <a:snd r:embed="rId18" name="T2_W8_13.1.wav"/>
            </a:hlinkClick>
          </p:cNvPr>
          <p:cNvSpPr/>
          <p:nvPr/>
        </p:nvSpPr>
        <p:spPr>
          <a:xfrm>
            <a:off x="935798" y="114754"/>
            <a:ext cx="3088764" cy="584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Lies die </a:t>
            </a:r>
            <a:r>
              <a:rPr kumimoji="0" lang="en-GB" sz="2400" b="1" i="0" u="none" strike="noStrike" kern="1200" cap="none" spc="-1" normalizeH="0" baseline="0" noProof="0" dirty="0" err="1">
                <a:ln>
                  <a:noFill/>
                </a:ln>
                <a:solidFill>
                  <a:schemeClr val="bg1"/>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a:t>
            </a:r>
            <a:endParaRPr kumimoji="0" lang="en-GB" sz="2400" b="1" i="0" u="none" strike="noStrike" kern="1200" cap="none" spc="-1" normalizeH="0" baseline="0" noProof="0" dirty="0">
              <a:ln>
                <a:noFill/>
              </a:ln>
              <a:solidFill>
                <a:schemeClr val="bg1"/>
              </a:solidFill>
              <a:effectLst/>
              <a:uLnTx/>
              <a:uFillTx/>
              <a:latin typeface="Arial"/>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20" name="TextBox 19">
            <a:extLst>
              <a:ext uri="{FF2B5EF4-FFF2-40B4-BE49-F238E27FC236}">
                <a16:creationId xmlns:a16="http://schemas.microsoft.com/office/drawing/2014/main" id="{C5C221B3-CA2E-43BD-B029-B4C701CF9180}"/>
              </a:ext>
            </a:extLst>
          </p:cNvPr>
          <p:cNvSpPr txBox="1"/>
          <p:nvPr/>
        </p:nvSpPr>
        <p:spPr>
          <a:xfrm>
            <a:off x="7927434" y="3222544"/>
            <a:ext cx="134684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1" name="TextBox 20">
            <a:extLst>
              <a:ext uri="{FF2B5EF4-FFF2-40B4-BE49-F238E27FC236}">
                <a16:creationId xmlns:a16="http://schemas.microsoft.com/office/drawing/2014/main" id="{52FB1635-F402-42D4-ADD4-5C889325F448}"/>
              </a:ext>
            </a:extLst>
          </p:cNvPr>
          <p:cNvSpPr txBox="1"/>
          <p:nvPr/>
        </p:nvSpPr>
        <p:spPr>
          <a:xfrm>
            <a:off x="197266" y="821204"/>
            <a:ext cx="13276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2" name="TextBox 21">
            <a:extLst>
              <a:ext uri="{FF2B5EF4-FFF2-40B4-BE49-F238E27FC236}">
                <a16:creationId xmlns:a16="http://schemas.microsoft.com/office/drawing/2014/main" id="{4E274695-E350-45EE-8E5A-714282298526}"/>
              </a:ext>
            </a:extLst>
          </p:cNvPr>
          <p:cNvSpPr txBox="1"/>
          <p:nvPr/>
        </p:nvSpPr>
        <p:spPr>
          <a:xfrm>
            <a:off x="1477629" y="3231064"/>
            <a:ext cx="13981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3" name="TextBox 22">
            <a:extLst>
              <a:ext uri="{FF2B5EF4-FFF2-40B4-BE49-F238E27FC236}">
                <a16:creationId xmlns:a16="http://schemas.microsoft.com/office/drawing/2014/main" id="{4A0D3B37-992D-4069-B518-8555A4110F5D}"/>
              </a:ext>
            </a:extLst>
          </p:cNvPr>
          <p:cNvSpPr txBox="1"/>
          <p:nvPr/>
        </p:nvSpPr>
        <p:spPr>
          <a:xfrm>
            <a:off x="3250124" y="2220484"/>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0902DF54-4D35-4C13-88CF-0C448C159F6A}"/>
              </a:ext>
            </a:extLst>
          </p:cNvPr>
          <p:cNvSpPr txBox="1"/>
          <p:nvPr/>
        </p:nvSpPr>
        <p:spPr>
          <a:xfrm>
            <a:off x="5600039" y="1591586"/>
            <a:ext cx="14205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5" name="TextBox 34">
            <a:extLst>
              <a:ext uri="{FF2B5EF4-FFF2-40B4-BE49-F238E27FC236}">
                <a16:creationId xmlns:a16="http://schemas.microsoft.com/office/drawing/2014/main" id="{2D9E3AA6-F38C-4980-AFC2-87F4B5C385AD}"/>
              </a:ext>
            </a:extLst>
          </p:cNvPr>
          <p:cNvSpPr txBox="1"/>
          <p:nvPr/>
        </p:nvSpPr>
        <p:spPr>
          <a:xfrm>
            <a:off x="153861" y="2469487"/>
            <a:ext cx="17187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6" name="TextBox 35">
            <a:extLst>
              <a:ext uri="{FF2B5EF4-FFF2-40B4-BE49-F238E27FC236}">
                <a16:creationId xmlns:a16="http://schemas.microsoft.com/office/drawing/2014/main" id="{7ED91337-C8B8-4B69-B20A-24BDCD470817}"/>
              </a:ext>
            </a:extLst>
          </p:cNvPr>
          <p:cNvSpPr txBox="1"/>
          <p:nvPr/>
        </p:nvSpPr>
        <p:spPr>
          <a:xfrm>
            <a:off x="7411637" y="943883"/>
            <a:ext cx="2023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7" name="TextBox 36">
            <a:extLst>
              <a:ext uri="{FF2B5EF4-FFF2-40B4-BE49-F238E27FC236}">
                <a16:creationId xmlns:a16="http://schemas.microsoft.com/office/drawing/2014/main" id="{5367CF2E-FC40-4279-8A0A-AFD116E28C4F}"/>
              </a:ext>
            </a:extLst>
          </p:cNvPr>
          <p:cNvSpPr txBox="1"/>
          <p:nvPr/>
        </p:nvSpPr>
        <p:spPr>
          <a:xfrm>
            <a:off x="5779645" y="2584471"/>
            <a:ext cx="15279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acht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8" name="TextBox 37">
            <a:extLst>
              <a:ext uri="{FF2B5EF4-FFF2-40B4-BE49-F238E27FC236}">
                <a16:creationId xmlns:a16="http://schemas.microsoft.com/office/drawing/2014/main" id="{A227690A-5E7E-44CE-9CD3-2C5639A28B37}"/>
              </a:ext>
            </a:extLst>
          </p:cNvPr>
          <p:cNvSpPr txBox="1"/>
          <p:nvPr/>
        </p:nvSpPr>
        <p:spPr>
          <a:xfrm>
            <a:off x="3948356" y="3180388"/>
            <a:ext cx="16914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9" name="TextBox 38">
            <a:extLst>
              <a:ext uri="{FF2B5EF4-FFF2-40B4-BE49-F238E27FC236}">
                <a16:creationId xmlns:a16="http://schemas.microsoft.com/office/drawing/2014/main" id="{60DA3E5A-82EC-4873-AC5E-A00EE925854B}"/>
              </a:ext>
            </a:extLst>
          </p:cNvPr>
          <p:cNvSpPr txBox="1"/>
          <p:nvPr/>
        </p:nvSpPr>
        <p:spPr>
          <a:xfrm>
            <a:off x="1412739" y="1818385"/>
            <a:ext cx="16033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zehn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0" name="TextBox 39">
            <a:extLst>
              <a:ext uri="{FF2B5EF4-FFF2-40B4-BE49-F238E27FC236}">
                <a16:creationId xmlns:a16="http://schemas.microsoft.com/office/drawing/2014/main" id="{7912D31B-DB32-41D6-9ABB-8EE3F0ABAD2C}"/>
              </a:ext>
            </a:extLst>
          </p:cNvPr>
          <p:cNvSpPr txBox="1"/>
          <p:nvPr/>
        </p:nvSpPr>
        <p:spPr>
          <a:xfrm>
            <a:off x="3555046" y="972585"/>
            <a:ext cx="9060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41" name="TextBox 40">
            <a:extLst>
              <a:ext uri="{FF2B5EF4-FFF2-40B4-BE49-F238E27FC236}">
                <a16:creationId xmlns:a16="http://schemas.microsoft.com/office/drawing/2014/main" id="{5639545A-6F4E-4EAC-9A5A-9145FDC91B74}"/>
              </a:ext>
            </a:extLst>
          </p:cNvPr>
          <p:cNvSpPr txBox="1"/>
          <p:nvPr/>
        </p:nvSpPr>
        <p:spPr>
          <a:xfrm>
            <a:off x="8125319" y="2175776"/>
            <a:ext cx="178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2" name="TextBox 41">
            <a:extLst>
              <a:ext uri="{FF2B5EF4-FFF2-40B4-BE49-F238E27FC236}">
                <a16:creationId xmlns:a16="http://schemas.microsoft.com/office/drawing/2014/main" id="{EF93B52C-1E90-49A2-B02D-D3F34B565701}"/>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3" name="TextBox 42">
            <a:extLst>
              <a:ext uri="{FF2B5EF4-FFF2-40B4-BE49-F238E27FC236}">
                <a16:creationId xmlns:a16="http://schemas.microsoft.com/office/drawing/2014/main" id="{8F29799B-83A1-46A8-A019-B47B945EC4E2}"/>
              </a:ext>
            </a:extLst>
          </p:cNvPr>
          <p:cNvSpPr txBox="1"/>
          <p:nvPr/>
        </p:nvSpPr>
        <p:spPr>
          <a:xfrm>
            <a:off x="1745130" y="4856483"/>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4" name="TextBox 43">
            <a:extLst>
              <a:ext uri="{FF2B5EF4-FFF2-40B4-BE49-F238E27FC236}">
                <a16:creationId xmlns:a16="http://schemas.microsoft.com/office/drawing/2014/main" id="{C806F494-90AC-4EF2-A04D-1C8D0883C7AA}"/>
              </a:ext>
            </a:extLst>
          </p:cNvPr>
          <p:cNvSpPr txBox="1"/>
          <p:nvPr/>
        </p:nvSpPr>
        <p:spPr>
          <a:xfrm>
            <a:off x="3407182" y="4868054"/>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5" name="TextBox 44">
            <a:extLst>
              <a:ext uri="{FF2B5EF4-FFF2-40B4-BE49-F238E27FC236}">
                <a16:creationId xmlns:a16="http://schemas.microsoft.com/office/drawing/2014/main" id="{CC20C75D-B832-4ABC-AE91-80A7F3EF1F37}"/>
              </a:ext>
            </a:extLst>
          </p:cNvPr>
          <p:cNvSpPr txBox="1"/>
          <p:nvPr/>
        </p:nvSpPr>
        <p:spPr>
          <a:xfrm>
            <a:off x="5210612" y="4931192"/>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6" name="TextBox 45">
            <a:extLst>
              <a:ext uri="{FF2B5EF4-FFF2-40B4-BE49-F238E27FC236}">
                <a16:creationId xmlns:a16="http://schemas.microsoft.com/office/drawing/2014/main" id="{E988DA24-DA80-4F7E-988C-58DC56B4036F}"/>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7" name="TextBox 46">
            <a:extLst>
              <a:ext uri="{FF2B5EF4-FFF2-40B4-BE49-F238E27FC236}">
                <a16:creationId xmlns:a16="http://schemas.microsoft.com/office/drawing/2014/main" id="{63CF9429-45C3-43AD-85D7-E2D66FC1AD0B}"/>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8" name="TextBox 47">
            <a:extLst>
              <a:ext uri="{FF2B5EF4-FFF2-40B4-BE49-F238E27FC236}">
                <a16:creationId xmlns:a16="http://schemas.microsoft.com/office/drawing/2014/main" id="{03B5CE30-4678-4966-8826-B3F349A47B02}"/>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9" name="TextBox 48">
            <a:extLst>
              <a:ext uri="{FF2B5EF4-FFF2-40B4-BE49-F238E27FC236}">
                <a16:creationId xmlns:a16="http://schemas.microsoft.com/office/drawing/2014/main" id="{F14E3B04-2FD4-456A-AAC9-7A500B3E421E}"/>
              </a:ext>
            </a:extLst>
          </p:cNvPr>
          <p:cNvSpPr txBox="1"/>
          <p:nvPr/>
        </p:nvSpPr>
        <p:spPr>
          <a:xfrm>
            <a:off x="1930858" y="5768572"/>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0" name="TextBox 49">
            <a:extLst>
              <a:ext uri="{FF2B5EF4-FFF2-40B4-BE49-F238E27FC236}">
                <a16:creationId xmlns:a16="http://schemas.microsoft.com/office/drawing/2014/main" id="{EF1D66FC-3CE8-47CB-B645-002476F85157}"/>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1" name="TextBox 50">
            <a:extLst>
              <a:ext uri="{FF2B5EF4-FFF2-40B4-BE49-F238E27FC236}">
                <a16:creationId xmlns:a16="http://schemas.microsoft.com/office/drawing/2014/main" id="{8E66B47E-C2AC-4C18-8F9B-6C9874335DC4}"/>
              </a:ext>
            </a:extLst>
          </p:cNvPr>
          <p:cNvSpPr txBox="1"/>
          <p:nvPr/>
        </p:nvSpPr>
        <p:spPr>
          <a:xfrm>
            <a:off x="5791925" y="57501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4746117D-CAB8-4A63-9EBF-A4C65E83FEBB}"/>
              </a:ext>
            </a:extLst>
          </p:cNvPr>
          <p:cNvSpPr txBox="1"/>
          <p:nvPr/>
        </p:nvSpPr>
        <p:spPr>
          <a:xfrm>
            <a:off x="7651897" y="576857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53" name="TextBox 52">
            <a:extLst>
              <a:ext uri="{FF2B5EF4-FFF2-40B4-BE49-F238E27FC236}">
                <a16:creationId xmlns:a16="http://schemas.microsoft.com/office/drawing/2014/main" id="{931539B4-DEAF-4E88-BC15-4E280CB1F364}"/>
              </a:ext>
            </a:extLst>
          </p:cNvPr>
          <p:cNvSpPr txBox="1"/>
          <p:nvPr/>
        </p:nvSpPr>
        <p:spPr>
          <a:xfrm>
            <a:off x="9158761" y="5729146"/>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73CA1CD8-9A0C-496D-8143-0564387F5A56}"/>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spTree>
    <p:extLst>
      <p:ext uri="{BB962C8B-B14F-4D97-AF65-F5344CB8AC3E}">
        <p14:creationId xmlns:p14="http://schemas.microsoft.com/office/powerpoint/2010/main" val="247561313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subTnLst>
                                    <p:audio>
                                      <p:cMediaNode>
                                        <p:cTn display="0" masterRel="sameClick">
                                          <p:stCondLst>
                                            <p:cond evt="begin" delay="0">
                                              <p:tn val="8"/>
                                            </p:cond>
                                          </p:stCondLst>
                                          <p:endCondLst>
                                            <p:cond evt="onStopAudio" delay="0">
                                              <p:tgtEl>
                                                <p:sldTgt/>
                                              </p:tgtEl>
                                            </p:cond>
                                          </p:endCondLst>
                                        </p:cTn>
                                        <p:tgtEl>
                                          <p:sndTgt r:embed="rId3" name="T2_W8_13.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4" name="T2_W8_13.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8_13.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subTnLst>
                                    <p:audio>
                                      <p:cMediaNode>
                                        <p:cTn display="0" masterRel="sameClick">
                                          <p:stCondLst>
                                            <p:cond evt="begin" delay="0">
                                              <p:tn val="32"/>
                                            </p:cond>
                                          </p:stCondLst>
                                          <p:endCondLst>
                                            <p:cond evt="onStopAudio" delay="0">
                                              <p:tgtEl>
                                                <p:sldTgt/>
                                              </p:tgtEl>
                                            </p:cond>
                                          </p:endCondLst>
                                        </p:cTn>
                                        <p:tgtEl>
                                          <p:sndTgt r:embed="rId6" name="T2_W8_13.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subTnLst>
                                    <p:audio>
                                      <p:cMediaNode>
                                        <p:cTn display="0" masterRel="sameClick">
                                          <p:stCondLst>
                                            <p:cond evt="begin" delay="0">
                                              <p:tn val="40"/>
                                            </p:cond>
                                          </p:stCondLst>
                                          <p:endCondLst>
                                            <p:cond evt="onStopAudio" delay="0">
                                              <p:tgtEl>
                                                <p:sldTgt/>
                                              </p:tgtEl>
                                            </p:cond>
                                          </p:endCondLst>
                                        </p:cTn>
                                        <p:tgtEl>
                                          <p:sndTgt r:embed="rId7" name="T2_W8_13.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subTnLst>
                                    <p:audio>
                                      <p:cMediaNode>
                                        <p:cTn display="0" masterRel="sameClick">
                                          <p:stCondLst>
                                            <p:cond evt="begin" delay="0">
                                              <p:tn val="48"/>
                                            </p:cond>
                                          </p:stCondLst>
                                          <p:endCondLst>
                                            <p:cond evt="onStopAudio" delay="0">
                                              <p:tgtEl>
                                                <p:sldTgt/>
                                              </p:tgtEl>
                                            </p:cond>
                                          </p:endCondLst>
                                        </p:cTn>
                                        <p:tgtEl>
                                          <p:sndTgt r:embed="rId8" name="T2_W8_13.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subTnLst>
                                    <p:audio>
                                      <p:cMediaNode>
                                        <p:cTn display="0" masterRel="sameClick">
                                          <p:stCondLst>
                                            <p:cond evt="begin" delay="0">
                                              <p:tn val="56"/>
                                            </p:cond>
                                          </p:stCondLst>
                                          <p:endCondLst>
                                            <p:cond evt="onStopAudio" delay="0">
                                              <p:tgtEl>
                                                <p:sldTgt/>
                                              </p:tgtEl>
                                            </p:cond>
                                          </p:endCondLst>
                                        </p:cTn>
                                        <p:tgtEl>
                                          <p:sndTgt r:embed="rId9" name="T2_W8_13.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subTnLst>
                                    <p:audio>
                                      <p:cMediaNode>
                                        <p:cTn display="0" masterRel="sameClick">
                                          <p:stCondLst>
                                            <p:cond evt="begin" delay="0">
                                              <p:tn val="64"/>
                                            </p:cond>
                                          </p:stCondLst>
                                          <p:endCondLst>
                                            <p:cond evt="onStopAudio" delay="0">
                                              <p:tgtEl>
                                                <p:sldTgt/>
                                              </p:tgtEl>
                                            </p:cond>
                                          </p:endCondLst>
                                        </p:cTn>
                                        <p:tgtEl>
                                          <p:sndTgt r:embed="rId10" name="T2_W8_13.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subTnLst>
                                    <p:audio>
                                      <p:cMediaNode>
                                        <p:cTn display="0" masterRel="sameClick">
                                          <p:stCondLst>
                                            <p:cond evt="begin" delay="0">
                                              <p:tn val="72"/>
                                            </p:cond>
                                          </p:stCondLst>
                                          <p:endCondLst>
                                            <p:cond evt="onStopAudio" delay="0">
                                              <p:tgtEl>
                                                <p:sldTgt/>
                                              </p:tgtEl>
                                            </p:cond>
                                          </p:endCondLst>
                                        </p:cTn>
                                        <p:tgtEl>
                                          <p:sndTgt r:embed="rId11" name="T2_W8_13.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subTnLst>
                                    <p:audio>
                                      <p:cMediaNode>
                                        <p:cTn display="0" masterRel="sameClick">
                                          <p:stCondLst>
                                            <p:cond evt="begin" delay="0">
                                              <p:tn val="80"/>
                                            </p:cond>
                                          </p:stCondLst>
                                          <p:endCondLst>
                                            <p:cond evt="onStopAudio" delay="0">
                                              <p:tgtEl>
                                                <p:sldTgt/>
                                              </p:tgtEl>
                                            </p:cond>
                                          </p:endCondLst>
                                        </p:cTn>
                                        <p:tgtEl>
                                          <p:sndTgt r:embed="rId12" name="T2_W8_13.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500"/>
                                        <p:tgtEl>
                                          <p:spTgt spid="52"/>
                                        </p:tgtEl>
                                      </p:cBhvr>
                                    </p:animEffect>
                                  </p:childTnLst>
                                  <p:subTnLst>
                                    <p:audio>
                                      <p:cMediaNode>
                                        <p:cTn display="0" masterRel="sameClick">
                                          <p:stCondLst>
                                            <p:cond evt="begin" delay="0">
                                              <p:tn val="88"/>
                                            </p:cond>
                                          </p:stCondLst>
                                          <p:endCondLst>
                                            <p:cond evt="onStopAudio" delay="0">
                                              <p:tgtEl>
                                                <p:sldTgt/>
                                              </p:tgtEl>
                                            </p:cond>
                                          </p:endCondLst>
                                        </p:cTn>
                                        <p:tgtEl>
                                          <p:sndTgt r:embed="rId13" name="T2_W8_13.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1"/>
                                        </p:tgtEl>
                                      </p:cBhvr>
                                    </p:animEffect>
                                    <p:set>
                                      <p:cBhvr>
                                        <p:cTn id="95" dur="1" fill="hold">
                                          <p:stCondLst>
                                            <p:cond delay="499"/>
                                          </p:stCondLst>
                                        </p:cTn>
                                        <p:tgtEl>
                                          <p:spTgt spid="41"/>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subTnLst>
                                    <p:audio>
                                      <p:cMediaNode>
                                        <p:cTn display="0" masterRel="sameClick">
                                          <p:stCondLst>
                                            <p:cond evt="begin" delay="0">
                                              <p:tn val="96"/>
                                            </p:cond>
                                          </p:stCondLst>
                                          <p:endCondLst>
                                            <p:cond evt="onStopAudio" delay="0">
                                              <p:tgtEl>
                                                <p:sldTgt/>
                                              </p:tgtEl>
                                            </p:cond>
                                          </p:endCondLst>
                                        </p:cTn>
                                        <p:tgtEl>
                                          <p:sndTgt r:embed="rId14" name="T2_W8_13.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0" grpId="0"/>
      <p:bldP spid="21" grpId="0"/>
      <p:bldP spid="22" grpId="0"/>
      <p:bldP spid="23" grpId="0"/>
      <p:bldP spid="2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909270" y="86527"/>
            <a:ext cx="1190434" cy="1088269"/>
          </a:xfrm>
          <a:prstGeom prst="rect">
            <a:avLst/>
          </a:prstGeom>
          <a:ln>
            <a:noFill/>
          </a:ln>
        </p:spPr>
      </p:pic>
      <p:sp>
        <p:nvSpPr>
          <p:cNvPr id="90" name="CustomShape 3"/>
          <p:cNvSpPr/>
          <p:nvPr/>
        </p:nvSpPr>
        <p:spPr>
          <a:xfrm>
            <a:off x="92296" y="5708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make most masculine nouns </a:t>
            </a:r>
            <a:r>
              <a:rPr lang="en-GB" sz="2800" u="sng" spc="-1" dirty="0">
                <a:solidFill>
                  <a:srgbClr val="002060"/>
                </a:solidFill>
                <a:latin typeface="Century Gothic" panose="020B0502020202020204" pitchFamily="34" charset="0"/>
              </a:rPr>
              <a:t>plural</a:t>
            </a:r>
            <a:r>
              <a:rPr lang="en-GB" sz="2800" spc="-1" dirty="0">
                <a:solidFill>
                  <a:srgbClr val="002060"/>
                </a:solidFill>
                <a:latin typeface="Century Gothic" panose="020B0502020202020204" pitchFamily="34" charset="0"/>
              </a:rPr>
              <a:t> add –</a:t>
            </a:r>
            <a:r>
              <a:rPr lang="en-GB" sz="2800" b="1" spc="-1" dirty="0">
                <a:solidFill>
                  <a:srgbClr val="002060"/>
                </a:solidFill>
                <a:latin typeface="Century Gothic" panose="020B0502020202020204" pitchFamily="34" charset="0"/>
              </a:rPr>
              <a:t>e</a:t>
            </a:r>
            <a:r>
              <a:rPr lang="en-GB" sz="2800" spc="-1" dirty="0">
                <a:solidFill>
                  <a:srgbClr val="002060"/>
                </a:solidFill>
                <a:latin typeface="Century Gothic" panose="020B0502020202020204" pitchFamily="34" charset="0"/>
              </a:rPr>
              <a:t> at the 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2365970" y="206647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Bleistift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12"/>
          <a:stretch/>
        </p:blipFill>
        <p:spPr>
          <a:xfrm>
            <a:off x="2119083" y="258451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16353" y="-220169"/>
            <a:ext cx="7267988" cy="1144800"/>
          </a:xfrm>
        </p:spPr>
        <p:txBody>
          <a:bodyPr/>
          <a:lstStyle/>
          <a:p>
            <a:r>
              <a:rPr lang="en-GB" sz="3600" b="1" spc="-1" dirty="0">
                <a:latin typeface="Century Gothic" panose="020B0502020202020204" pitchFamily="34" charset="0"/>
                <a:ea typeface="Century Gothic"/>
              </a:rPr>
              <a:t>Plural nouns</a:t>
            </a:r>
            <a:endParaRPr lang="en-GB" sz="3600" dirty="0"/>
          </a:p>
        </p:txBody>
      </p:sp>
      <p:sp>
        <p:nvSpPr>
          <p:cNvPr id="25" name="Rectangle: Rounded Corners 24">
            <a:extLst>
              <a:ext uri="{FF2B5EF4-FFF2-40B4-BE49-F238E27FC236}">
                <a16:creationId xmlns:a16="http://schemas.microsoft.com/office/drawing/2014/main" id="{7E328420-38D8-4EC3-9A54-1C703529A170}"/>
              </a:ext>
            </a:extLst>
          </p:cNvPr>
          <p:cNvSpPr/>
          <p:nvPr/>
        </p:nvSpPr>
        <p:spPr>
          <a:xfrm>
            <a:off x="216353" y="2130284"/>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CustomShape 5">
            <a:extLst>
              <a:ext uri="{FF2B5EF4-FFF2-40B4-BE49-F238E27FC236}">
                <a16:creationId xmlns:a16="http://schemas.microsoft.com/office/drawing/2014/main" id="{D2BAD28B-350C-46C1-A117-AF36EE5DBECD}"/>
              </a:ext>
            </a:extLst>
          </p:cNvPr>
          <p:cNvSpPr/>
          <p:nvPr/>
        </p:nvSpPr>
        <p:spPr>
          <a:xfrm>
            <a:off x="2753043" y="260065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pencil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5">
            <a:extLst>
              <a:ext uri="{FF2B5EF4-FFF2-40B4-BE49-F238E27FC236}">
                <a16:creationId xmlns:a16="http://schemas.microsoft.com/office/drawing/2014/main" id="{0A39847B-EFBD-4701-9BF3-8B606169AB47}"/>
              </a:ext>
            </a:extLst>
          </p:cNvPr>
          <p:cNvSpPr/>
          <p:nvPr/>
        </p:nvSpPr>
        <p:spPr>
          <a:xfrm>
            <a:off x="6667714" y="213028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Bleistift</a:t>
            </a:r>
            <a:r>
              <a:rPr kumimoji="0" lang="en-GB" sz="2800" b="1" i="0" u="sng"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endParaRPr kumimoji="0" lang="en-GB" sz="2800" b="0" i="0" u="sng"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9D602F50-979F-4A23-9228-9D37C62321A5}"/>
              </a:ext>
            </a:extLst>
          </p:cNvPr>
          <p:cNvPicPr/>
          <p:nvPr/>
        </p:nvPicPr>
        <p:blipFill>
          <a:blip r:embed="rId12"/>
          <a:stretch/>
        </p:blipFill>
        <p:spPr>
          <a:xfrm>
            <a:off x="6096000" y="2601408"/>
            <a:ext cx="633960" cy="671040"/>
          </a:xfrm>
          <a:prstGeom prst="rect">
            <a:avLst/>
          </a:prstGeom>
          <a:ln>
            <a:noFill/>
          </a:ln>
        </p:spPr>
      </p:pic>
      <p:sp>
        <p:nvSpPr>
          <p:cNvPr id="29" name="CustomShape 5">
            <a:extLst>
              <a:ext uri="{FF2B5EF4-FFF2-40B4-BE49-F238E27FC236}">
                <a16:creationId xmlns:a16="http://schemas.microsoft.com/office/drawing/2014/main" id="{AF8176F4-B636-4485-9230-EC9DD4D017D4}"/>
              </a:ext>
            </a:extLst>
          </p:cNvPr>
          <p:cNvSpPr/>
          <p:nvPr/>
        </p:nvSpPr>
        <p:spPr>
          <a:xfrm>
            <a:off x="6667714" y="2677908"/>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two pencil</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endPar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C8A78538-0A28-458C-A1D9-127E3B245A37}"/>
              </a:ext>
            </a:extLst>
          </p:cNvPr>
          <p:cNvSpPr/>
          <p:nvPr/>
        </p:nvSpPr>
        <p:spPr>
          <a:xfrm>
            <a:off x="2791079" y="1532300"/>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S</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ingular</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A0CAB27E-D55D-4CDA-8B38-056FC0C692EB}"/>
              </a:ext>
            </a:extLst>
          </p:cNvPr>
          <p:cNvSpPr/>
          <p:nvPr/>
        </p:nvSpPr>
        <p:spPr>
          <a:xfrm>
            <a:off x="6879859" y="1527061"/>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P</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lural</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CustomShape 3">
            <a:extLst>
              <a:ext uri="{FF2B5EF4-FFF2-40B4-BE49-F238E27FC236}">
                <a16:creationId xmlns:a16="http://schemas.microsoft.com/office/drawing/2014/main" id="{461A6BD6-517B-420E-AB71-3AF4E0C817A8}"/>
              </a:ext>
            </a:extLst>
          </p:cNvPr>
          <p:cNvSpPr/>
          <p:nvPr/>
        </p:nvSpPr>
        <p:spPr>
          <a:xfrm>
            <a:off x="92296" y="104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Some plural nouns also add </a:t>
            </a:r>
            <a:r>
              <a:rPr lang="en-GB" sz="2800" b="1" spc="-1" dirty="0">
                <a:solidFill>
                  <a:srgbClr val="002060"/>
                </a:solidFill>
                <a:latin typeface="Century Gothic" panose="020B0502020202020204" pitchFamily="34" charset="0"/>
              </a:rPr>
              <a:t>umlaut</a:t>
            </a:r>
            <a:r>
              <a:rPr lang="en-GB" sz="2800" spc="-1" dirty="0">
                <a:solidFill>
                  <a:srgbClr val="002060"/>
                </a:solidFill>
                <a:latin typeface="Century Gothic" panose="020B0502020202020204" pitchFamily="34" charset="0"/>
              </a:rPr>
              <a:t> to the </a:t>
            </a:r>
            <a:r>
              <a:rPr lang="en-GB" sz="2800" b="1" spc="-1" dirty="0">
                <a:solidFill>
                  <a:srgbClr val="002060"/>
                </a:solidFill>
                <a:latin typeface="Century Gothic" panose="020B0502020202020204" pitchFamily="34" charset="0"/>
              </a:rPr>
              <a:t>a</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o</a:t>
            </a:r>
            <a:r>
              <a:rPr lang="en-GB" sz="2800" spc="-1" dirty="0">
                <a:solidFill>
                  <a:srgbClr val="002060"/>
                </a:solidFill>
                <a:latin typeface="Century Gothic" panose="020B0502020202020204" pitchFamily="34" charset="0"/>
              </a:rPr>
              <a:t>, </a:t>
            </a:r>
            <a:r>
              <a:rPr lang="en-GB" sz="2800" b="1" spc="-1" dirty="0">
                <a:solidFill>
                  <a:srgbClr val="002060"/>
                </a:solidFill>
                <a:latin typeface="Century Gothic" panose="020B0502020202020204" pitchFamily="34" charset="0"/>
              </a:rPr>
              <a:t>u</a:t>
            </a:r>
            <a:r>
              <a:rPr lang="en-GB" sz="2800" spc="-1"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3" name="CustomShape 5">
            <a:extLst>
              <a:ext uri="{FF2B5EF4-FFF2-40B4-BE49-F238E27FC236}">
                <a16:creationId xmlns:a16="http://schemas.microsoft.com/office/drawing/2014/main" id="{3DE2D9BA-243C-43B2-830E-06253B6D44A2}"/>
              </a:ext>
            </a:extLst>
          </p:cNvPr>
          <p:cNvSpPr/>
          <p:nvPr/>
        </p:nvSpPr>
        <p:spPr>
          <a:xfrm>
            <a:off x="2374998" y="314947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4" name="Google Shape;183;p8">
            <a:extLst>
              <a:ext uri="{FF2B5EF4-FFF2-40B4-BE49-F238E27FC236}">
                <a16:creationId xmlns:a16="http://schemas.microsoft.com/office/drawing/2014/main" id="{B95E61C5-6556-4733-A810-D24790F3A176}"/>
              </a:ext>
            </a:extLst>
          </p:cNvPr>
          <p:cNvPicPr/>
          <p:nvPr/>
        </p:nvPicPr>
        <p:blipFill>
          <a:blip r:embed="rId12"/>
          <a:stretch/>
        </p:blipFill>
        <p:spPr>
          <a:xfrm>
            <a:off x="2128111" y="3667511"/>
            <a:ext cx="633960" cy="671040"/>
          </a:xfrm>
          <a:prstGeom prst="rect">
            <a:avLst/>
          </a:prstGeom>
          <a:ln>
            <a:noFill/>
          </a:ln>
        </p:spPr>
      </p:pic>
      <p:sp>
        <p:nvSpPr>
          <p:cNvPr id="35" name="CustomShape 5">
            <a:extLst>
              <a:ext uri="{FF2B5EF4-FFF2-40B4-BE49-F238E27FC236}">
                <a16:creationId xmlns:a16="http://schemas.microsoft.com/office/drawing/2014/main" id="{B5E36F2A-229A-4E2D-88EB-E11534DB6EF5}"/>
              </a:ext>
            </a:extLst>
          </p:cNvPr>
          <p:cNvSpPr/>
          <p:nvPr/>
        </p:nvSpPr>
        <p:spPr>
          <a:xfrm>
            <a:off x="2762071" y="3683646"/>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CustomShape 5">
            <a:extLst>
              <a:ext uri="{FF2B5EF4-FFF2-40B4-BE49-F238E27FC236}">
                <a16:creationId xmlns:a16="http://schemas.microsoft.com/office/drawing/2014/main" id="{B0E15BBE-F690-4186-B1DD-FD30B10B66C3}"/>
              </a:ext>
            </a:extLst>
          </p:cNvPr>
          <p:cNvSpPr/>
          <p:nvPr/>
        </p:nvSpPr>
        <p:spPr>
          <a:xfrm>
            <a:off x="6404893" y="313966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drei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ll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e</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37" name="Google Shape;183;p8">
            <a:extLst>
              <a:ext uri="{FF2B5EF4-FFF2-40B4-BE49-F238E27FC236}">
                <a16:creationId xmlns:a16="http://schemas.microsoft.com/office/drawing/2014/main" id="{B6376B88-20D7-4D15-BC10-810ECD859124}"/>
              </a:ext>
            </a:extLst>
          </p:cNvPr>
          <p:cNvPicPr/>
          <p:nvPr/>
        </p:nvPicPr>
        <p:blipFill>
          <a:blip r:embed="rId12"/>
          <a:stretch/>
        </p:blipFill>
        <p:spPr>
          <a:xfrm>
            <a:off x="6158006" y="3657704"/>
            <a:ext cx="633960" cy="671040"/>
          </a:xfrm>
          <a:prstGeom prst="rect">
            <a:avLst/>
          </a:prstGeom>
          <a:ln>
            <a:noFill/>
          </a:ln>
        </p:spPr>
      </p:pic>
      <p:sp>
        <p:nvSpPr>
          <p:cNvPr id="38" name="CustomShape 5">
            <a:extLst>
              <a:ext uri="{FF2B5EF4-FFF2-40B4-BE49-F238E27FC236}">
                <a16:creationId xmlns:a16="http://schemas.microsoft.com/office/drawing/2014/main" id="{607748C2-F349-4D55-AC38-3AB671C30334}"/>
              </a:ext>
            </a:extLst>
          </p:cNvPr>
          <p:cNvSpPr/>
          <p:nvPr/>
        </p:nvSpPr>
        <p:spPr>
          <a:xfrm>
            <a:off x="6791966" y="3673839"/>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three football</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s</a:t>
            </a:r>
            <a:endPar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A7A0D9C4-AB5B-419E-96D6-831F6D2D5D6D}"/>
              </a:ext>
            </a:extLst>
          </p:cNvPr>
          <p:cNvSpPr/>
          <p:nvPr/>
        </p:nvSpPr>
        <p:spPr>
          <a:xfrm>
            <a:off x="9228476" y="1326888"/>
            <a:ext cx="2924317" cy="1291662"/>
          </a:xfrm>
          <a:prstGeom prst="wedgeRoundRectCallout">
            <a:avLst>
              <a:gd name="adj1" fmla="val -56052"/>
              <a:gd name="adj2" fmla="val 25098"/>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rPr>
              <a:t>Some neuter nouns</a:t>
            </a:r>
            <a:r>
              <a:rPr kumimoji="0" lang="en-GB" sz="2000" i="0" u="none" strike="noStrike" kern="1200" cap="none" spc="0" normalizeH="0" noProof="0" dirty="0">
                <a:ln>
                  <a:noFill/>
                </a:ln>
                <a:solidFill>
                  <a:schemeClr val="bg1"/>
                </a:solidFill>
                <a:effectLst/>
                <a:uLnTx/>
                <a:uFillTx/>
                <a:latin typeface="Century Gothic" panose="020B0502020202020204" pitchFamily="34" charset="0"/>
              </a:rPr>
              <a:t> work like this, too: </a:t>
            </a:r>
            <a:br>
              <a:rPr kumimoji="0" lang="en-GB" sz="2000" i="0" u="none" strike="noStrike" kern="1200" cap="none" spc="0" normalizeH="0" noProof="0" dirty="0">
                <a:ln>
                  <a:noFill/>
                </a:ln>
                <a:solidFill>
                  <a:schemeClr val="bg1"/>
                </a:solidFill>
                <a:effectLst/>
                <a:uLnTx/>
                <a:uFillTx/>
                <a:latin typeface="Century Gothic" panose="020B0502020202020204" pitchFamily="34" charset="0"/>
              </a:rPr>
            </a:b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rPr>
              <a:t>ein</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rPr>
              <a:t> Spiel </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sym typeface="Wingdings" panose="05000000000000000000" pitchFamily="2" charset="2"/>
              </a:rPr>
              <a:t>zwei</a:t>
            </a:r>
            <a:r>
              <a:rPr kumimoji="0" lang="en-GB" sz="2000" b="1" i="0" u="none" strike="noStrike" kern="1200" cap="none" spc="0" normalizeH="0" noProof="0" dirty="0">
                <a:ln>
                  <a:noFill/>
                </a:ln>
                <a:solidFill>
                  <a:schemeClr val="bg1"/>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sym typeface="Wingdings" panose="05000000000000000000" pitchFamily="2" charset="2"/>
              </a:rPr>
              <a:t>Spiele</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40" name="CustomShape 3">
            <a:extLst>
              <a:ext uri="{FF2B5EF4-FFF2-40B4-BE49-F238E27FC236}">
                <a16:creationId xmlns:a16="http://schemas.microsoft.com/office/drawing/2014/main" id="{9B42A517-69E9-48EA-8BA3-248782B819EF}"/>
              </a:ext>
            </a:extLst>
          </p:cNvPr>
          <p:cNvSpPr/>
          <p:nvPr/>
        </p:nvSpPr>
        <p:spPr>
          <a:xfrm>
            <a:off x="133633" y="4354686"/>
            <a:ext cx="120074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Most feminine nouns add –</a:t>
            </a:r>
            <a:r>
              <a:rPr lang="en-GB" sz="2800" b="1" spc="-1" dirty="0">
                <a:solidFill>
                  <a:srgbClr val="002060"/>
                </a:solidFill>
                <a:latin typeface="Century Gothic" panose="020B0502020202020204" pitchFamily="34" charset="0"/>
              </a:rPr>
              <a:t>n </a:t>
            </a:r>
            <a:r>
              <a:rPr lang="en-GB" sz="2800" spc="-1" dirty="0">
                <a:solidFill>
                  <a:srgbClr val="002060"/>
                </a:solidFill>
                <a:latin typeface="Century Gothic" panose="020B0502020202020204" pitchFamily="34" charset="0"/>
              </a:rPr>
              <a:t>or –</a:t>
            </a:r>
            <a:r>
              <a:rPr lang="en-GB" sz="2800" b="1" spc="-1" dirty="0" err="1">
                <a:solidFill>
                  <a:srgbClr val="002060"/>
                </a:solidFill>
                <a:latin typeface="Century Gothic" panose="020B0502020202020204" pitchFamily="34" charset="0"/>
              </a:rPr>
              <a:t>en</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 at the end to make the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9DA95300-D3BB-4D12-9C7C-D3200846C989}"/>
              </a:ext>
            </a:extLst>
          </p:cNvPr>
          <p:cNvSpPr/>
          <p:nvPr/>
        </p:nvSpPr>
        <p:spPr>
          <a:xfrm>
            <a:off x="257689" y="5073400"/>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42" name="CustomShape 5">
            <a:extLst>
              <a:ext uri="{FF2B5EF4-FFF2-40B4-BE49-F238E27FC236}">
                <a16:creationId xmlns:a16="http://schemas.microsoft.com/office/drawing/2014/main" id="{4427E03A-3023-4B3A-AF72-C7ACB75C70E3}"/>
              </a:ext>
            </a:extLst>
          </p:cNvPr>
          <p:cNvSpPr/>
          <p:nvPr/>
        </p:nvSpPr>
        <p:spPr>
          <a:xfrm>
            <a:off x="2448802" y="488886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eine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E08604A1-3AEE-4C8C-BF8B-316E46AA92E3}"/>
              </a:ext>
            </a:extLst>
          </p:cNvPr>
          <p:cNvPicPr/>
          <p:nvPr/>
        </p:nvPicPr>
        <p:blipFill>
          <a:blip r:embed="rId12"/>
          <a:stretch/>
        </p:blipFill>
        <p:spPr>
          <a:xfrm>
            <a:off x="2126819" y="5292592"/>
            <a:ext cx="633960" cy="671040"/>
          </a:xfrm>
          <a:prstGeom prst="rect">
            <a:avLst/>
          </a:prstGeom>
          <a:ln>
            <a:noFill/>
          </a:ln>
        </p:spPr>
      </p:pic>
      <p:sp>
        <p:nvSpPr>
          <p:cNvPr id="44" name="CustomShape 5">
            <a:extLst>
              <a:ext uri="{FF2B5EF4-FFF2-40B4-BE49-F238E27FC236}">
                <a16:creationId xmlns:a16="http://schemas.microsoft.com/office/drawing/2014/main" id="{3765B7B6-C2EC-4957-9BBF-7A6792A519D4}"/>
              </a:ext>
            </a:extLst>
          </p:cNvPr>
          <p:cNvSpPr/>
          <p:nvPr/>
        </p:nvSpPr>
        <p:spPr>
          <a:xfrm>
            <a:off x="2846037"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bottle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5">
            <a:extLst>
              <a:ext uri="{FF2B5EF4-FFF2-40B4-BE49-F238E27FC236}">
                <a16:creationId xmlns:a16="http://schemas.microsoft.com/office/drawing/2014/main" id="{B2A73086-D307-485F-B96A-47F3A862382F}"/>
              </a:ext>
            </a:extLst>
          </p:cNvPr>
          <p:cNvSpPr/>
          <p:nvPr/>
        </p:nvSpPr>
        <p:spPr>
          <a:xfrm>
            <a:off x="6454750" y="488886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vier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Flaschen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B65B8E48-455A-4E2F-8ABE-B22C8BE77125}"/>
              </a:ext>
            </a:extLst>
          </p:cNvPr>
          <p:cNvPicPr/>
          <p:nvPr/>
        </p:nvPicPr>
        <p:blipFill>
          <a:blip r:embed="rId12"/>
          <a:stretch/>
        </p:blipFill>
        <p:spPr>
          <a:xfrm>
            <a:off x="6199343" y="5291010"/>
            <a:ext cx="633960" cy="671040"/>
          </a:xfrm>
          <a:prstGeom prst="rect">
            <a:avLst/>
          </a:prstGeom>
          <a:ln>
            <a:noFill/>
          </a:ln>
        </p:spPr>
      </p:pic>
      <p:sp>
        <p:nvSpPr>
          <p:cNvPr id="47" name="CustomShape 5">
            <a:extLst>
              <a:ext uri="{FF2B5EF4-FFF2-40B4-BE49-F238E27FC236}">
                <a16:creationId xmlns:a16="http://schemas.microsoft.com/office/drawing/2014/main" id="{A32A1A05-0495-43E5-9AD6-C01A818618D2}"/>
              </a:ext>
            </a:extLst>
          </p:cNvPr>
          <p:cNvSpPr/>
          <p:nvPr/>
        </p:nvSpPr>
        <p:spPr>
          <a:xfrm>
            <a:off x="6833303"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four bottles</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5">
            <a:extLst>
              <a:ext uri="{FF2B5EF4-FFF2-40B4-BE49-F238E27FC236}">
                <a16:creationId xmlns:a16="http://schemas.microsoft.com/office/drawing/2014/main" id="{C1DBDD61-1537-4602-8668-EDEEBCBEC6FD}"/>
              </a:ext>
            </a:extLst>
          </p:cNvPr>
          <p:cNvSpPr/>
          <p:nvPr/>
        </p:nvSpPr>
        <p:spPr>
          <a:xfrm>
            <a:off x="2448802" y="593806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eine Person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4580C1B1-A837-4570-9D1D-E71B986CC4CE}"/>
              </a:ext>
            </a:extLst>
          </p:cNvPr>
          <p:cNvPicPr/>
          <p:nvPr/>
        </p:nvPicPr>
        <p:blipFill>
          <a:blip r:embed="rId12"/>
          <a:stretch/>
        </p:blipFill>
        <p:spPr>
          <a:xfrm>
            <a:off x="2128110" y="6164701"/>
            <a:ext cx="633960" cy="671040"/>
          </a:xfrm>
          <a:prstGeom prst="rect">
            <a:avLst/>
          </a:prstGeom>
          <a:ln>
            <a:noFill/>
          </a:ln>
        </p:spPr>
      </p:pic>
      <p:sp>
        <p:nvSpPr>
          <p:cNvPr id="50" name="CustomShape 5">
            <a:extLst>
              <a:ext uri="{FF2B5EF4-FFF2-40B4-BE49-F238E27FC236}">
                <a16:creationId xmlns:a16="http://schemas.microsoft.com/office/drawing/2014/main" id="{53516D90-6273-43A8-9035-4E62FF26DAE0}"/>
              </a:ext>
            </a:extLst>
          </p:cNvPr>
          <p:cNvSpPr/>
          <p:nvPr/>
        </p:nvSpPr>
        <p:spPr>
          <a:xfrm>
            <a:off x="2785107" y="637204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a/one person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1" name="CustomShape 5">
            <a:extLst>
              <a:ext uri="{FF2B5EF4-FFF2-40B4-BE49-F238E27FC236}">
                <a16:creationId xmlns:a16="http://schemas.microsoft.com/office/drawing/2014/main" id="{46CC7F3A-7EA2-4523-A9DC-0D59F70713E3}"/>
              </a:ext>
            </a:extLst>
          </p:cNvPr>
          <p:cNvSpPr/>
          <p:nvPr/>
        </p:nvSpPr>
        <p:spPr>
          <a:xfrm>
            <a:off x="6667713" y="593549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fünf</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Personen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C3925665-9057-4024-8530-DC0B130EB717}"/>
              </a:ext>
            </a:extLst>
          </p:cNvPr>
          <p:cNvPicPr/>
          <p:nvPr/>
        </p:nvPicPr>
        <p:blipFill>
          <a:blip r:embed="rId12"/>
          <a:stretch/>
        </p:blipFill>
        <p:spPr>
          <a:xfrm>
            <a:off x="6168020" y="6148369"/>
            <a:ext cx="633960" cy="671040"/>
          </a:xfrm>
          <a:prstGeom prst="rect">
            <a:avLst/>
          </a:prstGeom>
          <a:ln>
            <a:noFill/>
          </a:ln>
        </p:spPr>
      </p:pic>
      <p:sp>
        <p:nvSpPr>
          <p:cNvPr id="53" name="CustomShape 5">
            <a:extLst>
              <a:ext uri="{FF2B5EF4-FFF2-40B4-BE49-F238E27FC236}">
                <a16:creationId xmlns:a16="http://schemas.microsoft.com/office/drawing/2014/main" id="{55F7DA49-D456-4A5D-B7D8-DA1AA7C5882C}"/>
              </a:ext>
            </a:extLst>
          </p:cNvPr>
          <p:cNvSpPr/>
          <p:nvPr/>
        </p:nvSpPr>
        <p:spPr>
          <a:xfrm>
            <a:off x="6791966" y="6388182"/>
            <a:ext cx="38150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five persons/people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repl">
                                        <p:cTn id="1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2_W8_14.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8_14.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2_W8_14.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2_W8_14.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repl">
                                        <p:cTn id="6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T2_W8_14.5.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8" name="T2_W8_14.6.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9" name="T2_W8_14.7.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10" name="T2_W8_14.8.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P spid="31" grpId="0" animBg="1"/>
      <p:bldP spid="33" grpId="0"/>
      <p:bldP spid="35" grpId="0"/>
      <p:bldP spid="36" grpId="0"/>
      <p:bldP spid="38" grpId="0"/>
      <p:bldP spid="39" grpId="0" animBg="1"/>
      <p:bldP spid="41" grpId="0" animBg="1"/>
      <p:bldP spid="42" grpId="0"/>
      <p:bldP spid="44" grpId="0"/>
      <p:bldP spid="45" grpId="0"/>
      <p:bldP spid="47" grpId="0"/>
      <p:bldP spid="48" grpId="0"/>
      <p:bldP spid="50" grpId="0"/>
      <p:bldP spid="51"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657220" y="140220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21193560"/>
              </p:ext>
            </p:extLst>
          </p:nvPr>
        </p:nvGraphicFramePr>
        <p:xfrm>
          <a:off x="3262137" y="1484655"/>
          <a:ext cx="4575577"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2918497">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A-Singular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599399699"/>
              </p:ext>
            </p:extLst>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8_1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1" name="T2_W8_1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2" name="T2_W8_1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3" name="T2_W8_1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4" name="T2_W8_1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5" name="T2_W8_1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6" name="T2_W8_1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Singular or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924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59161" y="2464215"/>
            <a:ext cx="517321" cy="517320"/>
          </a:xfrm>
          <a:prstGeom prst="rect">
            <a:avLst/>
          </a:prstGeom>
        </p:spPr>
      </p:pic>
      <p:sp>
        <p:nvSpPr>
          <p:cNvPr id="20" name="Speech Bubble: Rectangle with Corners Rounded 19">
            <a:hlinkClick r:id="" action="ppaction://noaction">
              <a:snd r:embed="rId19" name="T2_W8_15.1.wav"/>
            </a:hlinkClick>
            <a:extLst>
              <a:ext uri="{FF2B5EF4-FFF2-40B4-BE49-F238E27FC236}">
                <a16:creationId xmlns:a16="http://schemas.microsoft.com/office/drawing/2014/main" id="{61558AC7-FD68-4E3F-8517-700B31B40F08}"/>
              </a:ext>
            </a:extLst>
          </p:cNvPr>
          <p:cNvSpPr/>
          <p:nvPr/>
        </p:nvSpPr>
        <p:spPr>
          <a:xfrm>
            <a:off x="914067" y="540014"/>
            <a:ext cx="6048000" cy="4849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19" name="T2_W8_15.1.wav"/>
            </a:hlinkClick>
            <a:extLst>
              <a:ext uri="{FF2B5EF4-FFF2-40B4-BE49-F238E27FC236}">
                <a16:creationId xmlns:a16="http://schemas.microsoft.com/office/drawing/2014/main" id="{BD6AECCF-7ECD-47B8-B7B8-66B6B917E525}"/>
              </a:ext>
            </a:extLst>
          </p:cNvPr>
          <p:cNvSpPr txBox="1"/>
          <p:nvPr/>
        </p:nvSpPr>
        <p:spPr>
          <a:xfrm>
            <a:off x="1100946" y="546239"/>
            <a:ext cx="6688239" cy="461624"/>
          </a:xfrm>
          <a:prstGeom prst="rect">
            <a:avLst/>
          </a:prstGeom>
          <a:noFill/>
          <a:ln>
            <a:noFill/>
          </a:ln>
        </p:spPr>
        <p:txBody>
          <a:bodyPr spcFirstLastPara="1" wrap="square" lIns="91425" tIns="45700" rIns="91425" bIns="45700" anchor="t" anchorCtr="0">
            <a:spAutoFit/>
          </a:bodyPr>
          <a:lstStyle/>
          <a:p>
            <a:pPr>
              <a:defRPr/>
            </a:pPr>
            <a:r>
              <a:rPr lang="en-GB" sz="2400" spc="-1" dirty="0" err="1">
                <a:solidFill>
                  <a:schemeClr val="bg1"/>
                </a:solidFill>
                <a:latin typeface="Century Gothic" panose="020B0502020202020204" pitchFamily="34" charset="0"/>
                <a:ea typeface="Calibri"/>
                <a:sym typeface="Calibri"/>
              </a:rPr>
              <a:t>Hör</a:t>
            </a:r>
            <a:r>
              <a:rPr lang="en-GB" sz="2400" spc="-1" dirty="0">
                <a:solidFill>
                  <a:schemeClr val="bg1"/>
                </a:solidFill>
                <a:latin typeface="Century Gothic" panose="020B0502020202020204" pitchFamily="34" charset="0"/>
                <a:ea typeface="Calibri"/>
                <a:sym typeface="Calibri"/>
              </a:rPr>
              <a:t> </a:t>
            </a:r>
            <a:r>
              <a:rPr lang="en-GB" sz="2400" spc="-1" dirty="0" err="1">
                <a:solidFill>
                  <a:schemeClr val="bg1"/>
                </a:solidFill>
                <a:latin typeface="Century Gothic" panose="020B0502020202020204" pitchFamily="34" charset="0"/>
                <a:ea typeface="Calibri"/>
                <a:sym typeface="Calibri"/>
              </a:rPr>
              <a:t>zu</a:t>
            </a:r>
            <a:r>
              <a:rPr lang="en-GB" sz="2400" spc="-1" dirty="0">
                <a:solidFill>
                  <a:schemeClr val="bg1"/>
                </a:solidFill>
                <a:latin typeface="Century Gothic" panose="020B0502020202020204" pitchFamily="34" charset="0"/>
                <a:ea typeface="Calibri"/>
                <a:sym typeface="Calibri"/>
              </a:rPr>
              <a:t>. Ein Freund </a:t>
            </a:r>
            <a:r>
              <a:rPr lang="en-GB" sz="2400" spc="-1" dirty="0" err="1">
                <a:solidFill>
                  <a:schemeClr val="bg1"/>
                </a:solidFill>
                <a:latin typeface="Century Gothic" panose="020B0502020202020204" pitchFamily="34" charset="0"/>
                <a:ea typeface="Calibri"/>
                <a:sym typeface="Calibri"/>
              </a:rPr>
              <a:t>oder</a:t>
            </a:r>
            <a:r>
              <a:rPr lang="en-GB" sz="2400" spc="-1" dirty="0">
                <a:solidFill>
                  <a:schemeClr val="bg1"/>
                </a:solidFill>
                <a:latin typeface="Century Gothic" panose="020B0502020202020204" pitchFamily="34" charset="0"/>
                <a:ea typeface="Calibri"/>
                <a:sym typeface="Calibri"/>
              </a:rPr>
              <a:t> </a:t>
            </a:r>
            <a:r>
              <a:rPr lang="en-GB" sz="2400" spc="-1" dirty="0" err="1">
                <a:solidFill>
                  <a:schemeClr val="bg1"/>
                </a:solidFill>
                <a:latin typeface="Century Gothic" panose="020B0502020202020204" pitchFamily="34" charset="0"/>
                <a:ea typeface="Calibri"/>
                <a:sym typeface="Calibri"/>
              </a:rPr>
              <a:t>drei</a:t>
            </a:r>
            <a:r>
              <a:rPr lang="en-GB" sz="2400" spc="-1" dirty="0">
                <a:solidFill>
                  <a:schemeClr val="bg1"/>
                </a:solidFill>
                <a:latin typeface="Century Gothic" panose="020B0502020202020204" pitchFamily="34" charset="0"/>
                <a:ea typeface="Calibri"/>
                <a:sym typeface="Calibri"/>
              </a:rPr>
              <a:t> Freunde?</a:t>
            </a:r>
            <a:endParaRPr kumimoji="0" sz="24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1" name="Picture 30" descr="Icon&#10;&#10;Description automatically generated">
            <a:extLst>
              <a:ext uri="{FF2B5EF4-FFF2-40B4-BE49-F238E27FC236}">
                <a16:creationId xmlns:a16="http://schemas.microsoft.com/office/drawing/2014/main" id="{24AE598A-64E9-4462-B4E2-36484571338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46992" y="2966775"/>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2596E4A1-5FDF-4986-A7E3-F9D1045B47E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22687" y="3372313"/>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FDFF23FF-2AB0-44A0-843E-D87078B76BA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095453" y="3842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4ADDA58B-C3D7-40AD-961A-689A68BFC81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0304" y="43307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AC37FBDD-5983-4C1F-BA8A-042125F23A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5259" y="48358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B18D36B5-6944-47A3-917A-8C5F09AD586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54113" y="5320190"/>
            <a:ext cx="517321" cy="517320"/>
          </a:xfrm>
          <a:prstGeom prst="rect">
            <a:avLst/>
          </a:prstGeom>
        </p:spPr>
      </p:pic>
      <p:sp>
        <p:nvSpPr>
          <p:cNvPr id="3" name="TextBox 2">
            <a:extLst>
              <a:ext uri="{FF2B5EF4-FFF2-40B4-BE49-F238E27FC236}">
                <a16:creationId xmlns:a16="http://schemas.microsoft.com/office/drawing/2014/main" id="{BDDE3922-0954-4663-BC21-A7D7D7ED83D4}"/>
              </a:ext>
            </a:extLst>
          </p:cNvPr>
          <p:cNvSpPr txBox="1"/>
          <p:nvPr/>
        </p:nvSpPr>
        <p:spPr>
          <a:xfrm>
            <a:off x="1426873" y="2507876"/>
            <a:ext cx="1879042" cy="369332"/>
          </a:xfrm>
          <a:prstGeom prst="rect">
            <a:avLst/>
          </a:prstGeom>
          <a:noFill/>
        </p:spPr>
        <p:txBody>
          <a:bodyPr wrap="square" rtlCol="0">
            <a:spAutoFit/>
          </a:bodyPr>
          <a:lstStyle/>
          <a:p>
            <a:r>
              <a:rPr lang="en-GB" b="1" dirty="0" err="1">
                <a:solidFill>
                  <a:srgbClr val="002060"/>
                </a:solidFill>
              </a:rPr>
              <a:t>drei</a:t>
            </a:r>
            <a:r>
              <a:rPr lang="en-GB" b="1" dirty="0">
                <a:solidFill>
                  <a:srgbClr val="002060"/>
                </a:solidFill>
              </a:rPr>
              <a:t> Freunde</a:t>
            </a:r>
          </a:p>
        </p:txBody>
      </p:sp>
      <p:sp>
        <p:nvSpPr>
          <p:cNvPr id="37" name="TextBox 36">
            <a:extLst>
              <a:ext uri="{FF2B5EF4-FFF2-40B4-BE49-F238E27FC236}">
                <a16:creationId xmlns:a16="http://schemas.microsoft.com/office/drawing/2014/main" id="{C78D0ABC-124E-4065-A1C0-A9402B6CBADC}"/>
              </a:ext>
            </a:extLst>
          </p:cNvPr>
          <p:cNvSpPr txBox="1"/>
          <p:nvPr/>
        </p:nvSpPr>
        <p:spPr>
          <a:xfrm>
            <a:off x="1427836" y="3002981"/>
            <a:ext cx="1879042" cy="369332"/>
          </a:xfrm>
          <a:prstGeom prst="rect">
            <a:avLst/>
          </a:prstGeom>
          <a:noFill/>
        </p:spPr>
        <p:txBody>
          <a:bodyPr wrap="square" rtlCol="0">
            <a:spAutoFit/>
          </a:bodyPr>
          <a:lstStyle/>
          <a:p>
            <a:r>
              <a:rPr lang="en-GB" b="1" dirty="0" err="1">
                <a:solidFill>
                  <a:srgbClr val="002060"/>
                </a:solidFill>
              </a:rPr>
              <a:t>eine</a:t>
            </a:r>
            <a:r>
              <a:rPr lang="en-GB" b="1" dirty="0">
                <a:solidFill>
                  <a:srgbClr val="002060"/>
                </a:solidFill>
              </a:rPr>
              <a:t> Blume</a:t>
            </a:r>
          </a:p>
        </p:txBody>
      </p:sp>
      <p:sp>
        <p:nvSpPr>
          <p:cNvPr id="38" name="TextBox 37">
            <a:extLst>
              <a:ext uri="{FF2B5EF4-FFF2-40B4-BE49-F238E27FC236}">
                <a16:creationId xmlns:a16="http://schemas.microsoft.com/office/drawing/2014/main" id="{E591764F-CC54-4702-9120-7021C33903D4}"/>
              </a:ext>
            </a:extLst>
          </p:cNvPr>
          <p:cNvSpPr txBox="1"/>
          <p:nvPr/>
        </p:nvSpPr>
        <p:spPr>
          <a:xfrm>
            <a:off x="1379446" y="3494172"/>
            <a:ext cx="1879042" cy="369332"/>
          </a:xfrm>
          <a:prstGeom prst="rect">
            <a:avLst/>
          </a:prstGeom>
          <a:noFill/>
        </p:spPr>
        <p:txBody>
          <a:bodyPr wrap="square" rtlCol="0">
            <a:spAutoFit/>
          </a:bodyPr>
          <a:lstStyle/>
          <a:p>
            <a:r>
              <a:rPr lang="en-GB" b="1" dirty="0" err="1">
                <a:solidFill>
                  <a:srgbClr val="002060"/>
                </a:solidFill>
              </a:rPr>
              <a:t>zwei</a:t>
            </a:r>
            <a:r>
              <a:rPr lang="en-GB" b="1" dirty="0">
                <a:solidFill>
                  <a:srgbClr val="002060"/>
                </a:solidFill>
              </a:rPr>
              <a:t> </a:t>
            </a:r>
            <a:r>
              <a:rPr lang="en-GB" b="1" dirty="0" err="1">
                <a:solidFill>
                  <a:srgbClr val="002060"/>
                </a:solidFill>
              </a:rPr>
              <a:t>Fußbälle</a:t>
            </a:r>
            <a:endParaRPr lang="en-GB" b="1" dirty="0">
              <a:solidFill>
                <a:srgbClr val="002060"/>
              </a:solidFill>
            </a:endParaRPr>
          </a:p>
        </p:txBody>
      </p:sp>
      <p:sp>
        <p:nvSpPr>
          <p:cNvPr id="39" name="TextBox 38">
            <a:extLst>
              <a:ext uri="{FF2B5EF4-FFF2-40B4-BE49-F238E27FC236}">
                <a16:creationId xmlns:a16="http://schemas.microsoft.com/office/drawing/2014/main" id="{EFDC50D1-F97A-435C-98CA-13DF292C7672}"/>
              </a:ext>
            </a:extLst>
          </p:cNvPr>
          <p:cNvSpPr txBox="1"/>
          <p:nvPr/>
        </p:nvSpPr>
        <p:spPr>
          <a:xfrm>
            <a:off x="1377378" y="4431449"/>
            <a:ext cx="1879042" cy="369332"/>
          </a:xfrm>
          <a:prstGeom prst="rect">
            <a:avLst/>
          </a:prstGeom>
          <a:noFill/>
        </p:spPr>
        <p:txBody>
          <a:bodyPr wrap="square" rtlCol="0">
            <a:spAutoFit/>
          </a:bodyPr>
          <a:lstStyle/>
          <a:p>
            <a:r>
              <a:rPr lang="en-GB" b="1" dirty="0" err="1">
                <a:solidFill>
                  <a:srgbClr val="002060"/>
                </a:solidFill>
              </a:rPr>
              <a:t>ein</a:t>
            </a:r>
            <a:r>
              <a:rPr lang="en-GB" b="1" dirty="0">
                <a:solidFill>
                  <a:srgbClr val="002060"/>
                </a:solidFill>
              </a:rPr>
              <a:t> Ding</a:t>
            </a:r>
          </a:p>
        </p:txBody>
      </p:sp>
      <p:sp>
        <p:nvSpPr>
          <p:cNvPr id="40" name="TextBox 39">
            <a:extLst>
              <a:ext uri="{FF2B5EF4-FFF2-40B4-BE49-F238E27FC236}">
                <a16:creationId xmlns:a16="http://schemas.microsoft.com/office/drawing/2014/main" id="{93904003-6D83-40D5-8E14-F88D402103CD}"/>
              </a:ext>
            </a:extLst>
          </p:cNvPr>
          <p:cNvSpPr txBox="1"/>
          <p:nvPr/>
        </p:nvSpPr>
        <p:spPr>
          <a:xfrm>
            <a:off x="1406482" y="3931931"/>
            <a:ext cx="1879042" cy="369332"/>
          </a:xfrm>
          <a:prstGeom prst="rect">
            <a:avLst/>
          </a:prstGeom>
          <a:noFill/>
        </p:spPr>
        <p:txBody>
          <a:bodyPr wrap="square" rtlCol="0">
            <a:spAutoFit/>
          </a:bodyPr>
          <a:lstStyle/>
          <a:p>
            <a:r>
              <a:rPr lang="en-GB" b="1" dirty="0" err="1">
                <a:solidFill>
                  <a:srgbClr val="002060"/>
                </a:solidFill>
              </a:rPr>
              <a:t>vier</a:t>
            </a:r>
            <a:r>
              <a:rPr lang="en-GB" b="1" dirty="0">
                <a:solidFill>
                  <a:srgbClr val="002060"/>
                </a:solidFill>
              </a:rPr>
              <a:t> </a:t>
            </a:r>
            <a:r>
              <a:rPr lang="en-GB" b="1" dirty="0" err="1">
                <a:solidFill>
                  <a:srgbClr val="002060"/>
                </a:solidFill>
              </a:rPr>
              <a:t>Filme</a:t>
            </a:r>
            <a:endParaRPr lang="en-GB" b="1" dirty="0">
              <a:solidFill>
                <a:srgbClr val="002060"/>
              </a:solidFill>
            </a:endParaRPr>
          </a:p>
        </p:txBody>
      </p:sp>
      <p:sp>
        <p:nvSpPr>
          <p:cNvPr id="41" name="TextBox 40">
            <a:extLst>
              <a:ext uri="{FF2B5EF4-FFF2-40B4-BE49-F238E27FC236}">
                <a16:creationId xmlns:a16="http://schemas.microsoft.com/office/drawing/2014/main" id="{FFBCCAE1-395E-4826-8FDC-FA0C73487F0B}"/>
              </a:ext>
            </a:extLst>
          </p:cNvPr>
          <p:cNvSpPr txBox="1"/>
          <p:nvPr/>
        </p:nvSpPr>
        <p:spPr>
          <a:xfrm>
            <a:off x="1290193" y="4930967"/>
            <a:ext cx="1879042" cy="369332"/>
          </a:xfrm>
          <a:prstGeom prst="rect">
            <a:avLst/>
          </a:prstGeom>
          <a:noFill/>
        </p:spPr>
        <p:txBody>
          <a:bodyPr wrap="square" rtlCol="0">
            <a:spAutoFit/>
          </a:bodyPr>
          <a:lstStyle/>
          <a:p>
            <a:r>
              <a:rPr lang="en-GB" b="1" dirty="0">
                <a:solidFill>
                  <a:srgbClr val="002060"/>
                </a:solidFill>
              </a:rPr>
              <a:t> </a:t>
            </a:r>
            <a:r>
              <a:rPr lang="en-GB" b="1" dirty="0" err="1">
                <a:solidFill>
                  <a:srgbClr val="002060"/>
                </a:solidFill>
              </a:rPr>
              <a:t>ein</a:t>
            </a:r>
            <a:r>
              <a:rPr lang="en-GB" b="1" dirty="0">
                <a:solidFill>
                  <a:srgbClr val="002060"/>
                </a:solidFill>
              </a:rPr>
              <a:t> </a:t>
            </a:r>
            <a:r>
              <a:rPr lang="en-GB" b="1" dirty="0" err="1">
                <a:solidFill>
                  <a:srgbClr val="002060"/>
                </a:solidFill>
              </a:rPr>
              <a:t>Geschenk</a:t>
            </a:r>
            <a:endParaRPr lang="en-GB" b="1" dirty="0">
              <a:solidFill>
                <a:srgbClr val="002060"/>
              </a:solidFill>
            </a:endParaRPr>
          </a:p>
        </p:txBody>
      </p:sp>
      <p:sp>
        <p:nvSpPr>
          <p:cNvPr id="42" name="TextBox 41">
            <a:extLst>
              <a:ext uri="{FF2B5EF4-FFF2-40B4-BE49-F238E27FC236}">
                <a16:creationId xmlns:a16="http://schemas.microsoft.com/office/drawing/2014/main" id="{8F94C1C7-E272-49DE-BC72-5DEC25F5F361}"/>
              </a:ext>
            </a:extLst>
          </p:cNvPr>
          <p:cNvSpPr txBox="1"/>
          <p:nvPr/>
        </p:nvSpPr>
        <p:spPr>
          <a:xfrm>
            <a:off x="1363486" y="5404151"/>
            <a:ext cx="1879042" cy="369332"/>
          </a:xfrm>
          <a:prstGeom prst="rect">
            <a:avLst/>
          </a:prstGeom>
          <a:noFill/>
        </p:spPr>
        <p:txBody>
          <a:bodyPr wrap="square" rtlCol="0">
            <a:spAutoFit/>
          </a:bodyPr>
          <a:lstStyle/>
          <a:p>
            <a:r>
              <a:rPr lang="en-GB" b="1" dirty="0" err="1">
                <a:solidFill>
                  <a:srgbClr val="002060"/>
                </a:solidFill>
              </a:rPr>
              <a:t>fünf</a:t>
            </a:r>
            <a:r>
              <a:rPr lang="en-GB" b="1" dirty="0">
                <a:solidFill>
                  <a:srgbClr val="002060"/>
                </a:solidFill>
              </a:rPr>
              <a:t> Taschen</a:t>
            </a:r>
          </a:p>
        </p:txBody>
      </p:sp>
      <p:pic>
        <p:nvPicPr>
          <p:cNvPr id="43" name="Picture 42" descr="Shape&#10;&#10;Description automatically generated with medium confidence">
            <a:extLst>
              <a:ext uri="{FF2B5EF4-FFF2-40B4-BE49-F238E27FC236}">
                <a16:creationId xmlns:a16="http://schemas.microsoft.com/office/drawing/2014/main" id="{AFFCF363-A8EF-46F3-8B94-5334EFB7536A}"/>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64060" y="5384217"/>
            <a:ext cx="428059" cy="389266"/>
          </a:xfrm>
          <a:prstGeom prst="rect">
            <a:avLst/>
          </a:prstGeom>
        </p:spPr>
      </p:pic>
      <p:pic>
        <p:nvPicPr>
          <p:cNvPr id="7" name="Picture 6">
            <a:extLst>
              <a:ext uri="{FF2B5EF4-FFF2-40B4-BE49-F238E27FC236}">
                <a16:creationId xmlns:a16="http://schemas.microsoft.com/office/drawing/2014/main" id="{656E099B-FCFF-40FE-A552-19F4CB05D750}"/>
              </a:ext>
            </a:extLst>
          </p:cNvPr>
          <p:cNvPicPr>
            <a:picLocks noChangeAspect="1"/>
          </p:cNvPicPr>
          <p:nvPr/>
        </p:nvPicPr>
        <p:blipFill>
          <a:blip r:embed="rId23"/>
          <a:stretch>
            <a:fillRect/>
          </a:stretch>
        </p:blipFill>
        <p:spPr>
          <a:xfrm>
            <a:off x="3667980" y="3417559"/>
            <a:ext cx="424139" cy="424139"/>
          </a:xfrm>
          <a:prstGeom prst="rect">
            <a:avLst/>
          </a:prstGeom>
        </p:spPr>
      </p:pic>
      <p:pic>
        <p:nvPicPr>
          <p:cNvPr id="8" name="Picture 7">
            <a:extLst>
              <a:ext uri="{FF2B5EF4-FFF2-40B4-BE49-F238E27FC236}">
                <a16:creationId xmlns:a16="http://schemas.microsoft.com/office/drawing/2014/main" id="{75E101CD-9E36-425F-B173-F751E1114957}"/>
              </a:ext>
            </a:extLst>
          </p:cNvPr>
          <p:cNvPicPr>
            <a:picLocks noChangeAspect="1"/>
          </p:cNvPicPr>
          <p:nvPr/>
        </p:nvPicPr>
        <p:blipFill>
          <a:blip r:embed="rId24"/>
          <a:stretch>
            <a:fillRect/>
          </a:stretch>
        </p:blipFill>
        <p:spPr>
          <a:xfrm>
            <a:off x="3713184" y="2973618"/>
            <a:ext cx="245332" cy="421525"/>
          </a:xfrm>
          <a:prstGeom prst="rect">
            <a:avLst/>
          </a:prstGeom>
        </p:spPr>
      </p:pic>
      <p:pic>
        <p:nvPicPr>
          <p:cNvPr id="9" name="Picture 8">
            <a:extLst>
              <a:ext uri="{FF2B5EF4-FFF2-40B4-BE49-F238E27FC236}">
                <a16:creationId xmlns:a16="http://schemas.microsoft.com/office/drawing/2014/main" id="{D13F3FC8-86FA-4D83-A4D0-92E23F2EDA0D}"/>
              </a:ext>
            </a:extLst>
          </p:cNvPr>
          <p:cNvPicPr>
            <a:picLocks noChangeAspect="1"/>
          </p:cNvPicPr>
          <p:nvPr/>
        </p:nvPicPr>
        <p:blipFill>
          <a:blip r:embed="rId25"/>
          <a:stretch>
            <a:fillRect/>
          </a:stretch>
        </p:blipFill>
        <p:spPr>
          <a:xfrm>
            <a:off x="3595727" y="4769594"/>
            <a:ext cx="552244" cy="595614"/>
          </a:xfrm>
          <a:prstGeom prst="rect">
            <a:avLst/>
          </a:prstGeom>
        </p:spPr>
      </p:pic>
      <p:pic>
        <p:nvPicPr>
          <p:cNvPr id="10" name="Picture 9">
            <a:extLst>
              <a:ext uri="{FF2B5EF4-FFF2-40B4-BE49-F238E27FC236}">
                <a16:creationId xmlns:a16="http://schemas.microsoft.com/office/drawing/2014/main" id="{D4F6BB95-DD2A-4F17-A989-B9E138B3173A}"/>
              </a:ext>
            </a:extLst>
          </p:cNvPr>
          <p:cNvPicPr>
            <a:picLocks noChangeAspect="1"/>
          </p:cNvPicPr>
          <p:nvPr/>
        </p:nvPicPr>
        <p:blipFill>
          <a:blip r:embed="rId26"/>
          <a:stretch>
            <a:fillRect/>
          </a:stretch>
        </p:blipFill>
        <p:spPr>
          <a:xfrm>
            <a:off x="3639231" y="3895343"/>
            <a:ext cx="493672" cy="423147"/>
          </a:xfrm>
          <a:prstGeom prst="rect">
            <a:avLst/>
          </a:prstGeom>
        </p:spPr>
      </p:pic>
      <p:pic>
        <p:nvPicPr>
          <p:cNvPr id="11" name="Picture 10">
            <a:extLst>
              <a:ext uri="{FF2B5EF4-FFF2-40B4-BE49-F238E27FC236}">
                <a16:creationId xmlns:a16="http://schemas.microsoft.com/office/drawing/2014/main" id="{31629415-0379-41DD-A834-639A7909F1F8}"/>
              </a:ext>
            </a:extLst>
          </p:cNvPr>
          <p:cNvPicPr>
            <a:picLocks noChangeAspect="1"/>
          </p:cNvPicPr>
          <p:nvPr/>
        </p:nvPicPr>
        <p:blipFill>
          <a:blip r:embed="rId27"/>
          <a:stretch>
            <a:fillRect/>
          </a:stretch>
        </p:blipFill>
        <p:spPr>
          <a:xfrm>
            <a:off x="3626722" y="4348048"/>
            <a:ext cx="527524" cy="503102"/>
          </a:xfrm>
          <a:prstGeom prst="rect">
            <a:avLst/>
          </a:prstGeom>
        </p:spPr>
      </p:pic>
      <p:pic>
        <p:nvPicPr>
          <p:cNvPr id="12" name="Picture 11">
            <a:extLst>
              <a:ext uri="{FF2B5EF4-FFF2-40B4-BE49-F238E27FC236}">
                <a16:creationId xmlns:a16="http://schemas.microsoft.com/office/drawing/2014/main" id="{FCEB10AD-A3EA-4DC7-8085-AF495EBC72B9}"/>
              </a:ext>
            </a:extLst>
          </p:cNvPr>
          <p:cNvPicPr>
            <a:picLocks noChangeAspect="1"/>
          </p:cNvPicPr>
          <p:nvPr/>
        </p:nvPicPr>
        <p:blipFill>
          <a:blip r:embed="rId28"/>
          <a:stretch>
            <a:fillRect/>
          </a:stretch>
        </p:blipFill>
        <p:spPr>
          <a:xfrm>
            <a:off x="3606881" y="2433882"/>
            <a:ext cx="485238" cy="517320"/>
          </a:xfrm>
          <a:prstGeom prst="rect">
            <a:avLst/>
          </a:prstGeom>
        </p:spPr>
      </p:pic>
      <p:pic>
        <p:nvPicPr>
          <p:cNvPr id="45" name="Picture 44">
            <a:extLst>
              <a:ext uri="{FF2B5EF4-FFF2-40B4-BE49-F238E27FC236}">
                <a16:creationId xmlns:a16="http://schemas.microsoft.com/office/drawing/2014/main" id="{C58A83B3-9304-4515-BF92-6A4E5C06FE50}"/>
              </a:ext>
            </a:extLst>
          </p:cNvPr>
          <p:cNvPicPr>
            <a:picLocks noChangeAspect="1"/>
          </p:cNvPicPr>
          <p:nvPr/>
        </p:nvPicPr>
        <p:blipFill>
          <a:blip r:embed="rId28"/>
          <a:stretch>
            <a:fillRect/>
          </a:stretch>
        </p:blipFill>
        <p:spPr>
          <a:xfrm>
            <a:off x="5220450" y="2449455"/>
            <a:ext cx="485238" cy="517320"/>
          </a:xfrm>
          <a:prstGeom prst="rect">
            <a:avLst/>
          </a:prstGeom>
        </p:spPr>
      </p:pic>
      <p:pic>
        <p:nvPicPr>
          <p:cNvPr id="46" name="Picture 45">
            <a:extLst>
              <a:ext uri="{FF2B5EF4-FFF2-40B4-BE49-F238E27FC236}">
                <a16:creationId xmlns:a16="http://schemas.microsoft.com/office/drawing/2014/main" id="{0CDA3BC8-742C-45D6-8424-C3DBC079D5E3}"/>
              </a:ext>
            </a:extLst>
          </p:cNvPr>
          <p:cNvPicPr>
            <a:picLocks noChangeAspect="1"/>
          </p:cNvPicPr>
          <p:nvPr/>
        </p:nvPicPr>
        <p:blipFill>
          <a:blip r:embed="rId28"/>
          <a:stretch>
            <a:fillRect/>
          </a:stretch>
        </p:blipFill>
        <p:spPr>
          <a:xfrm>
            <a:off x="5719114" y="2456298"/>
            <a:ext cx="485238" cy="517320"/>
          </a:xfrm>
          <a:prstGeom prst="rect">
            <a:avLst/>
          </a:prstGeom>
        </p:spPr>
      </p:pic>
      <p:pic>
        <p:nvPicPr>
          <p:cNvPr id="47" name="Picture 46">
            <a:extLst>
              <a:ext uri="{FF2B5EF4-FFF2-40B4-BE49-F238E27FC236}">
                <a16:creationId xmlns:a16="http://schemas.microsoft.com/office/drawing/2014/main" id="{EEC9486D-2FD9-4E89-AA62-55ADFB8A734B}"/>
              </a:ext>
            </a:extLst>
          </p:cNvPr>
          <p:cNvPicPr>
            <a:picLocks noChangeAspect="1"/>
          </p:cNvPicPr>
          <p:nvPr/>
        </p:nvPicPr>
        <p:blipFill>
          <a:blip r:embed="rId28"/>
          <a:stretch>
            <a:fillRect/>
          </a:stretch>
        </p:blipFill>
        <p:spPr>
          <a:xfrm>
            <a:off x="6182552" y="2464215"/>
            <a:ext cx="485238" cy="517320"/>
          </a:xfrm>
          <a:prstGeom prst="rect">
            <a:avLst/>
          </a:prstGeom>
        </p:spPr>
      </p:pic>
      <p:pic>
        <p:nvPicPr>
          <p:cNvPr id="13" name="Picture 12">
            <a:extLst>
              <a:ext uri="{FF2B5EF4-FFF2-40B4-BE49-F238E27FC236}">
                <a16:creationId xmlns:a16="http://schemas.microsoft.com/office/drawing/2014/main" id="{58039408-F0F8-4C78-A43D-88F1753BF242}"/>
              </a:ext>
            </a:extLst>
          </p:cNvPr>
          <p:cNvPicPr>
            <a:picLocks noChangeAspect="1"/>
          </p:cNvPicPr>
          <p:nvPr/>
        </p:nvPicPr>
        <p:blipFill>
          <a:blip r:embed="rId29"/>
          <a:stretch>
            <a:fillRect/>
          </a:stretch>
        </p:blipFill>
        <p:spPr>
          <a:xfrm>
            <a:off x="5712509" y="2966775"/>
            <a:ext cx="243861" cy="420660"/>
          </a:xfrm>
          <a:prstGeom prst="rect">
            <a:avLst/>
          </a:prstGeom>
        </p:spPr>
      </p:pic>
      <p:pic>
        <p:nvPicPr>
          <p:cNvPr id="14" name="Picture 13">
            <a:extLst>
              <a:ext uri="{FF2B5EF4-FFF2-40B4-BE49-F238E27FC236}">
                <a16:creationId xmlns:a16="http://schemas.microsoft.com/office/drawing/2014/main" id="{11AB28CA-4B70-4ED6-9872-E03424494400}"/>
              </a:ext>
            </a:extLst>
          </p:cNvPr>
          <p:cNvPicPr>
            <a:picLocks noChangeAspect="1"/>
          </p:cNvPicPr>
          <p:nvPr/>
        </p:nvPicPr>
        <p:blipFill>
          <a:blip r:embed="rId29"/>
          <a:stretch>
            <a:fillRect/>
          </a:stretch>
        </p:blipFill>
        <p:spPr>
          <a:xfrm>
            <a:off x="5409738" y="2979398"/>
            <a:ext cx="243861" cy="420660"/>
          </a:xfrm>
          <a:prstGeom prst="rect">
            <a:avLst/>
          </a:prstGeom>
        </p:spPr>
      </p:pic>
      <p:pic>
        <p:nvPicPr>
          <p:cNvPr id="48" name="Picture 47">
            <a:extLst>
              <a:ext uri="{FF2B5EF4-FFF2-40B4-BE49-F238E27FC236}">
                <a16:creationId xmlns:a16="http://schemas.microsoft.com/office/drawing/2014/main" id="{CB7FE083-5AE0-4AA9-8606-B6292AF24509}"/>
              </a:ext>
            </a:extLst>
          </p:cNvPr>
          <p:cNvPicPr>
            <a:picLocks noChangeAspect="1"/>
          </p:cNvPicPr>
          <p:nvPr/>
        </p:nvPicPr>
        <p:blipFill>
          <a:blip r:embed="rId29"/>
          <a:stretch>
            <a:fillRect/>
          </a:stretch>
        </p:blipFill>
        <p:spPr>
          <a:xfrm>
            <a:off x="6016701" y="2966775"/>
            <a:ext cx="243861" cy="420660"/>
          </a:xfrm>
          <a:prstGeom prst="rect">
            <a:avLst/>
          </a:prstGeom>
        </p:spPr>
      </p:pic>
      <p:pic>
        <p:nvPicPr>
          <p:cNvPr id="49" name="Picture 48">
            <a:extLst>
              <a:ext uri="{FF2B5EF4-FFF2-40B4-BE49-F238E27FC236}">
                <a16:creationId xmlns:a16="http://schemas.microsoft.com/office/drawing/2014/main" id="{E2ABA962-ABED-493C-8B17-DE547963E58E}"/>
              </a:ext>
            </a:extLst>
          </p:cNvPr>
          <p:cNvPicPr>
            <a:picLocks noChangeAspect="1"/>
          </p:cNvPicPr>
          <p:nvPr/>
        </p:nvPicPr>
        <p:blipFill>
          <a:blip r:embed="rId29"/>
          <a:stretch>
            <a:fillRect/>
          </a:stretch>
        </p:blipFill>
        <p:spPr>
          <a:xfrm>
            <a:off x="6295667" y="2976995"/>
            <a:ext cx="243861" cy="420660"/>
          </a:xfrm>
          <a:prstGeom prst="rect">
            <a:avLst/>
          </a:prstGeom>
        </p:spPr>
      </p:pic>
      <p:pic>
        <p:nvPicPr>
          <p:cNvPr id="50" name="Picture 49">
            <a:extLst>
              <a:ext uri="{FF2B5EF4-FFF2-40B4-BE49-F238E27FC236}">
                <a16:creationId xmlns:a16="http://schemas.microsoft.com/office/drawing/2014/main" id="{119ED544-227C-4FA9-B19B-245ABA60456E}"/>
              </a:ext>
            </a:extLst>
          </p:cNvPr>
          <p:cNvPicPr>
            <a:picLocks noChangeAspect="1"/>
          </p:cNvPicPr>
          <p:nvPr/>
        </p:nvPicPr>
        <p:blipFill>
          <a:blip r:embed="rId23"/>
          <a:stretch>
            <a:fillRect/>
          </a:stretch>
        </p:blipFill>
        <p:spPr>
          <a:xfrm>
            <a:off x="5388391" y="3450410"/>
            <a:ext cx="424139" cy="424139"/>
          </a:xfrm>
          <a:prstGeom prst="rect">
            <a:avLst/>
          </a:prstGeom>
        </p:spPr>
      </p:pic>
      <p:pic>
        <p:nvPicPr>
          <p:cNvPr id="51" name="Picture 50">
            <a:extLst>
              <a:ext uri="{FF2B5EF4-FFF2-40B4-BE49-F238E27FC236}">
                <a16:creationId xmlns:a16="http://schemas.microsoft.com/office/drawing/2014/main" id="{5E8C28D5-1D62-4FCD-9D72-18EDF9475F50}"/>
              </a:ext>
            </a:extLst>
          </p:cNvPr>
          <p:cNvPicPr>
            <a:picLocks noChangeAspect="1"/>
          </p:cNvPicPr>
          <p:nvPr/>
        </p:nvPicPr>
        <p:blipFill>
          <a:blip r:embed="rId23"/>
          <a:stretch>
            <a:fillRect/>
          </a:stretch>
        </p:blipFill>
        <p:spPr>
          <a:xfrm>
            <a:off x="6016235" y="3458327"/>
            <a:ext cx="424139" cy="424139"/>
          </a:xfrm>
          <a:prstGeom prst="rect">
            <a:avLst/>
          </a:prstGeom>
        </p:spPr>
      </p:pic>
      <p:pic>
        <p:nvPicPr>
          <p:cNvPr id="52" name="Picture 51">
            <a:extLst>
              <a:ext uri="{FF2B5EF4-FFF2-40B4-BE49-F238E27FC236}">
                <a16:creationId xmlns:a16="http://schemas.microsoft.com/office/drawing/2014/main" id="{23E7A114-B843-4592-88C3-FAC2CBFCCF8B}"/>
              </a:ext>
            </a:extLst>
          </p:cNvPr>
          <p:cNvPicPr>
            <a:picLocks noChangeAspect="1"/>
          </p:cNvPicPr>
          <p:nvPr/>
        </p:nvPicPr>
        <p:blipFill>
          <a:blip r:embed="rId26"/>
          <a:stretch>
            <a:fillRect/>
          </a:stretch>
        </p:blipFill>
        <p:spPr>
          <a:xfrm>
            <a:off x="6512819" y="3927026"/>
            <a:ext cx="493672" cy="423147"/>
          </a:xfrm>
          <a:prstGeom prst="rect">
            <a:avLst/>
          </a:prstGeom>
        </p:spPr>
      </p:pic>
      <p:pic>
        <p:nvPicPr>
          <p:cNvPr id="53" name="Picture 52">
            <a:extLst>
              <a:ext uri="{FF2B5EF4-FFF2-40B4-BE49-F238E27FC236}">
                <a16:creationId xmlns:a16="http://schemas.microsoft.com/office/drawing/2014/main" id="{84B900E2-C534-42CB-84A2-44FC8134791E}"/>
              </a:ext>
            </a:extLst>
          </p:cNvPr>
          <p:cNvPicPr>
            <a:picLocks noChangeAspect="1"/>
          </p:cNvPicPr>
          <p:nvPr/>
        </p:nvPicPr>
        <p:blipFill>
          <a:blip r:embed="rId26"/>
          <a:stretch>
            <a:fillRect/>
          </a:stretch>
        </p:blipFill>
        <p:spPr>
          <a:xfrm>
            <a:off x="6080955" y="3927835"/>
            <a:ext cx="493672" cy="423147"/>
          </a:xfrm>
          <a:prstGeom prst="rect">
            <a:avLst/>
          </a:prstGeom>
        </p:spPr>
      </p:pic>
      <p:pic>
        <p:nvPicPr>
          <p:cNvPr id="54" name="Picture 53">
            <a:extLst>
              <a:ext uri="{FF2B5EF4-FFF2-40B4-BE49-F238E27FC236}">
                <a16:creationId xmlns:a16="http://schemas.microsoft.com/office/drawing/2014/main" id="{E9E6D40E-06B6-4612-81F0-A15C02002882}"/>
              </a:ext>
            </a:extLst>
          </p:cNvPr>
          <p:cNvPicPr>
            <a:picLocks noChangeAspect="1"/>
          </p:cNvPicPr>
          <p:nvPr/>
        </p:nvPicPr>
        <p:blipFill>
          <a:blip r:embed="rId26"/>
          <a:stretch>
            <a:fillRect/>
          </a:stretch>
        </p:blipFill>
        <p:spPr>
          <a:xfrm>
            <a:off x="5605275" y="3931255"/>
            <a:ext cx="493672" cy="423147"/>
          </a:xfrm>
          <a:prstGeom prst="rect">
            <a:avLst/>
          </a:prstGeom>
        </p:spPr>
      </p:pic>
      <p:pic>
        <p:nvPicPr>
          <p:cNvPr id="55" name="Picture 54">
            <a:extLst>
              <a:ext uri="{FF2B5EF4-FFF2-40B4-BE49-F238E27FC236}">
                <a16:creationId xmlns:a16="http://schemas.microsoft.com/office/drawing/2014/main" id="{9ADD8DF6-7438-4397-A0BA-ED886B408E79}"/>
              </a:ext>
            </a:extLst>
          </p:cNvPr>
          <p:cNvPicPr>
            <a:picLocks noChangeAspect="1"/>
          </p:cNvPicPr>
          <p:nvPr/>
        </p:nvPicPr>
        <p:blipFill>
          <a:blip r:embed="rId26"/>
          <a:stretch>
            <a:fillRect/>
          </a:stretch>
        </p:blipFill>
        <p:spPr>
          <a:xfrm>
            <a:off x="5162902" y="3924901"/>
            <a:ext cx="493672" cy="423147"/>
          </a:xfrm>
          <a:prstGeom prst="rect">
            <a:avLst/>
          </a:prstGeom>
        </p:spPr>
      </p:pic>
      <p:pic>
        <p:nvPicPr>
          <p:cNvPr id="56" name="Picture 55">
            <a:extLst>
              <a:ext uri="{FF2B5EF4-FFF2-40B4-BE49-F238E27FC236}">
                <a16:creationId xmlns:a16="http://schemas.microsoft.com/office/drawing/2014/main" id="{F7135231-7256-465E-A21B-4FA4896EF7DB}"/>
              </a:ext>
            </a:extLst>
          </p:cNvPr>
          <p:cNvPicPr>
            <a:picLocks noChangeAspect="1"/>
          </p:cNvPicPr>
          <p:nvPr/>
        </p:nvPicPr>
        <p:blipFill>
          <a:blip r:embed="rId27"/>
          <a:stretch>
            <a:fillRect/>
          </a:stretch>
        </p:blipFill>
        <p:spPr>
          <a:xfrm>
            <a:off x="5828610" y="4349515"/>
            <a:ext cx="527524" cy="503102"/>
          </a:xfrm>
          <a:prstGeom prst="rect">
            <a:avLst/>
          </a:prstGeom>
        </p:spPr>
      </p:pic>
      <p:pic>
        <p:nvPicPr>
          <p:cNvPr id="57" name="Picture 56">
            <a:extLst>
              <a:ext uri="{FF2B5EF4-FFF2-40B4-BE49-F238E27FC236}">
                <a16:creationId xmlns:a16="http://schemas.microsoft.com/office/drawing/2014/main" id="{3ADC0480-A0F1-48BD-8B7C-DCD95463A0D0}"/>
              </a:ext>
            </a:extLst>
          </p:cNvPr>
          <p:cNvPicPr>
            <a:picLocks noChangeAspect="1"/>
          </p:cNvPicPr>
          <p:nvPr/>
        </p:nvPicPr>
        <p:blipFill>
          <a:blip r:embed="rId27"/>
          <a:stretch>
            <a:fillRect/>
          </a:stretch>
        </p:blipFill>
        <p:spPr>
          <a:xfrm>
            <a:off x="5329363" y="4351468"/>
            <a:ext cx="527524" cy="503102"/>
          </a:xfrm>
          <a:prstGeom prst="rect">
            <a:avLst/>
          </a:prstGeom>
        </p:spPr>
      </p:pic>
      <p:pic>
        <p:nvPicPr>
          <p:cNvPr id="58" name="Picture 57">
            <a:extLst>
              <a:ext uri="{FF2B5EF4-FFF2-40B4-BE49-F238E27FC236}">
                <a16:creationId xmlns:a16="http://schemas.microsoft.com/office/drawing/2014/main" id="{D905ED28-98F7-4803-AD97-BEFEF22C2184}"/>
              </a:ext>
            </a:extLst>
          </p:cNvPr>
          <p:cNvPicPr>
            <a:picLocks noChangeAspect="1"/>
          </p:cNvPicPr>
          <p:nvPr/>
        </p:nvPicPr>
        <p:blipFill>
          <a:blip r:embed="rId27"/>
          <a:stretch>
            <a:fillRect/>
          </a:stretch>
        </p:blipFill>
        <p:spPr>
          <a:xfrm>
            <a:off x="6350640" y="4349440"/>
            <a:ext cx="527524" cy="503102"/>
          </a:xfrm>
          <a:prstGeom prst="rect">
            <a:avLst/>
          </a:prstGeom>
        </p:spPr>
      </p:pic>
      <p:pic>
        <p:nvPicPr>
          <p:cNvPr id="59" name="Picture 58">
            <a:extLst>
              <a:ext uri="{FF2B5EF4-FFF2-40B4-BE49-F238E27FC236}">
                <a16:creationId xmlns:a16="http://schemas.microsoft.com/office/drawing/2014/main" id="{A3DAEEED-7A1F-4806-85BB-22178308CD66}"/>
              </a:ext>
            </a:extLst>
          </p:cNvPr>
          <p:cNvPicPr>
            <a:picLocks noChangeAspect="1"/>
          </p:cNvPicPr>
          <p:nvPr/>
        </p:nvPicPr>
        <p:blipFill>
          <a:blip r:embed="rId25"/>
          <a:stretch>
            <a:fillRect/>
          </a:stretch>
        </p:blipFill>
        <p:spPr>
          <a:xfrm>
            <a:off x="6098947" y="4800781"/>
            <a:ext cx="552244" cy="595614"/>
          </a:xfrm>
          <a:prstGeom prst="rect">
            <a:avLst/>
          </a:prstGeom>
        </p:spPr>
      </p:pic>
      <p:pic>
        <p:nvPicPr>
          <p:cNvPr id="60" name="Picture 59">
            <a:extLst>
              <a:ext uri="{FF2B5EF4-FFF2-40B4-BE49-F238E27FC236}">
                <a16:creationId xmlns:a16="http://schemas.microsoft.com/office/drawing/2014/main" id="{C3919C20-4CE8-4192-80D3-92F01433494E}"/>
              </a:ext>
            </a:extLst>
          </p:cNvPr>
          <p:cNvPicPr>
            <a:picLocks noChangeAspect="1"/>
          </p:cNvPicPr>
          <p:nvPr/>
        </p:nvPicPr>
        <p:blipFill>
          <a:blip r:embed="rId25"/>
          <a:stretch>
            <a:fillRect/>
          </a:stretch>
        </p:blipFill>
        <p:spPr>
          <a:xfrm>
            <a:off x="5397933" y="4814125"/>
            <a:ext cx="552244" cy="595614"/>
          </a:xfrm>
          <a:prstGeom prst="rect">
            <a:avLst/>
          </a:prstGeom>
        </p:spPr>
      </p:pic>
      <p:pic>
        <p:nvPicPr>
          <p:cNvPr id="61" name="Picture 60" descr="Shape&#10;&#10;Description automatically generated with medium confidence">
            <a:extLst>
              <a:ext uri="{FF2B5EF4-FFF2-40B4-BE49-F238E27FC236}">
                <a16:creationId xmlns:a16="http://schemas.microsoft.com/office/drawing/2014/main" id="{DC597633-F166-4AD8-B3DE-A6584018A065}"/>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81194" y="5437096"/>
            <a:ext cx="428059" cy="389266"/>
          </a:xfrm>
          <a:prstGeom prst="rect">
            <a:avLst/>
          </a:prstGeom>
        </p:spPr>
      </p:pic>
      <p:pic>
        <p:nvPicPr>
          <p:cNvPr id="62" name="Picture 61" descr="Shape&#10;&#10;Description automatically generated with medium confidence">
            <a:extLst>
              <a:ext uri="{FF2B5EF4-FFF2-40B4-BE49-F238E27FC236}">
                <a16:creationId xmlns:a16="http://schemas.microsoft.com/office/drawing/2014/main" id="{3B83946D-879E-4674-B500-80C12B6B54B5}"/>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51237" y="5427305"/>
            <a:ext cx="428059" cy="389266"/>
          </a:xfrm>
          <a:prstGeom prst="rect">
            <a:avLst/>
          </a:prstGeom>
        </p:spPr>
      </p:pic>
      <p:pic>
        <p:nvPicPr>
          <p:cNvPr id="63" name="Picture 62" descr="Shape&#10;&#10;Description automatically generated with medium confidence">
            <a:extLst>
              <a:ext uri="{FF2B5EF4-FFF2-40B4-BE49-F238E27FC236}">
                <a16:creationId xmlns:a16="http://schemas.microsoft.com/office/drawing/2014/main" id="{47733D51-78B7-4B74-A7D5-C330EFB29DE7}"/>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08911" y="5437096"/>
            <a:ext cx="428059" cy="389266"/>
          </a:xfrm>
          <a:prstGeom prst="rect">
            <a:avLst/>
          </a:prstGeom>
        </p:spPr>
      </p:pic>
      <p:pic>
        <p:nvPicPr>
          <p:cNvPr id="64" name="Picture 63" descr="Shape&#10;&#10;Description automatically generated with medium confidence">
            <a:extLst>
              <a:ext uri="{FF2B5EF4-FFF2-40B4-BE49-F238E27FC236}">
                <a16:creationId xmlns:a16="http://schemas.microsoft.com/office/drawing/2014/main" id="{01B59D16-D7A4-42F3-8663-911ED2AEF0C1}"/>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0852" y="5431056"/>
            <a:ext cx="428059" cy="389266"/>
          </a:xfrm>
          <a:prstGeom prst="rect">
            <a:avLst/>
          </a:prstGeom>
        </p:spPr>
      </p:pic>
      <p:pic>
        <p:nvPicPr>
          <p:cNvPr id="65" name="Picture 64" descr="Shape&#10;&#10;Description automatically generated with medium confidence">
            <a:extLst>
              <a:ext uri="{FF2B5EF4-FFF2-40B4-BE49-F238E27FC236}">
                <a16:creationId xmlns:a16="http://schemas.microsoft.com/office/drawing/2014/main" id="{DE44DBB2-40EE-4352-8A0B-7B381FCDAEBA}"/>
              </a:ext>
            </a:extLst>
          </p:cNvPr>
          <p:cNvPicPr>
            <a:picLocks noChangeAspect="1"/>
          </p:cNvPicPr>
          <p:nvPr/>
        </p:nvPicPr>
        <p:blipFill>
          <a:blip r:embed="rId2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46306" y="5413949"/>
            <a:ext cx="428059" cy="389266"/>
          </a:xfrm>
          <a:prstGeom prst="rect">
            <a:avLst/>
          </a:prstGeom>
        </p:spPr>
      </p:pic>
      <p:sp>
        <p:nvSpPr>
          <p:cNvPr id="67" name="TextBox 66">
            <a:extLst>
              <a:ext uri="{FF2B5EF4-FFF2-40B4-BE49-F238E27FC236}">
                <a16:creationId xmlns:a16="http://schemas.microsoft.com/office/drawing/2014/main" id="{D3757DAD-7864-44C6-9149-B6CCB037B967}"/>
              </a:ext>
            </a:extLst>
          </p:cNvPr>
          <p:cNvSpPr txBox="1"/>
          <p:nvPr/>
        </p:nvSpPr>
        <p:spPr>
          <a:xfrm>
            <a:off x="8003565" y="2377734"/>
            <a:ext cx="3895079" cy="2585323"/>
          </a:xfrm>
          <a:prstGeom prst="rect">
            <a:avLst/>
          </a:prstGeom>
          <a:solidFill>
            <a:srgbClr val="002060"/>
          </a:solidFill>
          <a:ln w="22225">
            <a:solidFill>
              <a:srgbClr val="FFC000"/>
            </a:solidFill>
          </a:ln>
          <a:effectLst>
            <a:softEdge rad="76200"/>
          </a:effectLst>
        </p:spPr>
        <p:txBody>
          <a:bodyPr wrap="square">
            <a:spAutoFit/>
          </a:bodyPr>
          <a:lstStyle/>
          <a:p>
            <a:r>
              <a:rPr lang="en-GB" sz="1800" spc="-1" dirty="0">
                <a:solidFill>
                  <a:schemeClr val="bg1"/>
                </a:solidFill>
                <a:latin typeface="Century Gothic" panose="020B0502020202020204" pitchFamily="34" charset="0"/>
              </a:rPr>
              <a:t>Remember: </a:t>
            </a:r>
          </a:p>
          <a:p>
            <a:endParaRPr lang="en-GB" sz="1800" spc="-1" dirty="0">
              <a:solidFill>
                <a:schemeClr val="bg1"/>
              </a:solidFill>
              <a:latin typeface="Century Gothic" panose="020B0502020202020204" pitchFamily="34" charset="0"/>
            </a:endParaRPr>
          </a:p>
          <a:p>
            <a:r>
              <a:rPr lang="en-GB" sz="1800" spc="-1" dirty="0">
                <a:solidFill>
                  <a:schemeClr val="bg1"/>
                </a:solidFill>
                <a:latin typeface="Century Gothic" panose="020B0502020202020204" pitchFamily="34" charset="0"/>
              </a:rPr>
              <a:t>To make most </a:t>
            </a:r>
            <a:r>
              <a:rPr lang="en-GB" sz="1800" b="1" spc="-1" dirty="0">
                <a:solidFill>
                  <a:schemeClr val="bg1"/>
                </a:solidFill>
                <a:latin typeface="Century Gothic" panose="020B0502020202020204" pitchFamily="34" charset="0"/>
              </a:rPr>
              <a:t>masculine</a:t>
            </a:r>
            <a:r>
              <a:rPr lang="en-GB" sz="1800" spc="-1" dirty="0">
                <a:solidFill>
                  <a:schemeClr val="bg1"/>
                </a:solidFill>
                <a:latin typeface="Century Gothic" panose="020B0502020202020204" pitchFamily="34" charset="0"/>
              </a:rPr>
              <a:t> nouns plural</a:t>
            </a:r>
            <a:r>
              <a:rPr lang="en-GB" spc="-1" dirty="0">
                <a:solidFill>
                  <a:schemeClr val="bg1"/>
                </a:solidFill>
                <a:latin typeface="Century Gothic" panose="020B0502020202020204" pitchFamily="34" charset="0"/>
              </a:rPr>
              <a:t>, </a:t>
            </a:r>
            <a:r>
              <a:rPr lang="en-GB" sz="1800" spc="-1" dirty="0">
                <a:solidFill>
                  <a:schemeClr val="bg1"/>
                </a:solidFill>
                <a:latin typeface="Century Gothic" panose="020B0502020202020204" pitchFamily="34" charset="0"/>
              </a:rPr>
              <a:t>add –</a:t>
            </a:r>
            <a:r>
              <a:rPr lang="en-GB" sz="1800" b="1" spc="-1" dirty="0">
                <a:solidFill>
                  <a:schemeClr val="bg1"/>
                </a:solidFill>
                <a:latin typeface="Century Gothic" panose="020B0502020202020204" pitchFamily="34" charset="0"/>
              </a:rPr>
              <a:t>e</a:t>
            </a:r>
            <a:r>
              <a:rPr lang="en-GB" sz="1800" spc="-1" dirty="0">
                <a:solidFill>
                  <a:schemeClr val="bg1"/>
                </a:solidFill>
                <a:latin typeface="Century Gothic" panose="020B0502020202020204" pitchFamily="34" charset="0"/>
              </a:rPr>
              <a:t> at the end. Some plural nouns also add an </a:t>
            </a:r>
            <a:r>
              <a:rPr lang="en-GB" sz="1800" b="1" spc="-1" dirty="0">
                <a:solidFill>
                  <a:schemeClr val="bg1"/>
                </a:solidFill>
                <a:latin typeface="Century Gothic" panose="020B0502020202020204" pitchFamily="34" charset="0"/>
              </a:rPr>
              <a:t>umlaut</a:t>
            </a:r>
            <a:r>
              <a:rPr lang="en-GB" sz="1800" spc="-1" dirty="0">
                <a:solidFill>
                  <a:schemeClr val="bg1"/>
                </a:solidFill>
                <a:latin typeface="Century Gothic" panose="020B0502020202020204" pitchFamily="34" charset="0"/>
              </a:rPr>
              <a:t> to the a, o, u. </a:t>
            </a:r>
          </a:p>
          <a:p>
            <a:endParaRPr lang="en-GB" sz="1800" spc="-1" dirty="0">
              <a:solidFill>
                <a:schemeClr val="bg1"/>
              </a:solidFill>
              <a:latin typeface="Century Gothic" panose="020B0502020202020204" pitchFamily="34" charset="0"/>
            </a:endParaRPr>
          </a:p>
          <a:p>
            <a:r>
              <a:rPr lang="en-GB" sz="1800" spc="-1" dirty="0">
                <a:solidFill>
                  <a:schemeClr val="bg1"/>
                </a:solidFill>
                <a:latin typeface="Century Gothic" panose="020B0502020202020204" pitchFamily="34" charset="0"/>
              </a:rPr>
              <a:t>Most </a:t>
            </a:r>
            <a:r>
              <a:rPr lang="en-GB" sz="1800" b="1" spc="-1" dirty="0">
                <a:solidFill>
                  <a:schemeClr val="bg1"/>
                </a:solidFill>
                <a:latin typeface="Century Gothic" panose="020B0502020202020204" pitchFamily="34" charset="0"/>
              </a:rPr>
              <a:t>feminine</a:t>
            </a:r>
            <a:r>
              <a:rPr lang="en-GB" sz="1800" spc="-1" dirty="0">
                <a:solidFill>
                  <a:schemeClr val="bg1"/>
                </a:solidFill>
                <a:latin typeface="Century Gothic" panose="020B0502020202020204" pitchFamily="34" charset="0"/>
              </a:rPr>
              <a:t> nouns add –</a:t>
            </a:r>
            <a:r>
              <a:rPr lang="en-GB" sz="1800" b="1" spc="-1" dirty="0">
                <a:solidFill>
                  <a:schemeClr val="bg1"/>
                </a:solidFill>
                <a:latin typeface="Century Gothic" panose="020B0502020202020204" pitchFamily="34" charset="0"/>
              </a:rPr>
              <a:t>n </a:t>
            </a:r>
            <a:r>
              <a:rPr lang="en-GB" sz="1800" spc="-1" dirty="0">
                <a:solidFill>
                  <a:schemeClr val="bg1"/>
                </a:solidFill>
                <a:latin typeface="Century Gothic" panose="020B0502020202020204" pitchFamily="34" charset="0"/>
              </a:rPr>
              <a:t>or –</a:t>
            </a:r>
            <a:r>
              <a:rPr lang="en-GB" sz="1800" b="1" spc="-1" dirty="0" err="1">
                <a:solidFill>
                  <a:schemeClr val="bg1"/>
                </a:solidFill>
                <a:latin typeface="Century Gothic" panose="020B0502020202020204" pitchFamily="34" charset="0"/>
              </a:rPr>
              <a:t>en</a:t>
            </a:r>
            <a:r>
              <a:rPr lang="en-GB" sz="1800" b="1" spc="-1" dirty="0">
                <a:solidFill>
                  <a:schemeClr val="bg1"/>
                </a:solidFill>
                <a:latin typeface="Century Gothic" panose="020B0502020202020204" pitchFamily="34" charset="0"/>
              </a:rPr>
              <a:t> </a:t>
            </a:r>
            <a:r>
              <a:rPr lang="en-GB" sz="1800" spc="-1" dirty="0">
                <a:solidFill>
                  <a:schemeClr val="bg1"/>
                </a:solidFill>
                <a:latin typeface="Century Gothic" panose="020B0502020202020204" pitchFamily="34" charset="0"/>
              </a:rPr>
              <a:t> at the end. </a:t>
            </a:r>
            <a:endParaRPr lang="en-GB" dirty="0">
              <a:solidFill>
                <a:schemeClr val="bg1"/>
              </a:solidFill>
            </a:endParaRP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5.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8_15.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15.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8_15.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8_1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8_15.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8_15.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124698" y="126056"/>
            <a:ext cx="1067302" cy="806833"/>
          </a:xfrm>
          <a:prstGeom prst="rect">
            <a:avLst/>
          </a:prstGeom>
          <a:ln>
            <a:noFill/>
          </a:ln>
        </p:spPr>
      </p:pic>
      <p:sp>
        <p:nvSpPr>
          <p:cNvPr id="92" name="CustomShape 5"/>
          <p:cNvSpPr/>
          <p:nvPr/>
        </p:nvSpPr>
        <p:spPr>
          <a:xfrm>
            <a:off x="711661" y="1598432"/>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eine Schule.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6" name="CustomShape 9"/>
          <p:cNvSpPr/>
          <p:nvPr/>
        </p:nvSpPr>
        <p:spPr>
          <a:xfrm>
            <a:off x="711660" y="2276421"/>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is a/one school.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26359" y="-164413"/>
            <a:ext cx="7267988" cy="1144800"/>
          </a:xfrm>
        </p:spPr>
        <p:txBody>
          <a:bodyPr/>
          <a:lstStyle/>
          <a:p>
            <a:r>
              <a:rPr lang="en-GB" sz="3600" b="1" spc="-1" dirty="0">
                <a:latin typeface="Century Gothic" panose="020B0502020202020204" pitchFamily="34" charset="0"/>
                <a:ea typeface="Century Gothic"/>
                <a:hlinkClick r:id="" action="ppaction://noaction">
                  <a:snd r:embed="rId6" name="T2_W8_16.1.wav"/>
                  <a:extLst>
                    <a:ext uri="{A12FA001-AC4F-418D-AE19-62706E023703}">
                      <ahyp:hlinkClr xmlns:ahyp="http://schemas.microsoft.com/office/drawing/2018/hyperlinkcolor" val="tx"/>
                    </a:ext>
                  </a:extLst>
                </a:hlinkClick>
              </a:rPr>
              <a:t>Es </a:t>
            </a:r>
            <a:r>
              <a:rPr lang="en-GB" sz="3600" b="1" spc="-1" dirty="0" err="1">
                <a:latin typeface="Century Gothic" panose="020B0502020202020204" pitchFamily="34" charset="0"/>
                <a:ea typeface="Century Gothic"/>
                <a:hlinkClick r:id="" action="ppaction://noaction">
                  <a:snd r:embed="rId6" name="T2_W8_16.1.wav"/>
                  <a:extLst>
                    <a:ext uri="{A12FA001-AC4F-418D-AE19-62706E023703}">
                      <ahyp:hlinkClr xmlns:ahyp="http://schemas.microsoft.com/office/drawing/2018/hyperlinkcolor" val="tx"/>
                    </a:ext>
                  </a:extLst>
                </a:hlinkClick>
              </a:rPr>
              <a:t>gibt</a:t>
            </a:r>
            <a:endParaRPr lang="en-GB" sz="3600" dirty="0">
              <a:hlinkClick r:id="" action="ppaction://noaction">
                <a:snd r:embed="rId6" name="T2_W8_16.1.wav"/>
                <a:extLst>
                  <a:ext uri="{A12FA001-AC4F-418D-AE19-62706E023703}">
                    <ahyp:hlinkClr xmlns:ahyp="http://schemas.microsoft.com/office/drawing/2018/hyperlinkcolor" val="tx"/>
                  </a:ext>
                </a:extLst>
              </a:hlinkClick>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77701" y="2158741"/>
            <a:ext cx="633960" cy="671040"/>
          </a:xfrm>
          <a:prstGeom prst="rect">
            <a:avLst/>
          </a:prstGeom>
          <a:ln>
            <a:noFill/>
          </a:ln>
        </p:spPr>
      </p:pic>
      <p:sp>
        <p:nvSpPr>
          <p:cNvPr id="25" name="Google Shape;169;p8">
            <a:extLst>
              <a:ext uri="{FF2B5EF4-FFF2-40B4-BE49-F238E27FC236}">
                <a16:creationId xmlns:a16="http://schemas.microsoft.com/office/drawing/2014/main" id="{9CF4E320-6417-4755-8979-2AFF0E20EC54}"/>
              </a:ext>
            </a:extLst>
          </p:cNvPr>
          <p:cNvSpPr txBox="1"/>
          <p:nvPr/>
        </p:nvSpPr>
        <p:spPr>
          <a:xfrm>
            <a:off x="0" y="836477"/>
            <a:ext cx="111246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gibt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number:</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Speech Bubble: Rectangle with Corners Rounded 25">
            <a:extLst>
              <a:ext uri="{FF2B5EF4-FFF2-40B4-BE49-F238E27FC236}">
                <a16:creationId xmlns:a16="http://schemas.microsoft.com/office/drawing/2014/main" id="{3C602505-9711-41EB-B60B-0F9C77A55440}"/>
              </a:ext>
            </a:extLst>
          </p:cNvPr>
          <p:cNvSpPr/>
          <p:nvPr/>
        </p:nvSpPr>
        <p:spPr>
          <a:xfrm>
            <a:off x="4314445" y="1320065"/>
            <a:ext cx="3273798" cy="715926"/>
          </a:xfrm>
          <a:prstGeom prst="wedgeRoundRectCallout">
            <a:avLst>
              <a:gd name="adj1" fmla="val -107195"/>
              <a:gd name="adj2" fmla="val -237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Remember: </a:t>
            </a:r>
            <a:r>
              <a:rPr kumimoji="0" lang="en-GB" sz="2000" b="1" i="0" u="none" strike="noStrike" kern="1200" cap="none" spc="0" normalizeH="0" baseline="0" noProof="0" dirty="0" err="1">
                <a:ln>
                  <a:noFill/>
                </a:ln>
                <a:solidFill>
                  <a:schemeClr val="bg1"/>
                </a:solidFill>
                <a:effectLst/>
                <a:uLnTx/>
                <a:uFillTx/>
                <a:latin typeface="Century Gothic" panose="020F0302020204030204"/>
              </a:rPr>
              <a:t>ein</a:t>
            </a:r>
            <a:r>
              <a:rPr kumimoji="0" lang="en-GB" sz="2000" b="1" i="0" u="none" strike="noStrike" kern="1200" cap="none" spc="0" normalizeH="0" baseline="0" noProof="0" dirty="0">
                <a:ln>
                  <a:noFill/>
                </a:ln>
                <a:solidFill>
                  <a:schemeClr val="bg1"/>
                </a:solidFill>
                <a:effectLst/>
                <a:uLnTx/>
                <a:uFillTx/>
                <a:latin typeface="Century Gothic" panose="020F0302020204030204"/>
              </a:rPr>
              <a:t>,</a:t>
            </a:r>
            <a:r>
              <a:rPr kumimoji="0" lang="en-GB" sz="2000" b="1" i="0" u="none" strike="noStrike" kern="1200" cap="none" spc="0" normalizeH="0" noProof="0" dirty="0">
                <a:ln>
                  <a:noFill/>
                </a:ln>
                <a:solidFill>
                  <a:schemeClr val="bg1"/>
                </a:solidFill>
                <a:effectLst/>
                <a:uLnTx/>
                <a:uFillTx/>
                <a:latin typeface="Century Gothic" panose="020F0302020204030204"/>
              </a:rPr>
              <a:t> eine </a:t>
            </a:r>
            <a:r>
              <a:rPr kumimoji="0" lang="en-GB" sz="2000" b="0" i="0" u="none" strike="noStrike" kern="1200" cap="none" spc="0" normalizeH="0" baseline="0" noProof="0" dirty="0">
                <a:ln>
                  <a:noFill/>
                </a:ln>
                <a:solidFill>
                  <a:schemeClr val="bg1"/>
                </a:solidFill>
                <a:effectLst/>
                <a:uLnTx/>
                <a:uFillTx/>
                <a:latin typeface="Century Gothic" panose="020F0302020204030204"/>
              </a:rPr>
              <a:t>means </a:t>
            </a:r>
            <a:r>
              <a:rPr kumimoji="0" lang="en-GB" sz="2000" b="1" i="0" u="none" strike="noStrike" kern="1200" cap="none" spc="0" normalizeH="0" baseline="0" noProof="0" dirty="0">
                <a:ln>
                  <a:noFill/>
                </a:ln>
                <a:solidFill>
                  <a:schemeClr val="bg1"/>
                </a:solidFill>
                <a:effectLst/>
                <a:uLnTx/>
                <a:uFillTx/>
                <a:latin typeface="Century Gothic" panose="020F0302020204030204"/>
              </a:rPr>
              <a:t>a/an </a:t>
            </a:r>
            <a:r>
              <a:rPr kumimoji="0" lang="en-GB" sz="2000" b="0" i="0" u="none" strike="noStrike" kern="1200" cap="none" spc="0" normalizeH="0" baseline="0" noProof="0" dirty="0">
                <a:ln>
                  <a:noFill/>
                </a:ln>
                <a:solidFill>
                  <a:schemeClr val="bg1"/>
                </a:solidFill>
                <a:effectLst/>
                <a:uLnTx/>
                <a:uFillTx/>
                <a:latin typeface="Century Gothic" panose="020F0302020204030204"/>
              </a:rPr>
              <a:t>and </a:t>
            </a:r>
            <a:r>
              <a:rPr kumimoji="0" lang="en-GB" sz="2000" b="1" i="0" u="none" strike="noStrike" kern="1200" cap="none" spc="0" normalizeH="0" baseline="0" noProof="0" dirty="0">
                <a:ln>
                  <a:noFill/>
                </a:ln>
                <a:solidFill>
                  <a:schemeClr val="bg1"/>
                </a:solidFill>
                <a:effectLst/>
                <a:uLnTx/>
                <a:uFillTx/>
                <a:latin typeface="Century Gothic" panose="020F0302020204030204"/>
              </a:rPr>
              <a:t>one</a:t>
            </a:r>
            <a:r>
              <a:rPr kumimoji="0" lang="en-GB" sz="2000" b="0" i="0" u="none" strike="noStrike" kern="1200" cap="none" spc="0" normalizeH="0" baseline="0" noProof="0" dirty="0">
                <a:ln>
                  <a:noFill/>
                </a:ln>
                <a:solidFill>
                  <a:schemeClr val="bg1"/>
                </a:solidFill>
                <a:effectLst/>
                <a:uLnTx/>
                <a:uFillTx/>
                <a:latin typeface="Century Gothic" panose="020F0302020204030204"/>
              </a:rPr>
              <a:t>.</a:t>
            </a:r>
          </a:p>
        </p:txBody>
      </p:sp>
      <p:sp>
        <p:nvSpPr>
          <p:cNvPr id="27" name="CustomShape 5">
            <a:extLst>
              <a:ext uri="{FF2B5EF4-FFF2-40B4-BE49-F238E27FC236}">
                <a16:creationId xmlns:a16="http://schemas.microsoft.com/office/drawing/2014/main" id="{97830F91-15BC-48AE-84EA-07D5B08E1868}"/>
              </a:ext>
            </a:extLst>
          </p:cNvPr>
          <p:cNvSpPr/>
          <p:nvPr/>
        </p:nvSpPr>
        <p:spPr>
          <a:xfrm>
            <a:off x="711661" y="3606020"/>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Schulen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9">
            <a:extLst>
              <a:ext uri="{FF2B5EF4-FFF2-40B4-BE49-F238E27FC236}">
                <a16:creationId xmlns:a16="http://schemas.microsoft.com/office/drawing/2014/main" id="{B2A26813-EE07-423A-9B47-916CE65ABCC1}"/>
              </a:ext>
            </a:extLst>
          </p:cNvPr>
          <p:cNvSpPr/>
          <p:nvPr/>
        </p:nvSpPr>
        <p:spPr>
          <a:xfrm>
            <a:off x="711660" y="4284009"/>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There are two schools.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9" name="Google Shape;184;p8">
            <a:extLst>
              <a:ext uri="{FF2B5EF4-FFF2-40B4-BE49-F238E27FC236}">
                <a16:creationId xmlns:a16="http://schemas.microsoft.com/office/drawing/2014/main" id="{6A20CFF7-8BF8-4898-9019-6AEF434EF085}"/>
              </a:ext>
            </a:extLst>
          </p:cNvPr>
          <p:cNvPicPr/>
          <p:nvPr/>
        </p:nvPicPr>
        <p:blipFill>
          <a:blip r:embed="rId7"/>
          <a:stretch/>
        </p:blipFill>
        <p:spPr>
          <a:xfrm>
            <a:off x="77701" y="4166329"/>
            <a:ext cx="633960" cy="671040"/>
          </a:xfrm>
          <a:prstGeom prst="rect">
            <a:avLst/>
          </a:prstGeom>
          <a:ln>
            <a:noFill/>
          </a:ln>
        </p:spPr>
      </p:pic>
      <p:sp>
        <p:nvSpPr>
          <p:cNvPr id="31" name="Speech Bubble: Rectangle with Corners Rounded 30">
            <a:extLst>
              <a:ext uri="{FF2B5EF4-FFF2-40B4-BE49-F238E27FC236}">
                <a16:creationId xmlns:a16="http://schemas.microsoft.com/office/drawing/2014/main" id="{8F6A9566-27B3-4C39-BEF1-F42E230DD9DC}"/>
              </a:ext>
            </a:extLst>
          </p:cNvPr>
          <p:cNvSpPr/>
          <p:nvPr/>
        </p:nvSpPr>
        <p:spPr>
          <a:xfrm>
            <a:off x="226359" y="5259568"/>
            <a:ext cx="6606927" cy="963630"/>
          </a:xfrm>
          <a:prstGeom prst="wedgeRoundRectCallout">
            <a:avLst>
              <a:gd name="adj1" fmla="val -5016"/>
              <a:gd name="adj2" fmla="val -49333"/>
              <a:gd name="adj3" fmla="val 16667"/>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Es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gibt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there is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rPr>
              <a:t>AND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there are.</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pic>
        <p:nvPicPr>
          <p:cNvPr id="5" name="Picture 4" descr="Icon&#10;&#10;Description automatically generated with low confidence">
            <a:extLst>
              <a:ext uri="{FF2B5EF4-FFF2-40B4-BE49-F238E27FC236}">
                <a16:creationId xmlns:a16="http://schemas.microsoft.com/office/drawing/2014/main" id="{8B89C4DB-2552-4CC6-84EF-99F6918FC9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8904" y="1452477"/>
            <a:ext cx="2538013" cy="1875176"/>
          </a:xfrm>
          <a:prstGeom prst="rect">
            <a:avLst/>
          </a:prstGeom>
        </p:spPr>
      </p:pic>
      <p:pic>
        <p:nvPicPr>
          <p:cNvPr id="33" name="Picture 32" descr="Icon&#10;&#10;Description automatically generated with low confidence">
            <a:extLst>
              <a:ext uri="{FF2B5EF4-FFF2-40B4-BE49-F238E27FC236}">
                <a16:creationId xmlns:a16="http://schemas.microsoft.com/office/drawing/2014/main" id="{8AE026CC-A1B1-4CA1-B170-5FBF9676B0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1293" y="3698750"/>
            <a:ext cx="2538013" cy="1875176"/>
          </a:xfrm>
          <a:prstGeom prst="rect">
            <a:avLst/>
          </a:prstGeom>
        </p:spPr>
      </p:pic>
      <p:pic>
        <p:nvPicPr>
          <p:cNvPr id="34" name="Picture 33" descr="Icon&#10;&#10;Description automatically generated with low confidence">
            <a:extLst>
              <a:ext uri="{FF2B5EF4-FFF2-40B4-BE49-F238E27FC236}">
                <a16:creationId xmlns:a16="http://schemas.microsoft.com/office/drawing/2014/main" id="{8C9A3038-360A-4B16-A429-A8E5BB403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7910" y="3698750"/>
            <a:ext cx="2538013" cy="1875176"/>
          </a:xfrm>
          <a:prstGeom prst="rect">
            <a:avLst/>
          </a:prstGeom>
        </p:spPr>
      </p:pic>
    </p:spTree>
    <p:extLst>
      <p:ext uri="{BB962C8B-B14F-4D97-AF65-F5344CB8AC3E}">
        <p14:creationId xmlns:p14="http://schemas.microsoft.com/office/powerpoint/2010/main" val="17935295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6.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8_16.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There is or there are?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2_W8_17.2.wav"/>
            </a:hlinkClick>
            <a:extLst>
              <a:ext uri="{FF2B5EF4-FFF2-40B4-BE49-F238E27FC236}">
                <a16:creationId xmlns:a16="http://schemas.microsoft.com/office/drawing/2014/main" id="{FA8CB7F0-F8CF-4B81-B158-8063FEDA7D6B}"/>
              </a:ext>
            </a:extLst>
          </p:cNvPr>
          <p:cNvSpPr/>
          <p:nvPr/>
        </p:nvSpPr>
        <p:spPr>
          <a:xfrm>
            <a:off x="376498"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2_W8_17.3.wav"/>
            </a:hlinkClick>
            <a:extLst>
              <a:ext uri="{FF2B5EF4-FFF2-40B4-BE49-F238E27FC236}">
                <a16:creationId xmlns:a16="http://schemas.microsoft.com/office/drawing/2014/main" id="{E094FD90-0D83-47F8-89A4-772DF44F575F}"/>
              </a:ext>
            </a:extLst>
          </p:cNvPr>
          <p:cNvSpPr/>
          <p:nvPr/>
        </p:nvSpPr>
        <p:spPr>
          <a:xfrm>
            <a:off x="376499"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2_W8_17.4.wav"/>
            </a:hlinkClick>
            <a:extLst>
              <a:ext uri="{FF2B5EF4-FFF2-40B4-BE49-F238E27FC236}">
                <a16:creationId xmlns:a16="http://schemas.microsoft.com/office/drawing/2014/main" id="{CFD2B835-F5BF-47D4-B4C7-88AAE0F15E80}"/>
              </a:ext>
            </a:extLst>
          </p:cNvPr>
          <p:cNvSpPr/>
          <p:nvPr/>
        </p:nvSpPr>
        <p:spPr>
          <a:xfrm>
            <a:off x="376499"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7" name="T2_W8_17.5.wav"/>
            </a:hlinkClick>
            <a:extLst>
              <a:ext uri="{FF2B5EF4-FFF2-40B4-BE49-F238E27FC236}">
                <a16:creationId xmlns:a16="http://schemas.microsoft.com/office/drawing/2014/main" id="{257623FD-7C94-435C-A16D-BE56DC83EBF2}"/>
              </a:ext>
            </a:extLst>
          </p:cNvPr>
          <p:cNvSpPr/>
          <p:nvPr/>
        </p:nvSpPr>
        <p:spPr>
          <a:xfrm>
            <a:off x="376499"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8" name="T2_W8_17.6.wav"/>
            </a:hlinkClick>
            <a:extLst>
              <a:ext uri="{FF2B5EF4-FFF2-40B4-BE49-F238E27FC236}">
                <a16:creationId xmlns:a16="http://schemas.microsoft.com/office/drawing/2014/main" id="{741D7855-51C4-49F5-B43C-C9C8805C6DE6}"/>
              </a:ext>
            </a:extLst>
          </p:cNvPr>
          <p:cNvSpPr/>
          <p:nvPr/>
        </p:nvSpPr>
        <p:spPr>
          <a:xfrm>
            <a:off x="5975434"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2_W8_17.7.wav"/>
            </a:hlinkClick>
            <a:extLst>
              <a:ext uri="{FF2B5EF4-FFF2-40B4-BE49-F238E27FC236}">
                <a16:creationId xmlns:a16="http://schemas.microsoft.com/office/drawing/2014/main" id="{61E23715-4B11-4DD2-A77F-9E251DE49F2A}"/>
              </a:ext>
            </a:extLst>
          </p:cNvPr>
          <p:cNvSpPr/>
          <p:nvPr/>
        </p:nvSpPr>
        <p:spPr>
          <a:xfrm>
            <a:off x="5975433"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hlinkClick r:id="" action="ppaction://noaction">
              <a:snd r:embed="rId10" name="T2_W8_17.1.wav"/>
            </a:hlinkClick>
            <a:extLst>
              <a:ext uri="{FF2B5EF4-FFF2-40B4-BE49-F238E27FC236}">
                <a16:creationId xmlns:a16="http://schemas.microsoft.com/office/drawing/2014/main" id="{D61BF50F-5CB7-4021-9F5B-9A2BB38F70D9}"/>
              </a:ext>
            </a:extLst>
          </p:cNvPr>
          <p:cNvSpPr/>
          <p:nvPr/>
        </p:nvSpPr>
        <p:spPr>
          <a:xfrm>
            <a:off x="5931296" y="82923"/>
            <a:ext cx="2887290" cy="40630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4442" y="-100158"/>
            <a:ext cx="914400" cy="914400"/>
          </a:xfrm>
          <a:prstGeom prst="rect">
            <a:avLst/>
          </a:prstGeom>
        </p:spPr>
      </p:pic>
      <p:sp>
        <p:nvSpPr>
          <p:cNvPr id="18" name="Google Shape;108;p3">
            <a:hlinkClick r:id="" action="ppaction://noaction">
              <a:snd r:embed="rId10" name="T2_W8_17.1.wav"/>
            </a:hlinkClick>
            <a:extLst>
              <a:ext uri="{FF2B5EF4-FFF2-40B4-BE49-F238E27FC236}">
                <a16:creationId xmlns:a16="http://schemas.microsoft.com/office/drawing/2014/main" id="{1B9789A6-93AC-424F-BAEC-519C6B77E08D}"/>
              </a:ext>
            </a:extLst>
          </p:cNvPr>
          <p:cNvSpPr txBox="1"/>
          <p:nvPr/>
        </p:nvSpPr>
        <p:spPr>
          <a:xfrm>
            <a:off x="6143334" y="67291"/>
            <a:ext cx="2483401"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Lies</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die </a:t>
            </a:r>
            <a:r>
              <a:rPr kumimoji="0" lang="en-GB" sz="24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Rectangle 21">
            <a:hlinkClick r:id="" action="ppaction://noaction">
              <a:snd r:embed="rId13" name="T2_W8_17.8.wav"/>
            </a:hlinkClick>
            <a:extLst>
              <a:ext uri="{FF2B5EF4-FFF2-40B4-BE49-F238E27FC236}">
                <a16:creationId xmlns:a16="http://schemas.microsoft.com/office/drawing/2014/main" id="{C0E2D228-2F95-4780-AF45-E92914C68542}"/>
              </a:ext>
            </a:extLst>
          </p:cNvPr>
          <p:cNvSpPr/>
          <p:nvPr/>
        </p:nvSpPr>
        <p:spPr>
          <a:xfrm>
            <a:off x="5975432"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23" name="Rectangle 22">
            <a:hlinkClick r:id="" action="ppaction://noaction">
              <a:snd r:embed="rId14" name="T2_W8_17.9.wav"/>
            </a:hlinkClick>
            <a:extLst>
              <a:ext uri="{FF2B5EF4-FFF2-40B4-BE49-F238E27FC236}">
                <a16:creationId xmlns:a16="http://schemas.microsoft.com/office/drawing/2014/main" id="{46EA6948-682E-4050-BC85-6466ECF57FE3}"/>
              </a:ext>
            </a:extLst>
          </p:cNvPr>
          <p:cNvSpPr/>
          <p:nvPr/>
        </p:nvSpPr>
        <p:spPr>
          <a:xfrm>
            <a:off x="5975431"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p>
        </p:txBody>
      </p:sp>
      <p:sp>
        <p:nvSpPr>
          <p:cNvPr id="2" name="TextBox 1">
            <a:extLst>
              <a:ext uri="{FF2B5EF4-FFF2-40B4-BE49-F238E27FC236}">
                <a16:creationId xmlns:a16="http://schemas.microsoft.com/office/drawing/2014/main" id="{FAD336E8-FE2B-432E-A77B-21EF13A5A81F}"/>
              </a:ext>
            </a:extLst>
          </p:cNvPr>
          <p:cNvSpPr txBox="1"/>
          <p:nvPr/>
        </p:nvSpPr>
        <p:spPr>
          <a:xfrm>
            <a:off x="1074749" y="424849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vier</a:t>
            </a:r>
            <a:r>
              <a:rPr lang="en-GB" sz="2400" dirty="0">
                <a:solidFill>
                  <a:srgbClr val="002060"/>
                </a:solidFill>
              </a:rPr>
              <a:t> </a:t>
            </a:r>
            <a:r>
              <a:rPr lang="en-GB" sz="2400" dirty="0" err="1">
                <a:solidFill>
                  <a:srgbClr val="002060"/>
                </a:solidFill>
              </a:rPr>
              <a:t>Hunde</a:t>
            </a:r>
            <a:r>
              <a:rPr lang="en-GB" sz="2400" dirty="0">
                <a:solidFill>
                  <a:srgbClr val="002060"/>
                </a:solidFill>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1074749" y="4851631"/>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Blume.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1074750" y="547916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Bleistifte</a:t>
            </a:r>
            <a:r>
              <a:rPr lang="en-GB" sz="2400" dirty="0">
                <a:solidFill>
                  <a:srgbClr val="002060"/>
                </a:solidFill>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1074749" y="6104586"/>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a:t>
            </a:r>
            <a:r>
              <a:rPr lang="en-GB" sz="2400" dirty="0" err="1">
                <a:solidFill>
                  <a:srgbClr val="002060"/>
                </a:solidFill>
              </a:rPr>
              <a:t>Geschenk</a:t>
            </a:r>
            <a:r>
              <a:rPr lang="en-GB" sz="2400" dirty="0">
                <a:solidFill>
                  <a:srgbClr val="002060"/>
                </a:solidFill>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715447" y="4215905"/>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drei</a:t>
            </a:r>
            <a:r>
              <a:rPr lang="en-GB" sz="2400" dirty="0">
                <a:solidFill>
                  <a:srgbClr val="002060"/>
                </a:solidFill>
              </a:rPr>
              <a:t> </a:t>
            </a:r>
            <a:r>
              <a:rPr lang="en-GB" sz="2400" dirty="0" err="1">
                <a:solidFill>
                  <a:srgbClr val="002060"/>
                </a:solidFill>
              </a:rPr>
              <a:t>Farben</a:t>
            </a:r>
            <a:r>
              <a:rPr lang="en-GB" sz="2400" dirty="0">
                <a:solidFill>
                  <a:srgbClr val="002060"/>
                </a:solidFill>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15446" y="4867439"/>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Hefte</a:t>
            </a:r>
            <a:r>
              <a:rPr lang="en-GB" sz="2400" dirty="0">
                <a:solidFill>
                  <a:srgbClr val="002060"/>
                </a:solidFill>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5" y="5518973"/>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Spiel.</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15445" y="6161528"/>
            <a:ext cx="3928809" cy="461665"/>
          </a:xfrm>
          <a:prstGeom prst="rect">
            <a:avLst/>
          </a:prstGeom>
          <a:noFill/>
        </p:spPr>
        <p:txBody>
          <a:bodyPr wrap="square" rtlCol="0">
            <a:spAutoFit/>
          </a:bodyPr>
          <a:lstStyle/>
          <a:p>
            <a:r>
              <a:rPr lang="en-GB" sz="2400" dirty="0">
                <a:solidFill>
                  <a:srgbClr val="002060"/>
                </a:solidFill>
              </a:rPr>
              <a:t>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Form.</a:t>
            </a:r>
          </a:p>
        </p:txBody>
      </p:sp>
      <p:pic>
        <p:nvPicPr>
          <p:cNvPr id="4" name="Picture 3">
            <a:extLst>
              <a:ext uri="{FF2B5EF4-FFF2-40B4-BE49-F238E27FC236}">
                <a16:creationId xmlns:a16="http://schemas.microsoft.com/office/drawing/2014/main" id="{56D6908C-625B-41AE-985D-1FC7A3BEF106}"/>
              </a:ext>
            </a:extLst>
          </p:cNvPr>
          <p:cNvPicPr>
            <a:picLocks noChangeAspect="1"/>
          </p:cNvPicPr>
          <p:nvPr/>
        </p:nvPicPr>
        <p:blipFill>
          <a:blip r:embed="rId15"/>
          <a:stretch>
            <a:fillRect/>
          </a:stretch>
        </p:blipFill>
        <p:spPr>
          <a:xfrm>
            <a:off x="1619754" y="591805"/>
            <a:ext cx="2710255" cy="3656693"/>
          </a:xfrm>
          <a:prstGeom prst="rect">
            <a:avLst/>
          </a:prstGeom>
        </p:spPr>
      </p:pic>
      <p:pic>
        <p:nvPicPr>
          <p:cNvPr id="31" name="Picture 30">
            <a:extLst>
              <a:ext uri="{FF2B5EF4-FFF2-40B4-BE49-F238E27FC236}">
                <a16:creationId xmlns:a16="http://schemas.microsoft.com/office/drawing/2014/main" id="{ECC25FE9-FC10-41DF-B8A0-D045D30BB0B4}"/>
              </a:ext>
            </a:extLst>
          </p:cNvPr>
          <p:cNvPicPr>
            <a:picLocks noChangeAspect="1"/>
          </p:cNvPicPr>
          <p:nvPr/>
        </p:nvPicPr>
        <p:blipFill>
          <a:blip r:embed="rId15"/>
          <a:stretch>
            <a:fillRect/>
          </a:stretch>
        </p:blipFill>
        <p:spPr>
          <a:xfrm>
            <a:off x="6586862" y="649994"/>
            <a:ext cx="2690508" cy="3630051"/>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103290" y="753107"/>
            <a:ext cx="1240488" cy="707886"/>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  There </a:t>
            </a:r>
          </a:p>
          <a:p>
            <a:r>
              <a:rPr lang="en-GB" sz="2000" b="1" dirty="0">
                <a:solidFill>
                  <a:srgbClr val="002060"/>
                </a:solidFill>
                <a:latin typeface="Segoe Print" panose="02000600000000000000" pitchFamily="2" charset="0"/>
              </a:rPr>
              <a:t>    is …</a:t>
            </a:r>
          </a:p>
        </p:txBody>
      </p:sp>
      <p:sp>
        <p:nvSpPr>
          <p:cNvPr id="32" name="TextBox 31">
            <a:extLst>
              <a:ext uri="{FF2B5EF4-FFF2-40B4-BE49-F238E27FC236}">
                <a16:creationId xmlns:a16="http://schemas.microsoft.com/office/drawing/2014/main" id="{E8C6CB26-9EC3-461A-97E4-B5F585CB318C}"/>
              </a:ext>
            </a:extLst>
          </p:cNvPr>
          <p:cNvSpPr txBox="1"/>
          <p:nvPr/>
        </p:nvSpPr>
        <p:spPr>
          <a:xfrm>
            <a:off x="7318820" y="774925"/>
            <a:ext cx="1574530" cy="707886"/>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There </a:t>
            </a:r>
          </a:p>
          <a:p>
            <a:r>
              <a:rPr lang="en-GB" sz="2000" b="1" dirty="0">
                <a:solidFill>
                  <a:srgbClr val="002060"/>
                </a:solidFill>
                <a:latin typeface="Segoe Print" panose="02000600000000000000" pitchFamily="2" charset="0"/>
              </a:rPr>
              <a:t>  are…</a:t>
            </a:r>
          </a:p>
        </p:txBody>
      </p:sp>
      <p:pic>
        <p:nvPicPr>
          <p:cNvPr id="7" name="Picture 6">
            <a:extLst>
              <a:ext uri="{FF2B5EF4-FFF2-40B4-BE49-F238E27FC236}">
                <a16:creationId xmlns:a16="http://schemas.microsoft.com/office/drawing/2014/main" id="{DB6C66C2-A389-4CFD-902E-5024A12F9C9D}"/>
              </a:ext>
            </a:extLst>
          </p:cNvPr>
          <p:cNvPicPr>
            <a:picLocks noChangeAspect="1"/>
          </p:cNvPicPr>
          <p:nvPr/>
        </p:nvPicPr>
        <p:blipFill>
          <a:blip r:embed="rId16"/>
          <a:stretch>
            <a:fillRect/>
          </a:stretch>
        </p:blipFill>
        <p:spPr>
          <a:xfrm>
            <a:off x="3108106" y="3155988"/>
            <a:ext cx="847818" cy="914401"/>
          </a:xfrm>
          <a:prstGeom prst="rect">
            <a:avLst/>
          </a:prstGeom>
        </p:spPr>
      </p:pic>
      <p:pic>
        <p:nvPicPr>
          <p:cNvPr id="10" name="Picture 9">
            <a:extLst>
              <a:ext uri="{FF2B5EF4-FFF2-40B4-BE49-F238E27FC236}">
                <a16:creationId xmlns:a16="http://schemas.microsoft.com/office/drawing/2014/main" id="{FA18DA46-EC99-4616-BA31-0A19276E62DD}"/>
              </a:ext>
            </a:extLst>
          </p:cNvPr>
          <p:cNvPicPr>
            <a:picLocks noChangeAspect="1"/>
          </p:cNvPicPr>
          <p:nvPr/>
        </p:nvPicPr>
        <p:blipFill>
          <a:blip r:embed="rId17"/>
          <a:stretch>
            <a:fillRect/>
          </a:stretch>
        </p:blipFill>
        <p:spPr>
          <a:xfrm>
            <a:off x="1739326" y="2916294"/>
            <a:ext cx="1348837" cy="892442"/>
          </a:xfrm>
          <a:prstGeom prst="rect">
            <a:avLst/>
          </a:prstGeom>
        </p:spPr>
      </p:pic>
      <p:grpSp>
        <p:nvGrpSpPr>
          <p:cNvPr id="45" name="Group 44">
            <a:extLst>
              <a:ext uri="{FF2B5EF4-FFF2-40B4-BE49-F238E27FC236}">
                <a16:creationId xmlns:a16="http://schemas.microsoft.com/office/drawing/2014/main" id="{88DBAA22-7987-4345-97D3-5ECF3FD4903B}"/>
              </a:ext>
            </a:extLst>
          </p:cNvPr>
          <p:cNvGrpSpPr/>
          <p:nvPr/>
        </p:nvGrpSpPr>
        <p:grpSpPr>
          <a:xfrm>
            <a:off x="7139072" y="3036244"/>
            <a:ext cx="1144189" cy="1055425"/>
            <a:chOff x="7076993" y="3071228"/>
            <a:chExt cx="1144189" cy="1055425"/>
          </a:xfrm>
        </p:grpSpPr>
        <p:pic>
          <p:nvPicPr>
            <p:cNvPr id="12" name="Picture 11">
              <a:extLst>
                <a:ext uri="{FF2B5EF4-FFF2-40B4-BE49-F238E27FC236}">
                  <a16:creationId xmlns:a16="http://schemas.microsoft.com/office/drawing/2014/main" id="{919FA9AF-406E-4342-A756-A71AD3E3E2F3}"/>
                </a:ext>
              </a:extLst>
            </p:cNvPr>
            <p:cNvPicPr>
              <a:picLocks noChangeAspect="1"/>
            </p:cNvPicPr>
            <p:nvPr/>
          </p:nvPicPr>
          <p:blipFill>
            <a:blip r:embed="rId18"/>
            <a:stretch>
              <a:fillRect/>
            </a:stretch>
          </p:blipFill>
          <p:spPr>
            <a:xfrm>
              <a:off x="7347256" y="3071228"/>
              <a:ext cx="442817" cy="743301"/>
            </a:xfrm>
            <a:prstGeom prst="rect">
              <a:avLst/>
            </a:prstGeom>
          </p:spPr>
        </p:pic>
        <p:pic>
          <p:nvPicPr>
            <p:cNvPr id="37" name="Picture 36">
              <a:extLst>
                <a:ext uri="{FF2B5EF4-FFF2-40B4-BE49-F238E27FC236}">
                  <a16:creationId xmlns:a16="http://schemas.microsoft.com/office/drawing/2014/main" id="{0ECBDDBD-8BEA-4F24-8069-C1F47DF55F66}"/>
                </a:ext>
              </a:extLst>
            </p:cNvPr>
            <p:cNvPicPr>
              <a:picLocks noChangeAspect="1"/>
            </p:cNvPicPr>
            <p:nvPr/>
          </p:nvPicPr>
          <p:blipFill>
            <a:blip r:embed="rId18"/>
            <a:stretch>
              <a:fillRect/>
            </a:stretch>
          </p:blipFill>
          <p:spPr>
            <a:xfrm>
              <a:off x="7778365" y="3383352"/>
              <a:ext cx="442817" cy="743301"/>
            </a:xfrm>
            <a:prstGeom prst="rect">
              <a:avLst/>
            </a:prstGeom>
          </p:spPr>
        </p:pic>
        <p:pic>
          <p:nvPicPr>
            <p:cNvPr id="39" name="Picture 38">
              <a:extLst>
                <a:ext uri="{FF2B5EF4-FFF2-40B4-BE49-F238E27FC236}">
                  <a16:creationId xmlns:a16="http://schemas.microsoft.com/office/drawing/2014/main" id="{32A51DE4-69F2-4C2D-8791-2D4B3AC94A7D}"/>
                </a:ext>
              </a:extLst>
            </p:cNvPr>
            <p:cNvPicPr>
              <a:picLocks noChangeAspect="1"/>
            </p:cNvPicPr>
            <p:nvPr/>
          </p:nvPicPr>
          <p:blipFill>
            <a:blip r:embed="rId18"/>
            <a:stretch>
              <a:fillRect/>
            </a:stretch>
          </p:blipFill>
          <p:spPr>
            <a:xfrm>
              <a:off x="7076993" y="3356921"/>
              <a:ext cx="442817" cy="743301"/>
            </a:xfrm>
            <a:prstGeom prst="rect">
              <a:avLst/>
            </a:prstGeom>
          </p:spPr>
        </p:pic>
      </p:grpSp>
      <p:grpSp>
        <p:nvGrpSpPr>
          <p:cNvPr id="48" name="Group 47">
            <a:extLst>
              <a:ext uri="{FF2B5EF4-FFF2-40B4-BE49-F238E27FC236}">
                <a16:creationId xmlns:a16="http://schemas.microsoft.com/office/drawing/2014/main" id="{79EAE95B-105F-4A6F-981B-9E202B4E8536}"/>
              </a:ext>
            </a:extLst>
          </p:cNvPr>
          <p:cNvGrpSpPr/>
          <p:nvPr/>
        </p:nvGrpSpPr>
        <p:grpSpPr>
          <a:xfrm>
            <a:off x="6972958" y="2203447"/>
            <a:ext cx="881344" cy="885976"/>
            <a:chOff x="6908729" y="2226093"/>
            <a:chExt cx="881344" cy="885976"/>
          </a:xfrm>
        </p:grpSpPr>
        <p:pic>
          <p:nvPicPr>
            <p:cNvPr id="11" name="Picture 10">
              <a:extLst>
                <a:ext uri="{FF2B5EF4-FFF2-40B4-BE49-F238E27FC236}">
                  <a16:creationId xmlns:a16="http://schemas.microsoft.com/office/drawing/2014/main" id="{C1424815-6E1C-4481-934B-BE0827368E90}"/>
                </a:ext>
              </a:extLst>
            </p:cNvPr>
            <p:cNvPicPr>
              <a:picLocks noChangeAspect="1"/>
            </p:cNvPicPr>
            <p:nvPr/>
          </p:nvPicPr>
          <p:blipFill>
            <a:blip r:embed="rId19"/>
            <a:stretch>
              <a:fillRect/>
            </a:stretch>
          </p:blipFill>
          <p:spPr>
            <a:xfrm>
              <a:off x="6908729" y="2298141"/>
              <a:ext cx="572060" cy="575647"/>
            </a:xfrm>
            <a:prstGeom prst="rect">
              <a:avLst/>
            </a:prstGeom>
          </p:spPr>
        </p:pic>
        <p:pic>
          <p:nvPicPr>
            <p:cNvPr id="33" name="Picture 32">
              <a:extLst>
                <a:ext uri="{FF2B5EF4-FFF2-40B4-BE49-F238E27FC236}">
                  <a16:creationId xmlns:a16="http://schemas.microsoft.com/office/drawing/2014/main" id="{63588AC7-FA41-46C2-9DE3-4B0DD3A58EF5}"/>
                </a:ext>
              </a:extLst>
            </p:cNvPr>
            <p:cNvPicPr>
              <a:picLocks noChangeAspect="1"/>
            </p:cNvPicPr>
            <p:nvPr/>
          </p:nvPicPr>
          <p:blipFill>
            <a:blip r:embed="rId20"/>
            <a:stretch>
              <a:fillRect/>
            </a:stretch>
          </p:blipFill>
          <p:spPr>
            <a:xfrm>
              <a:off x="7136971" y="2489582"/>
              <a:ext cx="653102" cy="622487"/>
            </a:xfrm>
            <a:prstGeom prst="rect">
              <a:avLst/>
            </a:prstGeom>
          </p:spPr>
        </p:pic>
        <p:pic>
          <p:nvPicPr>
            <p:cNvPr id="36" name="Picture 35">
              <a:extLst>
                <a:ext uri="{FF2B5EF4-FFF2-40B4-BE49-F238E27FC236}">
                  <a16:creationId xmlns:a16="http://schemas.microsoft.com/office/drawing/2014/main" id="{BE760B08-6B86-45C0-9CC0-CABFE1886FAF}"/>
                </a:ext>
              </a:extLst>
            </p:cNvPr>
            <p:cNvPicPr>
              <a:picLocks noChangeAspect="1"/>
            </p:cNvPicPr>
            <p:nvPr/>
          </p:nvPicPr>
          <p:blipFill>
            <a:blip r:embed="rId21"/>
            <a:stretch>
              <a:fillRect/>
            </a:stretch>
          </p:blipFill>
          <p:spPr>
            <a:xfrm>
              <a:off x="7286069" y="2226093"/>
              <a:ext cx="467482" cy="399070"/>
            </a:xfrm>
            <a:prstGeom prst="rect">
              <a:avLst/>
            </a:prstGeom>
          </p:spPr>
        </p:pic>
      </p:grpSp>
      <p:grpSp>
        <p:nvGrpSpPr>
          <p:cNvPr id="49" name="Group 48">
            <a:extLst>
              <a:ext uri="{FF2B5EF4-FFF2-40B4-BE49-F238E27FC236}">
                <a16:creationId xmlns:a16="http://schemas.microsoft.com/office/drawing/2014/main" id="{9BB6F975-9FFE-4299-85FB-356A14A536B0}"/>
              </a:ext>
            </a:extLst>
          </p:cNvPr>
          <p:cNvGrpSpPr/>
          <p:nvPr/>
        </p:nvGrpSpPr>
        <p:grpSpPr>
          <a:xfrm>
            <a:off x="8270584" y="2893215"/>
            <a:ext cx="664331" cy="925165"/>
            <a:chOff x="8154254" y="2811887"/>
            <a:chExt cx="664331" cy="925165"/>
          </a:xfrm>
        </p:grpSpPr>
        <p:pic>
          <p:nvPicPr>
            <p:cNvPr id="42" name="Picture 41">
              <a:extLst>
                <a:ext uri="{FF2B5EF4-FFF2-40B4-BE49-F238E27FC236}">
                  <a16:creationId xmlns:a16="http://schemas.microsoft.com/office/drawing/2014/main" id="{947DC316-B916-435C-9533-9BA58A20D694}"/>
                </a:ext>
              </a:extLst>
            </p:cNvPr>
            <p:cNvPicPr>
              <a:picLocks noChangeAspect="1"/>
            </p:cNvPicPr>
            <p:nvPr/>
          </p:nvPicPr>
          <p:blipFill>
            <a:blip r:embed="rId22"/>
            <a:stretch>
              <a:fillRect/>
            </a:stretch>
          </p:blipFill>
          <p:spPr>
            <a:xfrm>
              <a:off x="8154254" y="2811887"/>
              <a:ext cx="472481" cy="630991"/>
            </a:xfrm>
            <a:prstGeom prst="rect">
              <a:avLst/>
            </a:prstGeom>
          </p:spPr>
        </p:pic>
        <p:pic>
          <p:nvPicPr>
            <p:cNvPr id="47" name="Picture 46">
              <a:extLst>
                <a:ext uri="{FF2B5EF4-FFF2-40B4-BE49-F238E27FC236}">
                  <a16:creationId xmlns:a16="http://schemas.microsoft.com/office/drawing/2014/main" id="{B11CA1DB-C02B-40EF-8929-A4A4BE15311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39699" y="3095866"/>
              <a:ext cx="478886" cy="641186"/>
            </a:xfrm>
            <a:prstGeom prst="rect">
              <a:avLst/>
            </a:prstGeom>
          </p:spPr>
        </p:pic>
      </p:grpSp>
      <p:pic>
        <p:nvPicPr>
          <p:cNvPr id="38" name="Picture 37">
            <a:extLst>
              <a:ext uri="{FF2B5EF4-FFF2-40B4-BE49-F238E27FC236}">
                <a16:creationId xmlns:a16="http://schemas.microsoft.com/office/drawing/2014/main" id="{DB30705C-323D-4EC9-B0D6-4542352D950F}"/>
              </a:ext>
            </a:extLst>
          </p:cNvPr>
          <p:cNvPicPr>
            <a:picLocks noChangeAspect="1"/>
          </p:cNvPicPr>
          <p:nvPr/>
        </p:nvPicPr>
        <p:blipFill>
          <a:blip r:embed="rId18"/>
          <a:stretch>
            <a:fillRect/>
          </a:stretch>
        </p:blipFill>
        <p:spPr>
          <a:xfrm>
            <a:off x="7465773" y="3401547"/>
            <a:ext cx="442817" cy="743301"/>
          </a:xfrm>
          <a:prstGeom prst="rect">
            <a:avLst/>
          </a:prstGeom>
        </p:spPr>
      </p:pic>
      <p:pic>
        <p:nvPicPr>
          <p:cNvPr id="52" name="Picture 51">
            <a:extLst>
              <a:ext uri="{FF2B5EF4-FFF2-40B4-BE49-F238E27FC236}">
                <a16:creationId xmlns:a16="http://schemas.microsoft.com/office/drawing/2014/main" id="{EC622159-841B-4263-92DC-AC66EB86CEDF}"/>
              </a:ext>
            </a:extLst>
          </p:cNvPr>
          <p:cNvPicPr>
            <a:picLocks noChangeAspect="1"/>
          </p:cNvPicPr>
          <p:nvPr/>
        </p:nvPicPr>
        <p:blipFill>
          <a:blip r:embed="rId24"/>
          <a:stretch>
            <a:fillRect/>
          </a:stretch>
        </p:blipFill>
        <p:spPr>
          <a:xfrm>
            <a:off x="2440898" y="1941200"/>
            <a:ext cx="565272" cy="975094"/>
          </a:xfrm>
          <a:prstGeom prst="rect">
            <a:avLst/>
          </a:prstGeom>
        </p:spPr>
      </p:pic>
      <p:grpSp>
        <p:nvGrpSpPr>
          <p:cNvPr id="54" name="Group 53">
            <a:extLst>
              <a:ext uri="{FF2B5EF4-FFF2-40B4-BE49-F238E27FC236}">
                <a16:creationId xmlns:a16="http://schemas.microsoft.com/office/drawing/2014/main" id="{08181701-A793-4DFF-856C-4BEBC843075A}"/>
              </a:ext>
            </a:extLst>
          </p:cNvPr>
          <p:cNvGrpSpPr/>
          <p:nvPr/>
        </p:nvGrpSpPr>
        <p:grpSpPr>
          <a:xfrm>
            <a:off x="7796994" y="2040801"/>
            <a:ext cx="1085410" cy="961206"/>
            <a:chOff x="7807037" y="1978198"/>
            <a:chExt cx="1085410" cy="961206"/>
          </a:xfrm>
        </p:grpSpPr>
        <p:pic>
          <p:nvPicPr>
            <p:cNvPr id="53" name="Picture 52">
              <a:extLst>
                <a:ext uri="{FF2B5EF4-FFF2-40B4-BE49-F238E27FC236}">
                  <a16:creationId xmlns:a16="http://schemas.microsoft.com/office/drawing/2014/main" id="{DE47B33C-B37F-403C-8F75-1AD470894FE2}"/>
                </a:ext>
              </a:extLst>
            </p:cNvPr>
            <p:cNvPicPr>
              <a:picLocks noChangeAspect="1"/>
            </p:cNvPicPr>
            <p:nvPr/>
          </p:nvPicPr>
          <p:blipFill>
            <a:blip r:embed="rId25"/>
            <a:stretch>
              <a:fillRect/>
            </a:stretch>
          </p:blipFill>
          <p:spPr>
            <a:xfrm>
              <a:off x="7807037" y="2281273"/>
              <a:ext cx="1031924" cy="658131"/>
            </a:xfrm>
            <a:prstGeom prst="rect">
              <a:avLst/>
            </a:prstGeom>
          </p:spPr>
        </p:pic>
        <p:pic>
          <p:nvPicPr>
            <p:cNvPr id="56" name="Picture 55">
              <a:extLst>
                <a:ext uri="{FF2B5EF4-FFF2-40B4-BE49-F238E27FC236}">
                  <a16:creationId xmlns:a16="http://schemas.microsoft.com/office/drawing/2014/main" id="{499A5CA2-1FAF-4111-BC73-818390E5552D}"/>
                </a:ext>
              </a:extLst>
            </p:cNvPr>
            <p:cNvPicPr>
              <a:picLocks noChangeAspect="1"/>
            </p:cNvPicPr>
            <p:nvPr/>
          </p:nvPicPr>
          <p:blipFill>
            <a:blip r:embed="rId25"/>
            <a:stretch>
              <a:fillRect/>
            </a:stretch>
          </p:blipFill>
          <p:spPr>
            <a:xfrm>
              <a:off x="7901276" y="1978198"/>
              <a:ext cx="991171" cy="632140"/>
            </a:xfrm>
            <a:prstGeom prst="rect">
              <a:avLst/>
            </a:prstGeom>
          </p:spPr>
        </p:pic>
      </p:grpSp>
      <p:sp>
        <p:nvSpPr>
          <p:cNvPr id="55" name="Isosceles Triangle 54">
            <a:extLst>
              <a:ext uri="{FF2B5EF4-FFF2-40B4-BE49-F238E27FC236}">
                <a16:creationId xmlns:a16="http://schemas.microsoft.com/office/drawing/2014/main" id="{477353AB-51A3-42DA-98D7-70365122B2E4}"/>
              </a:ext>
            </a:extLst>
          </p:cNvPr>
          <p:cNvSpPr/>
          <p:nvPr/>
        </p:nvSpPr>
        <p:spPr>
          <a:xfrm>
            <a:off x="3214914" y="2367882"/>
            <a:ext cx="565272" cy="572418"/>
          </a:xfrm>
          <a:prstGeom prst="triangle">
            <a:avLst/>
          </a:prstGeom>
          <a:solidFill>
            <a:srgbClr val="53E6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hlinkClick r:id="" action="ppaction://noaction">
              <a:snd r:embed="rId18" name="T2_W8_18.1.wav"/>
            </a:hlinkClick>
            <a:extLst>
              <a:ext uri="{FF2B5EF4-FFF2-40B4-BE49-F238E27FC236}">
                <a16:creationId xmlns:a16="http://schemas.microsoft.com/office/drawing/2014/main" id="{7C263B6D-8AA3-4114-9637-0345462F7B3E}"/>
              </a:ext>
            </a:extLst>
          </p:cNvPr>
          <p:cNvSpPr/>
          <p:nvPr/>
        </p:nvSpPr>
        <p:spPr>
          <a:xfrm>
            <a:off x="914400" y="12079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a:hlinkClick r:id="" action="ppaction://noaction">
              <a:snd r:embed="rId18" name="T2_W8_18.1.wav"/>
            </a:hlinkClick>
          </p:cNvPr>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prstClr val="white"/>
                </a:solidFill>
                <a:latin typeface="Century Gothic"/>
                <a:ea typeface="Century Gothic"/>
              </a:rPr>
              <a:t>Sag</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die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1-12.</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55" name="TextBox 54">
            <a:extLst>
              <a:ext uri="{FF2B5EF4-FFF2-40B4-BE49-F238E27FC236}">
                <a16:creationId xmlns:a16="http://schemas.microsoft.com/office/drawing/2014/main" id="{9C9AB4B5-4228-4934-9355-6954136A168F}"/>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6" name="TextBox 55">
            <a:extLst>
              <a:ext uri="{FF2B5EF4-FFF2-40B4-BE49-F238E27FC236}">
                <a16:creationId xmlns:a16="http://schemas.microsoft.com/office/drawing/2014/main" id="{15ED518C-448A-4148-833A-C1B803CF78F4}"/>
              </a:ext>
            </a:extLst>
          </p:cNvPr>
          <p:cNvSpPr txBox="1"/>
          <p:nvPr/>
        </p:nvSpPr>
        <p:spPr>
          <a:xfrm>
            <a:off x="1563015" y="4859440"/>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7" name="TextBox 56">
            <a:extLst>
              <a:ext uri="{FF2B5EF4-FFF2-40B4-BE49-F238E27FC236}">
                <a16:creationId xmlns:a16="http://schemas.microsoft.com/office/drawing/2014/main" id="{B05F16BE-3C83-45AB-9933-E05FEAE1DC5B}"/>
              </a:ext>
            </a:extLst>
          </p:cNvPr>
          <p:cNvSpPr txBox="1"/>
          <p:nvPr/>
        </p:nvSpPr>
        <p:spPr>
          <a:xfrm>
            <a:off x="3251690" y="4866550"/>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8" name="TextBox 57">
            <a:extLst>
              <a:ext uri="{FF2B5EF4-FFF2-40B4-BE49-F238E27FC236}">
                <a16:creationId xmlns:a16="http://schemas.microsoft.com/office/drawing/2014/main" id="{02231B72-4D32-441D-B804-1BBF99016DA9}"/>
              </a:ext>
            </a:extLst>
          </p:cNvPr>
          <p:cNvSpPr txBox="1"/>
          <p:nvPr/>
        </p:nvSpPr>
        <p:spPr>
          <a:xfrm>
            <a:off x="5119898" y="4853735"/>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9" name="TextBox 58">
            <a:extLst>
              <a:ext uri="{FF2B5EF4-FFF2-40B4-BE49-F238E27FC236}">
                <a16:creationId xmlns:a16="http://schemas.microsoft.com/office/drawing/2014/main" id="{5DF546F3-BAB8-4814-8BEF-3C7635415ABC}"/>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0" name="TextBox 59">
            <a:extLst>
              <a:ext uri="{FF2B5EF4-FFF2-40B4-BE49-F238E27FC236}">
                <a16:creationId xmlns:a16="http://schemas.microsoft.com/office/drawing/2014/main" id="{E20122F2-475E-456A-9696-0C3E0F3E2667}"/>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1" name="TextBox 60">
            <a:extLst>
              <a:ext uri="{FF2B5EF4-FFF2-40B4-BE49-F238E27FC236}">
                <a16:creationId xmlns:a16="http://schemas.microsoft.com/office/drawing/2014/main" id="{8D7F4D81-E354-4FF3-86A2-7245A301B85B}"/>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2" name="TextBox 61">
            <a:extLst>
              <a:ext uri="{FF2B5EF4-FFF2-40B4-BE49-F238E27FC236}">
                <a16:creationId xmlns:a16="http://schemas.microsoft.com/office/drawing/2014/main" id="{A534A6C1-A43C-49F3-B9BE-353D51CB03E9}"/>
              </a:ext>
            </a:extLst>
          </p:cNvPr>
          <p:cNvSpPr txBox="1"/>
          <p:nvPr/>
        </p:nvSpPr>
        <p:spPr>
          <a:xfrm>
            <a:off x="2144009" y="5774621"/>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3" name="TextBox 62">
            <a:extLst>
              <a:ext uri="{FF2B5EF4-FFF2-40B4-BE49-F238E27FC236}">
                <a16:creationId xmlns:a16="http://schemas.microsoft.com/office/drawing/2014/main" id="{B13B9219-4CED-400D-8C35-044BFDB46D98}"/>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4" name="TextBox 63">
            <a:extLst>
              <a:ext uri="{FF2B5EF4-FFF2-40B4-BE49-F238E27FC236}">
                <a16:creationId xmlns:a16="http://schemas.microsoft.com/office/drawing/2014/main" id="{38CCC9A7-CB5F-431A-B171-C71212C66D40}"/>
              </a:ext>
            </a:extLst>
          </p:cNvPr>
          <p:cNvSpPr txBox="1"/>
          <p:nvPr/>
        </p:nvSpPr>
        <p:spPr>
          <a:xfrm>
            <a:off x="5636441" y="57476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noProof="0" dirty="0" err="1">
                <a:solidFill>
                  <a:srgbClr val="002060"/>
                </a:solidFill>
                <a:latin typeface="Segoe Print" panose="02000600000000000000" pitchFamily="2" charset="0"/>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5" name="TextBox 64">
            <a:extLst>
              <a:ext uri="{FF2B5EF4-FFF2-40B4-BE49-F238E27FC236}">
                <a16:creationId xmlns:a16="http://schemas.microsoft.com/office/drawing/2014/main" id="{14C107F8-9AA8-4F50-8F81-0E3419302497}"/>
              </a:ext>
            </a:extLst>
          </p:cNvPr>
          <p:cNvSpPr txBox="1"/>
          <p:nvPr/>
        </p:nvSpPr>
        <p:spPr>
          <a:xfrm>
            <a:off x="7496357" y="574763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66" name="TextBox 65">
            <a:extLst>
              <a:ext uri="{FF2B5EF4-FFF2-40B4-BE49-F238E27FC236}">
                <a16:creationId xmlns:a16="http://schemas.microsoft.com/office/drawing/2014/main" id="{284917CC-8B4A-45B7-A979-57C73114F103}"/>
              </a:ext>
            </a:extLst>
          </p:cNvPr>
          <p:cNvSpPr txBox="1"/>
          <p:nvPr/>
        </p:nvSpPr>
        <p:spPr>
          <a:xfrm>
            <a:off x="8860676" y="5726043"/>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67" name="TextBox 66">
            <a:extLst>
              <a:ext uri="{FF2B5EF4-FFF2-40B4-BE49-F238E27FC236}">
                <a16:creationId xmlns:a16="http://schemas.microsoft.com/office/drawing/2014/main" id="{59C9EBA8-C875-45A1-BF85-0A20D095197D}"/>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pic>
        <p:nvPicPr>
          <p:cNvPr id="69" name="Picture 10" descr="Contando, Matemáticas, Números">
            <a:extLst>
              <a:ext uri="{FF2B5EF4-FFF2-40B4-BE49-F238E27FC236}">
                <a16:creationId xmlns:a16="http://schemas.microsoft.com/office/drawing/2014/main" id="{CDB28A25-01A2-45A0-AAA1-C622DD0948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Contando, Matemáticas, Números">
            <a:extLst>
              <a:ext uri="{FF2B5EF4-FFF2-40B4-BE49-F238E27FC236}">
                <a16:creationId xmlns:a16="http://schemas.microsoft.com/office/drawing/2014/main" id="{86355C2C-D083-4898-9025-98D60714732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Contando, Matemáticas, Números">
            <a:extLst>
              <a:ext uri="{FF2B5EF4-FFF2-40B4-BE49-F238E27FC236}">
                <a16:creationId xmlns:a16="http://schemas.microsoft.com/office/drawing/2014/main" id="{56B0AAD2-17E5-431B-9645-A5B289BB59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Contando, Matemáticas, Números">
            <a:extLst>
              <a:ext uri="{FF2B5EF4-FFF2-40B4-BE49-F238E27FC236}">
                <a16:creationId xmlns:a16="http://schemas.microsoft.com/office/drawing/2014/main" id="{B3D29062-B4FF-4246-B004-DA328DB0B9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ontando, Cinco, Matemáticas, Números">
            <a:extLst>
              <a:ext uri="{FF2B5EF4-FFF2-40B4-BE49-F238E27FC236}">
                <a16:creationId xmlns:a16="http://schemas.microsoft.com/office/drawing/2014/main" id="{5EFA02D7-DD10-4266-96C7-2FB436A12D7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ontando, Cuatro, Matemáticas, Números">
            <a:extLst>
              <a:ext uri="{FF2B5EF4-FFF2-40B4-BE49-F238E27FC236}">
                <a16:creationId xmlns:a16="http://schemas.microsoft.com/office/drawing/2014/main" id="{4199BE31-77CB-4870-BFD7-3A35C5DAA3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Contando, Ocho, Matemáticas, Números">
            <a:extLst>
              <a:ext uri="{FF2B5EF4-FFF2-40B4-BE49-F238E27FC236}">
                <a16:creationId xmlns:a16="http://schemas.microsoft.com/office/drawing/2014/main" id="{21C002DE-8B3C-48CE-8FB9-823CB288C63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ontando, Matemáticas, Números">
            <a:extLst>
              <a:ext uri="{FF2B5EF4-FFF2-40B4-BE49-F238E27FC236}">
                <a16:creationId xmlns:a16="http://schemas.microsoft.com/office/drawing/2014/main" id="{2C21A90F-7127-4999-A01A-34E46019B6A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Contando, Matemáticas, Nueve, Números">
            <a:extLst>
              <a:ext uri="{FF2B5EF4-FFF2-40B4-BE49-F238E27FC236}">
                <a16:creationId xmlns:a16="http://schemas.microsoft.com/office/drawing/2014/main" id="{81230679-6F99-4140-BAD5-027D3364AA4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29"/>
          <a:stretch>
            <a:fillRect/>
          </a:stretch>
        </p:blipFill>
        <p:spPr>
          <a:xfrm>
            <a:off x="1836835" y="1082099"/>
            <a:ext cx="1327349" cy="1043267"/>
          </a:xfrm>
          <a:prstGeom prst="rect">
            <a:avLst/>
          </a:prstGeom>
        </p:spPr>
      </p:pic>
      <p:pic>
        <p:nvPicPr>
          <p:cNvPr id="79" name="Picture 78">
            <a:extLst>
              <a:ext uri="{FF2B5EF4-FFF2-40B4-BE49-F238E27FC236}">
                <a16:creationId xmlns:a16="http://schemas.microsoft.com/office/drawing/2014/main" id="{5F603F25-5CEB-435E-96BD-78E1FD90FF09}"/>
              </a:ext>
            </a:extLst>
          </p:cNvPr>
          <p:cNvPicPr>
            <a:picLocks noChangeAspect="1"/>
          </p:cNvPicPr>
          <p:nvPr/>
        </p:nvPicPr>
        <p:blipFill>
          <a:blip r:embed="rId30"/>
          <a:stretch>
            <a:fillRect/>
          </a:stretch>
        </p:blipFill>
        <p:spPr>
          <a:xfrm>
            <a:off x="2258665" y="2652060"/>
            <a:ext cx="1332577" cy="1102287"/>
          </a:xfrm>
          <a:prstGeom prst="rect">
            <a:avLst/>
          </a:prstGeom>
        </p:spPr>
      </p:pic>
      <p:pic>
        <p:nvPicPr>
          <p:cNvPr id="80" name="Picture 79">
            <a:extLst>
              <a:ext uri="{FF2B5EF4-FFF2-40B4-BE49-F238E27FC236}">
                <a16:creationId xmlns:a16="http://schemas.microsoft.com/office/drawing/2014/main" id="{96F0FE38-2300-4A5C-88DB-57D7360A9D52}"/>
              </a:ext>
            </a:extLst>
          </p:cNvPr>
          <p:cNvPicPr>
            <a:picLocks noChangeAspect="1"/>
          </p:cNvPicPr>
          <p:nvPr/>
        </p:nvPicPr>
        <p:blipFill>
          <a:blip r:embed="rId31"/>
          <a:stretch>
            <a:fillRect/>
          </a:stretch>
        </p:blipFill>
        <p:spPr>
          <a:xfrm>
            <a:off x="8031984" y="2735016"/>
            <a:ext cx="1608134" cy="1199894"/>
          </a:xfrm>
          <a:prstGeom prst="rect">
            <a:avLst/>
          </a:prstGeom>
        </p:spPr>
      </p:pic>
    </p:spTree>
    <p:extLst>
      <p:ext uri="{BB962C8B-B14F-4D97-AF65-F5344CB8AC3E}">
        <p14:creationId xmlns:p14="http://schemas.microsoft.com/office/powerpoint/2010/main" val="2363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subTnLst>
                                    <p:audio>
                                      <p:cMediaNode>
                                        <p:cTn display="0" masterRel="sameClick">
                                          <p:stCondLst>
                                            <p:cond evt="begin" delay="0">
                                              <p:tn val="8"/>
                                            </p:cond>
                                          </p:stCondLst>
                                          <p:endCondLst>
                                            <p:cond evt="onStopAudio" delay="0">
                                              <p:tgtEl>
                                                <p:sldTgt/>
                                              </p:tgtEl>
                                            </p:cond>
                                          </p:endCondLst>
                                        </p:cTn>
                                        <p:tgtEl>
                                          <p:sndTgt r:embed="rId3" name="T2_W8_13.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1"/>
                                        </p:tgtEl>
                                      </p:cBhvr>
                                    </p:animEffect>
                                    <p:set>
                                      <p:cBhvr>
                                        <p:cTn id="15" dur="1" fill="hold">
                                          <p:stCondLst>
                                            <p:cond delay="499"/>
                                          </p:stCondLst>
                                        </p:cTn>
                                        <p:tgtEl>
                                          <p:spTgt spid="71"/>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subTnLst>
                                    <p:audio>
                                      <p:cMediaNode>
                                        <p:cTn display="0" masterRel="sameClick">
                                          <p:stCondLst>
                                            <p:cond evt="begin" delay="0">
                                              <p:tn val="16"/>
                                            </p:cond>
                                          </p:stCondLst>
                                          <p:endCondLst>
                                            <p:cond evt="onStopAudio" delay="0">
                                              <p:tgtEl>
                                                <p:sldTgt/>
                                              </p:tgtEl>
                                            </p:cond>
                                          </p:endCondLst>
                                        </p:cTn>
                                        <p:tgtEl>
                                          <p:sndTgt r:embed="rId4" name="T2_W8_13.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9"/>
                                        </p:tgtEl>
                                      </p:cBhvr>
                                    </p:animEffect>
                                    <p:set>
                                      <p:cBhvr>
                                        <p:cTn id="23" dur="1" fill="hold">
                                          <p:stCondLst>
                                            <p:cond delay="499"/>
                                          </p:stCondLst>
                                        </p:cTn>
                                        <p:tgtEl>
                                          <p:spTgt spid="6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8_13.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4"/>
                                        </p:tgtEl>
                                      </p:cBhvr>
                                    </p:animEffect>
                                    <p:set>
                                      <p:cBhvr>
                                        <p:cTn id="31" dur="1" fill="hold">
                                          <p:stCondLst>
                                            <p:cond delay="499"/>
                                          </p:stCondLst>
                                        </p:cTn>
                                        <p:tgtEl>
                                          <p:spTgt spid="7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6" name="T2_W8_13.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3"/>
                                        </p:tgtEl>
                                      </p:cBhvr>
                                    </p:animEffect>
                                    <p:set>
                                      <p:cBhvr>
                                        <p:cTn id="39" dur="1" fill="hold">
                                          <p:stCondLst>
                                            <p:cond delay="499"/>
                                          </p:stCondLst>
                                        </p:cTn>
                                        <p:tgtEl>
                                          <p:spTgt spid="7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subTnLst>
                                    <p:audio>
                                      <p:cMediaNode>
                                        <p:cTn display="0" masterRel="sameClick">
                                          <p:stCondLst>
                                            <p:cond evt="begin" delay="0">
                                              <p:tn val="40"/>
                                            </p:cond>
                                          </p:stCondLst>
                                          <p:endCondLst>
                                            <p:cond evt="onStopAudio" delay="0">
                                              <p:tgtEl>
                                                <p:sldTgt/>
                                              </p:tgtEl>
                                            </p:cond>
                                          </p:endCondLst>
                                        </p:cTn>
                                        <p:tgtEl>
                                          <p:sndTgt r:embed="rId7" name="T2_W8_13.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subTnLst>
                                    <p:audio>
                                      <p:cMediaNode>
                                        <p:cTn display="0" masterRel="sameClick">
                                          <p:stCondLst>
                                            <p:cond evt="begin" delay="0">
                                              <p:tn val="48"/>
                                            </p:cond>
                                          </p:stCondLst>
                                          <p:endCondLst>
                                            <p:cond evt="onStopAudio" delay="0">
                                              <p:tgtEl>
                                                <p:sldTgt/>
                                              </p:tgtEl>
                                            </p:cond>
                                          </p:endCondLst>
                                        </p:cTn>
                                        <p:tgtEl>
                                          <p:sndTgt r:embed="rId8" name="T2_W8_13.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6"/>
                                        </p:tgtEl>
                                      </p:cBhvr>
                                    </p:animEffect>
                                    <p:set>
                                      <p:cBhvr>
                                        <p:cTn id="55" dur="1" fill="hold">
                                          <p:stCondLst>
                                            <p:cond delay="499"/>
                                          </p:stCondLst>
                                        </p:cTn>
                                        <p:tgtEl>
                                          <p:spTgt spid="7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subTnLst>
                                    <p:audio>
                                      <p:cMediaNode>
                                        <p:cTn display="0" masterRel="sameClick">
                                          <p:stCondLst>
                                            <p:cond evt="begin" delay="0">
                                              <p:tn val="56"/>
                                            </p:cond>
                                          </p:stCondLst>
                                          <p:endCondLst>
                                            <p:cond evt="onStopAudio" delay="0">
                                              <p:tgtEl>
                                                <p:sldTgt/>
                                              </p:tgtEl>
                                            </p:cond>
                                          </p:endCondLst>
                                        </p:cTn>
                                        <p:tgtEl>
                                          <p:sndTgt r:embed="rId9" name="T2_W8_13.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5"/>
                                        </p:tgtEl>
                                      </p:cBhvr>
                                    </p:animEffect>
                                    <p:set>
                                      <p:cBhvr>
                                        <p:cTn id="63" dur="1" fill="hold">
                                          <p:stCondLst>
                                            <p:cond delay="499"/>
                                          </p:stCondLst>
                                        </p:cTn>
                                        <p:tgtEl>
                                          <p:spTgt spid="7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subTnLst>
                                    <p:audio>
                                      <p:cMediaNode>
                                        <p:cTn display="0" masterRel="sameClick">
                                          <p:stCondLst>
                                            <p:cond evt="begin" delay="0">
                                              <p:tn val="64"/>
                                            </p:cond>
                                          </p:stCondLst>
                                          <p:endCondLst>
                                            <p:cond evt="onStopAudio" delay="0">
                                              <p:tgtEl>
                                                <p:sldTgt/>
                                              </p:tgtEl>
                                            </p:cond>
                                          </p:endCondLst>
                                        </p:cTn>
                                        <p:tgtEl>
                                          <p:sndTgt r:embed="rId10" name="T2_W8_13.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subTnLst>
                                    <p:audio>
                                      <p:cMediaNode>
                                        <p:cTn display="0" masterRel="sameClick">
                                          <p:stCondLst>
                                            <p:cond evt="begin" delay="0">
                                              <p:tn val="72"/>
                                            </p:cond>
                                          </p:stCondLst>
                                          <p:endCondLst>
                                            <p:cond evt="onStopAudio" delay="0">
                                              <p:tgtEl>
                                                <p:sldTgt/>
                                              </p:tgtEl>
                                            </p:cond>
                                          </p:endCondLst>
                                        </p:cTn>
                                        <p:tgtEl>
                                          <p:sndTgt r:embed="rId11" name="T2_W8_13.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subTnLst>
                                    <p:audio>
                                      <p:cMediaNode>
                                        <p:cTn display="0" masterRel="sameClick">
                                          <p:stCondLst>
                                            <p:cond evt="begin" delay="0">
                                              <p:tn val="80"/>
                                            </p:cond>
                                          </p:stCondLst>
                                          <p:endCondLst>
                                            <p:cond evt="onStopAudio" delay="0">
                                              <p:tgtEl>
                                                <p:sldTgt/>
                                              </p:tgtEl>
                                            </p:cond>
                                          </p:endCondLst>
                                        </p:cTn>
                                        <p:tgtEl>
                                          <p:sndTgt r:embed="rId12" name="T2_W8_13.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9"/>
                                        </p:tgtEl>
                                      </p:cBhvr>
                                    </p:animEffect>
                                    <p:set>
                                      <p:cBhvr>
                                        <p:cTn id="87" dur="1" fill="hold">
                                          <p:stCondLst>
                                            <p:cond delay="499"/>
                                          </p:stCondLst>
                                        </p:cTn>
                                        <p:tgtEl>
                                          <p:spTgt spid="7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subTnLst>
                                    <p:audio>
                                      <p:cMediaNode>
                                        <p:cTn display="0" masterRel="sameClick">
                                          <p:stCondLst>
                                            <p:cond evt="begin" delay="0">
                                              <p:tn val="88"/>
                                            </p:cond>
                                          </p:stCondLst>
                                          <p:endCondLst>
                                            <p:cond evt="onStopAudio" delay="0">
                                              <p:tgtEl>
                                                <p:sldTgt/>
                                              </p:tgtEl>
                                            </p:cond>
                                          </p:endCondLst>
                                        </p:cTn>
                                        <p:tgtEl>
                                          <p:sndTgt r:embed="rId13" name="T2_W8_13.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80"/>
                                        </p:tgtEl>
                                      </p:cBhvr>
                                    </p:animEffect>
                                    <p:set>
                                      <p:cBhvr>
                                        <p:cTn id="95" dur="1" fill="hold">
                                          <p:stCondLst>
                                            <p:cond delay="499"/>
                                          </p:stCondLst>
                                        </p:cTn>
                                        <p:tgtEl>
                                          <p:spTgt spid="8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subTnLst>
                                    <p:audio>
                                      <p:cMediaNode>
                                        <p:cTn display="0" masterRel="sameClick">
                                          <p:stCondLst>
                                            <p:cond evt="begin" delay="0">
                                              <p:tn val="96"/>
                                            </p:cond>
                                          </p:stCondLst>
                                          <p:endCondLst>
                                            <p:cond evt="onStopAudio" delay="0">
                                              <p:tgtEl>
                                                <p:sldTgt/>
                                              </p:tgtEl>
                                            </p:cond>
                                          </p:endCondLst>
                                        </p:cTn>
                                        <p:tgtEl>
                                          <p:sndTgt r:embed="rId14" name="T2_W8_13.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2600" y="0"/>
            <a:ext cx="1097375" cy="1402202"/>
          </a:xfrm>
          <a:prstGeom prst="rect">
            <a:avLst/>
          </a:prstGeom>
        </p:spPr>
      </p:pic>
      <p:sp>
        <p:nvSpPr>
          <p:cNvPr id="12" name="CustomShape 6">
            <a:extLst>
              <a:ext uri="{FF2B5EF4-FFF2-40B4-BE49-F238E27FC236}">
                <a16:creationId xmlns:a16="http://schemas.microsoft.com/office/drawing/2014/main" id="{FA8AED60-423A-4B76-8C13-0B79F3041BF0}"/>
              </a:ext>
            </a:extLst>
          </p:cNvPr>
          <p:cNvSpPr/>
          <p:nvPr/>
        </p:nvSpPr>
        <p:spPr>
          <a:xfrm>
            <a:off x="138025"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Bingo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2_W8_19.1.wav"/>
            </a:hlinkClick>
            <a:extLst>
              <a:ext uri="{FF2B5EF4-FFF2-40B4-BE49-F238E27FC236}">
                <a16:creationId xmlns:a16="http://schemas.microsoft.com/office/drawing/2014/main" id="{104028E3-2065-44CC-A9D3-3956E1C8A0E2}"/>
              </a:ext>
            </a:extLst>
          </p:cNvPr>
          <p:cNvSpPr/>
          <p:nvPr/>
        </p:nvSpPr>
        <p:spPr>
          <a:xfrm>
            <a:off x="914067" y="540014"/>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325320"/>
            <a:ext cx="914400" cy="914400"/>
          </a:xfrm>
          <a:prstGeom prst="rect">
            <a:avLst/>
          </a:prstGeom>
        </p:spPr>
      </p:pic>
      <p:pic>
        <p:nvPicPr>
          <p:cNvPr id="14" name="Picture 20" descr="Pagar, Dígito, Número, Abundancia">
            <a:extLst>
              <a:ext uri="{FF2B5EF4-FFF2-40B4-BE49-F238E27FC236}">
                <a16:creationId xmlns:a16="http://schemas.microsoft.com/office/drawing/2014/main" id="{132F661A-FB8B-4D62-8903-8F153E6186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987" y="1024376"/>
            <a:ext cx="2376207" cy="1339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BBA844F7-F0A6-4315-B43E-2549D3FA80B7}"/>
              </a:ext>
            </a:extLst>
          </p:cNvPr>
          <p:cNvGraphicFramePr>
            <a:graphicFrameLocks noGrp="1"/>
          </p:cNvGraphicFramePr>
          <p:nvPr>
            <p:extLst>
              <p:ext uri="{D42A27DB-BD31-4B8C-83A1-F6EECF244321}">
                <p14:modId xmlns:p14="http://schemas.microsoft.com/office/powerpoint/2010/main" val="3987848419"/>
              </p:ext>
            </p:extLst>
          </p:nvPr>
        </p:nvGraphicFramePr>
        <p:xfrm>
          <a:off x="2161384" y="2374512"/>
          <a:ext cx="7324167" cy="3526224"/>
        </p:xfrm>
        <a:graphic>
          <a:graphicData uri="http://schemas.openxmlformats.org/drawingml/2006/table">
            <a:tbl>
              <a:tblPr firstRow="1" bandRow="1"/>
              <a:tblGrid>
                <a:gridCol w="2441389">
                  <a:extLst>
                    <a:ext uri="{9D8B030D-6E8A-4147-A177-3AD203B41FA5}">
                      <a16:colId xmlns:a16="http://schemas.microsoft.com/office/drawing/2014/main" val="3798252510"/>
                    </a:ext>
                  </a:extLst>
                </a:gridCol>
                <a:gridCol w="2441389">
                  <a:extLst>
                    <a:ext uri="{9D8B030D-6E8A-4147-A177-3AD203B41FA5}">
                      <a16:colId xmlns:a16="http://schemas.microsoft.com/office/drawing/2014/main" val="2138714969"/>
                    </a:ext>
                  </a:extLst>
                </a:gridCol>
                <a:gridCol w="2441389">
                  <a:extLst>
                    <a:ext uri="{9D8B030D-6E8A-4147-A177-3AD203B41FA5}">
                      <a16:colId xmlns:a16="http://schemas.microsoft.com/office/drawing/2014/main" val="833131367"/>
                    </a:ext>
                  </a:extLst>
                </a:gridCol>
              </a:tblGrid>
              <a:tr h="1763112">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76311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sp>
        <p:nvSpPr>
          <p:cNvPr id="16" name="Google Shape;108;p3">
            <a:hlinkClick r:id="" action="ppaction://noaction">
              <a:snd r:embed="rId4" name="T2_W8_19.1.wav"/>
            </a:hlinkClick>
            <a:extLst>
              <a:ext uri="{FF2B5EF4-FFF2-40B4-BE49-F238E27FC236}">
                <a16:creationId xmlns:a16="http://schemas.microsoft.com/office/drawing/2014/main" id="{733CDFAE-41EC-4FA5-8214-F02198798BCC}"/>
              </a:ext>
            </a:extLst>
          </p:cNvPr>
          <p:cNvSpPr txBox="1"/>
          <p:nvPr/>
        </p:nvSpPr>
        <p:spPr>
          <a:xfrm>
            <a:off x="914067" y="533153"/>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sechs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8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19F3E3D-A0A4-463B-B28C-F5A7E15163F1}"/>
              </a:ext>
            </a:extLst>
          </p:cNvPr>
          <p:cNvPicPr>
            <a:picLocks noChangeAspect="1"/>
          </p:cNvPicPr>
          <p:nvPr/>
        </p:nvPicPr>
        <p:blipFill>
          <a:blip r:embed="rId3"/>
          <a:stretch>
            <a:fillRect/>
          </a:stretch>
        </p:blipFill>
        <p:spPr>
          <a:xfrm>
            <a:off x="5834539" y="414491"/>
            <a:ext cx="3642579" cy="4360834"/>
          </a:xfrm>
          <a:prstGeom prst="rect">
            <a:avLst/>
          </a:prstGeom>
        </p:spPr>
      </p:pic>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There is or there are?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 name="TextBox 1">
            <a:extLst>
              <a:ext uri="{FF2B5EF4-FFF2-40B4-BE49-F238E27FC236}">
                <a16:creationId xmlns:a16="http://schemas.microsoft.com/office/drawing/2014/main" id="{FAD336E8-FE2B-432E-A77B-21EF13A5A81F}"/>
              </a:ext>
            </a:extLst>
          </p:cNvPr>
          <p:cNvSpPr txBox="1"/>
          <p:nvPr/>
        </p:nvSpPr>
        <p:spPr>
          <a:xfrm>
            <a:off x="382767" y="4883148"/>
            <a:ext cx="3928809" cy="461665"/>
          </a:xfrm>
          <a:prstGeom prst="rect">
            <a:avLst/>
          </a:prstGeom>
          <a:noFill/>
        </p:spPr>
        <p:txBody>
          <a:bodyPr wrap="square" rtlCol="0">
            <a:spAutoFit/>
          </a:bodyPr>
          <a:lstStyle/>
          <a:p>
            <a:r>
              <a:rPr lang="en-GB" sz="2400" dirty="0">
                <a:solidFill>
                  <a:srgbClr val="002060"/>
                </a:solidFill>
              </a:rPr>
              <a:t>1. Es </a:t>
            </a:r>
            <a:r>
              <a:rPr lang="en-GB" sz="2400" dirty="0" err="1">
                <a:solidFill>
                  <a:srgbClr val="002060"/>
                </a:solidFill>
              </a:rPr>
              <a:t>gibt</a:t>
            </a:r>
            <a:r>
              <a:rPr lang="en-GB" sz="2400" dirty="0">
                <a:solidFill>
                  <a:srgbClr val="002060"/>
                </a:solidFill>
              </a:rPr>
              <a:t> </a:t>
            </a:r>
            <a:r>
              <a:rPr lang="en-GB" sz="2400" dirty="0" err="1">
                <a:solidFill>
                  <a:srgbClr val="002060"/>
                </a:solidFill>
              </a:rPr>
              <a:t>vier</a:t>
            </a:r>
            <a:r>
              <a:rPr lang="en-GB" sz="2400" dirty="0">
                <a:solidFill>
                  <a:srgbClr val="002060"/>
                </a:solidFill>
              </a:rPr>
              <a:t> </a:t>
            </a:r>
            <a:r>
              <a:rPr lang="en-GB" sz="2400" dirty="0" err="1">
                <a:solidFill>
                  <a:srgbClr val="002060"/>
                </a:solidFill>
              </a:rPr>
              <a:t>Hunde</a:t>
            </a:r>
            <a:r>
              <a:rPr lang="en-GB" sz="2400" dirty="0">
                <a:solidFill>
                  <a:srgbClr val="002060"/>
                </a:solidFill>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382768" y="5320576"/>
            <a:ext cx="3928809" cy="461665"/>
          </a:xfrm>
          <a:prstGeom prst="rect">
            <a:avLst/>
          </a:prstGeom>
          <a:noFill/>
        </p:spPr>
        <p:txBody>
          <a:bodyPr wrap="square" rtlCol="0">
            <a:spAutoFit/>
          </a:bodyPr>
          <a:lstStyle/>
          <a:p>
            <a:r>
              <a:rPr lang="en-GB" sz="2400" dirty="0">
                <a:solidFill>
                  <a:srgbClr val="002060"/>
                </a:solidFill>
              </a:rPr>
              <a:t>2. 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Blume.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391250" y="5787606"/>
            <a:ext cx="3928809" cy="461665"/>
          </a:xfrm>
          <a:prstGeom prst="rect">
            <a:avLst/>
          </a:prstGeom>
          <a:noFill/>
        </p:spPr>
        <p:txBody>
          <a:bodyPr wrap="square" rtlCol="0">
            <a:spAutoFit/>
          </a:bodyPr>
          <a:lstStyle/>
          <a:p>
            <a:r>
              <a:rPr lang="en-GB" sz="2400" dirty="0">
                <a:solidFill>
                  <a:srgbClr val="002060"/>
                </a:solidFill>
              </a:rPr>
              <a:t>3. 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Bleistifte</a:t>
            </a:r>
            <a:r>
              <a:rPr lang="en-GB" sz="2400" dirty="0">
                <a:solidFill>
                  <a:srgbClr val="002060"/>
                </a:solidFill>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382767" y="6254080"/>
            <a:ext cx="3928809" cy="461665"/>
          </a:xfrm>
          <a:prstGeom prst="rect">
            <a:avLst/>
          </a:prstGeom>
          <a:noFill/>
        </p:spPr>
        <p:txBody>
          <a:bodyPr wrap="square" rtlCol="0">
            <a:spAutoFit/>
          </a:bodyPr>
          <a:lstStyle/>
          <a:p>
            <a:r>
              <a:rPr lang="en-GB" sz="2400" dirty="0">
                <a:solidFill>
                  <a:srgbClr val="002060"/>
                </a:solidFill>
              </a:rPr>
              <a:t>4. 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a:t>
            </a:r>
            <a:r>
              <a:rPr lang="en-GB" sz="2400" dirty="0" err="1">
                <a:solidFill>
                  <a:srgbClr val="002060"/>
                </a:solidFill>
              </a:rPr>
              <a:t>Geschenk</a:t>
            </a:r>
            <a:r>
              <a:rPr lang="en-GB" sz="2400" dirty="0">
                <a:solidFill>
                  <a:srgbClr val="002060"/>
                </a:solidFill>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698480" y="4957385"/>
            <a:ext cx="3928809" cy="461665"/>
          </a:xfrm>
          <a:prstGeom prst="rect">
            <a:avLst/>
          </a:prstGeom>
          <a:noFill/>
        </p:spPr>
        <p:txBody>
          <a:bodyPr wrap="square" rtlCol="0">
            <a:spAutoFit/>
          </a:bodyPr>
          <a:lstStyle/>
          <a:p>
            <a:r>
              <a:rPr lang="en-GB" sz="2400" dirty="0">
                <a:solidFill>
                  <a:srgbClr val="002060"/>
                </a:solidFill>
              </a:rPr>
              <a:t>5. Es </a:t>
            </a:r>
            <a:r>
              <a:rPr lang="en-GB" sz="2400" dirty="0" err="1">
                <a:solidFill>
                  <a:srgbClr val="002060"/>
                </a:solidFill>
              </a:rPr>
              <a:t>gibt</a:t>
            </a:r>
            <a:r>
              <a:rPr lang="en-GB" sz="2400" dirty="0">
                <a:solidFill>
                  <a:srgbClr val="002060"/>
                </a:solidFill>
              </a:rPr>
              <a:t> </a:t>
            </a:r>
            <a:r>
              <a:rPr lang="en-GB" sz="2400" dirty="0" err="1">
                <a:solidFill>
                  <a:srgbClr val="002060"/>
                </a:solidFill>
              </a:rPr>
              <a:t>drei</a:t>
            </a:r>
            <a:r>
              <a:rPr lang="en-GB" sz="2400" dirty="0">
                <a:solidFill>
                  <a:srgbClr val="002060"/>
                </a:solidFill>
              </a:rPr>
              <a:t> </a:t>
            </a:r>
            <a:r>
              <a:rPr lang="en-GB" sz="2400" dirty="0" err="1">
                <a:solidFill>
                  <a:srgbClr val="002060"/>
                </a:solidFill>
              </a:rPr>
              <a:t>Farben</a:t>
            </a:r>
            <a:r>
              <a:rPr lang="en-GB" sz="2400" dirty="0">
                <a:solidFill>
                  <a:srgbClr val="002060"/>
                </a:solidFill>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06962" y="5403882"/>
            <a:ext cx="3928809" cy="461665"/>
          </a:xfrm>
          <a:prstGeom prst="rect">
            <a:avLst/>
          </a:prstGeom>
          <a:noFill/>
        </p:spPr>
        <p:txBody>
          <a:bodyPr wrap="square" rtlCol="0">
            <a:spAutoFit/>
          </a:bodyPr>
          <a:lstStyle/>
          <a:p>
            <a:r>
              <a:rPr lang="en-GB" sz="2400" dirty="0">
                <a:solidFill>
                  <a:srgbClr val="002060"/>
                </a:solidFill>
              </a:rPr>
              <a:t>6. Es </a:t>
            </a:r>
            <a:r>
              <a:rPr lang="en-GB" sz="2400" dirty="0" err="1">
                <a:solidFill>
                  <a:srgbClr val="002060"/>
                </a:solidFill>
              </a:rPr>
              <a:t>gibt</a:t>
            </a:r>
            <a:r>
              <a:rPr lang="en-GB" sz="2400" dirty="0">
                <a:solidFill>
                  <a:srgbClr val="002060"/>
                </a:solidFill>
              </a:rPr>
              <a:t> </a:t>
            </a:r>
            <a:r>
              <a:rPr lang="en-GB" sz="2400" dirty="0" err="1">
                <a:solidFill>
                  <a:srgbClr val="002060"/>
                </a:solidFill>
              </a:rPr>
              <a:t>zwei</a:t>
            </a:r>
            <a:r>
              <a:rPr lang="en-GB" sz="2400" dirty="0">
                <a:solidFill>
                  <a:srgbClr val="002060"/>
                </a:solidFill>
              </a:rPr>
              <a:t> </a:t>
            </a:r>
            <a:r>
              <a:rPr lang="en-GB" sz="2400" dirty="0" err="1">
                <a:solidFill>
                  <a:srgbClr val="002060"/>
                </a:solidFill>
              </a:rPr>
              <a:t>Hefte</a:t>
            </a:r>
            <a:r>
              <a:rPr lang="en-GB" sz="2400" dirty="0">
                <a:solidFill>
                  <a:srgbClr val="002060"/>
                </a:solidFill>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8" y="5888427"/>
            <a:ext cx="3928809" cy="461665"/>
          </a:xfrm>
          <a:prstGeom prst="rect">
            <a:avLst/>
          </a:prstGeom>
          <a:noFill/>
        </p:spPr>
        <p:txBody>
          <a:bodyPr wrap="square" rtlCol="0">
            <a:spAutoFit/>
          </a:bodyPr>
          <a:lstStyle/>
          <a:p>
            <a:r>
              <a:rPr lang="en-GB" sz="2400" dirty="0">
                <a:solidFill>
                  <a:srgbClr val="002060"/>
                </a:solidFill>
              </a:rPr>
              <a:t>7. Es </a:t>
            </a:r>
            <a:r>
              <a:rPr lang="en-GB" sz="2400" dirty="0" err="1">
                <a:solidFill>
                  <a:srgbClr val="002060"/>
                </a:solidFill>
              </a:rPr>
              <a:t>gibt</a:t>
            </a:r>
            <a:r>
              <a:rPr lang="en-GB" sz="2400" dirty="0">
                <a:solidFill>
                  <a:srgbClr val="002060"/>
                </a:solidFill>
              </a:rPr>
              <a:t> </a:t>
            </a:r>
            <a:r>
              <a:rPr lang="en-GB" sz="2400" dirty="0" err="1">
                <a:solidFill>
                  <a:srgbClr val="002060"/>
                </a:solidFill>
              </a:rPr>
              <a:t>ein</a:t>
            </a:r>
            <a:r>
              <a:rPr lang="en-GB" sz="2400" dirty="0">
                <a:solidFill>
                  <a:srgbClr val="002060"/>
                </a:solidFill>
              </a:rPr>
              <a:t> Spiel.</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06965" y="6319756"/>
            <a:ext cx="3928809" cy="461665"/>
          </a:xfrm>
          <a:prstGeom prst="rect">
            <a:avLst/>
          </a:prstGeom>
          <a:noFill/>
        </p:spPr>
        <p:txBody>
          <a:bodyPr wrap="square" rtlCol="0">
            <a:spAutoFit/>
          </a:bodyPr>
          <a:lstStyle/>
          <a:p>
            <a:r>
              <a:rPr lang="en-GB" sz="2400" dirty="0">
                <a:solidFill>
                  <a:srgbClr val="002060"/>
                </a:solidFill>
              </a:rPr>
              <a:t>8. Es </a:t>
            </a:r>
            <a:r>
              <a:rPr lang="en-GB" sz="2400" dirty="0" err="1">
                <a:solidFill>
                  <a:srgbClr val="002060"/>
                </a:solidFill>
              </a:rPr>
              <a:t>gibt</a:t>
            </a:r>
            <a:r>
              <a:rPr lang="en-GB" sz="2400" dirty="0">
                <a:solidFill>
                  <a:srgbClr val="002060"/>
                </a:solidFill>
              </a:rPr>
              <a:t> </a:t>
            </a:r>
            <a:r>
              <a:rPr lang="en-GB" sz="2400" dirty="0" err="1">
                <a:solidFill>
                  <a:srgbClr val="002060"/>
                </a:solidFill>
              </a:rPr>
              <a:t>eine</a:t>
            </a:r>
            <a:r>
              <a:rPr lang="en-GB" sz="2400" dirty="0">
                <a:solidFill>
                  <a:srgbClr val="002060"/>
                </a:solidFill>
              </a:rPr>
              <a:t> Form.</a:t>
            </a:r>
          </a:p>
        </p:txBody>
      </p:sp>
      <p:sp>
        <p:nvSpPr>
          <p:cNvPr id="32" name="TextBox 31">
            <a:extLst>
              <a:ext uri="{FF2B5EF4-FFF2-40B4-BE49-F238E27FC236}">
                <a16:creationId xmlns:a16="http://schemas.microsoft.com/office/drawing/2014/main" id="{E8C6CB26-9EC3-461A-97E4-B5F585CB318C}"/>
              </a:ext>
            </a:extLst>
          </p:cNvPr>
          <p:cNvSpPr txBox="1"/>
          <p:nvPr/>
        </p:nvSpPr>
        <p:spPr>
          <a:xfrm>
            <a:off x="6993758" y="1591478"/>
            <a:ext cx="2244871" cy="400110"/>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There are…</a:t>
            </a:r>
          </a:p>
        </p:txBody>
      </p:sp>
      <p:pic>
        <p:nvPicPr>
          <p:cNvPr id="5" name="Picture 4">
            <a:extLst>
              <a:ext uri="{FF2B5EF4-FFF2-40B4-BE49-F238E27FC236}">
                <a16:creationId xmlns:a16="http://schemas.microsoft.com/office/drawing/2014/main" id="{542E0564-471F-4B1B-B960-EE0AABE236C2}"/>
              </a:ext>
            </a:extLst>
          </p:cNvPr>
          <p:cNvPicPr>
            <a:picLocks noChangeAspect="1"/>
          </p:cNvPicPr>
          <p:nvPr/>
        </p:nvPicPr>
        <p:blipFill>
          <a:blip r:embed="rId3"/>
          <a:stretch>
            <a:fillRect/>
          </a:stretch>
        </p:blipFill>
        <p:spPr>
          <a:xfrm>
            <a:off x="1842458" y="537423"/>
            <a:ext cx="3642579" cy="4360834"/>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842845" y="1670500"/>
            <a:ext cx="2012188" cy="400110"/>
          </a:xfrm>
          <a:prstGeom prst="rect">
            <a:avLst/>
          </a:prstGeom>
          <a:noFill/>
        </p:spPr>
        <p:txBody>
          <a:bodyPr wrap="square" rtlCol="0">
            <a:spAutoFit/>
          </a:bodyPr>
          <a:lstStyle/>
          <a:p>
            <a:r>
              <a:rPr lang="en-GB" sz="2000" b="1" dirty="0">
                <a:solidFill>
                  <a:srgbClr val="002060"/>
                </a:solidFill>
                <a:latin typeface="Segoe Print" panose="02000600000000000000" pitchFamily="2" charset="0"/>
              </a:rPr>
              <a:t>  There is a…</a:t>
            </a:r>
          </a:p>
        </p:txBody>
      </p:sp>
    </p:spTree>
    <p:extLst>
      <p:ext uri="{BB962C8B-B14F-4D97-AF65-F5344CB8AC3E}">
        <p14:creationId xmlns:p14="http://schemas.microsoft.com/office/powerpoint/2010/main" val="37831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10"/>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11"/>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12"/>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hlinkClick r:id="" action="ppaction://noaction">
              <a:snd r:embed="rId14" name="T2_W8_2.1.wav"/>
            </a:hlinkClick>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604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8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8_3.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8_3.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617660135"/>
              </p:ext>
            </p:extLst>
          </p:nvPr>
        </p:nvGraphicFramePr>
        <p:xfrm>
          <a:off x="492477" y="1765519"/>
          <a:ext cx="5486399" cy="4639464"/>
        </p:xfrm>
        <a:graphic>
          <a:graphicData uri="http://schemas.openxmlformats.org/drawingml/2006/table">
            <a:tbl>
              <a:tblPr>
                <a:tableStyleId>{ED083AE6-46FA-4A59-8FB0-9F97EB10719F}</a:tableStyleId>
              </a:tblPr>
              <a:tblGrid>
                <a:gridCol w="1154243">
                  <a:extLst>
                    <a:ext uri="{9D8B030D-6E8A-4147-A177-3AD203B41FA5}">
                      <a16:colId xmlns:a16="http://schemas.microsoft.com/office/drawing/2014/main" val="20000"/>
                    </a:ext>
                  </a:extLst>
                </a:gridCol>
                <a:gridCol w="2113612">
                  <a:extLst>
                    <a:ext uri="{9D8B030D-6E8A-4147-A177-3AD203B41FA5}">
                      <a16:colId xmlns:a16="http://schemas.microsoft.com/office/drawing/2014/main" val="20001"/>
                    </a:ext>
                  </a:extLst>
                </a:gridCol>
                <a:gridCol w="2218544">
                  <a:extLst>
                    <a:ext uri="{9D8B030D-6E8A-4147-A177-3AD203B41FA5}">
                      <a16:colId xmlns:a16="http://schemas.microsoft.com/office/drawing/2014/main" val="2877992749"/>
                    </a:ext>
                  </a:extLst>
                </a:gridCol>
              </a:tblGrid>
              <a:tr h="575124">
                <a:tc>
                  <a:txBody>
                    <a:bodyPr/>
                    <a:lstStyle/>
                    <a:p>
                      <a:pPr algn="ctr"/>
                      <a:endParaRPr lang="en-US" sz="2400" dirty="0"/>
                    </a:p>
                  </a:txBody>
                  <a:tcPr anchor="ctr"/>
                </a:tc>
                <a:tc>
                  <a:txBody>
                    <a:bodyPr/>
                    <a:lstStyle/>
                    <a:p>
                      <a:pPr algn="ctr">
                        <a:lnSpc>
                          <a:spcPct val="100000"/>
                        </a:lnSpc>
                      </a:pPr>
                      <a:endParaRPr lang="en-GB" sz="2400" b="0" strike="noStrike" spc="-1" dirty="0">
                        <a:latin typeface="Century gothic"/>
                      </a:endParaRPr>
                    </a:p>
                  </a:txBody>
                  <a:tcPr anchor="ctr"/>
                </a:tc>
                <a:tc>
                  <a:txBody>
                    <a:bodyPr/>
                    <a:lstStyle/>
                    <a:p>
                      <a:pPr algn="ctr">
                        <a:lnSpc>
                          <a:spcPct val="100000"/>
                        </a:lnSpc>
                      </a:pPr>
                      <a:endParaRPr lang="en-GB" sz="2400" b="0" strike="noStrike" spc="-1" dirty="0"/>
                    </a:p>
                    <a:p>
                      <a:pPr algn="ctr">
                        <a:lnSpc>
                          <a:spcPct val="100000"/>
                        </a:lnSpc>
                      </a:pPr>
                      <a:endParaRPr lang="en-GB" sz="2400" b="0" strike="noStrike" spc="-1" dirty="0"/>
                    </a:p>
                    <a:p>
                      <a:pPr algn="ctr">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2_W8_4.4.wav"/>
            </a:hlinkClick>
            <a:extLst>
              <a:ext uri="{FF2B5EF4-FFF2-40B4-BE49-F238E27FC236}">
                <a16:creationId xmlns:a16="http://schemas.microsoft.com/office/drawing/2014/main" id="{55E9DF07-E9C0-4015-ABFA-059C677CE4AE}"/>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230000"/>
                    </a14:imgEffect>
                  </a14:imgLayer>
                </a14:imgProps>
              </a:ext>
              <a:ext uri="{28A0092B-C50C-407E-A947-70E740481C1C}">
                <a14:useLocalDpi xmlns:a14="http://schemas.microsoft.com/office/drawing/2010/main" val="0"/>
              </a:ext>
            </a:extLst>
          </a:blip>
          <a:stretch>
            <a:fillRect/>
          </a:stretch>
        </p:blipFill>
        <p:spPr>
          <a:xfrm>
            <a:off x="915562" y="2984771"/>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79665" y="60023"/>
            <a:ext cx="93481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mj-lt"/>
              </a:rPr>
              <a:t>Listen to the words which all contain an ‘s’, ‘ss’, or ‘ß’. Can you hear a buzzing bee sound or a hissing snake sound?</a:t>
            </a:r>
            <a:endParaRPr kumimoji="0" lang="en-GB" sz="2400" b="0" i="0" u="none" strike="noStrike" kern="1200" cap="none" spc="-1" normalizeH="0" baseline="0" noProof="0" dirty="0">
              <a:ln>
                <a:noFill/>
              </a:ln>
              <a:solidFill>
                <a:srgbClr val="002060"/>
              </a:solidFill>
              <a:effectLst/>
              <a:uLnTx/>
              <a:uFillTx/>
              <a:latin typeface="+mj-lt"/>
            </a:endParaRPr>
          </a:p>
        </p:txBody>
      </p:sp>
      <p:pic>
        <p:nvPicPr>
          <p:cNvPr id="18" name="Picture 17" descr="A picture containing text, clipart&#10;&#10;Description automatically generated">
            <a:hlinkClick r:id="" action="ppaction://noaction">
              <a:snd r:embed="rId6" name="T2_W8_4.5.wav"/>
            </a:hlinkClick>
            <a:extLst>
              <a:ext uri="{FF2B5EF4-FFF2-40B4-BE49-F238E27FC236}">
                <a16:creationId xmlns:a16="http://schemas.microsoft.com/office/drawing/2014/main" id="{D042F965-5B18-4ABC-872A-78DBAD3E2A7C}"/>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5562" y="3547820"/>
            <a:ext cx="609653" cy="627942"/>
          </a:xfrm>
          <a:prstGeom prst="rect">
            <a:avLst/>
          </a:prstGeom>
        </p:spPr>
      </p:pic>
      <p:pic>
        <p:nvPicPr>
          <p:cNvPr id="19" name="Picture 18" descr="A picture containing text, clipart&#10;&#10;Description automatically generated">
            <a:hlinkClick r:id="" action="ppaction://noaction">
              <a:snd r:embed="rId8" name="T2_W8_4.6.wav"/>
            </a:hlinkClick>
            <a:extLst>
              <a:ext uri="{FF2B5EF4-FFF2-40B4-BE49-F238E27FC236}">
                <a16:creationId xmlns:a16="http://schemas.microsoft.com/office/drawing/2014/main" id="{8C3CC06B-6468-4EB9-ADC7-A55577D35A9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4145006"/>
            <a:ext cx="609653" cy="627942"/>
          </a:xfrm>
          <a:prstGeom prst="rect">
            <a:avLst/>
          </a:prstGeom>
        </p:spPr>
      </p:pic>
      <p:pic>
        <p:nvPicPr>
          <p:cNvPr id="20" name="Picture 19" descr="A picture containing text, clipart&#10;&#10;Description automatically generated">
            <a:hlinkClick r:id="" action="ppaction://noaction">
              <a:snd r:embed="rId9" name="T2_W8_4.7.wav"/>
            </a:hlinkClick>
            <a:extLst>
              <a:ext uri="{FF2B5EF4-FFF2-40B4-BE49-F238E27FC236}">
                <a16:creationId xmlns:a16="http://schemas.microsoft.com/office/drawing/2014/main" id="{B2DA8EDA-E782-4C59-90CF-451F9DD39203}"/>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1594" y="4694877"/>
            <a:ext cx="609653" cy="627942"/>
          </a:xfrm>
          <a:prstGeom prst="rect">
            <a:avLst/>
          </a:prstGeom>
        </p:spPr>
      </p:pic>
      <p:pic>
        <p:nvPicPr>
          <p:cNvPr id="21" name="Picture 20" descr="A picture containing text, clipart&#10;&#10;Description automatically generated">
            <a:hlinkClick r:id="" action="ppaction://noaction">
              <a:snd r:embed="rId10" name="T2_W8_4.8.wav"/>
            </a:hlinkClick>
            <a:extLst>
              <a:ext uri="{FF2B5EF4-FFF2-40B4-BE49-F238E27FC236}">
                <a16:creationId xmlns:a16="http://schemas.microsoft.com/office/drawing/2014/main" id="{E7EB8DFC-4C8D-480B-8424-391274A25DA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5274081"/>
            <a:ext cx="609653" cy="627942"/>
          </a:xfrm>
          <a:prstGeom prst="rect">
            <a:avLst/>
          </a:prstGeom>
        </p:spPr>
      </p:pic>
      <p:pic>
        <p:nvPicPr>
          <p:cNvPr id="22" name="Picture 21" descr="A picture containing text, clipart&#10;&#10;Description automatically generated">
            <a:hlinkClick r:id="" action="ppaction://noaction">
              <a:snd r:embed="rId11" name="T2_W8_4.9.wav"/>
            </a:hlinkClick>
            <a:extLst>
              <a:ext uri="{FF2B5EF4-FFF2-40B4-BE49-F238E27FC236}">
                <a16:creationId xmlns:a16="http://schemas.microsoft.com/office/drawing/2014/main" id="{BD98E516-A01E-4C6C-B2BF-823903EA58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1" y="5869129"/>
            <a:ext cx="609653" cy="627942"/>
          </a:xfrm>
          <a:prstGeom prst="rect">
            <a:avLst/>
          </a:prstGeom>
        </p:spPr>
      </p:pic>
      <p:sp>
        <p:nvSpPr>
          <p:cNvPr id="23" name="Speech Bubble: Rectangle with Corners Rounded 22">
            <a:hlinkClick r:id="" action="ppaction://noaction">
              <a:snd r:embed="rId12" name="T2_W8_4.1.wav"/>
            </a:hlinkClick>
            <a:extLst>
              <a:ext uri="{FF2B5EF4-FFF2-40B4-BE49-F238E27FC236}">
                <a16:creationId xmlns:a16="http://schemas.microsoft.com/office/drawing/2014/main" id="{AFDF170C-7D23-4A5A-8572-E261A4C73C1C}"/>
              </a:ext>
            </a:extLst>
          </p:cNvPr>
          <p:cNvSpPr/>
          <p:nvPr/>
        </p:nvSpPr>
        <p:spPr>
          <a:xfrm>
            <a:off x="1525215" y="984149"/>
            <a:ext cx="1641287" cy="518040"/>
          </a:xfrm>
          <a:prstGeom prst="wedgeRoundRectCallout">
            <a:avLst>
              <a:gd name="adj1" fmla="val -71554"/>
              <a:gd name="adj2" fmla="val -4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9665" y="828463"/>
            <a:ext cx="914400" cy="914400"/>
          </a:xfrm>
          <a:prstGeom prst="rect">
            <a:avLst/>
          </a:prstGeom>
        </p:spPr>
      </p:pic>
      <p:sp>
        <p:nvSpPr>
          <p:cNvPr id="25" name="Google Shape;108;p3">
            <a:hlinkClick r:id="" action="ppaction://noaction">
              <a:snd r:embed="rId12" name="T2_W8_4.1.wav"/>
            </a:hlinkClick>
            <a:extLst>
              <a:ext uri="{FF2B5EF4-FFF2-40B4-BE49-F238E27FC236}">
                <a16:creationId xmlns:a16="http://schemas.microsoft.com/office/drawing/2014/main" id="{1D219F19-DD67-4916-84AD-C81240A17BC1}"/>
              </a:ext>
            </a:extLst>
          </p:cNvPr>
          <p:cNvSpPr txBox="1"/>
          <p:nvPr/>
        </p:nvSpPr>
        <p:spPr>
          <a:xfrm>
            <a:off x="1630646" y="1016514"/>
            <a:ext cx="14304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2" name="Group 31">
            <a:extLst>
              <a:ext uri="{FF2B5EF4-FFF2-40B4-BE49-F238E27FC236}">
                <a16:creationId xmlns:a16="http://schemas.microsoft.com/office/drawing/2014/main" id="{0AAD5B29-A544-4CCE-8EC9-9E450A2B0BFF}"/>
              </a:ext>
            </a:extLst>
          </p:cNvPr>
          <p:cNvGrpSpPr/>
          <p:nvPr/>
        </p:nvGrpSpPr>
        <p:grpSpPr>
          <a:xfrm>
            <a:off x="6282567" y="1064712"/>
            <a:ext cx="1262180" cy="1788399"/>
            <a:chOff x="685800" y="2406849"/>
            <a:chExt cx="2609850" cy="3784402"/>
          </a:xfrm>
        </p:grpSpPr>
        <p:pic>
          <p:nvPicPr>
            <p:cNvPr id="33" name="Picture 2" descr="Image result for buzzing bee">
              <a:extLst>
                <a:ext uri="{FF2B5EF4-FFF2-40B4-BE49-F238E27FC236}">
                  <a16:creationId xmlns:a16="http://schemas.microsoft.com/office/drawing/2014/main" id="{4D8F909D-EA7F-49FC-9D42-CAD87295F0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Flowchart: Alternate Process 1">
              <a:extLst>
                <a:ext uri="{FF2B5EF4-FFF2-40B4-BE49-F238E27FC236}">
                  <a16:creationId xmlns:a16="http://schemas.microsoft.com/office/drawing/2014/main" id="{6CA2D793-028E-4A09-A9EA-6379E6D2CFB5}"/>
                </a:ext>
              </a:extLst>
            </p:cNvPr>
            <p:cNvSpPr/>
            <p:nvPr/>
          </p:nvSpPr>
          <p:spPr>
            <a:xfrm>
              <a:off x="685800"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E127DB0-F22B-4EA8-BAC2-2BD49C9873F7}"/>
              </a:ext>
            </a:extLst>
          </p:cNvPr>
          <p:cNvGrpSpPr/>
          <p:nvPr/>
        </p:nvGrpSpPr>
        <p:grpSpPr>
          <a:xfrm>
            <a:off x="8681227" y="1032990"/>
            <a:ext cx="1310175" cy="1788399"/>
            <a:chOff x="9210675" y="2406849"/>
            <a:chExt cx="2609850" cy="3784402"/>
          </a:xfrm>
        </p:grpSpPr>
        <p:pic>
          <p:nvPicPr>
            <p:cNvPr id="36" name="Picture 4" descr="Image result for hissing snake clipart">
              <a:extLst>
                <a:ext uri="{FF2B5EF4-FFF2-40B4-BE49-F238E27FC236}">
                  <a16:creationId xmlns:a16="http://schemas.microsoft.com/office/drawing/2014/main" id="{BA586E0B-ED90-4C1A-A3C3-1AB531DBD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Alternate Process 16">
              <a:extLst>
                <a:ext uri="{FF2B5EF4-FFF2-40B4-BE49-F238E27FC236}">
                  <a16:creationId xmlns:a16="http://schemas.microsoft.com/office/drawing/2014/main" id="{C5B8CA74-A832-4FF4-8AA8-5A0A0746D1D8}"/>
                </a:ext>
              </a:extLst>
            </p:cNvPr>
            <p:cNvSpPr/>
            <p:nvPr/>
          </p:nvSpPr>
          <p:spPr>
            <a:xfrm>
              <a:off x="9210675"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10D940B5-BBF9-465F-A57F-9955F717E31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519" y="-35470"/>
            <a:ext cx="1097375" cy="1402202"/>
          </a:xfrm>
          <a:prstGeom prst="rect">
            <a:avLst/>
          </a:prstGeom>
        </p:spPr>
      </p:pic>
      <p:sp>
        <p:nvSpPr>
          <p:cNvPr id="28" name="Title 1">
            <a:extLst>
              <a:ext uri="{FF2B5EF4-FFF2-40B4-BE49-F238E27FC236}">
                <a16:creationId xmlns:a16="http://schemas.microsoft.com/office/drawing/2014/main" id="{B06F4292-E07A-4D38-AC06-87BC2E312949}"/>
              </a:ext>
            </a:extLst>
          </p:cNvPr>
          <p:cNvSpPr txBox="1">
            <a:spLocks/>
          </p:cNvSpPr>
          <p:nvPr/>
        </p:nvSpPr>
        <p:spPr>
          <a:xfrm>
            <a:off x="10356544" y="1352383"/>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76F4C81D-654B-4ADA-AE15-A450448ED312}"/>
              </a:ext>
            </a:extLst>
          </p:cNvPr>
          <p:cNvSpPr/>
          <p:nvPr/>
        </p:nvSpPr>
        <p:spPr>
          <a:xfrm>
            <a:off x="6601651" y="3071048"/>
            <a:ext cx="5266985" cy="104738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Remember</a:t>
            </a:r>
            <a:r>
              <a:rPr kumimoji="0" lang="en-GB" sz="2400" b="1" i="0" u="none" strike="noStrike" kern="1200" cap="none" spc="0" normalizeH="0" noProof="0" dirty="0">
                <a:ln>
                  <a:noFill/>
                </a:ln>
                <a:solidFill>
                  <a:schemeClr val="bg1"/>
                </a:solidFill>
                <a:effectLst/>
                <a:uLnTx/>
                <a:uFillTx/>
                <a:latin typeface="Century Gothic" panose="020F0302020204030204"/>
              </a:rPr>
              <a:t> that ‘s’ in front of a  vowel sounds like the English ‘z’. </a:t>
            </a:r>
            <a:endParaRPr kumimoji="0" lang="en-GB" sz="2400" b="1" i="0" u="none" strike="noStrike" kern="1200" cap="none" spc="0" normalizeH="0" baseline="0" noProof="0" dirty="0">
              <a:ln>
                <a:noFill/>
              </a:ln>
              <a:solidFill>
                <a:schemeClr val="bg1"/>
              </a:solidFill>
              <a:effectLst/>
              <a:uLnTx/>
              <a:uFillTx/>
              <a:latin typeface="Century Gothic" panose="020F0302020204030204"/>
            </a:endParaRPr>
          </a:p>
        </p:txBody>
      </p:sp>
      <p:sp>
        <p:nvSpPr>
          <p:cNvPr id="30" name="Speech Bubble: Rectangle with Corners Rounded 29">
            <a:extLst>
              <a:ext uri="{FF2B5EF4-FFF2-40B4-BE49-F238E27FC236}">
                <a16:creationId xmlns:a16="http://schemas.microsoft.com/office/drawing/2014/main" id="{E100E0EC-F491-4BCB-927B-212E4449F414}"/>
              </a:ext>
            </a:extLst>
          </p:cNvPr>
          <p:cNvSpPr/>
          <p:nvPr/>
        </p:nvSpPr>
        <p:spPr>
          <a:xfrm>
            <a:off x="6601652" y="4403367"/>
            <a:ext cx="5266984" cy="97649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mj-lt"/>
              </a:rPr>
              <a:t>At all other times German ‘s’, ‘ss’ and ‘ß’ sound like English ‘s’. </a:t>
            </a:r>
          </a:p>
        </p:txBody>
      </p:sp>
      <p:pic>
        <p:nvPicPr>
          <p:cNvPr id="40" name="Picture 2" descr="Image result for buzzing bee">
            <a:extLst>
              <a:ext uri="{FF2B5EF4-FFF2-40B4-BE49-F238E27FC236}">
                <a16:creationId xmlns:a16="http://schemas.microsoft.com/office/drawing/2014/main" id="{2046BA17-B4AD-439B-ADA2-FCC771575E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2058348" y="1915325"/>
            <a:ext cx="1177328" cy="906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4" descr="Image result for hissing snake clipart">
            <a:extLst>
              <a:ext uri="{FF2B5EF4-FFF2-40B4-BE49-F238E27FC236}">
                <a16:creationId xmlns:a16="http://schemas.microsoft.com/office/drawing/2014/main" id="{BB787621-5195-4320-8E1E-CA1C151ECE75}"/>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77603">
            <a:off x="3967932" y="1812381"/>
            <a:ext cx="1212730" cy="743278"/>
          </a:xfrm>
          <a:prstGeom prst="rect">
            <a:avLst/>
          </a:prstGeom>
          <a:noFill/>
          <a:extLst>
            <a:ext uri="{909E8E84-426E-40DD-AFC4-6F175D3DCCD1}">
              <a14:hiddenFill xmlns:a14="http://schemas.microsoft.com/office/drawing/2010/main">
                <a:solidFill>
                  <a:srgbClr val="FFFFFF"/>
                </a:solidFill>
              </a14:hiddenFill>
            </a:ext>
          </a:extLst>
        </p:spPr>
      </p:pic>
      <p:sp>
        <p:nvSpPr>
          <p:cNvPr id="42" name="Speech Bubble: Rectangle with Corners Rounded 41">
            <a:hlinkClick r:id="" action="ppaction://noaction">
              <a:snd r:embed="rId18" name="T2_W8_4.2.wav"/>
            </a:hlinkClick>
            <a:extLst>
              <a:ext uri="{FF2B5EF4-FFF2-40B4-BE49-F238E27FC236}">
                <a16:creationId xmlns:a16="http://schemas.microsoft.com/office/drawing/2014/main" id="{7C9C6DC5-80A1-491F-807C-CC3A6E140885}"/>
              </a:ext>
            </a:extLst>
          </p:cNvPr>
          <p:cNvSpPr/>
          <p:nvPr/>
        </p:nvSpPr>
        <p:spPr>
          <a:xfrm>
            <a:off x="5077666" y="1031335"/>
            <a:ext cx="1641287" cy="518040"/>
          </a:xfrm>
          <a:prstGeom prst="wedgeRoundRectCallout">
            <a:avLst>
              <a:gd name="adj1" fmla="val 71596"/>
              <a:gd name="adj2" fmla="val 657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err="1">
                <a:solidFill>
                  <a:prstClr val="white"/>
                </a:solidFill>
              </a:rPr>
              <a:t>zzzzz</a:t>
            </a:r>
            <a:endParaRPr kumimoji="0" lang="en-GB" sz="2400" b="1" i="1" u="none" strike="noStrike" kern="1200" cap="none" spc="0" normalizeH="0" baseline="0" noProof="0" dirty="0">
              <a:ln>
                <a:noFill/>
              </a:ln>
              <a:solidFill>
                <a:prstClr val="white"/>
              </a:solidFill>
              <a:effectLst/>
              <a:uLnTx/>
              <a:uFillTx/>
              <a:ea typeface="+mn-ea"/>
              <a:cs typeface="+mn-cs"/>
            </a:endParaRPr>
          </a:p>
        </p:txBody>
      </p:sp>
      <p:sp>
        <p:nvSpPr>
          <p:cNvPr id="43" name="Speech Bubble: Rectangle with Corners Rounded 42">
            <a:hlinkClick r:id="" action="ppaction://noaction">
              <a:snd r:embed="rId19" name="T2_W8_4.3.wav"/>
            </a:hlinkClick>
            <a:extLst>
              <a:ext uri="{FF2B5EF4-FFF2-40B4-BE49-F238E27FC236}">
                <a16:creationId xmlns:a16="http://schemas.microsoft.com/office/drawing/2014/main" id="{CAB664B2-3FD3-4BC4-B881-3774DA80E4F3}"/>
              </a:ext>
            </a:extLst>
          </p:cNvPr>
          <p:cNvSpPr/>
          <p:nvPr/>
        </p:nvSpPr>
        <p:spPr>
          <a:xfrm>
            <a:off x="8011110" y="852933"/>
            <a:ext cx="1641287" cy="518040"/>
          </a:xfrm>
          <a:prstGeom prst="wedgeRoundRectCallout">
            <a:avLst>
              <a:gd name="adj1" fmla="val -9135"/>
              <a:gd name="adj2" fmla="val 102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err="1">
                <a:solidFill>
                  <a:prstClr val="white"/>
                </a:solidFill>
              </a:rPr>
              <a:t>sssss</a:t>
            </a:r>
            <a:endParaRPr kumimoji="0" lang="en-GB" sz="2400" b="1" i="1" u="none" strike="noStrike" kern="1200" cap="none" spc="0" normalizeH="0" baseline="0" noProof="0" dirty="0">
              <a:ln>
                <a:noFill/>
              </a:ln>
              <a:solidFill>
                <a:prstClr val="white"/>
              </a:solidFill>
              <a:effectLst/>
              <a:uLnTx/>
              <a:uFillTx/>
              <a:ea typeface="+mn-ea"/>
              <a:cs typeface="+mn-cs"/>
            </a:endParaRPr>
          </a:p>
        </p:txBody>
      </p:sp>
      <p:pic>
        <p:nvPicPr>
          <p:cNvPr id="44" name="Picture 43" descr="Icon&#10;&#10;Description automatically generated">
            <a:extLst>
              <a:ext uri="{FF2B5EF4-FFF2-40B4-BE49-F238E27FC236}">
                <a16:creationId xmlns:a16="http://schemas.microsoft.com/office/drawing/2014/main" id="{ACDBF23C-98CC-4B23-BB46-EDB5ED70A3E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88351" y="2971998"/>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0D5A8E80-5735-4520-B607-BF8AAD8D9F2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539802" y="3547820"/>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7698FC1C-8E1D-46EE-8422-52971A801CFC}"/>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491622" y="4148751"/>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FB4213E5-9319-4BC7-857A-CA90AE4A1A1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38015" y="4688490"/>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4F7E167-EFF5-4A5C-A1E9-351901EA63D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338014" y="5250683"/>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67A91F0C-25D7-4207-8D1C-9B5DBA626149}"/>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531959" y="5825595"/>
            <a:ext cx="517321" cy="517320"/>
          </a:xfrm>
          <a:prstGeom prst="rect">
            <a:avLst/>
          </a:prstGeom>
        </p:spPr>
      </p:pic>
      <p:sp>
        <p:nvSpPr>
          <p:cNvPr id="2" name="TextBox 1">
            <a:extLst>
              <a:ext uri="{FF2B5EF4-FFF2-40B4-BE49-F238E27FC236}">
                <a16:creationId xmlns:a16="http://schemas.microsoft.com/office/drawing/2014/main" id="{4C4004FD-3525-4661-B78D-5B062B50C599}"/>
              </a:ext>
            </a:extLst>
          </p:cNvPr>
          <p:cNvSpPr txBox="1"/>
          <p:nvPr/>
        </p:nvSpPr>
        <p:spPr>
          <a:xfrm>
            <a:off x="3224830" y="2461551"/>
            <a:ext cx="691810" cy="523220"/>
          </a:xfrm>
          <a:prstGeom prst="rect">
            <a:avLst/>
          </a:prstGeom>
          <a:noFill/>
        </p:spPr>
        <p:txBody>
          <a:bodyPr wrap="square" rtlCol="0">
            <a:spAutoFit/>
          </a:bodyPr>
          <a:lstStyle/>
          <a:p>
            <a:pPr algn="ctr"/>
            <a:r>
              <a:rPr lang="en-GB" sz="2800" dirty="0">
                <a:solidFill>
                  <a:srgbClr val="002060"/>
                </a:solidFill>
              </a:rPr>
              <a:t>[</a:t>
            </a:r>
            <a:r>
              <a:rPr lang="en-GB" sz="2800" b="1" dirty="0">
                <a:solidFill>
                  <a:srgbClr val="002060"/>
                </a:solidFill>
              </a:rPr>
              <a:t>s</a:t>
            </a:r>
            <a:r>
              <a:rPr lang="en-GB" sz="2800" dirty="0">
                <a:solidFill>
                  <a:srgbClr val="002060"/>
                </a:solidFill>
              </a:rPr>
              <a:t>]</a:t>
            </a:r>
          </a:p>
        </p:txBody>
      </p:sp>
      <p:sp>
        <p:nvSpPr>
          <p:cNvPr id="38" name="TextBox 37">
            <a:extLst>
              <a:ext uri="{FF2B5EF4-FFF2-40B4-BE49-F238E27FC236}">
                <a16:creationId xmlns:a16="http://schemas.microsoft.com/office/drawing/2014/main" id="{0BBC2D30-325F-484E-8E71-FF3266EB3A16}"/>
              </a:ext>
            </a:extLst>
          </p:cNvPr>
          <p:cNvSpPr txBox="1"/>
          <p:nvPr/>
        </p:nvSpPr>
        <p:spPr>
          <a:xfrm>
            <a:off x="4402158" y="2461551"/>
            <a:ext cx="1727566" cy="523220"/>
          </a:xfrm>
          <a:prstGeom prst="rect">
            <a:avLst/>
          </a:prstGeom>
          <a:noFill/>
        </p:spPr>
        <p:txBody>
          <a:bodyPr wrap="square" rtlCol="0">
            <a:spAutoFit/>
          </a:bodyPr>
          <a:lstStyle/>
          <a:p>
            <a:pPr algn="ctr"/>
            <a:r>
              <a:rPr lang="en-GB" sz="2800" dirty="0">
                <a:solidFill>
                  <a:srgbClr val="002060"/>
                </a:solidFill>
              </a:rPr>
              <a:t>[</a:t>
            </a:r>
            <a:r>
              <a:rPr lang="en-GB" sz="2800" b="1" dirty="0" err="1">
                <a:solidFill>
                  <a:srgbClr val="002060"/>
                </a:solidFill>
              </a:rPr>
              <a:t>s</a:t>
            </a:r>
            <a:r>
              <a:rPr lang="en-GB" sz="2800" dirty="0" err="1">
                <a:solidFill>
                  <a:srgbClr val="002060"/>
                </a:solidFill>
              </a:rPr>
              <a:t>|</a:t>
            </a:r>
            <a:r>
              <a:rPr lang="en-GB" sz="2800" b="1" dirty="0" err="1">
                <a:solidFill>
                  <a:srgbClr val="002060"/>
                </a:solidFill>
              </a:rPr>
              <a:t>ss|</a:t>
            </a:r>
            <a:r>
              <a:rPr lang="en-GB" sz="2800" b="1" spc="-1" dirty="0" err="1">
                <a:solidFill>
                  <a:srgbClr val="002060"/>
                </a:solidFill>
                <a:latin typeface="+mj-lt"/>
              </a:rPr>
              <a:t>ß</a:t>
            </a:r>
            <a:r>
              <a:rPr lang="en-GB" sz="2800" dirty="0">
                <a:solidFill>
                  <a:srgbClr val="002060"/>
                </a:solidFill>
              </a:rPr>
              <a:t>]</a:t>
            </a: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75164" y="185308"/>
            <a:ext cx="353842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0" descr="Contando, Matemáticas, Números">
            <a:extLst>
              <a:ext uri="{FF2B5EF4-FFF2-40B4-BE49-F238E27FC236}">
                <a16:creationId xmlns:a16="http://schemas.microsoft.com/office/drawing/2014/main" id="{3565E3FA-6AAF-447C-BE86-FF643E115F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ntando, Matemáticas, Números">
            <a:extLst>
              <a:ext uri="{FF2B5EF4-FFF2-40B4-BE49-F238E27FC236}">
                <a16:creationId xmlns:a16="http://schemas.microsoft.com/office/drawing/2014/main" id="{D4A602C6-954A-4E39-AF27-F83CCD2D61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ontando, Matemáticas, Números">
            <a:extLst>
              <a:ext uri="{FF2B5EF4-FFF2-40B4-BE49-F238E27FC236}">
                <a16:creationId xmlns:a16="http://schemas.microsoft.com/office/drawing/2014/main" id="{F66F6C44-F5A7-48C3-BEAC-D3B0612134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AEA52C9-D476-4C27-94F0-8AB60D95C1FA}"/>
              </a:ext>
            </a:extLst>
          </p:cNvPr>
          <p:cNvSpPr txBox="1"/>
          <p:nvPr/>
        </p:nvSpPr>
        <p:spPr>
          <a:xfrm>
            <a:off x="888424"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eins</a:t>
            </a:r>
            <a:endParaRPr kumimoji="0" lang="en-GB" sz="6000" b="1" i="0" u="none" strike="noStrike" kern="1200" cap="none" spc="0" normalizeH="0" baseline="0" noProof="0" dirty="0">
              <a:ln>
                <a:noFill/>
              </a:ln>
              <a:solidFill>
                <a:srgbClr val="002060"/>
              </a:solidFill>
              <a:effectLst/>
              <a:uLnTx/>
              <a:uFillTx/>
            </a:endParaRPr>
          </a:p>
        </p:txBody>
      </p:sp>
      <p:sp>
        <p:nvSpPr>
          <p:cNvPr id="20" name="TextBox 19">
            <a:extLst>
              <a:ext uri="{FF2B5EF4-FFF2-40B4-BE49-F238E27FC236}">
                <a16:creationId xmlns:a16="http://schemas.microsoft.com/office/drawing/2014/main" id="{7C7E7D0F-DA66-4CAA-A1A6-4841D62E562E}"/>
              </a:ext>
            </a:extLst>
          </p:cNvPr>
          <p:cNvSpPr txBox="1"/>
          <p:nvPr/>
        </p:nvSpPr>
        <p:spPr>
          <a:xfrm>
            <a:off x="4513585" y="5199714"/>
            <a:ext cx="18662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zwei</a:t>
            </a:r>
            <a:endParaRPr kumimoji="0" lang="en-GB" sz="6000" b="1" i="0" u="none" strike="noStrike" kern="120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DFEF3E09-7F57-483C-BB35-26117B9EDDE3}"/>
              </a:ext>
            </a:extLst>
          </p:cNvPr>
          <p:cNvSpPr txBox="1"/>
          <p:nvPr/>
        </p:nvSpPr>
        <p:spPr>
          <a:xfrm>
            <a:off x="8530189" y="5199714"/>
            <a:ext cx="161614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drei</a:t>
            </a:r>
            <a:endParaRPr kumimoji="0" lang="en-GB" sz="6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T2_W8_5.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T2_W8_5.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5" name="T2_W8_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1" y="196978"/>
            <a:ext cx="36889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0" descr="Contando, Matemáticas, Números">
            <a:extLst>
              <a:ext uri="{FF2B5EF4-FFF2-40B4-BE49-F238E27FC236}">
                <a16:creationId xmlns:a16="http://schemas.microsoft.com/office/drawing/2014/main" id="{80E89F6F-6098-470C-93CF-87321CF14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FC0E522E-C0C1-4D65-95DA-0DFCFA05E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D314C48E-DA76-40AB-B8B6-763EDB79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8386BA-0CBD-4628-951A-C3A844659254}"/>
              </a:ext>
            </a:extLst>
          </p:cNvPr>
          <p:cNvSpPr txBox="1"/>
          <p:nvPr/>
        </p:nvSpPr>
        <p:spPr>
          <a:xfrm>
            <a:off x="888424" y="5199714"/>
            <a:ext cx="22605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e</a:t>
            </a:r>
            <a:r>
              <a:rPr kumimoji="0" lang="en-GB" sz="6000" b="1" i="0" u="none" strike="noStrike" kern="1200" cap="none" spc="0" normalizeH="0" baseline="0" noProof="0" dirty="0">
                <a:ln>
                  <a:noFill/>
                </a:ln>
                <a:solidFill>
                  <a:srgbClr val="002060"/>
                </a:solidFill>
                <a:effectLst/>
                <a:uLnTx/>
                <a:uFillTx/>
              </a:rPr>
              <a:t>_ _ _</a:t>
            </a:r>
          </a:p>
        </p:txBody>
      </p:sp>
      <p:sp>
        <p:nvSpPr>
          <p:cNvPr id="26" name="TextBox 25">
            <a:extLst>
              <a:ext uri="{FF2B5EF4-FFF2-40B4-BE49-F238E27FC236}">
                <a16:creationId xmlns:a16="http://schemas.microsoft.com/office/drawing/2014/main" id="{A5E3799F-D9C7-4858-B750-AC6735958705}"/>
              </a:ext>
            </a:extLst>
          </p:cNvPr>
          <p:cNvSpPr txBox="1"/>
          <p:nvPr/>
        </p:nvSpPr>
        <p:spPr>
          <a:xfrm>
            <a:off x="4513585" y="5199714"/>
            <a:ext cx="21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a:t>
            </a:r>
            <a:r>
              <a:rPr lang="en-GB" sz="6000" b="1" dirty="0">
                <a:solidFill>
                  <a:srgbClr val="002060"/>
                </a:solidFill>
              </a:rPr>
              <a:t>_</a:t>
            </a:r>
            <a:endParaRPr kumimoji="0" lang="en-GB" sz="6000" b="1" i="0" u="none" strike="noStrike" kern="120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64A654F9-7792-4D35-90E9-2049628A1CEA}"/>
              </a:ext>
            </a:extLst>
          </p:cNvPr>
          <p:cNvSpPr txBox="1"/>
          <p:nvPr/>
        </p:nvSpPr>
        <p:spPr>
          <a:xfrm>
            <a:off x="8530189" y="5199714"/>
            <a:ext cx="22637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d_ _ _</a:t>
            </a:r>
          </a:p>
        </p:txBody>
      </p:sp>
    </p:spTree>
    <p:extLst>
      <p:ext uri="{BB962C8B-B14F-4D97-AF65-F5344CB8AC3E}">
        <p14:creationId xmlns:p14="http://schemas.microsoft.com/office/powerpoint/2010/main" val="38972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2" y="196978"/>
            <a:ext cx="35670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15392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vier</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5376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fünf</a:t>
            </a:r>
            <a:endParaRPr kumimoji="0" lang="en-GB" sz="6000" b="1" i="0" u="none" strike="noStrike" kern="120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3070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sechs</a:t>
            </a:r>
            <a:endParaRPr kumimoji="0" lang="en-GB" sz="6000" b="1" i="0" u="none" strike="noStrike" kern="1200" cap="none" spc="0" normalizeH="0" baseline="0" noProof="0" dirty="0">
              <a:ln>
                <a:noFill/>
              </a:ln>
              <a:solidFill>
                <a:srgbClr val="002060"/>
              </a:solidFill>
              <a:effectLst/>
              <a:uLnTx/>
              <a:uFillTx/>
            </a:endParaRP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T2_W8_5.5.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4" name="T2_W8_5.6.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subTnLst>
                                    <p:audio>
                                      <p:cMediaNode>
                                        <p:cTn display="0" masterRel="sameClick">
                                          <p:stCondLst>
                                            <p:cond evt="begin" delay="0">
                                              <p:tn val="27"/>
                                            </p:cond>
                                          </p:stCondLst>
                                          <p:endCondLst>
                                            <p:cond evt="onStopAudio" delay="0">
                                              <p:tgtEl>
                                                <p:sldTgt/>
                                              </p:tgtEl>
                                            </p:cond>
                                          </p:endCondLst>
                                        </p:cTn>
                                        <p:tgtEl>
                                          <p:sndTgt r:embed="rId5" name="T2_W8_5.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2" y="196978"/>
            <a:ext cx="344540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21996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v_</a:t>
            </a:r>
            <a:r>
              <a:rPr kumimoji="0" lang="en-GB" sz="6000" b="1" i="0" u="none" strike="noStrike" kern="1200" cap="none" spc="0" normalizeH="0" noProof="0" dirty="0">
                <a:ln>
                  <a:noFill/>
                </a:ln>
                <a:solidFill>
                  <a:srgbClr val="002060"/>
                </a:solidFill>
                <a:effectLst/>
                <a:uLnTx/>
                <a:uFillTx/>
              </a:rPr>
              <a:t> _ _</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9832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f_ _ _</a:t>
            </a: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7061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a:t>
            </a: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1" y="196978"/>
            <a:ext cx="35873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895803" y="5197900"/>
            <a:ext cx="26613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sieben</a:t>
            </a:r>
            <a:endParaRPr kumimoji="0" lang="en-GB" sz="6000" b="1" i="0" u="none" strike="noStrike" kern="1200" cap="none" spc="0" normalizeH="0" baseline="0" noProof="0" dirty="0">
              <a:ln>
                <a:noFill/>
              </a:ln>
              <a:solidFill>
                <a:srgbClr val="002060"/>
              </a:solidFill>
              <a:effectLst/>
              <a:uLnTx/>
              <a:uFillTx/>
            </a:endParaRPr>
          </a:p>
        </p:txBody>
      </p:sp>
      <p:sp>
        <p:nvSpPr>
          <p:cNvPr id="18" name="TextBox 17">
            <a:extLst>
              <a:ext uri="{FF2B5EF4-FFF2-40B4-BE49-F238E27FC236}">
                <a16:creationId xmlns:a16="http://schemas.microsoft.com/office/drawing/2014/main" id="{028C8EED-70CE-4238-93AB-6C47FD266922}"/>
              </a:ext>
            </a:extLst>
          </p:cNvPr>
          <p:cNvSpPr txBox="1"/>
          <p:nvPr/>
        </p:nvSpPr>
        <p:spPr>
          <a:xfrm>
            <a:off x="4842876" y="5197900"/>
            <a:ext cx="18774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rPr>
              <a:t>acht</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0617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neun</a:t>
            </a:r>
            <a:endParaRPr kumimoji="0" lang="en-GB" sz="6000" b="1" i="0" u="none" strike="noStrike" kern="1200" cap="none" spc="0" normalizeH="0" baseline="0" noProof="0" dirty="0">
              <a:ln>
                <a:noFill/>
              </a:ln>
              <a:solidFill>
                <a:srgbClr val="002060"/>
              </a:solidFill>
              <a:effectLst/>
              <a:uLnTx/>
              <a:uFillTx/>
            </a:endParaRP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2876" y="1585290"/>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T2_W8_5.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T2_W8_5.9.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T2_W8_5.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2524</Words>
  <Application>Microsoft Office PowerPoint</Application>
  <PresentationFormat>Widescreen</PresentationFormat>
  <Paragraphs>419</Paragraphs>
  <Slides>21</Slides>
  <Notes>21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21</vt:i4>
      </vt:variant>
    </vt:vector>
  </HeadingPairs>
  <TitlesOfParts>
    <vt:vector size="30" baseType="lpstr">
      <vt:lpstr>Arial</vt:lpstr>
      <vt:lpstr>Calibri</vt:lpstr>
      <vt:lpstr>Century gothic</vt:lpstr>
      <vt:lpstr>Century gothic</vt:lpstr>
      <vt:lpstr>Modern Love</vt:lpstr>
      <vt:lpstr>Segoe Print</vt:lpstr>
      <vt:lpstr>Symbol</vt:lpstr>
      <vt:lpstr>Wingdings</vt:lpstr>
      <vt:lpstr>1_Office Theme</vt:lpstr>
      <vt:lpstr>Talking about things and things you do</vt:lpstr>
      <vt:lpstr>aussprechen</vt:lpstr>
      <vt:lpstr>aussprechen</vt:lpstr>
      <vt:lpstr>Presentazione standard di PowerPoint</vt:lpstr>
      <vt:lpstr>Vokabeln</vt:lpstr>
      <vt:lpstr>Vokabeln</vt:lpstr>
      <vt:lpstr>Vokabeln</vt:lpstr>
      <vt:lpstr>Vokabeln</vt:lpstr>
      <vt:lpstr>Vokabeln</vt:lpstr>
      <vt:lpstr>Vokabeln</vt:lpstr>
      <vt:lpstr>Vokabeln</vt:lpstr>
      <vt:lpstr>Vokabeln</vt:lpstr>
      <vt:lpstr>sprechen</vt:lpstr>
      <vt:lpstr>Plural nouns</vt:lpstr>
      <vt:lpstr>hören</vt:lpstr>
      <vt:lpstr>Es gibt</vt:lpstr>
      <vt:lpstr>lesen</vt:lpstr>
      <vt:lpstr>sprechen</vt:lpstr>
      <vt:lpstr>hören</vt:lpstr>
      <vt:lpstr>Tschüss!</vt:lpstr>
      <vt:lpstr>lesen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66</cp:revision>
  <dcterms:created xsi:type="dcterms:W3CDTF">2021-07-02T19:27:01Z</dcterms:created>
  <dcterms:modified xsi:type="dcterms:W3CDTF">2024-01-14T17:43:31Z</dcterms:modified>
</cp:coreProperties>
</file>