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378" r:id="rId3"/>
    <p:sldId id="405" r:id="rId4"/>
    <p:sldId id="406" r:id="rId5"/>
    <p:sldId id="407" r:id="rId6"/>
    <p:sldId id="408" r:id="rId7"/>
    <p:sldId id="409" r:id="rId8"/>
    <p:sldId id="410" r:id="rId9"/>
    <p:sldId id="411" r:id="rId10"/>
    <p:sldId id="994" r:id="rId11"/>
    <p:sldId id="1026" r:id="rId12"/>
    <p:sldId id="1027" r:id="rId13"/>
    <p:sldId id="1028" r:id="rId14"/>
    <p:sldId id="1029" r:id="rId15"/>
    <p:sldId id="1030" r:id="rId16"/>
    <p:sldId id="1031" r:id="rId17"/>
    <p:sldId id="295" r:id="rId18"/>
    <p:sldId id="1023" r:id="rId19"/>
    <p:sldId id="1024" r:id="rId20"/>
    <p:sldId id="1025" r:id="rId21"/>
    <p:sldId id="998" r:id="rId22"/>
    <p:sldId id="9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D319"/>
    <a:srgbClr val="3B3838"/>
    <a:srgbClr val="F9D8A3"/>
    <a:srgbClr val="5F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9" autoAdjust="0"/>
    <p:restoredTop sz="76131" autoAdjust="0"/>
  </p:normalViewPr>
  <p:slideViewPr>
    <p:cSldViewPr snapToGrid="0">
      <p:cViewPr varScale="1">
        <p:scale>
          <a:sx n="40" d="100"/>
          <a:sy n="40" d="100"/>
        </p:scale>
        <p:origin x="68" y="40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6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‹N›</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 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revisit SSC </a:t>
            </a:r>
            <a:r>
              <a:rPr lang="en-GB" sz="1800" b="0" strike="noStrike" spc="-1" dirty="0">
                <a:solidFill>
                  <a:srgbClr val="002060"/>
                </a:solidFill>
                <a:latin typeface="Century Gothic"/>
                <a:ea typeface="Century Gothic"/>
              </a:rPr>
              <a:t>long and short </a:t>
            </a:r>
            <a:r>
              <a:rPr lang="en-GB" sz="1800" dirty="0">
                <a:solidFill>
                  <a:srgbClr val="002060"/>
                </a:solidFill>
                <a:latin typeface="Century Gothic" panose="020B0502020202020204" pitchFamily="34" charset="0"/>
              </a:rPr>
              <a:t>[a] [e] [</a:t>
            </a:r>
            <a:r>
              <a:rPr lang="en-GB" sz="1800" dirty="0" err="1">
                <a:solidFill>
                  <a:srgbClr val="002060"/>
                </a:solidFill>
                <a:latin typeface="Century Gothic" panose="020B0502020202020204" pitchFamily="34" charset="0"/>
              </a:rPr>
              <a:t>i</a:t>
            </a:r>
            <a:r>
              <a:rPr lang="en-GB" sz="1800" dirty="0">
                <a:solidFill>
                  <a:srgbClr val="002060"/>
                </a:solidFill>
                <a:latin typeface="Century Gothic" panose="020B0502020202020204" pitchFamily="34" charset="0"/>
              </a:rPr>
              <a:t>] [o] [u] (for these also write long or short); [</a:t>
            </a:r>
            <a:r>
              <a:rPr lang="en-GB" sz="1800" dirty="0" err="1">
                <a:solidFill>
                  <a:srgbClr val="002060"/>
                </a:solidFill>
                <a:latin typeface="Century Gothic" panose="020B0502020202020204" pitchFamily="34" charset="0"/>
              </a:rPr>
              <a:t>ei</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ie</a:t>
            </a:r>
            <a:r>
              <a:rPr lang="en-GB" sz="1800" dirty="0">
                <a:solidFill>
                  <a:srgbClr val="002060"/>
                </a:solidFill>
                <a:latin typeface="Century Gothic" panose="020B0502020202020204" pitchFamily="34" charset="0"/>
              </a:rPr>
              <a:t>] [w] [z] hard and soft [</a:t>
            </a:r>
            <a:r>
              <a:rPr lang="en-GB" sz="1800" dirty="0" err="1">
                <a:solidFill>
                  <a:srgbClr val="002060"/>
                </a:solidFill>
                <a:latin typeface="Century Gothic" panose="020B0502020202020204" pitchFamily="34" charset="0"/>
              </a:rPr>
              <a:t>ch</a:t>
            </a:r>
            <a:r>
              <a:rPr lang="en-GB" sz="1800" dirty="0">
                <a:solidFill>
                  <a:srgbClr val="002060"/>
                </a:solidFill>
                <a:latin typeface="Century Gothic" panose="020B0502020202020204" pitchFamily="34" charset="0"/>
              </a:rPr>
              <a:t>]</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strike="noStrike" spc="-1" dirty="0">
                <a:solidFill>
                  <a:srgbClr val="002060"/>
                </a:solidFill>
                <a:latin typeface="Century Gothic"/>
                <a:ea typeface="Century Gothic"/>
              </a:rPr>
              <a:t>Vocabulary: revisit words from lessons 1 - 11</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a:t>
            </a:r>
            <a:r>
              <a:rPr lang="en-GB" sz="1600" b="0" strike="noStrike" spc="-1">
                <a:solidFill>
                  <a:srgbClr val="000000"/>
                </a:solidFill>
                <a:latin typeface="Calibri"/>
                <a:ea typeface="Calibri"/>
              </a:rPr>
              <a:t>that first introduced </a:t>
            </a:r>
            <a:r>
              <a:rPr lang="en-GB" sz="1600" b="0" strike="noStrike" spc="-1" dirty="0">
                <a:solidFill>
                  <a:srgbClr val="000000"/>
                </a:solidFill>
                <a:latin typeface="Calibri"/>
                <a:ea typeface="Calibri"/>
              </a:rPr>
              <a:t>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5 minutes</a:t>
            </a:r>
          </a:p>
          <a:p>
            <a:endParaRPr lang="en-US" b="1" dirty="0"/>
          </a:p>
          <a:p>
            <a:pPr marL="0" indent="0">
              <a:buFont typeface="+mj-lt"/>
              <a:buNone/>
            </a:pPr>
            <a:r>
              <a:rPr lang="en-GB" sz="1200" b="1" kern="1200" dirty="0">
                <a:solidFill>
                  <a:schemeClr val="tx1"/>
                </a:solidFill>
                <a:effectLst/>
                <a:latin typeface="+mn-lt"/>
                <a:ea typeface="+mn-ea"/>
                <a:cs typeface="+mn-cs"/>
              </a:rPr>
              <a:t>Aim: </a:t>
            </a:r>
            <a:r>
              <a:rPr lang="en-GB" sz="1200" b="0" kern="1200" dirty="0">
                <a:solidFill>
                  <a:schemeClr val="tx1"/>
                </a:solidFill>
                <a:effectLst/>
                <a:latin typeface="+mn-lt"/>
                <a:ea typeface="+mn-ea"/>
                <a:cs typeface="+mn-cs"/>
              </a:rPr>
              <a:t>to practise spoken production of a range of vocabulary and practise applying gendered articles</a:t>
            </a:r>
          </a:p>
          <a:p>
            <a:pPr marL="0" indent="0">
              <a:buFont typeface="+mj-lt"/>
              <a:buNone/>
            </a:pPr>
            <a:endParaRPr lang="en-GB" sz="1200" b="0" kern="1200" dirty="0">
              <a:solidFill>
                <a:schemeClr val="tx1"/>
              </a:solidFill>
              <a:effectLst/>
              <a:latin typeface="+mn-lt"/>
              <a:ea typeface="+mn-ea"/>
              <a:cs typeface="+mn-cs"/>
            </a:endParaRPr>
          </a:p>
          <a:p>
            <a:pPr marL="0" indent="0">
              <a:buFont typeface="+mj-lt"/>
              <a:buNone/>
            </a:pPr>
            <a:r>
              <a:rPr lang="en-GB" sz="1200" b="1" kern="1200" dirty="0">
                <a:solidFill>
                  <a:schemeClr val="tx1"/>
                </a:solidFill>
                <a:effectLst/>
                <a:latin typeface="+mn-lt"/>
                <a:ea typeface="+mn-ea"/>
                <a:cs typeface="+mn-cs"/>
              </a:rPr>
              <a:t>Procedure:</a:t>
            </a:r>
          </a:p>
          <a:p>
            <a:pPr marL="228600" indent="-228600">
              <a:buFont typeface="+mj-lt"/>
              <a:buAutoNum type="arabicPeriod"/>
            </a:pPr>
            <a:r>
              <a:rPr lang="en-GB" sz="1200" b="0" kern="1200" dirty="0">
                <a:solidFill>
                  <a:schemeClr val="tx1"/>
                </a:solidFill>
                <a:effectLst/>
                <a:latin typeface="+mn-lt"/>
                <a:ea typeface="+mn-ea"/>
                <a:cs typeface="+mn-cs"/>
              </a:rPr>
              <a:t>Click to bring up the image. Pupils say the word and say them aloud with the appropriate article.</a:t>
            </a:r>
          </a:p>
          <a:p>
            <a:pPr marL="228600" indent="-228600">
              <a:buFont typeface="+mj-lt"/>
              <a:buAutoNum type="arabicPeriod"/>
            </a:pPr>
            <a:r>
              <a:rPr lang="en-GB" sz="1200" b="0" kern="1200" dirty="0">
                <a:solidFill>
                  <a:schemeClr val="tx1"/>
                </a:solidFill>
                <a:effectLst/>
                <a:latin typeface="+mn-lt"/>
                <a:ea typeface="+mn-ea"/>
                <a:cs typeface="+mn-cs"/>
              </a:rPr>
              <a:t>Click again for the words to disappear into the appropriate ‘</a:t>
            </a:r>
            <a:r>
              <a:rPr lang="en-GB" sz="1200" b="0" kern="1200" dirty="0" err="1">
                <a:solidFill>
                  <a:schemeClr val="tx1"/>
                </a:solidFill>
                <a:effectLst/>
                <a:latin typeface="+mn-lt"/>
                <a:ea typeface="+mn-ea"/>
                <a:cs typeface="+mn-cs"/>
              </a:rPr>
              <a:t>pacman</a:t>
            </a:r>
            <a:r>
              <a:rPr lang="en-GB" sz="1200" b="0" kern="1200" dirty="0">
                <a:solidFill>
                  <a:schemeClr val="tx1"/>
                </a:solidFill>
                <a:effectLst/>
                <a:latin typeface="+mn-lt"/>
                <a:ea typeface="+mn-ea"/>
                <a:cs typeface="+mn-cs"/>
              </a:rPr>
              <a:t>’.</a:t>
            </a:r>
          </a:p>
          <a:p>
            <a:pPr marL="228600" indent="-228600">
              <a:buFont typeface="+mj-lt"/>
              <a:buAutoNum type="arabicPeriod"/>
            </a:pPr>
            <a:r>
              <a:rPr lang="en-GB" sz="1200" b="0" i="0" kern="1200" dirty="0">
                <a:solidFill>
                  <a:schemeClr val="tx1"/>
                </a:solidFill>
                <a:effectLst/>
                <a:latin typeface="+mn-lt"/>
                <a:ea typeface="+mn-ea"/>
                <a:cs typeface="+mn-cs"/>
              </a:rPr>
              <a:t>Continue for the rest of the items. </a:t>
            </a:r>
          </a:p>
          <a:p>
            <a:pPr marL="0" indent="0">
              <a:buFont typeface="+mj-lt"/>
              <a:buNone/>
            </a:pPr>
            <a:endParaRPr lang="en-GB" sz="1200" b="0" i="0" kern="1200" dirty="0">
              <a:solidFill>
                <a:schemeClr val="tx1"/>
              </a:solidFill>
              <a:effectLst/>
              <a:latin typeface="+mn-lt"/>
              <a:ea typeface="+mn-ea"/>
              <a:cs typeface="+mn-cs"/>
            </a:endParaRPr>
          </a:p>
          <a:p>
            <a:pPr marL="0" indent="0">
              <a:buFont typeface="+mj-lt"/>
              <a:buNone/>
            </a:pPr>
            <a:r>
              <a:rPr lang="en-GB" sz="1200" b="1" i="0" kern="1200" dirty="0">
                <a:solidFill>
                  <a:schemeClr val="tx1"/>
                </a:solidFill>
                <a:effectLst/>
                <a:latin typeface="+mn-lt"/>
                <a:ea typeface="+mn-ea"/>
                <a:cs typeface="+mn-cs"/>
              </a:rPr>
              <a:t>Items in order</a:t>
            </a:r>
            <a:r>
              <a:rPr lang="en-GB" sz="1200" b="0" i="0" kern="1200" dirty="0">
                <a:solidFill>
                  <a:schemeClr val="tx1"/>
                </a:solidFill>
                <a:effectLst/>
                <a:latin typeface="+mn-lt"/>
                <a:ea typeface="+mn-ea"/>
                <a:cs typeface="+mn-cs"/>
              </a:rPr>
              <a:t>:</a:t>
            </a:r>
          </a:p>
          <a:p>
            <a:pPr marL="0" indent="0">
              <a:buFont typeface="+mj-lt"/>
              <a:buNone/>
            </a:pPr>
            <a:r>
              <a:rPr lang="en-GB" sz="1200" b="0" i="0" kern="1200" dirty="0">
                <a:solidFill>
                  <a:schemeClr val="tx1"/>
                </a:solidFill>
                <a:effectLst/>
                <a:latin typeface="+mn-lt"/>
                <a:ea typeface="+mn-ea"/>
                <a:cs typeface="+mn-cs"/>
              </a:rPr>
              <a:t>die Idee</a:t>
            </a:r>
          </a:p>
          <a:p>
            <a:pPr marL="0" indent="0">
              <a:buFont typeface="+mj-lt"/>
              <a:buNone/>
            </a:pPr>
            <a:r>
              <a:rPr lang="en-GB" sz="1200" b="0" i="0" kern="1200" dirty="0">
                <a:solidFill>
                  <a:schemeClr val="tx1"/>
                </a:solidFill>
                <a:effectLst/>
                <a:latin typeface="+mn-lt"/>
                <a:ea typeface="+mn-ea"/>
                <a:cs typeface="+mn-cs"/>
              </a:rPr>
              <a:t>der Partner</a:t>
            </a:r>
          </a:p>
          <a:p>
            <a:pPr marL="0" indent="0">
              <a:buFont typeface="+mj-lt"/>
              <a:buNone/>
            </a:pPr>
            <a:r>
              <a:rPr lang="en-GB" sz="1200" b="0" i="0" kern="1200" dirty="0">
                <a:solidFill>
                  <a:schemeClr val="tx1"/>
                </a:solidFill>
                <a:effectLst/>
                <a:latin typeface="+mn-lt"/>
                <a:ea typeface="+mn-ea"/>
                <a:cs typeface="+mn-cs"/>
              </a:rPr>
              <a:t>die </a:t>
            </a:r>
            <a:r>
              <a:rPr lang="en-GB" sz="1200" b="0" i="0" kern="1200" dirty="0" err="1">
                <a:solidFill>
                  <a:schemeClr val="tx1"/>
                </a:solidFill>
                <a:effectLst/>
                <a:latin typeface="+mn-lt"/>
                <a:ea typeface="+mn-ea"/>
                <a:cs typeface="+mn-cs"/>
              </a:rPr>
              <a:t>Liste</a:t>
            </a:r>
            <a:endParaRPr lang="en-GB" sz="1200" b="0" i="0" kern="1200" dirty="0">
              <a:solidFill>
                <a:schemeClr val="tx1"/>
              </a:solidFill>
              <a:effectLst/>
              <a:latin typeface="+mn-lt"/>
              <a:ea typeface="+mn-ea"/>
              <a:cs typeface="+mn-cs"/>
            </a:endParaRPr>
          </a:p>
          <a:p>
            <a:pPr marL="0" indent="0">
              <a:buFont typeface="+mj-lt"/>
              <a:buNone/>
            </a:pPr>
            <a:r>
              <a:rPr lang="en-GB" sz="1200" b="0" i="0" kern="1200" dirty="0">
                <a:solidFill>
                  <a:schemeClr val="tx1"/>
                </a:solidFill>
                <a:effectLst/>
                <a:latin typeface="+mn-lt"/>
                <a:ea typeface="+mn-ea"/>
                <a:cs typeface="+mn-cs"/>
              </a:rPr>
              <a:t>das Blatt</a:t>
            </a:r>
          </a:p>
          <a:p>
            <a:pPr marL="0" indent="0">
              <a:buFont typeface="+mj-lt"/>
              <a:buNone/>
            </a:pPr>
            <a:r>
              <a:rPr lang="en-GB" sz="1200" b="0" i="0" kern="1200" dirty="0">
                <a:solidFill>
                  <a:schemeClr val="tx1"/>
                </a:solidFill>
                <a:effectLst/>
                <a:latin typeface="+mn-lt"/>
                <a:ea typeface="+mn-ea"/>
                <a:cs typeface="+mn-cs"/>
              </a:rPr>
              <a:t>der Ball</a:t>
            </a:r>
          </a:p>
          <a:p>
            <a:pPr marL="0" indent="0">
              <a:buFont typeface="+mj-lt"/>
              <a:buNone/>
            </a:pPr>
            <a:r>
              <a:rPr lang="en-GB" sz="1200" b="0" i="0" kern="1200" dirty="0">
                <a:solidFill>
                  <a:schemeClr val="tx1"/>
                </a:solidFill>
                <a:effectLst/>
                <a:latin typeface="+mn-lt"/>
                <a:ea typeface="+mn-ea"/>
                <a:cs typeface="+mn-cs"/>
              </a:rPr>
              <a:t>das </a:t>
            </a:r>
            <a:r>
              <a:rPr lang="en-GB" sz="1200" b="0" i="0" kern="1200" dirty="0" err="1">
                <a:solidFill>
                  <a:schemeClr val="tx1"/>
                </a:solidFill>
                <a:effectLst/>
                <a:latin typeface="+mn-lt"/>
                <a:ea typeface="+mn-ea"/>
                <a:cs typeface="+mn-cs"/>
              </a:rPr>
              <a:t>Butterbrot</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7390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5 </a:t>
            </a:r>
            <a:r>
              <a:rPr lang="en-GB" b="1" baseline="0" dirty="0"/>
              <a:t>minutes </a:t>
            </a:r>
            <a:r>
              <a:rPr lang="en-GB" b="1" dirty="0"/>
              <a:t>(6 slides)</a:t>
            </a:r>
          </a:p>
          <a:p>
            <a:br>
              <a:rPr lang="en-GB" b="1" dirty="0"/>
            </a:br>
            <a:r>
              <a:rPr lang="en-GB" b="1" dirty="0"/>
              <a:t>Aim: </a:t>
            </a:r>
            <a:r>
              <a:rPr lang="en-GB" b="0" dirty="0"/>
              <a:t>to revisit some of this term’s vocabulary.</a:t>
            </a:r>
            <a:br>
              <a:rPr lang="en-GB" dirty="0"/>
            </a:br>
            <a:br>
              <a:rPr lang="en-GB" dirty="0"/>
            </a:br>
            <a:r>
              <a:rPr lang="en-GB" b="1" dirty="0"/>
              <a:t>Procedure:</a:t>
            </a:r>
            <a:br>
              <a:rPr lang="en-GB" dirty="0"/>
            </a:br>
            <a:r>
              <a:rPr lang="en-GB" dirty="0"/>
              <a:t>1. Explain the task. Ronja and </a:t>
            </a:r>
            <a:r>
              <a:rPr lang="en-GB" dirty="0" err="1"/>
              <a:t>Lias</a:t>
            </a:r>
            <a:r>
              <a:rPr lang="en-GB" dirty="0"/>
              <a:t> are playing a word association game.</a:t>
            </a:r>
          </a:p>
          <a:p>
            <a:r>
              <a:rPr lang="en-GB" dirty="0"/>
              <a:t>2. Click on the audio button to hear the word that Ronja says. Pupils look at the words on the right next to </a:t>
            </a:r>
            <a:r>
              <a:rPr lang="en-GB" dirty="0" err="1"/>
              <a:t>Lias</a:t>
            </a:r>
            <a:r>
              <a:rPr lang="en-GB" dirty="0"/>
              <a:t> and decide which word she is referring to, noting down either the word or A,B,C or D.</a:t>
            </a:r>
          </a:p>
          <a:p>
            <a:r>
              <a:rPr lang="en-GB" dirty="0"/>
              <a:t>3. Click to reveal the answers.</a:t>
            </a:r>
          </a:p>
          <a:p>
            <a:endParaRPr lang="en-GB" dirty="0"/>
          </a:p>
          <a:p>
            <a:r>
              <a:rPr lang="en-GB" b="1" dirty="0"/>
              <a:t>Transcript:</a:t>
            </a:r>
          </a:p>
          <a:p>
            <a:r>
              <a:rPr lang="en-GB" b="0" dirty="0" err="1"/>
              <a:t>eine</a:t>
            </a:r>
            <a:r>
              <a:rPr lang="en-GB" b="0" dirty="0"/>
              <a:t> </a:t>
            </a:r>
            <a:r>
              <a:rPr lang="en-GB" b="0" dirty="0" err="1"/>
              <a:t>Farbe</a:t>
            </a:r>
            <a:endParaRPr lang="en-GB" b="0" dirty="0"/>
          </a:p>
          <a:p>
            <a:pPr marL="216000" indent="-216000">
              <a:lnSpc>
                <a:spcPct val="100000"/>
              </a:lnSpc>
            </a:pPr>
            <a:endParaRPr lang="en-GB" sz="1200" b="1" strike="noStrike" spc="-1" dirty="0">
              <a:solidFill>
                <a:srgbClr val="000000"/>
              </a:solidFill>
              <a:latin typeface="+mn-lt"/>
              <a:ea typeface="Calibri"/>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1484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r>
              <a:rPr lang="en-GB" b="1" dirty="0"/>
              <a:t>[2/6]</a:t>
            </a:r>
          </a:p>
          <a:p>
            <a:endParaRPr lang="en-GB" b="1" dirty="0"/>
          </a:p>
          <a:p>
            <a:r>
              <a:rPr lang="en-GB" b="1" dirty="0"/>
              <a:t>Transcript:</a:t>
            </a:r>
          </a:p>
          <a:p>
            <a:r>
              <a:rPr lang="en-GB" b="0" dirty="0"/>
              <a:t>Auf Wiedersehen</a:t>
            </a:r>
          </a:p>
          <a:p>
            <a:pPr marL="216000" indent="-216000">
              <a:lnSpc>
                <a:spcPct val="100000"/>
              </a:lnSpc>
            </a:pPr>
            <a:endParaRPr lang="en-GB" sz="1200" b="1" strike="noStrike" spc="-1" dirty="0">
              <a:solidFill>
                <a:srgbClr val="000000"/>
              </a:solidFill>
              <a:latin typeface="+mn-lt"/>
              <a:ea typeface="Calibri"/>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9839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[3/6]</a:t>
            </a:r>
          </a:p>
          <a:p>
            <a:endParaRPr lang="en-GB" b="1" dirty="0"/>
          </a:p>
          <a:p>
            <a:r>
              <a:rPr lang="en-GB" b="1" dirty="0"/>
              <a:t>Transcript:</a:t>
            </a:r>
          </a:p>
          <a:p>
            <a:r>
              <a:rPr lang="en-GB" b="0" dirty="0"/>
              <a:t>die </a:t>
            </a:r>
            <a:r>
              <a:rPr lang="en-GB" b="0" dirty="0" err="1"/>
              <a:t>Kleidung</a:t>
            </a:r>
            <a:endParaRPr lang="en-GB" b="0" dirty="0"/>
          </a:p>
          <a:p>
            <a:pPr marL="216000" indent="-216000">
              <a:lnSpc>
                <a:spcPct val="100000"/>
              </a:lnSpc>
            </a:pPr>
            <a:endParaRPr lang="en-GB" sz="1200" b="1" strike="noStrike" spc="-1" dirty="0">
              <a:solidFill>
                <a:srgbClr val="000000"/>
              </a:solidFill>
              <a:latin typeface="+mn-lt"/>
              <a:ea typeface="Calibri"/>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2114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[4/6]</a:t>
            </a:r>
          </a:p>
          <a:p>
            <a:endParaRPr lang="en-GB" b="1" dirty="0"/>
          </a:p>
          <a:p>
            <a:r>
              <a:rPr lang="en-GB" b="1" dirty="0"/>
              <a:t>Transcript:</a:t>
            </a:r>
          </a:p>
          <a:p>
            <a:r>
              <a:rPr lang="en-GB" b="0" dirty="0" err="1"/>
              <a:t>Guten</a:t>
            </a:r>
            <a:r>
              <a:rPr lang="en-GB" b="0" dirty="0"/>
              <a:t> Morgen</a:t>
            </a:r>
          </a:p>
          <a:p>
            <a:pPr marL="216000" indent="-216000">
              <a:lnSpc>
                <a:spcPct val="100000"/>
              </a:lnSpc>
            </a:pPr>
            <a:endParaRPr lang="en-GB" sz="1200" b="1" strike="noStrike" spc="-1" dirty="0">
              <a:solidFill>
                <a:srgbClr val="000000"/>
              </a:solidFill>
              <a:latin typeface="+mn-lt"/>
              <a:ea typeface="Calibri"/>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228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[5/6]</a:t>
            </a:r>
          </a:p>
          <a:p>
            <a:endParaRPr lang="en-GB" b="1" dirty="0"/>
          </a:p>
          <a:p>
            <a:r>
              <a:rPr lang="en-GB" b="1" dirty="0"/>
              <a:t>Transcript:</a:t>
            </a:r>
          </a:p>
          <a:p>
            <a:r>
              <a:rPr lang="en-GB" b="0" dirty="0"/>
              <a:t>der Ort</a:t>
            </a:r>
          </a:p>
          <a:p>
            <a:pPr marL="216000" indent="-216000">
              <a:lnSpc>
                <a:spcPct val="100000"/>
              </a:lnSpc>
            </a:pPr>
            <a:endParaRPr lang="en-GB" sz="1200" b="1" strike="noStrike" spc="-1" dirty="0">
              <a:solidFill>
                <a:srgbClr val="000000"/>
              </a:solidFill>
              <a:latin typeface="+mn-lt"/>
              <a:ea typeface="Calibri"/>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347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[6/6]</a:t>
            </a:r>
          </a:p>
          <a:p>
            <a:endParaRPr lang="en-GB" b="1" dirty="0"/>
          </a:p>
          <a:p>
            <a:r>
              <a:rPr lang="en-GB" b="1" dirty="0"/>
              <a:t>Transcript:</a:t>
            </a:r>
          </a:p>
          <a:p>
            <a:pPr marL="216000" indent="-216000">
              <a:lnSpc>
                <a:spcPct val="100000"/>
              </a:lnSpc>
            </a:pPr>
            <a:r>
              <a:rPr lang="en-GB" sz="1200" b="0" strike="noStrike" spc="-1" dirty="0" err="1">
                <a:solidFill>
                  <a:srgbClr val="000000"/>
                </a:solidFill>
                <a:latin typeface="+mn-lt"/>
                <a:ea typeface="Calibri"/>
              </a:rPr>
              <a:t>schlecht</a:t>
            </a:r>
            <a:endParaRPr lang="en-GB" sz="1200" b="0" strike="noStrike" spc="-1" dirty="0">
              <a:solidFill>
                <a:srgbClr val="000000"/>
              </a:solidFill>
              <a:latin typeface="+mn-lt"/>
              <a:ea typeface="Calibri"/>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723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(4 slides)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forming questions and contrasting word order using question words and </a:t>
            </a:r>
            <a:r>
              <a:rPr lang="en-GB" b="0" i="1" dirty="0" err="1"/>
              <a:t>nicht</a:t>
            </a:r>
            <a:r>
              <a:rPr lang="en-GB" b="0" i="1" dirty="0"/>
              <a:t> </a:t>
            </a:r>
            <a:r>
              <a:rPr lang="en-GB" b="0" i="1" dirty="0" err="1"/>
              <a:t>wahr</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0" marR="0" lvl="0" indent="0" algn="l" rtl="0">
              <a:lnSpc>
                <a:spcPct val="100000"/>
              </a:lnSpc>
              <a:spcBef>
                <a:spcPts val="0"/>
              </a:spcBef>
              <a:spcAft>
                <a:spcPts val="0"/>
              </a:spcAft>
              <a:buClr>
                <a:schemeClr val="dk1"/>
              </a:buClr>
              <a:buSzPts val="1200"/>
              <a:buFont typeface="Calibri"/>
              <a:buNone/>
            </a:pPr>
            <a:r>
              <a:rPr lang="en-GB" b="0" dirty="0"/>
              <a:t>1. Pupils work in pairs. Partner A reads out the question starter.</a:t>
            </a:r>
          </a:p>
          <a:p>
            <a:pPr marL="0" marR="0" lvl="0" indent="0" algn="l" rtl="0">
              <a:lnSpc>
                <a:spcPct val="100000"/>
              </a:lnSpc>
              <a:spcBef>
                <a:spcPts val="0"/>
              </a:spcBef>
              <a:spcAft>
                <a:spcPts val="0"/>
              </a:spcAft>
              <a:buClr>
                <a:schemeClr val="dk1"/>
              </a:buClr>
              <a:buSzPts val="1200"/>
              <a:buFont typeface="Calibri"/>
              <a:buNone/>
            </a:pPr>
            <a:r>
              <a:rPr lang="en-GB" b="0" dirty="0"/>
              <a:t>2. Partner B reads the boxes below and forms questions by saying all the possible options that could fill in the ellipsis in the question starter. They will need to pay close attention to the word order of the options in boxes.</a:t>
            </a:r>
          </a:p>
          <a:p>
            <a:pPr marL="0" marR="0" lvl="0" indent="0" algn="l" rtl="0">
              <a:lnSpc>
                <a:spcPct val="100000"/>
              </a:lnSpc>
              <a:spcBef>
                <a:spcPts val="0"/>
              </a:spcBef>
              <a:spcAft>
                <a:spcPts val="0"/>
              </a:spcAft>
              <a:buClr>
                <a:schemeClr val="dk1"/>
              </a:buClr>
              <a:buSzPts val="1200"/>
              <a:buFont typeface="Calibri"/>
              <a:buNone/>
            </a:pPr>
            <a:r>
              <a:rPr lang="en-GB" b="0" dirty="0"/>
              <a:t>3. Click to reveal answers.</a:t>
            </a:r>
          </a:p>
          <a:p>
            <a:pPr marL="0" marR="0" lvl="0" indent="0" algn="l" rtl="0">
              <a:lnSpc>
                <a:spcPct val="100000"/>
              </a:lnSpc>
              <a:spcBef>
                <a:spcPts val="0"/>
              </a:spcBef>
              <a:spcAft>
                <a:spcPts val="0"/>
              </a:spcAft>
              <a:buClr>
                <a:schemeClr val="dk1"/>
              </a:buClr>
              <a:buSzPts val="1200"/>
              <a:buFont typeface="Calibri"/>
              <a:buNone/>
            </a:pPr>
            <a:r>
              <a:rPr lang="en-GB" b="0" dirty="0"/>
              <a:t>4. Click to reveal the following slides. Partners swap roles for each new slide.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[2/4]</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0972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[3/4]</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532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5 minutes (8 slides)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read aloud of SSC learnt so far with unknown words.</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latin typeface="Arial"/>
              </a:rPr>
              <a:t>Tell pupils that they are going to practise the sounds of German that they have learnt this year.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latin typeface="Arial"/>
              </a:rPr>
              <a:t>Click to bring up the first ‘flashcard’.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latin typeface="Arial"/>
              </a:rPr>
              <a:t>Elicit the SSC first. (To bring all pupils in together, teachers could use a silent 3-2-1 countdown gesture with their fingers).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latin typeface="Arial"/>
              </a:rPr>
              <a:t>Elicit the word, using the same countdown 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latin typeface="Arial"/>
              </a:rPr>
              <a:t>Click to bring up the 2</a:t>
            </a:r>
            <a:r>
              <a:rPr lang="en-GB" sz="1200" b="0" strike="noStrike" spc="-1" baseline="30000" dirty="0">
                <a:latin typeface="Arial"/>
              </a:rPr>
              <a:t>nd</a:t>
            </a:r>
            <a:r>
              <a:rPr lang="en-GB" sz="1200" b="0" strike="noStrike" spc="-1" dirty="0">
                <a:latin typeface="Arial"/>
              </a:rPr>
              <a:t> flashcard and repeat steps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German):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rufen</a:t>
            </a:r>
            <a:r>
              <a:rPr lang="en-GB" b="0" baseline="0" dirty="0"/>
              <a:t> </a:t>
            </a:r>
            <a:r>
              <a:rPr lang="en-GB" b="1" baseline="0" dirty="0"/>
              <a:t> </a:t>
            </a:r>
            <a:r>
              <a:rPr lang="en-GB" baseline="0" dirty="0"/>
              <a:t>[530] Luft [487]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1005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[4/4]</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10216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revise forms of the verb </a:t>
            </a:r>
            <a:r>
              <a:rPr lang="en-GB" b="0" i="1" dirty="0"/>
              <a:t>sein, </a:t>
            </a:r>
            <a:r>
              <a:rPr lang="en-GB" b="0" i="1" dirty="0" err="1"/>
              <a:t>nicht</a:t>
            </a:r>
            <a:r>
              <a:rPr lang="en-GB" b="0" i="0" dirty="0"/>
              <a:t> with possessive adjectives,</a:t>
            </a:r>
            <a:r>
              <a:rPr lang="en-GB" b="0" dirty="0"/>
              <a:t> and gender agreement of possessive adjectives and nouns in R1 (nominative).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translate the sentences from English into German.</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for answers. </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[2/8]</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German):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nah [480</a:t>
            </a:r>
            <a:r>
              <a:rPr lang="en-GB" baseline="0" dirty="0"/>
              <a:t>] Kraft [458]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5850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3/8</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German):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Boden</a:t>
            </a:r>
            <a:r>
              <a:rPr lang="en-GB" b="1" baseline="0" dirty="0"/>
              <a:t> </a:t>
            </a:r>
            <a:r>
              <a:rPr lang="en-GB" baseline="0" dirty="0"/>
              <a:t>[536] </a:t>
            </a:r>
            <a:r>
              <a:rPr lang="en-GB" baseline="0" dirty="0" err="1"/>
              <a:t>hoffen</a:t>
            </a:r>
            <a:r>
              <a:rPr lang="en-GB" baseline="0" dirty="0"/>
              <a:t> [689]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8841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4/8</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German):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meist</a:t>
            </a:r>
            <a:r>
              <a:rPr lang="en-GB" b="0" baseline="0" dirty="0"/>
              <a:t> </a:t>
            </a:r>
            <a:r>
              <a:rPr lang="en-GB" baseline="0" dirty="0"/>
              <a:t>[705] </a:t>
            </a:r>
            <a:r>
              <a:rPr lang="en-GB" baseline="0" dirty="0" err="1"/>
              <a:t>fliegen</a:t>
            </a:r>
            <a:r>
              <a:rPr lang="en-GB" baseline="0" dirty="0"/>
              <a:t> [824]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000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5/8</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German):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Meer </a:t>
            </a:r>
            <a:r>
              <a:rPr lang="en-GB" baseline="0" dirty="0"/>
              <a:t>[852] </a:t>
            </a:r>
            <a:r>
              <a:rPr lang="en-GB" baseline="0" dirty="0" err="1"/>
              <a:t>melden</a:t>
            </a:r>
            <a:r>
              <a:rPr lang="en-GB" baseline="0" dirty="0"/>
              <a:t> [1005]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401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6/8</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German):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Figur</a:t>
            </a:r>
            <a:r>
              <a:rPr lang="en-GB" b="0" baseline="0" dirty="0"/>
              <a:t> </a:t>
            </a:r>
            <a:r>
              <a:rPr lang="en-GB" baseline="0" dirty="0"/>
              <a:t>[1285] </a:t>
            </a:r>
            <a:r>
              <a:rPr lang="en-GB" baseline="0" dirty="0" err="1"/>
              <a:t>hinten</a:t>
            </a:r>
            <a:r>
              <a:rPr lang="en-GB" baseline="0" dirty="0"/>
              <a:t> [1159]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7461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7/8</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German):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Umwelt </a:t>
            </a:r>
            <a:r>
              <a:rPr lang="en-GB" baseline="0" dirty="0"/>
              <a:t>[1164] Zahn [1871]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092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8/8</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German): </a:t>
            </a:r>
            <a:endParaRPr lang="en-GB" b="1" dirty="0"/>
          </a:p>
          <a:p>
            <a:pPr>
              <a:defRPr/>
            </a:pPr>
            <a:r>
              <a:rPr lang="en-GB" b="0" baseline="0" dirty="0" err="1"/>
              <a:t>Gedicht</a:t>
            </a:r>
            <a:r>
              <a:rPr lang="en-GB" b="0" baseline="0" dirty="0"/>
              <a:t> </a:t>
            </a:r>
            <a:r>
              <a:rPr lang="en-GB" baseline="0" dirty="0"/>
              <a:t>[1897] </a:t>
            </a:r>
            <a:r>
              <a:rPr lang="en-GB" baseline="0" dirty="0" err="1"/>
              <a:t>Geruch</a:t>
            </a:r>
            <a:r>
              <a:rPr lang="en-GB" dirty="0"/>
              <a:t> </a:t>
            </a:r>
            <a:r>
              <a:rPr lang="en-GB" baseline="0" dirty="0"/>
              <a:t>[2335]</a:t>
            </a:r>
            <a:endParaRPr lang="en-GB"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821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5.wav"/><Relationship Id="rId3" Type="http://schemas.openxmlformats.org/officeDocument/2006/relationships/image" Target="../media/image30.png"/><Relationship Id="rId7" Type="http://schemas.openxmlformats.org/officeDocument/2006/relationships/image" Target="../media/image31.gif"/><Relationship Id="rId12"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audio" Target="../media/audio7.wav"/><Relationship Id="rId10" Type="http://schemas.openxmlformats.org/officeDocument/2006/relationships/image" Target="../media/image33.gif"/><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audio" Target="../media/audio6.wav"/></Relationships>
</file>

<file path=ppt/slides/_rels/slide12.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audio" Target="../media/audio5.wav"/><Relationship Id="rId3" Type="http://schemas.openxmlformats.org/officeDocument/2006/relationships/image" Target="../media/image30.png"/><Relationship Id="rId7" Type="http://schemas.openxmlformats.org/officeDocument/2006/relationships/image" Target="../media/image31.gif"/><Relationship Id="rId12" Type="http://schemas.openxmlformats.org/officeDocument/2006/relationships/audio" Target="../media/audio4.wav"/><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audio" Target="../media/audio7.wav"/><Relationship Id="rId10" Type="http://schemas.openxmlformats.org/officeDocument/2006/relationships/image" Target="../media/image33.gif"/><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audio" Target="../media/audio6.wav"/></Relationships>
</file>

<file path=ppt/slides/_rels/slide13.xml.rels><?xml version="1.0" encoding="UTF-8" standalone="yes"?>
<Relationships xmlns="http://schemas.openxmlformats.org/package/2006/relationships"><Relationship Id="rId8" Type="http://schemas.openxmlformats.org/officeDocument/2006/relationships/audio" Target="../media/audio9.wav"/><Relationship Id="rId13" Type="http://schemas.openxmlformats.org/officeDocument/2006/relationships/audio" Target="../media/audio5.wav"/><Relationship Id="rId3" Type="http://schemas.openxmlformats.org/officeDocument/2006/relationships/image" Target="../media/image30.png"/><Relationship Id="rId7" Type="http://schemas.openxmlformats.org/officeDocument/2006/relationships/image" Target="../media/image31.gif"/><Relationship Id="rId12"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audio" Target="../media/audio7.wav"/><Relationship Id="rId10" Type="http://schemas.openxmlformats.org/officeDocument/2006/relationships/image" Target="../media/image33.gif"/><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audio" Target="../media/audio6.wav"/></Relationships>
</file>

<file path=ppt/slides/_rels/slide14.xml.rels><?xml version="1.0" encoding="UTF-8" standalone="yes"?>
<Relationships xmlns="http://schemas.openxmlformats.org/package/2006/relationships"><Relationship Id="rId8" Type="http://schemas.openxmlformats.org/officeDocument/2006/relationships/audio" Target="../media/audio10.wav"/><Relationship Id="rId13" Type="http://schemas.openxmlformats.org/officeDocument/2006/relationships/audio" Target="../media/audio5.wav"/><Relationship Id="rId3" Type="http://schemas.openxmlformats.org/officeDocument/2006/relationships/image" Target="../media/image30.png"/><Relationship Id="rId7" Type="http://schemas.openxmlformats.org/officeDocument/2006/relationships/image" Target="../media/image31.gif"/><Relationship Id="rId12" Type="http://schemas.openxmlformats.org/officeDocument/2006/relationships/audio" Target="../media/audio4.wav"/><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audio" Target="../media/audio7.wav"/><Relationship Id="rId10" Type="http://schemas.openxmlformats.org/officeDocument/2006/relationships/image" Target="../media/image33.gif"/><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audio" Target="../media/audio6.wav"/></Relationships>
</file>

<file path=ppt/slides/_rels/slide15.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5.wav"/><Relationship Id="rId3" Type="http://schemas.openxmlformats.org/officeDocument/2006/relationships/image" Target="../media/image30.png"/><Relationship Id="rId7" Type="http://schemas.openxmlformats.org/officeDocument/2006/relationships/image" Target="../media/image31.gif"/><Relationship Id="rId12"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audio" Target="../media/audio7.wav"/><Relationship Id="rId10" Type="http://schemas.openxmlformats.org/officeDocument/2006/relationships/image" Target="../media/image33.gif"/><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audio" Target="../media/audio6.wav"/></Relationships>
</file>

<file path=ppt/slides/_rels/slide16.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audio" Target="../media/audio5.wav"/><Relationship Id="rId3" Type="http://schemas.openxmlformats.org/officeDocument/2006/relationships/image" Target="../media/image30.png"/><Relationship Id="rId7" Type="http://schemas.openxmlformats.org/officeDocument/2006/relationships/image" Target="../media/image31.gif"/><Relationship Id="rId12"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audio" Target="../media/audio7.wav"/><Relationship Id="rId10" Type="http://schemas.openxmlformats.org/officeDocument/2006/relationships/image" Target="../media/image33.gif"/><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audio" Target="../media/audio6.wav"/></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D9F09DF2-C99C-4AE5-B878-10333DAF4102}"/>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txBody>
          <a:bodyPr/>
          <a:lstStyle/>
          <a:p>
            <a:endParaRPr lang="en-GB"/>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3B3838"/>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3B3838"/>
              </a:solidFill>
              <a:effectLst/>
              <a:uLnTx/>
              <a:uFillTx/>
              <a:latin typeface="Calibri"/>
              <a:ea typeface="Calibri"/>
              <a:cs typeface="Calibri"/>
              <a:sym typeface="Calibri"/>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12</a:t>
            </a:r>
          </a:p>
        </p:txBody>
      </p:sp>
      <p:sp>
        <p:nvSpPr>
          <p:cNvPr id="3" name="CustomShape 2">
            <a:extLst>
              <a:ext uri="{FF2B5EF4-FFF2-40B4-BE49-F238E27FC236}">
                <a16:creationId xmlns:a16="http://schemas.microsoft.com/office/drawing/2014/main" id="{22C24C22-B136-8C7A-9445-5A0438CB5138}"/>
              </a:ext>
            </a:extLst>
          </p:cNvPr>
          <p:cNvSpPr/>
          <p:nvPr/>
        </p:nvSpPr>
        <p:spPr>
          <a:xfrm>
            <a:off x="5649294" y="4911926"/>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6" name="Title 1">
            <a:extLst>
              <a:ext uri="{FF2B5EF4-FFF2-40B4-BE49-F238E27FC236}">
                <a16:creationId xmlns:a16="http://schemas.microsoft.com/office/drawing/2014/main" id="{C06FFEF7-A860-14C6-B96B-EB8FF552918B}"/>
              </a:ext>
            </a:extLst>
          </p:cNvPr>
          <p:cNvSpPr>
            <a:spLocks noGrp="1"/>
          </p:cNvSpPr>
          <p:nvPr>
            <p:ph type="title"/>
          </p:nvPr>
        </p:nvSpPr>
        <p:spPr>
          <a:xfrm>
            <a:off x="-88473" y="184975"/>
            <a:ext cx="4350240" cy="1144800"/>
          </a:xfrm>
        </p:spPr>
        <p:txBody>
          <a:bodyPr/>
          <a:lstStyle/>
          <a:p>
            <a:pPr algn="ctr"/>
            <a:r>
              <a:rPr lang="en-GB" sz="4000" b="1" spc="-1" dirty="0">
                <a:solidFill>
                  <a:srgbClr val="3B3838"/>
                </a:solidFill>
                <a:latin typeface="Century Gothic" panose="020B0502020202020204" pitchFamily="34" charset="0"/>
                <a:ea typeface="Century Gothic"/>
              </a:rPr>
              <a:t>What I can do</a:t>
            </a:r>
            <a:endParaRPr lang="en-GB" sz="4000" dirty="0">
              <a:solidFill>
                <a:srgbClr val="3B3838"/>
              </a:solidFill>
            </a:endParaRPr>
          </a:p>
        </p:txBody>
      </p:sp>
      <p:pic>
        <p:nvPicPr>
          <p:cNvPr id="7" name="Picture 6" descr="A picture containing icon&#10;&#10;Description automatically generated">
            <a:extLst>
              <a:ext uri="{FF2B5EF4-FFF2-40B4-BE49-F238E27FC236}">
                <a16:creationId xmlns:a16="http://schemas.microsoft.com/office/drawing/2014/main" id="{84B46FAF-B5E3-105C-32C8-132435E8C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57" y="1603385"/>
            <a:ext cx="4021580" cy="3525166"/>
          </a:xfrm>
          <a:prstGeom prst="rect">
            <a:avLst/>
          </a:prstGeom>
        </p:spPr>
      </p:pic>
      <p:sp>
        <p:nvSpPr>
          <p:cNvPr id="11" name="TextBox 10">
            <a:hlinkClick r:id="" action="ppaction://noaction">
              <a:snd r:embed="rId5" name="T1_W12_1.1.wav"/>
            </a:hlinkClick>
            <a:extLst>
              <a:ext uri="{FF2B5EF4-FFF2-40B4-BE49-F238E27FC236}">
                <a16:creationId xmlns:a16="http://schemas.microsoft.com/office/drawing/2014/main" id="{E48A6793-139F-3229-159E-E690F14658F4}"/>
              </a:ext>
            </a:extLst>
          </p:cNvPr>
          <p:cNvSpPr txBox="1"/>
          <p:nvPr/>
        </p:nvSpPr>
        <p:spPr>
          <a:xfrm rot="20771839">
            <a:off x="2001514" y="2283769"/>
            <a:ext cx="2139399" cy="954107"/>
          </a:xfrm>
          <a:prstGeom prst="rect">
            <a:avLst/>
          </a:prstGeom>
          <a:noFill/>
        </p:spPr>
        <p:txBody>
          <a:bodyPr wrap="square" rtlCol="0">
            <a:spAutoFit/>
          </a:bodyPr>
          <a:lstStyle/>
          <a:p>
            <a:pPr algn="ctr"/>
            <a:r>
              <a:rPr lang="en-GB" sz="2800" b="1" dirty="0">
                <a:solidFill>
                  <a:schemeClr val="bg2">
                    <a:lumMod val="50000"/>
                  </a:schemeClr>
                </a:solidFill>
                <a:latin typeface="Century Gothic" panose="020B0502020202020204" pitchFamily="34" charset="0"/>
              </a:rPr>
              <a:t>Ich </a:t>
            </a:r>
            <a:r>
              <a:rPr lang="en-GB" sz="2800" b="1" dirty="0" err="1">
                <a:solidFill>
                  <a:schemeClr val="bg2">
                    <a:lumMod val="50000"/>
                  </a:schemeClr>
                </a:solidFill>
                <a:latin typeface="Century Gothic" panose="020B0502020202020204" pitchFamily="34" charset="0"/>
              </a:rPr>
              <a:t>kann</a:t>
            </a:r>
            <a:r>
              <a:rPr lang="en-GB" sz="2800" b="1" dirty="0">
                <a:solidFill>
                  <a:schemeClr val="bg2">
                    <a:lumMod val="50000"/>
                  </a:schemeClr>
                </a:solidFill>
                <a:latin typeface="Century Gothic" panose="020B0502020202020204" pitchFamily="34" charset="0"/>
              </a:rPr>
              <a:t>* das!</a:t>
            </a:r>
          </a:p>
        </p:txBody>
      </p:sp>
      <p:sp>
        <p:nvSpPr>
          <p:cNvPr id="2" name="TextBox 1">
            <a:extLst>
              <a:ext uri="{FF2B5EF4-FFF2-40B4-BE49-F238E27FC236}">
                <a16:creationId xmlns:a16="http://schemas.microsoft.com/office/drawing/2014/main" id="{69054584-EA01-FF7C-C1D4-E91EC87CDCE8}"/>
              </a:ext>
            </a:extLst>
          </p:cNvPr>
          <p:cNvSpPr txBox="1"/>
          <p:nvPr/>
        </p:nvSpPr>
        <p:spPr>
          <a:xfrm>
            <a:off x="2743200" y="6479953"/>
            <a:ext cx="1621736" cy="400110"/>
          </a:xfrm>
          <a:prstGeom prst="rect">
            <a:avLst/>
          </a:prstGeom>
          <a:solidFill>
            <a:schemeClr val="accent2"/>
          </a:solidFill>
        </p:spPr>
        <p:txBody>
          <a:bodyPr wrap="square" rtlCol="0">
            <a:spAutoFit/>
          </a:bodyPr>
          <a:lstStyle/>
          <a:p>
            <a:pPr algn="ctr"/>
            <a:r>
              <a:rPr lang="en-GB" sz="2000" dirty="0" err="1"/>
              <a:t>kann</a:t>
            </a:r>
            <a:r>
              <a:rPr lang="en-GB" sz="2000" dirty="0"/>
              <a:t> – can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49" name="Title 2">
            <a:extLst>
              <a:ext uri="{FF2B5EF4-FFF2-40B4-BE49-F238E27FC236}">
                <a16:creationId xmlns:a16="http://schemas.microsoft.com/office/drawing/2014/main" id="{3A0BB748-8628-43A6-8F59-FFC22F661168}"/>
              </a:ext>
            </a:extLst>
          </p:cNvPr>
          <p:cNvSpPr txBox="1">
            <a:spLocks/>
          </p:cNvSpPr>
          <p:nvPr/>
        </p:nvSpPr>
        <p:spPr>
          <a:xfrm>
            <a:off x="10635153" y="1135676"/>
            <a:ext cx="1384110"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51" name="Speech Bubble: Rectangle with Corners Rounded 50">
            <a:extLst>
              <a:ext uri="{FF2B5EF4-FFF2-40B4-BE49-F238E27FC236}">
                <a16:creationId xmlns:a16="http://schemas.microsoft.com/office/drawing/2014/main" id="{9A45B2EF-B154-46BD-A141-F0262C94A9B2}"/>
              </a:ext>
            </a:extLst>
          </p:cNvPr>
          <p:cNvSpPr/>
          <p:nvPr/>
        </p:nvSpPr>
        <p:spPr>
          <a:xfrm>
            <a:off x="3831781" y="164666"/>
            <a:ext cx="2636999" cy="461665"/>
          </a:xfrm>
          <a:prstGeom prst="wedgeRoundRectCallout">
            <a:avLst>
              <a:gd name="adj1" fmla="val -66377"/>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04139E59-938F-4284-8A74-DAABEE57B396}"/>
              </a:ext>
            </a:extLst>
          </p:cNvPr>
          <p:cNvSpPr txBox="1"/>
          <p:nvPr/>
        </p:nvSpPr>
        <p:spPr>
          <a:xfrm>
            <a:off x="3841669" y="148792"/>
            <a:ext cx="26369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Sag die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Wörter</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4" name="Graphic 53" descr="Teacher">
            <a:extLst>
              <a:ext uri="{FF2B5EF4-FFF2-40B4-BE49-F238E27FC236}">
                <a16:creationId xmlns:a16="http://schemas.microsoft.com/office/drawing/2014/main" id="{3751BBA0-B5E6-4D21-A8D5-079E28853C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7376" y="-35979"/>
            <a:ext cx="914400" cy="914400"/>
          </a:xfrm>
          <a:prstGeom prst="rect">
            <a:avLst/>
          </a:prstGeom>
        </p:spPr>
      </p:pic>
      <p:sp>
        <p:nvSpPr>
          <p:cNvPr id="42" name="Google Shape;119;p1">
            <a:extLst>
              <a:ext uri="{FF2B5EF4-FFF2-40B4-BE49-F238E27FC236}">
                <a16:creationId xmlns:a16="http://schemas.microsoft.com/office/drawing/2014/main" id="{69F79E32-5377-DF31-5B6E-FA45340069B9}"/>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5" name="Title 2">
            <a:extLst>
              <a:ext uri="{FF2B5EF4-FFF2-40B4-BE49-F238E27FC236}">
                <a16:creationId xmlns:a16="http://schemas.microsoft.com/office/drawing/2014/main" id="{6D73D3F3-6D29-104E-30F5-0CDA73902B3A}"/>
              </a:ext>
            </a:extLst>
          </p:cNvPr>
          <p:cNvSpPr txBox="1">
            <a:spLocks/>
          </p:cNvSpPr>
          <p:nvPr/>
        </p:nvSpPr>
        <p:spPr>
          <a:xfrm>
            <a:off x="10606208" y="1093279"/>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ea typeface="Calibri"/>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ea typeface="Calibri"/>
              <a:cs typeface="Calibri"/>
              <a:sym typeface="Calibri"/>
            </a:endParaRPr>
          </a:p>
        </p:txBody>
      </p:sp>
      <p:pic>
        <p:nvPicPr>
          <p:cNvPr id="46" name="Picture 45" descr="Icon&#10;&#10;Description automatically generated">
            <a:extLst>
              <a:ext uri="{FF2B5EF4-FFF2-40B4-BE49-F238E27FC236}">
                <a16:creationId xmlns:a16="http://schemas.microsoft.com/office/drawing/2014/main" id="{708863DA-FB1F-5FDE-476B-2EF2899828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6208" y="164666"/>
            <a:ext cx="1585097" cy="1066892"/>
          </a:xfrm>
          <a:prstGeom prst="rect">
            <a:avLst/>
          </a:prstGeom>
        </p:spPr>
      </p:pic>
      <p:pic>
        <p:nvPicPr>
          <p:cNvPr id="3" name="Picture 2" descr="Free lightbulb idea enlightenment vector">
            <a:extLst>
              <a:ext uri="{FF2B5EF4-FFF2-40B4-BE49-F238E27FC236}">
                <a16:creationId xmlns:a16="http://schemas.microsoft.com/office/drawing/2014/main" id="{E3C5C0FA-36BA-0EB0-611E-49A583A16C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607" y="1828027"/>
            <a:ext cx="1670650" cy="1869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on&#10;&#10;Description automatically generated with medium confidence">
            <a:extLst>
              <a:ext uri="{FF2B5EF4-FFF2-40B4-BE49-F238E27FC236}">
                <a16:creationId xmlns:a16="http://schemas.microsoft.com/office/drawing/2014/main" id="{C643BB24-2906-471E-02DF-1B23BA5EC8F4}"/>
              </a:ext>
            </a:extLst>
          </p:cNvPr>
          <p:cNvPicPr>
            <a:picLocks noChangeAspect="1"/>
          </p:cNvPicPr>
          <p:nvPr/>
        </p:nvPicPr>
        <p:blipFill rotWithShape="1">
          <a:blip r:embed="rId7">
            <a:extLst>
              <a:ext uri="{28A0092B-C50C-407E-A947-70E740481C1C}">
                <a14:useLocalDpi xmlns:a14="http://schemas.microsoft.com/office/drawing/2010/main" val="0"/>
              </a:ext>
            </a:extLst>
          </a:blip>
          <a:srcRect t="14861" r="57718" b="9009"/>
          <a:stretch/>
        </p:blipFill>
        <p:spPr>
          <a:xfrm>
            <a:off x="5357886" y="1975641"/>
            <a:ext cx="1476227" cy="1574030"/>
          </a:xfrm>
          <a:prstGeom prst="rect">
            <a:avLst/>
          </a:prstGeom>
        </p:spPr>
      </p:pic>
      <p:pic>
        <p:nvPicPr>
          <p:cNvPr id="5" name="Picture 2" descr="Free checklist task to do vector">
            <a:extLst>
              <a:ext uri="{FF2B5EF4-FFF2-40B4-BE49-F238E27FC236}">
                <a16:creationId xmlns:a16="http://schemas.microsoft.com/office/drawing/2014/main" id="{41118A10-7E10-2403-D7CF-27443DDE09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4866" y="1718144"/>
            <a:ext cx="1790132" cy="19285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Paper Leaf vector and picture">
            <a:extLst>
              <a:ext uri="{FF2B5EF4-FFF2-40B4-BE49-F238E27FC236}">
                <a16:creationId xmlns:a16="http://schemas.microsoft.com/office/drawing/2014/main" id="{B1BB17BB-227E-E27B-1FEC-04249CFD7D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5668" y="1683641"/>
            <a:ext cx="1528445" cy="19368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Sandwich Diet vector and picture">
            <a:extLst>
              <a:ext uri="{FF2B5EF4-FFF2-40B4-BE49-F238E27FC236}">
                <a16:creationId xmlns:a16="http://schemas.microsoft.com/office/drawing/2014/main" id="{9A529CA6-5B07-EEB9-C2C1-4F9D4107CC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0913" y="1784630"/>
            <a:ext cx="2077953" cy="1848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Basketball Ball vector and picture">
            <a:extLst>
              <a:ext uri="{FF2B5EF4-FFF2-40B4-BE49-F238E27FC236}">
                <a16:creationId xmlns:a16="http://schemas.microsoft.com/office/drawing/2014/main" id="{E9F224E3-63D2-B110-0C14-A14BB40BA3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4607" y="1860704"/>
            <a:ext cx="1643399" cy="164339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FA480A48-772D-43C7-8DA4-B29E4EAD79CE}"/>
              </a:ext>
            </a:extLst>
          </p:cNvPr>
          <p:cNvGrpSpPr/>
          <p:nvPr/>
        </p:nvGrpSpPr>
        <p:grpSpPr>
          <a:xfrm>
            <a:off x="0" y="1242405"/>
            <a:ext cx="2522417" cy="2880000"/>
            <a:chOff x="194736" y="1163992"/>
            <a:chExt cx="2522417" cy="2880000"/>
          </a:xfrm>
        </p:grpSpPr>
        <p:pic>
          <p:nvPicPr>
            <p:cNvPr id="26" name="Picture 25">
              <a:extLst>
                <a:ext uri="{FF2B5EF4-FFF2-40B4-BE49-F238E27FC236}">
                  <a16:creationId xmlns:a16="http://schemas.microsoft.com/office/drawing/2014/main" id="{BFD6ADBD-ED9B-4F29-8287-257ED90E23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4736" y="1163992"/>
              <a:ext cx="2522417" cy="2880000"/>
            </a:xfrm>
            <a:prstGeom prst="rect">
              <a:avLst/>
            </a:prstGeom>
          </p:spPr>
        </p:pic>
        <p:sp>
          <p:nvSpPr>
            <p:cNvPr id="27" name="TextBox 26">
              <a:extLst>
                <a:ext uri="{FF2B5EF4-FFF2-40B4-BE49-F238E27FC236}">
                  <a16:creationId xmlns:a16="http://schemas.microsoft.com/office/drawing/2014/main" id="{31ED5D4F-92E1-433D-8419-0150AC01E688}"/>
                </a:ext>
              </a:extLst>
            </p:cNvPr>
            <p:cNvSpPr txBox="1"/>
            <p:nvPr/>
          </p:nvSpPr>
          <p:spPr>
            <a:xfrm>
              <a:off x="804163" y="3045228"/>
              <a:ext cx="10150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der</a:t>
              </a:r>
            </a:p>
          </p:txBody>
        </p:sp>
      </p:grpSp>
      <p:grpSp>
        <p:nvGrpSpPr>
          <p:cNvPr id="31" name="Group 30">
            <a:extLst>
              <a:ext uri="{FF2B5EF4-FFF2-40B4-BE49-F238E27FC236}">
                <a16:creationId xmlns:a16="http://schemas.microsoft.com/office/drawing/2014/main" id="{FFF4460A-60C7-48EB-AF20-4821E6914702}"/>
              </a:ext>
            </a:extLst>
          </p:cNvPr>
          <p:cNvGrpSpPr/>
          <p:nvPr/>
        </p:nvGrpSpPr>
        <p:grpSpPr>
          <a:xfrm>
            <a:off x="4674628" y="4358116"/>
            <a:ext cx="2880000" cy="2522417"/>
            <a:chOff x="4663072" y="3753114"/>
            <a:chExt cx="2880000" cy="2522417"/>
          </a:xfrm>
        </p:grpSpPr>
        <p:pic>
          <p:nvPicPr>
            <p:cNvPr id="32" name="Picture 31">
              <a:extLst>
                <a:ext uri="{FF2B5EF4-FFF2-40B4-BE49-F238E27FC236}">
                  <a16:creationId xmlns:a16="http://schemas.microsoft.com/office/drawing/2014/main" id="{4FF170DF-258F-48EF-B46B-0BD9D4CA32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4841863" y="3574323"/>
              <a:ext cx="2522417" cy="2880000"/>
            </a:xfrm>
            <a:prstGeom prst="rect">
              <a:avLst/>
            </a:prstGeom>
          </p:spPr>
        </p:pic>
        <p:sp>
          <p:nvSpPr>
            <p:cNvPr id="34" name="TextBox 33">
              <a:extLst>
                <a:ext uri="{FF2B5EF4-FFF2-40B4-BE49-F238E27FC236}">
                  <a16:creationId xmlns:a16="http://schemas.microsoft.com/office/drawing/2014/main" id="{67574233-A769-4A3B-AC1A-C4487DDCCFE6}"/>
                </a:ext>
              </a:extLst>
            </p:cNvPr>
            <p:cNvSpPr txBox="1"/>
            <p:nvPr/>
          </p:nvSpPr>
          <p:spPr>
            <a:xfrm>
              <a:off x="5492165" y="5340065"/>
              <a:ext cx="97494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die</a:t>
              </a:r>
            </a:p>
          </p:txBody>
        </p:sp>
      </p:grpSp>
      <p:grpSp>
        <p:nvGrpSpPr>
          <p:cNvPr id="28" name="Group 27">
            <a:extLst>
              <a:ext uri="{FF2B5EF4-FFF2-40B4-BE49-F238E27FC236}">
                <a16:creationId xmlns:a16="http://schemas.microsoft.com/office/drawing/2014/main" id="{BF89E46F-9C63-4DF6-AC29-BC99DD8FFAE3}"/>
              </a:ext>
            </a:extLst>
          </p:cNvPr>
          <p:cNvGrpSpPr/>
          <p:nvPr/>
        </p:nvGrpSpPr>
        <p:grpSpPr>
          <a:xfrm>
            <a:off x="9686187" y="1683641"/>
            <a:ext cx="2522417" cy="2880000"/>
            <a:chOff x="9957525" y="-3740"/>
            <a:chExt cx="2522417" cy="2880000"/>
          </a:xfrm>
        </p:grpSpPr>
        <p:pic>
          <p:nvPicPr>
            <p:cNvPr id="29" name="Picture 28">
              <a:extLst>
                <a:ext uri="{FF2B5EF4-FFF2-40B4-BE49-F238E27FC236}">
                  <a16:creationId xmlns:a16="http://schemas.microsoft.com/office/drawing/2014/main" id="{C5824629-6B03-4A15-BA02-245DC2AECA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9957525" y="-3740"/>
              <a:ext cx="2522417" cy="2880000"/>
            </a:xfrm>
            <a:prstGeom prst="rect">
              <a:avLst/>
            </a:prstGeom>
          </p:spPr>
        </p:pic>
        <p:sp>
          <p:nvSpPr>
            <p:cNvPr id="30" name="TextBox 29">
              <a:extLst>
                <a:ext uri="{FF2B5EF4-FFF2-40B4-BE49-F238E27FC236}">
                  <a16:creationId xmlns:a16="http://schemas.microsoft.com/office/drawing/2014/main" id="{642289DA-2A14-45DA-BEAE-B334852447E5}"/>
                </a:ext>
              </a:extLst>
            </p:cNvPr>
            <p:cNvSpPr txBox="1"/>
            <p:nvPr/>
          </p:nvSpPr>
          <p:spPr>
            <a:xfrm>
              <a:off x="10686196" y="1700453"/>
              <a:ext cx="108715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das</a:t>
              </a:r>
            </a:p>
          </p:txBody>
        </p:sp>
      </p:grpSp>
    </p:spTree>
    <p:extLst>
      <p:ext uri="{BB962C8B-B14F-4D97-AF65-F5344CB8AC3E}">
        <p14:creationId xmlns:p14="http://schemas.microsoft.com/office/powerpoint/2010/main" val="342302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16667E-6 2.22222E-6 L 0.01615 0.76203 " pathEditMode="relative" rAng="0" ptsTypes="AA">
                                      <p:cBhvr>
                                        <p:cTn id="10" dur="2000" fill="hold"/>
                                        <p:tgtEl>
                                          <p:spTgt spid="3"/>
                                        </p:tgtEl>
                                        <p:attrNameLst>
                                          <p:attrName>ppt_x</p:attrName>
                                          <p:attrName>ppt_y</p:attrName>
                                        </p:attrNameLst>
                                      </p:cBhvr>
                                      <p:rCtr x="807" y="3810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2.22222E-6 L -0.58047 -0.00695 " pathEditMode="relative" rAng="0" ptsTypes="AA">
                                      <p:cBhvr>
                                        <p:cTn id="18" dur="2000" fill="hold"/>
                                        <p:tgtEl>
                                          <p:spTgt spid="4"/>
                                        </p:tgtEl>
                                        <p:attrNameLst>
                                          <p:attrName>ppt_x</p:attrName>
                                          <p:attrName>ppt_y</p:attrName>
                                        </p:attrNameLst>
                                      </p:cBhvr>
                                      <p:rCtr x="-29023" y="-34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375E-6 -2.22222E-6 L 0.01523 0.8044 " pathEditMode="relative" rAng="0" ptsTypes="AA">
                                      <p:cBhvr>
                                        <p:cTn id="26" dur="2000" fill="hold"/>
                                        <p:tgtEl>
                                          <p:spTgt spid="5"/>
                                        </p:tgtEl>
                                        <p:attrNameLst>
                                          <p:attrName>ppt_x</p:attrName>
                                          <p:attrName>ppt_y</p:attrName>
                                        </p:attrNameLst>
                                      </p:cBhvr>
                                      <p:rCtr x="755" y="40208"/>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54167E-6 4.44444E-6 L 0.64036 0.11319 " pathEditMode="relative" rAng="0" ptsTypes="AA">
                                      <p:cBhvr>
                                        <p:cTn id="34" dur="2000" fill="hold"/>
                                        <p:tgtEl>
                                          <p:spTgt spid="6"/>
                                        </p:tgtEl>
                                        <p:attrNameLst>
                                          <p:attrName>ppt_x</p:attrName>
                                          <p:attrName>ppt_y</p:attrName>
                                        </p:attrNameLst>
                                      </p:cBhvr>
                                      <p:rCtr x="32018" y="5648"/>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5E-6 -2.22222E-6 L -0.58541 0.03125 " pathEditMode="relative" rAng="0" ptsTypes="AA">
                                      <p:cBhvr>
                                        <p:cTn id="42" dur="2000" fill="hold"/>
                                        <p:tgtEl>
                                          <p:spTgt spid="8"/>
                                        </p:tgtEl>
                                        <p:attrNameLst>
                                          <p:attrName>ppt_x</p:attrName>
                                          <p:attrName>ppt_y</p:attrName>
                                        </p:attrNameLst>
                                      </p:cBhvr>
                                      <p:rCtr x="-29271" y="1551"/>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54167E-6 2.59259E-6 L 0.67591 0.12569 " pathEditMode="relative" rAng="0" ptsTypes="AA">
                                      <p:cBhvr>
                                        <p:cTn id="50" dur="2000" fill="hold"/>
                                        <p:tgtEl>
                                          <p:spTgt spid="7"/>
                                        </p:tgtEl>
                                        <p:attrNameLst>
                                          <p:attrName>ppt_x</p:attrName>
                                          <p:attrName>ppt_y</p:attrName>
                                        </p:attrNameLst>
                                      </p:cBhvr>
                                      <p:rCtr x="33789" y="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15" name="Picture 14" descr="A picture containing text, clipart&#10;&#10;Description automatically generated">
            <a:extLst>
              <a:ext uri="{FF2B5EF4-FFF2-40B4-BE49-F238E27FC236}">
                <a16:creationId xmlns:a16="http://schemas.microsoft.com/office/drawing/2014/main" id="{A80DFC7A-314A-F0BB-B7FE-14FA88F878F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2054" y="-35477"/>
            <a:ext cx="958467" cy="1224709"/>
          </a:xfrm>
          <a:prstGeom prst="rect">
            <a:avLst/>
          </a:prstGeom>
        </p:spPr>
      </p:pic>
      <p:sp>
        <p:nvSpPr>
          <p:cNvPr id="18" name="Title 1">
            <a:extLst>
              <a:ext uri="{FF2B5EF4-FFF2-40B4-BE49-F238E27FC236}">
                <a16:creationId xmlns:a16="http://schemas.microsoft.com/office/drawing/2014/main" id="{A68729AE-61E2-9264-6507-4CF42E966E37}"/>
              </a:ext>
            </a:extLst>
          </p:cNvPr>
          <p:cNvSpPr txBox="1">
            <a:spLocks/>
          </p:cNvSpPr>
          <p:nvPr/>
        </p:nvSpPr>
        <p:spPr>
          <a:xfrm>
            <a:off x="644541" y="87041"/>
            <a:ext cx="2237996" cy="5820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Follow up 3 </a:t>
            </a:r>
            <a:endParaRPr kumimoji="0" lang="en-GB" sz="2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9" name="Google Shape;119;p1">
            <a:extLst>
              <a:ext uri="{FF2B5EF4-FFF2-40B4-BE49-F238E27FC236}">
                <a16:creationId xmlns:a16="http://schemas.microsoft.com/office/drawing/2014/main" id="{2679E9FF-2CB3-E44C-5D29-7EC8D7811E97}"/>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Speech Bubble: Rectangle with Corners Rounded 12">
            <a:hlinkClick r:id="" action="ppaction://noaction">
              <a:snd r:embed="rId4" name="T1_W12F_11.1.wav"/>
            </a:hlinkClick>
            <a:extLst>
              <a:ext uri="{FF2B5EF4-FFF2-40B4-BE49-F238E27FC236}">
                <a16:creationId xmlns:a16="http://schemas.microsoft.com/office/drawing/2014/main" id="{823336A4-70E9-15E3-3C2E-430F46337302}"/>
              </a:ext>
            </a:extLst>
          </p:cNvPr>
          <p:cNvSpPr/>
          <p:nvPr/>
        </p:nvSpPr>
        <p:spPr>
          <a:xfrm>
            <a:off x="3684475" y="227648"/>
            <a:ext cx="2237997" cy="476440"/>
          </a:xfrm>
          <a:prstGeom prst="wedgeRoundRectCallout">
            <a:avLst>
              <a:gd name="adj1" fmla="val -60711"/>
              <a:gd name="adj2" fmla="val -1142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a:t>
            </a:r>
          </a:p>
        </p:txBody>
      </p:sp>
      <p:pic>
        <p:nvPicPr>
          <p:cNvPr id="14" name="Graphic 13" descr="Teacher">
            <a:extLst>
              <a:ext uri="{FF2B5EF4-FFF2-40B4-BE49-F238E27FC236}">
                <a16:creationId xmlns:a16="http://schemas.microsoft.com/office/drawing/2014/main" id="{73C9887D-EE65-316C-442F-0F99ED9B89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0408" y="12954"/>
            <a:ext cx="914400" cy="914400"/>
          </a:xfrm>
          <a:prstGeom prst="rect">
            <a:avLst/>
          </a:prstGeom>
        </p:spPr>
      </p:pic>
      <p:sp>
        <p:nvSpPr>
          <p:cNvPr id="17" name="TextBox 16">
            <a:extLst>
              <a:ext uri="{FF2B5EF4-FFF2-40B4-BE49-F238E27FC236}">
                <a16:creationId xmlns:a16="http://schemas.microsoft.com/office/drawing/2014/main" id="{FEC92DE5-DB56-C4CE-2168-707E6DF2C670}"/>
              </a:ext>
            </a:extLst>
          </p:cNvPr>
          <p:cNvSpPr txBox="1"/>
          <p:nvPr/>
        </p:nvSpPr>
        <p:spPr>
          <a:xfrm>
            <a:off x="299743" y="838304"/>
            <a:ext cx="9555480"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Ronja and </a:t>
            </a:r>
            <a:r>
              <a:rPr lang="en-GB" sz="2400" dirty="0" err="1">
                <a:solidFill>
                  <a:srgbClr val="002060"/>
                </a:solidFill>
                <a:latin typeface="Century Gothic" panose="020B0502020202020204" pitchFamily="34" charset="0"/>
              </a:rPr>
              <a:t>Lias</a:t>
            </a:r>
            <a:r>
              <a:rPr lang="en-GB" sz="2400" dirty="0">
                <a:solidFill>
                  <a:srgbClr val="002060"/>
                </a:solidFill>
                <a:latin typeface="Century Gothic" panose="020B0502020202020204" pitchFamily="34" charset="0"/>
              </a:rPr>
              <a:t> are playing a word game.</a:t>
            </a:r>
          </a:p>
          <a:p>
            <a:r>
              <a:rPr lang="en-GB" sz="2400" dirty="0">
                <a:solidFill>
                  <a:srgbClr val="002060"/>
                </a:solidFill>
                <a:latin typeface="Century Gothic" panose="020B0502020202020204" pitchFamily="34" charset="0"/>
              </a:rPr>
              <a:t>Which word is Ronja referring to? </a:t>
            </a:r>
          </a:p>
        </p:txBody>
      </p:sp>
      <p:sp>
        <p:nvSpPr>
          <p:cNvPr id="20" name="Rounded Rectangle 12">
            <a:extLst>
              <a:ext uri="{FF2B5EF4-FFF2-40B4-BE49-F238E27FC236}">
                <a16:creationId xmlns:a16="http://schemas.microsoft.com/office/drawing/2014/main" id="{CFD6DA75-75F0-0C74-341D-5DBB6688EA34}"/>
              </a:ext>
            </a:extLst>
          </p:cNvPr>
          <p:cNvSpPr/>
          <p:nvPr/>
        </p:nvSpPr>
        <p:spPr>
          <a:xfrm>
            <a:off x="9394937" y="3429000"/>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aber</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4" name="Rounded Rectangle 12">
            <a:extLst>
              <a:ext uri="{FF2B5EF4-FFF2-40B4-BE49-F238E27FC236}">
                <a16:creationId xmlns:a16="http://schemas.microsoft.com/office/drawing/2014/main" id="{73BC694F-1165-1FC4-B7B3-BBE5FEF197B4}"/>
              </a:ext>
            </a:extLst>
          </p:cNvPr>
          <p:cNvSpPr/>
          <p:nvPr/>
        </p:nvSpPr>
        <p:spPr>
          <a:xfrm>
            <a:off x="9394937" y="2516394"/>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oder</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5" name="Rounded Rectangle 12">
            <a:extLst>
              <a:ext uri="{FF2B5EF4-FFF2-40B4-BE49-F238E27FC236}">
                <a16:creationId xmlns:a16="http://schemas.microsoft.com/office/drawing/2014/main" id="{188B23AB-6ECC-93BC-E596-AEFFEAE67127}"/>
              </a:ext>
            </a:extLst>
          </p:cNvPr>
          <p:cNvSpPr/>
          <p:nvPr/>
        </p:nvSpPr>
        <p:spPr>
          <a:xfrm>
            <a:off x="9394937" y="5179862"/>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schwarz</a:t>
            </a:r>
          </a:p>
        </p:txBody>
      </p:sp>
      <p:sp>
        <p:nvSpPr>
          <p:cNvPr id="26" name="Rounded Rectangle 12">
            <a:extLst>
              <a:ext uri="{FF2B5EF4-FFF2-40B4-BE49-F238E27FC236}">
                <a16:creationId xmlns:a16="http://schemas.microsoft.com/office/drawing/2014/main" id="{1DD97353-B168-66D0-F076-7DA1876DE0CF}"/>
              </a:ext>
            </a:extLst>
          </p:cNvPr>
          <p:cNvSpPr/>
          <p:nvPr/>
        </p:nvSpPr>
        <p:spPr>
          <a:xfrm>
            <a:off x="9394937" y="4290003"/>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F0302020204030204"/>
              </a:rPr>
              <a:t>d</a:t>
            </a: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Kleidung</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28" name="Picture 27" descr="A cartoon of a person with her hands in her pockets&#10;&#10;Description automatically generated">
            <a:extLst>
              <a:ext uri="{FF2B5EF4-FFF2-40B4-BE49-F238E27FC236}">
                <a16:creationId xmlns:a16="http://schemas.microsoft.com/office/drawing/2014/main" id="{7EB7016D-492C-61C5-B3F4-BCF76537A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43" y="1766029"/>
            <a:ext cx="1917705" cy="4963471"/>
          </a:xfrm>
          <a:prstGeom prst="rect">
            <a:avLst/>
          </a:prstGeom>
        </p:spPr>
      </p:pic>
      <p:sp>
        <p:nvSpPr>
          <p:cNvPr id="29" name="Speech Bubble: Rectangle with Corners Rounded 28">
            <a:extLst>
              <a:ext uri="{FF2B5EF4-FFF2-40B4-BE49-F238E27FC236}">
                <a16:creationId xmlns:a16="http://schemas.microsoft.com/office/drawing/2014/main" id="{87FBCE01-6C3E-BB66-30E7-41F4DFBF530C}"/>
              </a:ext>
            </a:extLst>
          </p:cNvPr>
          <p:cNvSpPr/>
          <p:nvPr/>
        </p:nvSpPr>
        <p:spPr>
          <a:xfrm>
            <a:off x="2589758" y="2184031"/>
            <a:ext cx="1094717" cy="997207"/>
          </a:xfrm>
          <a:prstGeom prst="wedgeRoundRectCallout">
            <a:avLst>
              <a:gd name="adj1" fmla="val -82787"/>
              <a:gd name="adj2" fmla="val -11218"/>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hlinkClick r:id="" action="ppaction://noaction">
              <a:snd r:embed="rId8" name="T1_W12F_11.2.wav"/>
            </a:hlinkClick>
            <a:extLst>
              <a:ext uri="{FF2B5EF4-FFF2-40B4-BE49-F238E27FC236}">
                <a16:creationId xmlns:a16="http://schemas.microsoft.com/office/drawing/2014/main" id="{496D61C1-5EF3-47B4-A7FE-0FB565B56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208" y="2479937"/>
            <a:ext cx="429815" cy="405394"/>
          </a:xfrm>
          <a:prstGeom prst="rect">
            <a:avLst/>
          </a:prstGeom>
          <a:effectLst>
            <a:outerShdw blurRad="50800" dist="38100" dir="5400000" algn="t" rotWithShape="0">
              <a:prstClr val="black">
                <a:alpha val="40000"/>
              </a:prstClr>
            </a:outerShdw>
          </a:effectLst>
        </p:spPr>
      </p:pic>
      <p:pic>
        <p:nvPicPr>
          <p:cNvPr id="32" name="Picture 31" descr="A cartoon of a person&#10;&#10;Description automatically generated">
            <a:extLst>
              <a:ext uri="{FF2B5EF4-FFF2-40B4-BE49-F238E27FC236}">
                <a16:creationId xmlns:a16="http://schemas.microsoft.com/office/drawing/2014/main" id="{23651EC2-5D29-232A-C1B0-E90BCF3C57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8542" y="1762952"/>
            <a:ext cx="1266961" cy="4827227"/>
          </a:xfrm>
          <a:prstGeom prst="rect">
            <a:avLst/>
          </a:prstGeom>
        </p:spPr>
      </p:pic>
      <p:pic>
        <p:nvPicPr>
          <p:cNvPr id="33" name="Picture 2" descr="Free lightbulb idea enlightenment vector">
            <a:extLst>
              <a:ext uri="{FF2B5EF4-FFF2-40B4-BE49-F238E27FC236}">
                <a16:creationId xmlns:a16="http://schemas.microsoft.com/office/drawing/2014/main" id="{EB05B4C2-57FB-61CB-8618-7A699691A5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381" y="1096416"/>
            <a:ext cx="544706" cy="60946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snd r:embed="rId12" name="T1_W12F_12.5.wav"/>
            </a:hlinkClick>
            <a:extLst>
              <a:ext uri="{FF2B5EF4-FFF2-40B4-BE49-F238E27FC236}">
                <a16:creationId xmlns:a16="http://schemas.microsoft.com/office/drawing/2014/main" id="{73560966-3AAC-40D2-2875-7B3BA7877E24}"/>
              </a:ext>
            </a:extLst>
          </p:cNvPr>
          <p:cNvSpPr/>
          <p:nvPr/>
        </p:nvSpPr>
        <p:spPr>
          <a:xfrm>
            <a:off x="8706858" y="269972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a:t>
            </a:r>
          </a:p>
        </p:txBody>
      </p:sp>
      <p:sp>
        <p:nvSpPr>
          <p:cNvPr id="35" name="Rectangle 34">
            <a:hlinkClick r:id="" action="ppaction://noaction">
              <a:snd r:embed="rId13" name="T1_W12F_12.6.wav"/>
            </a:hlinkClick>
            <a:extLst>
              <a:ext uri="{FF2B5EF4-FFF2-40B4-BE49-F238E27FC236}">
                <a16:creationId xmlns:a16="http://schemas.microsoft.com/office/drawing/2014/main" id="{9503EA24-9606-2C77-B0F6-E46F44AEEB51}"/>
              </a:ext>
            </a:extLst>
          </p:cNvPr>
          <p:cNvSpPr/>
          <p:nvPr/>
        </p:nvSpPr>
        <p:spPr>
          <a:xfrm>
            <a:off x="8706856" y="358475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B</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6" name="Rectangle 35">
            <a:hlinkClick r:id="" action="ppaction://noaction">
              <a:snd r:embed="rId14" name="T1_W12F_12.7.wav"/>
            </a:hlinkClick>
            <a:extLst>
              <a:ext uri="{FF2B5EF4-FFF2-40B4-BE49-F238E27FC236}">
                <a16:creationId xmlns:a16="http://schemas.microsoft.com/office/drawing/2014/main" id="{A9B59A5C-85BC-821B-38FF-C1A2E4ADAD90}"/>
              </a:ext>
            </a:extLst>
          </p:cNvPr>
          <p:cNvSpPr/>
          <p:nvPr/>
        </p:nvSpPr>
        <p:spPr>
          <a:xfrm>
            <a:off x="8726504" y="446979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C</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7" name="Rectangle 36">
            <a:hlinkClick r:id="" action="ppaction://noaction">
              <a:snd r:embed="rId15" name="T1_W12F_12.8.wav"/>
            </a:hlinkClick>
            <a:extLst>
              <a:ext uri="{FF2B5EF4-FFF2-40B4-BE49-F238E27FC236}">
                <a16:creationId xmlns:a16="http://schemas.microsoft.com/office/drawing/2014/main" id="{8505D57B-AEA6-3CE1-73C8-4F2632CB284D}"/>
              </a:ext>
            </a:extLst>
          </p:cNvPr>
          <p:cNvSpPr/>
          <p:nvPr/>
        </p:nvSpPr>
        <p:spPr>
          <a:xfrm>
            <a:off x="8730302" y="535482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D</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7508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chemeClr val="accent2"/>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15" name="Picture 14" descr="A picture containing text, clipart&#10;&#10;Description automatically generated">
            <a:extLst>
              <a:ext uri="{FF2B5EF4-FFF2-40B4-BE49-F238E27FC236}">
                <a16:creationId xmlns:a16="http://schemas.microsoft.com/office/drawing/2014/main" id="{A80DFC7A-314A-F0BB-B7FE-14FA88F878F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2054" y="-35477"/>
            <a:ext cx="958467" cy="1224709"/>
          </a:xfrm>
          <a:prstGeom prst="rect">
            <a:avLst/>
          </a:prstGeom>
        </p:spPr>
      </p:pic>
      <p:sp>
        <p:nvSpPr>
          <p:cNvPr id="18" name="Title 1">
            <a:extLst>
              <a:ext uri="{FF2B5EF4-FFF2-40B4-BE49-F238E27FC236}">
                <a16:creationId xmlns:a16="http://schemas.microsoft.com/office/drawing/2014/main" id="{A68729AE-61E2-9264-6507-4CF42E966E37}"/>
              </a:ext>
            </a:extLst>
          </p:cNvPr>
          <p:cNvSpPr txBox="1">
            <a:spLocks/>
          </p:cNvSpPr>
          <p:nvPr/>
        </p:nvSpPr>
        <p:spPr>
          <a:xfrm>
            <a:off x="644541" y="87041"/>
            <a:ext cx="2237996" cy="5820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Follow up 3 </a:t>
            </a:r>
            <a:endParaRPr kumimoji="0" lang="en-GB" sz="2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9" name="Google Shape;119;p1">
            <a:extLst>
              <a:ext uri="{FF2B5EF4-FFF2-40B4-BE49-F238E27FC236}">
                <a16:creationId xmlns:a16="http://schemas.microsoft.com/office/drawing/2014/main" id="{2679E9FF-2CB3-E44C-5D29-7EC8D7811E97}"/>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Speech Bubble: Rectangle with Corners Rounded 12">
            <a:hlinkClick r:id="" action="ppaction://noaction">
              <a:snd r:embed="rId4" name="T1_W12F_11.1.wav"/>
            </a:hlinkClick>
            <a:extLst>
              <a:ext uri="{FF2B5EF4-FFF2-40B4-BE49-F238E27FC236}">
                <a16:creationId xmlns:a16="http://schemas.microsoft.com/office/drawing/2014/main" id="{823336A4-70E9-15E3-3C2E-430F46337302}"/>
              </a:ext>
            </a:extLst>
          </p:cNvPr>
          <p:cNvSpPr/>
          <p:nvPr/>
        </p:nvSpPr>
        <p:spPr>
          <a:xfrm>
            <a:off x="3684475" y="227648"/>
            <a:ext cx="2237997" cy="476440"/>
          </a:xfrm>
          <a:prstGeom prst="wedgeRoundRectCallout">
            <a:avLst>
              <a:gd name="adj1" fmla="val -60711"/>
              <a:gd name="adj2" fmla="val -1142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a:t>
            </a:r>
          </a:p>
        </p:txBody>
      </p:sp>
      <p:pic>
        <p:nvPicPr>
          <p:cNvPr id="14" name="Graphic 13" descr="Teacher">
            <a:extLst>
              <a:ext uri="{FF2B5EF4-FFF2-40B4-BE49-F238E27FC236}">
                <a16:creationId xmlns:a16="http://schemas.microsoft.com/office/drawing/2014/main" id="{73C9887D-EE65-316C-442F-0F99ED9B89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0408" y="12954"/>
            <a:ext cx="914400" cy="914400"/>
          </a:xfrm>
          <a:prstGeom prst="rect">
            <a:avLst/>
          </a:prstGeom>
        </p:spPr>
      </p:pic>
      <p:sp>
        <p:nvSpPr>
          <p:cNvPr id="17" name="TextBox 16">
            <a:extLst>
              <a:ext uri="{FF2B5EF4-FFF2-40B4-BE49-F238E27FC236}">
                <a16:creationId xmlns:a16="http://schemas.microsoft.com/office/drawing/2014/main" id="{FEC92DE5-DB56-C4CE-2168-707E6DF2C670}"/>
              </a:ext>
            </a:extLst>
          </p:cNvPr>
          <p:cNvSpPr txBox="1"/>
          <p:nvPr/>
        </p:nvSpPr>
        <p:spPr>
          <a:xfrm>
            <a:off x="299743" y="838304"/>
            <a:ext cx="9555480"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Ronja and </a:t>
            </a:r>
            <a:r>
              <a:rPr lang="en-GB" sz="2400" dirty="0" err="1">
                <a:solidFill>
                  <a:srgbClr val="002060"/>
                </a:solidFill>
                <a:latin typeface="Century Gothic" panose="020B0502020202020204" pitchFamily="34" charset="0"/>
              </a:rPr>
              <a:t>Lias</a:t>
            </a:r>
            <a:r>
              <a:rPr lang="en-GB" sz="2400" dirty="0">
                <a:solidFill>
                  <a:srgbClr val="002060"/>
                </a:solidFill>
                <a:latin typeface="Century Gothic" panose="020B0502020202020204" pitchFamily="34" charset="0"/>
              </a:rPr>
              <a:t> are playing a word game.</a:t>
            </a:r>
          </a:p>
          <a:p>
            <a:r>
              <a:rPr lang="en-GB" sz="2400" dirty="0">
                <a:solidFill>
                  <a:srgbClr val="002060"/>
                </a:solidFill>
                <a:latin typeface="Century Gothic" panose="020B0502020202020204" pitchFamily="34" charset="0"/>
              </a:rPr>
              <a:t>Which word is Ronja referring to? </a:t>
            </a:r>
          </a:p>
        </p:txBody>
      </p:sp>
      <p:sp>
        <p:nvSpPr>
          <p:cNvPr id="20" name="Rounded Rectangle 12">
            <a:extLst>
              <a:ext uri="{FF2B5EF4-FFF2-40B4-BE49-F238E27FC236}">
                <a16:creationId xmlns:a16="http://schemas.microsoft.com/office/drawing/2014/main" id="{CFD6DA75-75F0-0C74-341D-5DBB6688EA34}"/>
              </a:ext>
            </a:extLst>
          </p:cNvPr>
          <p:cNvSpPr/>
          <p:nvPr/>
        </p:nvSpPr>
        <p:spPr>
          <a:xfrm>
            <a:off x="9394937" y="3429000"/>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ja</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4" name="Rounded Rectangle 12">
            <a:extLst>
              <a:ext uri="{FF2B5EF4-FFF2-40B4-BE49-F238E27FC236}">
                <a16:creationId xmlns:a16="http://schemas.microsoft.com/office/drawing/2014/main" id="{73BC694F-1165-1FC4-B7B3-BBE5FEF197B4}"/>
              </a:ext>
            </a:extLst>
          </p:cNvPr>
          <p:cNvSpPr/>
          <p:nvPr/>
        </p:nvSpPr>
        <p:spPr>
          <a:xfrm>
            <a:off x="9394937" y="5188699"/>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auch</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5" name="Rounded Rectangle 12">
            <a:extLst>
              <a:ext uri="{FF2B5EF4-FFF2-40B4-BE49-F238E27FC236}">
                <a16:creationId xmlns:a16="http://schemas.microsoft.com/office/drawing/2014/main" id="{188B23AB-6ECC-93BC-E596-AEFFEAE67127}"/>
              </a:ext>
            </a:extLst>
          </p:cNvPr>
          <p:cNvSpPr/>
          <p:nvPr/>
        </p:nvSpPr>
        <p:spPr>
          <a:xfrm>
            <a:off x="9374275" y="2530304"/>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b="1" dirty="0" err="1">
                <a:solidFill>
                  <a:srgbClr val="002060"/>
                </a:solidFill>
                <a:latin typeface="Century Gothic" panose="020F0302020204030204"/>
              </a:rPr>
              <a:t>tschüss</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6" name="Rounded Rectangle 12">
            <a:extLst>
              <a:ext uri="{FF2B5EF4-FFF2-40B4-BE49-F238E27FC236}">
                <a16:creationId xmlns:a16="http://schemas.microsoft.com/office/drawing/2014/main" id="{1DD97353-B168-66D0-F076-7DA1876DE0CF}"/>
              </a:ext>
            </a:extLst>
          </p:cNvPr>
          <p:cNvSpPr/>
          <p:nvPr/>
        </p:nvSpPr>
        <p:spPr>
          <a:xfrm>
            <a:off x="9394937" y="4290003"/>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F0302020204030204"/>
              </a:rPr>
              <a:t>nicht</a:t>
            </a:r>
            <a:r>
              <a:rPr lang="en-GB" sz="2400" b="1" dirty="0">
                <a:solidFill>
                  <a:srgbClr val="002060"/>
                </a:solidFill>
                <a:latin typeface="Century Gothic" panose="020F0302020204030204"/>
              </a:rPr>
              <a:t> </a:t>
            </a:r>
            <a:r>
              <a:rPr lang="en-GB" sz="2400" b="1" dirty="0" err="1">
                <a:solidFill>
                  <a:srgbClr val="002060"/>
                </a:solidFill>
                <a:latin typeface="Century Gothic" panose="020F0302020204030204"/>
              </a:rPr>
              <a:t>wahr</a:t>
            </a:r>
            <a:r>
              <a:rPr lang="en-GB" sz="2400" b="1" dirty="0">
                <a:solidFill>
                  <a:srgbClr val="002060"/>
                </a:solidFill>
                <a:latin typeface="Century Gothic" panose="020F0302020204030204"/>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28" name="Picture 27" descr="A cartoon of a person with her hands in her pockets&#10;&#10;Description automatically generated">
            <a:extLst>
              <a:ext uri="{FF2B5EF4-FFF2-40B4-BE49-F238E27FC236}">
                <a16:creationId xmlns:a16="http://schemas.microsoft.com/office/drawing/2014/main" id="{7EB7016D-492C-61C5-B3F4-BCF76537A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43" y="1766029"/>
            <a:ext cx="1917705" cy="4963471"/>
          </a:xfrm>
          <a:prstGeom prst="rect">
            <a:avLst/>
          </a:prstGeom>
        </p:spPr>
      </p:pic>
      <p:sp>
        <p:nvSpPr>
          <p:cNvPr id="29" name="Speech Bubble: Rectangle with Corners Rounded 28">
            <a:extLst>
              <a:ext uri="{FF2B5EF4-FFF2-40B4-BE49-F238E27FC236}">
                <a16:creationId xmlns:a16="http://schemas.microsoft.com/office/drawing/2014/main" id="{87FBCE01-6C3E-BB66-30E7-41F4DFBF530C}"/>
              </a:ext>
            </a:extLst>
          </p:cNvPr>
          <p:cNvSpPr/>
          <p:nvPr/>
        </p:nvSpPr>
        <p:spPr>
          <a:xfrm>
            <a:off x="2589758" y="2184031"/>
            <a:ext cx="1094717" cy="997207"/>
          </a:xfrm>
          <a:prstGeom prst="wedgeRoundRectCallout">
            <a:avLst>
              <a:gd name="adj1" fmla="val -82787"/>
              <a:gd name="adj2" fmla="val -11218"/>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hlinkClick r:id="" action="ppaction://noaction">
              <a:snd r:embed="rId8" name="T1_W12F_11.3.wav"/>
            </a:hlinkClick>
            <a:extLst>
              <a:ext uri="{FF2B5EF4-FFF2-40B4-BE49-F238E27FC236}">
                <a16:creationId xmlns:a16="http://schemas.microsoft.com/office/drawing/2014/main" id="{496D61C1-5EF3-47B4-A7FE-0FB565B56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208" y="2479937"/>
            <a:ext cx="429815" cy="405394"/>
          </a:xfrm>
          <a:prstGeom prst="rect">
            <a:avLst/>
          </a:prstGeom>
          <a:effectLst>
            <a:outerShdw blurRad="50800" dist="38100" dir="5400000" algn="t" rotWithShape="0">
              <a:prstClr val="black">
                <a:alpha val="40000"/>
              </a:prstClr>
            </a:outerShdw>
          </a:effectLst>
        </p:spPr>
      </p:pic>
      <p:pic>
        <p:nvPicPr>
          <p:cNvPr id="32" name="Picture 31" descr="A cartoon of a person&#10;&#10;Description automatically generated">
            <a:extLst>
              <a:ext uri="{FF2B5EF4-FFF2-40B4-BE49-F238E27FC236}">
                <a16:creationId xmlns:a16="http://schemas.microsoft.com/office/drawing/2014/main" id="{23651EC2-5D29-232A-C1B0-E90BCF3C57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8542" y="1762952"/>
            <a:ext cx="1266961" cy="4827227"/>
          </a:xfrm>
          <a:prstGeom prst="rect">
            <a:avLst/>
          </a:prstGeom>
        </p:spPr>
      </p:pic>
      <p:pic>
        <p:nvPicPr>
          <p:cNvPr id="33" name="Picture 2" descr="Free lightbulb idea enlightenment vector">
            <a:extLst>
              <a:ext uri="{FF2B5EF4-FFF2-40B4-BE49-F238E27FC236}">
                <a16:creationId xmlns:a16="http://schemas.microsoft.com/office/drawing/2014/main" id="{EB05B4C2-57FB-61CB-8618-7A699691A5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381" y="1096416"/>
            <a:ext cx="544706" cy="60946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snd r:embed="rId12" name="T1_W12F_12.5.wav"/>
            </a:hlinkClick>
            <a:extLst>
              <a:ext uri="{FF2B5EF4-FFF2-40B4-BE49-F238E27FC236}">
                <a16:creationId xmlns:a16="http://schemas.microsoft.com/office/drawing/2014/main" id="{73560966-3AAC-40D2-2875-7B3BA7877E24}"/>
              </a:ext>
            </a:extLst>
          </p:cNvPr>
          <p:cNvSpPr/>
          <p:nvPr/>
        </p:nvSpPr>
        <p:spPr>
          <a:xfrm>
            <a:off x="8706858" y="269972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a:t>
            </a:r>
          </a:p>
        </p:txBody>
      </p:sp>
      <p:sp>
        <p:nvSpPr>
          <p:cNvPr id="35" name="Rectangle 34">
            <a:hlinkClick r:id="" action="ppaction://noaction">
              <a:snd r:embed="rId13" name="T1_W12F_12.6.wav"/>
            </a:hlinkClick>
            <a:extLst>
              <a:ext uri="{FF2B5EF4-FFF2-40B4-BE49-F238E27FC236}">
                <a16:creationId xmlns:a16="http://schemas.microsoft.com/office/drawing/2014/main" id="{9503EA24-9606-2C77-B0F6-E46F44AEEB51}"/>
              </a:ext>
            </a:extLst>
          </p:cNvPr>
          <p:cNvSpPr/>
          <p:nvPr/>
        </p:nvSpPr>
        <p:spPr>
          <a:xfrm>
            <a:off x="8706856" y="358475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B</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6" name="Rectangle 35">
            <a:hlinkClick r:id="" action="ppaction://noaction">
              <a:snd r:embed="rId14" name="T1_W12F_12.7.wav"/>
            </a:hlinkClick>
            <a:extLst>
              <a:ext uri="{FF2B5EF4-FFF2-40B4-BE49-F238E27FC236}">
                <a16:creationId xmlns:a16="http://schemas.microsoft.com/office/drawing/2014/main" id="{A9B59A5C-85BC-821B-38FF-C1A2E4ADAD90}"/>
              </a:ext>
            </a:extLst>
          </p:cNvPr>
          <p:cNvSpPr/>
          <p:nvPr/>
        </p:nvSpPr>
        <p:spPr>
          <a:xfrm>
            <a:off x="8726504" y="446979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C</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7" name="Rectangle 36">
            <a:hlinkClick r:id="" action="ppaction://noaction">
              <a:snd r:embed="rId15" name="T1_W12F_12.8.wav"/>
            </a:hlinkClick>
            <a:extLst>
              <a:ext uri="{FF2B5EF4-FFF2-40B4-BE49-F238E27FC236}">
                <a16:creationId xmlns:a16="http://schemas.microsoft.com/office/drawing/2014/main" id="{8505D57B-AEA6-3CE1-73C8-4F2632CB284D}"/>
              </a:ext>
            </a:extLst>
          </p:cNvPr>
          <p:cNvSpPr/>
          <p:nvPr/>
        </p:nvSpPr>
        <p:spPr>
          <a:xfrm>
            <a:off x="8730302" y="535482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D</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26267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chemeClr val="accent2"/>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15" name="Picture 14" descr="A picture containing text, clipart&#10;&#10;Description automatically generated">
            <a:extLst>
              <a:ext uri="{FF2B5EF4-FFF2-40B4-BE49-F238E27FC236}">
                <a16:creationId xmlns:a16="http://schemas.microsoft.com/office/drawing/2014/main" id="{A80DFC7A-314A-F0BB-B7FE-14FA88F878F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2054" y="-35477"/>
            <a:ext cx="958467" cy="1224709"/>
          </a:xfrm>
          <a:prstGeom prst="rect">
            <a:avLst/>
          </a:prstGeom>
        </p:spPr>
      </p:pic>
      <p:sp>
        <p:nvSpPr>
          <p:cNvPr id="18" name="Title 1">
            <a:extLst>
              <a:ext uri="{FF2B5EF4-FFF2-40B4-BE49-F238E27FC236}">
                <a16:creationId xmlns:a16="http://schemas.microsoft.com/office/drawing/2014/main" id="{A68729AE-61E2-9264-6507-4CF42E966E37}"/>
              </a:ext>
            </a:extLst>
          </p:cNvPr>
          <p:cNvSpPr txBox="1">
            <a:spLocks/>
          </p:cNvSpPr>
          <p:nvPr/>
        </p:nvSpPr>
        <p:spPr>
          <a:xfrm>
            <a:off x="644541" y="87041"/>
            <a:ext cx="2237996" cy="5820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Follow up 3 </a:t>
            </a:r>
            <a:endParaRPr kumimoji="0" lang="en-GB" sz="2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9" name="Google Shape;119;p1">
            <a:extLst>
              <a:ext uri="{FF2B5EF4-FFF2-40B4-BE49-F238E27FC236}">
                <a16:creationId xmlns:a16="http://schemas.microsoft.com/office/drawing/2014/main" id="{2679E9FF-2CB3-E44C-5D29-7EC8D7811E97}"/>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Speech Bubble: Rectangle with Corners Rounded 12">
            <a:hlinkClick r:id="" action="ppaction://noaction">
              <a:snd r:embed="rId4" name="T1_W12F_11.1.wav"/>
            </a:hlinkClick>
            <a:extLst>
              <a:ext uri="{FF2B5EF4-FFF2-40B4-BE49-F238E27FC236}">
                <a16:creationId xmlns:a16="http://schemas.microsoft.com/office/drawing/2014/main" id="{823336A4-70E9-15E3-3C2E-430F46337302}"/>
              </a:ext>
            </a:extLst>
          </p:cNvPr>
          <p:cNvSpPr/>
          <p:nvPr/>
        </p:nvSpPr>
        <p:spPr>
          <a:xfrm>
            <a:off x="3684475" y="227648"/>
            <a:ext cx="2237997" cy="476440"/>
          </a:xfrm>
          <a:prstGeom prst="wedgeRoundRectCallout">
            <a:avLst>
              <a:gd name="adj1" fmla="val -60711"/>
              <a:gd name="adj2" fmla="val -1142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a:t>
            </a:r>
          </a:p>
        </p:txBody>
      </p:sp>
      <p:pic>
        <p:nvPicPr>
          <p:cNvPr id="14" name="Graphic 13" descr="Teacher">
            <a:extLst>
              <a:ext uri="{FF2B5EF4-FFF2-40B4-BE49-F238E27FC236}">
                <a16:creationId xmlns:a16="http://schemas.microsoft.com/office/drawing/2014/main" id="{73C9887D-EE65-316C-442F-0F99ED9B89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0408" y="12954"/>
            <a:ext cx="914400" cy="914400"/>
          </a:xfrm>
          <a:prstGeom prst="rect">
            <a:avLst/>
          </a:prstGeom>
        </p:spPr>
      </p:pic>
      <p:sp>
        <p:nvSpPr>
          <p:cNvPr id="17" name="TextBox 16">
            <a:extLst>
              <a:ext uri="{FF2B5EF4-FFF2-40B4-BE49-F238E27FC236}">
                <a16:creationId xmlns:a16="http://schemas.microsoft.com/office/drawing/2014/main" id="{FEC92DE5-DB56-C4CE-2168-707E6DF2C670}"/>
              </a:ext>
            </a:extLst>
          </p:cNvPr>
          <p:cNvSpPr txBox="1"/>
          <p:nvPr/>
        </p:nvSpPr>
        <p:spPr>
          <a:xfrm>
            <a:off x="299743" y="838304"/>
            <a:ext cx="9555480"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Ronja and </a:t>
            </a:r>
            <a:r>
              <a:rPr lang="en-GB" sz="2400" dirty="0" err="1">
                <a:solidFill>
                  <a:srgbClr val="002060"/>
                </a:solidFill>
                <a:latin typeface="Century Gothic" panose="020B0502020202020204" pitchFamily="34" charset="0"/>
              </a:rPr>
              <a:t>Lias</a:t>
            </a:r>
            <a:r>
              <a:rPr lang="en-GB" sz="2400" dirty="0">
                <a:solidFill>
                  <a:srgbClr val="002060"/>
                </a:solidFill>
                <a:latin typeface="Century Gothic" panose="020B0502020202020204" pitchFamily="34" charset="0"/>
              </a:rPr>
              <a:t> are playing a word game.</a:t>
            </a:r>
          </a:p>
          <a:p>
            <a:r>
              <a:rPr lang="en-GB" sz="2400" dirty="0">
                <a:solidFill>
                  <a:srgbClr val="002060"/>
                </a:solidFill>
                <a:latin typeface="Century Gothic" panose="020B0502020202020204" pitchFamily="34" charset="0"/>
              </a:rPr>
              <a:t>Which word is Ronja referring to? </a:t>
            </a:r>
          </a:p>
        </p:txBody>
      </p:sp>
      <p:sp>
        <p:nvSpPr>
          <p:cNvPr id="20" name="Rounded Rectangle 12">
            <a:extLst>
              <a:ext uri="{FF2B5EF4-FFF2-40B4-BE49-F238E27FC236}">
                <a16:creationId xmlns:a16="http://schemas.microsoft.com/office/drawing/2014/main" id="{CFD6DA75-75F0-0C74-341D-5DBB6688EA34}"/>
              </a:ext>
            </a:extLst>
          </p:cNvPr>
          <p:cNvSpPr/>
          <p:nvPr/>
        </p:nvSpPr>
        <p:spPr>
          <a:xfrm>
            <a:off x="9394937" y="2480079"/>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F0302020204030204"/>
              </a:rPr>
              <a:t>eine</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4" name="Rounded Rectangle 12">
            <a:extLst>
              <a:ext uri="{FF2B5EF4-FFF2-40B4-BE49-F238E27FC236}">
                <a16:creationId xmlns:a16="http://schemas.microsoft.com/office/drawing/2014/main" id="{73BC694F-1165-1FC4-B7B3-BBE5FEF197B4}"/>
              </a:ext>
            </a:extLst>
          </p:cNvPr>
          <p:cNvSpPr/>
          <p:nvPr/>
        </p:nvSpPr>
        <p:spPr>
          <a:xfrm>
            <a:off x="9394937" y="5188699"/>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sein</a:t>
            </a:r>
          </a:p>
        </p:txBody>
      </p:sp>
      <p:sp>
        <p:nvSpPr>
          <p:cNvPr id="25" name="Rounded Rectangle 12">
            <a:extLst>
              <a:ext uri="{FF2B5EF4-FFF2-40B4-BE49-F238E27FC236}">
                <a16:creationId xmlns:a16="http://schemas.microsoft.com/office/drawing/2014/main" id="{188B23AB-6ECC-93BC-E596-AEFFEAE67127}"/>
              </a:ext>
            </a:extLst>
          </p:cNvPr>
          <p:cNvSpPr/>
          <p:nvPr/>
        </p:nvSpPr>
        <p:spPr>
          <a:xfrm>
            <a:off x="9399064" y="3385041"/>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b="1" dirty="0">
                <a:solidFill>
                  <a:srgbClr val="002060"/>
                </a:solidFill>
                <a:latin typeface="Century Gothic" panose="020F0302020204030204"/>
              </a:rPr>
              <a:t>die </a:t>
            </a:r>
            <a:r>
              <a:rPr lang="en-GB" sz="2400" b="1" dirty="0" err="1">
                <a:solidFill>
                  <a:srgbClr val="002060"/>
                </a:solidFill>
                <a:latin typeface="Century Gothic" panose="020F0302020204030204"/>
              </a:rPr>
              <a:t>Jacke</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6" name="Rounded Rectangle 12">
            <a:extLst>
              <a:ext uri="{FF2B5EF4-FFF2-40B4-BE49-F238E27FC236}">
                <a16:creationId xmlns:a16="http://schemas.microsoft.com/office/drawing/2014/main" id="{1DD97353-B168-66D0-F076-7DA1876DE0CF}"/>
              </a:ext>
            </a:extLst>
          </p:cNvPr>
          <p:cNvSpPr/>
          <p:nvPr/>
        </p:nvSpPr>
        <p:spPr>
          <a:xfrm>
            <a:off x="9394937" y="4290003"/>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es</a:t>
            </a:r>
          </a:p>
        </p:txBody>
      </p:sp>
      <p:pic>
        <p:nvPicPr>
          <p:cNvPr id="28" name="Picture 27" descr="A cartoon of a person with her hands in her pockets&#10;&#10;Description automatically generated">
            <a:extLst>
              <a:ext uri="{FF2B5EF4-FFF2-40B4-BE49-F238E27FC236}">
                <a16:creationId xmlns:a16="http://schemas.microsoft.com/office/drawing/2014/main" id="{7EB7016D-492C-61C5-B3F4-BCF76537A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43" y="1766029"/>
            <a:ext cx="1917705" cy="4963471"/>
          </a:xfrm>
          <a:prstGeom prst="rect">
            <a:avLst/>
          </a:prstGeom>
        </p:spPr>
      </p:pic>
      <p:sp>
        <p:nvSpPr>
          <p:cNvPr id="29" name="Speech Bubble: Rectangle with Corners Rounded 28">
            <a:extLst>
              <a:ext uri="{FF2B5EF4-FFF2-40B4-BE49-F238E27FC236}">
                <a16:creationId xmlns:a16="http://schemas.microsoft.com/office/drawing/2014/main" id="{87FBCE01-6C3E-BB66-30E7-41F4DFBF530C}"/>
              </a:ext>
            </a:extLst>
          </p:cNvPr>
          <p:cNvSpPr/>
          <p:nvPr/>
        </p:nvSpPr>
        <p:spPr>
          <a:xfrm>
            <a:off x="2589758" y="2184031"/>
            <a:ext cx="1094717" cy="997207"/>
          </a:xfrm>
          <a:prstGeom prst="wedgeRoundRectCallout">
            <a:avLst>
              <a:gd name="adj1" fmla="val -82787"/>
              <a:gd name="adj2" fmla="val -11218"/>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hlinkClick r:id="" action="ppaction://noaction">
              <a:snd r:embed="rId8" name="T1_W12F_11.4.wav"/>
            </a:hlinkClick>
            <a:extLst>
              <a:ext uri="{FF2B5EF4-FFF2-40B4-BE49-F238E27FC236}">
                <a16:creationId xmlns:a16="http://schemas.microsoft.com/office/drawing/2014/main" id="{496D61C1-5EF3-47B4-A7FE-0FB565B56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208" y="2479937"/>
            <a:ext cx="429815" cy="405394"/>
          </a:xfrm>
          <a:prstGeom prst="rect">
            <a:avLst/>
          </a:prstGeom>
          <a:effectLst>
            <a:outerShdw blurRad="50800" dist="38100" dir="5400000" algn="t" rotWithShape="0">
              <a:prstClr val="black">
                <a:alpha val="40000"/>
              </a:prstClr>
            </a:outerShdw>
          </a:effectLst>
        </p:spPr>
      </p:pic>
      <p:pic>
        <p:nvPicPr>
          <p:cNvPr id="32" name="Picture 31" descr="A cartoon of a person&#10;&#10;Description automatically generated">
            <a:extLst>
              <a:ext uri="{FF2B5EF4-FFF2-40B4-BE49-F238E27FC236}">
                <a16:creationId xmlns:a16="http://schemas.microsoft.com/office/drawing/2014/main" id="{23651EC2-5D29-232A-C1B0-E90BCF3C57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8542" y="1762952"/>
            <a:ext cx="1266961" cy="4827227"/>
          </a:xfrm>
          <a:prstGeom prst="rect">
            <a:avLst/>
          </a:prstGeom>
        </p:spPr>
      </p:pic>
      <p:pic>
        <p:nvPicPr>
          <p:cNvPr id="33" name="Picture 2" descr="Free lightbulb idea enlightenment vector">
            <a:extLst>
              <a:ext uri="{FF2B5EF4-FFF2-40B4-BE49-F238E27FC236}">
                <a16:creationId xmlns:a16="http://schemas.microsoft.com/office/drawing/2014/main" id="{EB05B4C2-57FB-61CB-8618-7A699691A5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381" y="1096416"/>
            <a:ext cx="544706" cy="60946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snd r:embed="rId12" name="T1_W12F_12.5.wav"/>
            </a:hlinkClick>
            <a:extLst>
              <a:ext uri="{FF2B5EF4-FFF2-40B4-BE49-F238E27FC236}">
                <a16:creationId xmlns:a16="http://schemas.microsoft.com/office/drawing/2014/main" id="{73560966-3AAC-40D2-2875-7B3BA7877E24}"/>
              </a:ext>
            </a:extLst>
          </p:cNvPr>
          <p:cNvSpPr/>
          <p:nvPr/>
        </p:nvSpPr>
        <p:spPr>
          <a:xfrm>
            <a:off x="8706858" y="269972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a:t>
            </a:r>
          </a:p>
        </p:txBody>
      </p:sp>
      <p:sp>
        <p:nvSpPr>
          <p:cNvPr id="35" name="Rectangle 34">
            <a:hlinkClick r:id="" action="ppaction://noaction">
              <a:snd r:embed="rId13" name="T1_W12F_12.6.wav"/>
            </a:hlinkClick>
            <a:extLst>
              <a:ext uri="{FF2B5EF4-FFF2-40B4-BE49-F238E27FC236}">
                <a16:creationId xmlns:a16="http://schemas.microsoft.com/office/drawing/2014/main" id="{9503EA24-9606-2C77-B0F6-E46F44AEEB51}"/>
              </a:ext>
            </a:extLst>
          </p:cNvPr>
          <p:cNvSpPr/>
          <p:nvPr/>
        </p:nvSpPr>
        <p:spPr>
          <a:xfrm>
            <a:off x="8706856" y="358475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B</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6" name="Rectangle 35">
            <a:hlinkClick r:id="" action="ppaction://noaction">
              <a:snd r:embed="rId14" name="T1_W12F_12.7.wav"/>
            </a:hlinkClick>
            <a:extLst>
              <a:ext uri="{FF2B5EF4-FFF2-40B4-BE49-F238E27FC236}">
                <a16:creationId xmlns:a16="http://schemas.microsoft.com/office/drawing/2014/main" id="{A9B59A5C-85BC-821B-38FF-C1A2E4ADAD90}"/>
              </a:ext>
            </a:extLst>
          </p:cNvPr>
          <p:cNvSpPr/>
          <p:nvPr/>
        </p:nvSpPr>
        <p:spPr>
          <a:xfrm>
            <a:off x="8726504" y="446979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C</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7" name="Rectangle 36">
            <a:hlinkClick r:id="" action="ppaction://noaction">
              <a:snd r:embed="rId15" name="T1_W12F_12.8.wav"/>
            </a:hlinkClick>
            <a:extLst>
              <a:ext uri="{FF2B5EF4-FFF2-40B4-BE49-F238E27FC236}">
                <a16:creationId xmlns:a16="http://schemas.microsoft.com/office/drawing/2014/main" id="{8505D57B-AEA6-3CE1-73C8-4F2632CB284D}"/>
              </a:ext>
            </a:extLst>
          </p:cNvPr>
          <p:cNvSpPr/>
          <p:nvPr/>
        </p:nvSpPr>
        <p:spPr>
          <a:xfrm>
            <a:off x="8730302" y="535482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D</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16042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chemeClr val="accent2"/>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15" name="Picture 14" descr="A picture containing text, clipart&#10;&#10;Description automatically generated">
            <a:extLst>
              <a:ext uri="{FF2B5EF4-FFF2-40B4-BE49-F238E27FC236}">
                <a16:creationId xmlns:a16="http://schemas.microsoft.com/office/drawing/2014/main" id="{A80DFC7A-314A-F0BB-B7FE-14FA88F878F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2054" y="-35477"/>
            <a:ext cx="958467" cy="1224709"/>
          </a:xfrm>
          <a:prstGeom prst="rect">
            <a:avLst/>
          </a:prstGeom>
        </p:spPr>
      </p:pic>
      <p:sp>
        <p:nvSpPr>
          <p:cNvPr id="18" name="Title 1">
            <a:extLst>
              <a:ext uri="{FF2B5EF4-FFF2-40B4-BE49-F238E27FC236}">
                <a16:creationId xmlns:a16="http://schemas.microsoft.com/office/drawing/2014/main" id="{A68729AE-61E2-9264-6507-4CF42E966E37}"/>
              </a:ext>
            </a:extLst>
          </p:cNvPr>
          <p:cNvSpPr txBox="1">
            <a:spLocks/>
          </p:cNvSpPr>
          <p:nvPr/>
        </p:nvSpPr>
        <p:spPr>
          <a:xfrm>
            <a:off x="644541" y="87041"/>
            <a:ext cx="2237996" cy="5820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Follow up 3 </a:t>
            </a:r>
            <a:endParaRPr kumimoji="0" lang="en-GB" sz="2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9" name="Google Shape;119;p1">
            <a:extLst>
              <a:ext uri="{FF2B5EF4-FFF2-40B4-BE49-F238E27FC236}">
                <a16:creationId xmlns:a16="http://schemas.microsoft.com/office/drawing/2014/main" id="{2679E9FF-2CB3-E44C-5D29-7EC8D7811E97}"/>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Speech Bubble: Rectangle with Corners Rounded 12">
            <a:hlinkClick r:id="" action="ppaction://noaction">
              <a:snd r:embed="rId4" name="T1_W12F_11.1.wav"/>
            </a:hlinkClick>
            <a:extLst>
              <a:ext uri="{FF2B5EF4-FFF2-40B4-BE49-F238E27FC236}">
                <a16:creationId xmlns:a16="http://schemas.microsoft.com/office/drawing/2014/main" id="{823336A4-70E9-15E3-3C2E-430F46337302}"/>
              </a:ext>
            </a:extLst>
          </p:cNvPr>
          <p:cNvSpPr/>
          <p:nvPr/>
        </p:nvSpPr>
        <p:spPr>
          <a:xfrm>
            <a:off x="3684475" y="227648"/>
            <a:ext cx="2237997" cy="476440"/>
          </a:xfrm>
          <a:prstGeom prst="wedgeRoundRectCallout">
            <a:avLst>
              <a:gd name="adj1" fmla="val -60711"/>
              <a:gd name="adj2" fmla="val -1142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a:t>
            </a:r>
          </a:p>
        </p:txBody>
      </p:sp>
      <p:pic>
        <p:nvPicPr>
          <p:cNvPr id="14" name="Graphic 13" descr="Teacher">
            <a:extLst>
              <a:ext uri="{FF2B5EF4-FFF2-40B4-BE49-F238E27FC236}">
                <a16:creationId xmlns:a16="http://schemas.microsoft.com/office/drawing/2014/main" id="{73C9887D-EE65-316C-442F-0F99ED9B89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0408" y="12954"/>
            <a:ext cx="914400" cy="914400"/>
          </a:xfrm>
          <a:prstGeom prst="rect">
            <a:avLst/>
          </a:prstGeom>
        </p:spPr>
      </p:pic>
      <p:sp>
        <p:nvSpPr>
          <p:cNvPr id="17" name="TextBox 16">
            <a:extLst>
              <a:ext uri="{FF2B5EF4-FFF2-40B4-BE49-F238E27FC236}">
                <a16:creationId xmlns:a16="http://schemas.microsoft.com/office/drawing/2014/main" id="{FEC92DE5-DB56-C4CE-2168-707E6DF2C670}"/>
              </a:ext>
            </a:extLst>
          </p:cNvPr>
          <p:cNvSpPr txBox="1"/>
          <p:nvPr/>
        </p:nvSpPr>
        <p:spPr>
          <a:xfrm>
            <a:off x="299743" y="838304"/>
            <a:ext cx="9555480"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Ronja and </a:t>
            </a:r>
            <a:r>
              <a:rPr lang="en-GB" sz="2400" dirty="0" err="1">
                <a:solidFill>
                  <a:srgbClr val="002060"/>
                </a:solidFill>
                <a:latin typeface="Century Gothic" panose="020B0502020202020204" pitchFamily="34" charset="0"/>
              </a:rPr>
              <a:t>Lias</a:t>
            </a:r>
            <a:r>
              <a:rPr lang="en-GB" sz="2400" dirty="0">
                <a:solidFill>
                  <a:srgbClr val="002060"/>
                </a:solidFill>
                <a:latin typeface="Century Gothic" panose="020B0502020202020204" pitchFamily="34" charset="0"/>
              </a:rPr>
              <a:t> are playing a word game.</a:t>
            </a:r>
          </a:p>
          <a:p>
            <a:r>
              <a:rPr lang="en-GB" sz="2400" dirty="0">
                <a:solidFill>
                  <a:srgbClr val="002060"/>
                </a:solidFill>
                <a:latin typeface="Century Gothic" panose="020B0502020202020204" pitchFamily="34" charset="0"/>
              </a:rPr>
              <a:t>Which word is Ronja referring to? </a:t>
            </a:r>
          </a:p>
        </p:txBody>
      </p:sp>
      <p:sp>
        <p:nvSpPr>
          <p:cNvPr id="20" name="Rounded Rectangle 12">
            <a:extLst>
              <a:ext uri="{FF2B5EF4-FFF2-40B4-BE49-F238E27FC236}">
                <a16:creationId xmlns:a16="http://schemas.microsoft.com/office/drawing/2014/main" id="{CFD6DA75-75F0-0C74-341D-5DBB6688EA34}"/>
              </a:ext>
            </a:extLst>
          </p:cNvPr>
          <p:cNvSpPr/>
          <p:nvPr/>
        </p:nvSpPr>
        <p:spPr>
          <a:xfrm>
            <a:off x="9394937" y="3429000"/>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F0302020204030204"/>
              </a:rPr>
              <a:t>und</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4" name="Rounded Rectangle 12">
            <a:extLst>
              <a:ext uri="{FF2B5EF4-FFF2-40B4-BE49-F238E27FC236}">
                <a16:creationId xmlns:a16="http://schemas.microsoft.com/office/drawing/2014/main" id="{73BC694F-1165-1FC4-B7B3-BBE5FEF197B4}"/>
              </a:ext>
            </a:extLst>
          </p:cNvPr>
          <p:cNvSpPr/>
          <p:nvPr/>
        </p:nvSpPr>
        <p:spPr>
          <a:xfrm>
            <a:off x="9394937" y="2516394"/>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wie</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5" name="Rounded Rectangle 12">
            <a:extLst>
              <a:ext uri="{FF2B5EF4-FFF2-40B4-BE49-F238E27FC236}">
                <a16:creationId xmlns:a16="http://schemas.microsoft.com/office/drawing/2014/main" id="{188B23AB-6ECC-93BC-E596-AEFFEAE67127}"/>
              </a:ext>
            </a:extLst>
          </p:cNvPr>
          <p:cNvSpPr/>
          <p:nvPr/>
        </p:nvSpPr>
        <p:spPr>
          <a:xfrm>
            <a:off x="9394936" y="4340685"/>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Hallo</a:t>
            </a:r>
          </a:p>
        </p:txBody>
      </p:sp>
      <p:sp>
        <p:nvSpPr>
          <p:cNvPr id="26" name="Rounded Rectangle 12">
            <a:extLst>
              <a:ext uri="{FF2B5EF4-FFF2-40B4-BE49-F238E27FC236}">
                <a16:creationId xmlns:a16="http://schemas.microsoft.com/office/drawing/2014/main" id="{1DD97353-B168-66D0-F076-7DA1876DE0CF}"/>
              </a:ext>
            </a:extLst>
          </p:cNvPr>
          <p:cNvSpPr/>
          <p:nvPr/>
        </p:nvSpPr>
        <p:spPr>
          <a:xfrm>
            <a:off x="9392181" y="5252370"/>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F0302020204030204"/>
              </a:rPr>
              <a:t>er</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28" name="Picture 27" descr="A cartoon of a person with her hands in her pockets&#10;&#10;Description automatically generated">
            <a:extLst>
              <a:ext uri="{FF2B5EF4-FFF2-40B4-BE49-F238E27FC236}">
                <a16:creationId xmlns:a16="http://schemas.microsoft.com/office/drawing/2014/main" id="{7EB7016D-492C-61C5-B3F4-BCF76537A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43" y="1766029"/>
            <a:ext cx="1917705" cy="4963471"/>
          </a:xfrm>
          <a:prstGeom prst="rect">
            <a:avLst/>
          </a:prstGeom>
        </p:spPr>
      </p:pic>
      <p:sp>
        <p:nvSpPr>
          <p:cNvPr id="29" name="Speech Bubble: Rectangle with Corners Rounded 28">
            <a:extLst>
              <a:ext uri="{FF2B5EF4-FFF2-40B4-BE49-F238E27FC236}">
                <a16:creationId xmlns:a16="http://schemas.microsoft.com/office/drawing/2014/main" id="{87FBCE01-6C3E-BB66-30E7-41F4DFBF530C}"/>
              </a:ext>
            </a:extLst>
          </p:cNvPr>
          <p:cNvSpPr/>
          <p:nvPr/>
        </p:nvSpPr>
        <p:spPr>
          <a:xfrm>
            <a:off x="2589758" y="2184031"/>
            <a:ext cx="1094717" cy="997207"/>
          </a:xfrm>
          <a:prstGeom prst="wedgeRoundRectCallout">
            <a:avLst>
              <a:gd name="adj1" fmla="val -82787"/>
              <a:gd name="adj2" fmla="val -11218"/>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hlinkClick r:id="" action="ppaction://noaction">
              <a:snd r:embed="rId8" name="T1_W12F_11.5.wav"/>
            </a:hlinkClick>
            <a:extLst>
              <a:ext uri="{FF2B5EF4-FFF2-40B4-BE49-F238E27FC236}">
                <a16:creationId xmlns:a16="http://schemas.microsoft.com/office/drawing/2014/main" id="{496D61C1-5EF3-47B4-A7FE-0FB565B56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208" y="2479937"/>
            <a:ext cx="429815" cy="405394"/>
          </a:xfrm>
          <a:prstGeom prst="rect">
            <a:avLst/>
          </a:prstGeom>
          <a:effectLst>
            <a:outerShdw blurRad="50800" dist="38100" dir="5400000" algn="t" rotWithShape="0">
              <a:prstClr val="black">
                <a:alpha val="40000"/>
              </a:prstClr>
            </a:outerShdw>
          </a:effectLst>
        </p:spPr>
      </p:pic>
      <p:pic>
        <p:nvPicPr>
          <p:cNvPr id="32" name="Picture 31" descr="A cartoon of a person&#10;&#10;Description automatically generated">
            <a:extLst>
              <a:ext uri="{FF2B5EF4-FFF2-40B4-BE49-F238E27FC236}">
                <a16:creationId xmlns:a16="http://schemas.microsoft.com/office/drawing/2014/main" id="{23651EC2-5D29-232A-C1B0-E90BCF3C57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8542" y="1762952"/>
            <a:ext cx="1266961" cy="4827227"/>
          </a:xfrm>
          <a:prstGeom prst="rect">
            <a:avLst/>
          </a:prstGeom>
        </p:spPr>
      </p:pic>
      <p:pic>
        <p:nvPicPr>
          <p:cNvPr id="33" name="Picture 2" descr="Free lightbulb idea enlightenment vector">
            <a:extLst>
              <a:ext uri="{FF2B5EF4-FFF2-40B4-BE49-F238E27FC236}">
                <a16:creationId xmlns:a16="http://schemas.microsoft.com/office/drawing/2014/main" id="{EB05B4C2-57FB-61CB-8618-7A699691A5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381" y="1096416"/>
            <a:ext cx="544706" cy="60946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snd r:embed="rId12" name="T1_W12F_12.5.wav"/>
            </a:hlinkClick>
            <a:extLst>
              <a:ext uri="{FF2B5EF4-FFF2-40B4-BE49-F238E27FC236}">
                <a16:creationId xmlns:a16="http://schemas.microsoft.com/office/drawing/2014/main" id="{73560966-3AAC-40D2-2875-7B3BA7877E24}"/>
              </a:ext>
            </a:extLst>
          </p:cNvPr>
          <p:cNvSpPr/>
          <p:nvPr/>
        </p:nvSpPr>
        <p:spPr>
          <a:xfrm>
            <a:off x="8706858" y="269972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a:t>
            </a:r>
          </a:p>
        </p:txBody>
      </p:sp>
      <p:sp>
        <p:nvSpPr>
          <p:cNvPr id="35" name="Rectangle 34">
            <a:hlinkClick r:id="" action="ppaction://noaction">
              <a:snd r:embed="rId13" name="T1_W12F_12.6.wav"/>
            </a:hlinkClick>
            <a:extLst>
              <a:ext uri="{FF2B5EF4-FFF2-40B4-BE49-F238E27FC236}">
                <a16:creationId xmlns:a16="http://schemas.microsoft.com/office/drawing/2014/main" id="{9503EA24-9606-2C77-B0F6-E46F44AEEB51}"/>
              </a:ext>
            </a:extLst>
          </p:cNvPr>
          <p:cNvSpPr/>
          <p:nvPr/>
        </p:nvSpPr>
        <p:spPr>
          <a:xfrm>
            <a:off x="8706856" y="358475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B</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6" name="Rectangle 35">
            <a:hlinkClick r:id="" action="ppaction://noaction">
              <a:snd r:embed="rId14" name="T1_W12F_12.7.wav"/>
            </a:hlinkClick>
            <a:extLst>
              <a:ext uri="{FF2B5EF4-FFF2-40B4-BE49-F238E27FC236}">
                <a16:creationId xmlns:a16="http://schemas.microsoft.com/office/drawing/2014/main" id="{A9B59A5C-85BC-821B-38FF-C1A2E4ADAD90}"/>
              </a:ext>
            </a:extLst>
          </p:cNvPr>
          <p:cNvSpPr/>
          <p:nvPr/>
        </p:nvSpPr>
        <p:spPr>
          <a:xfrm>
            <a:off x="8726504" y="446979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C</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7" name="Rectangle 36">
            <a:hlinkClick r:id="" action="ppaction://noaction">
              <a:snd r:embed="rId15" name="T1_W12F_12.8.wav"/>
            </a:hlinkClick>
            <a:extLst>
              <a:ext uri="{FF2B5EF4-FFF2-40B4-BE49-F238E27FC236}">
                <a16:creationId xmlns:a16="http://schemas.microsoft.com/office/drawing/2014/main" id="{8505D57B-AEA6-3CE1-73C8-4F2632CB284D}"/>
              </a:ext>
            </a:extLst>
          </p:cNvPr>
          <p:cNvSpPr/>
          <p:nvPr/>
        </p:nvSpPr>
        <p:spPr>
          <a:xfrm>
            <a:off x="8730302" y="535482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D</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28078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chemeClr val="accent2"/>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15" name="Picture 14" descr="A picture containing text, clipart&#10;&#10;Description automatically generated">
            <a:extLst>
              <a:ext uri="{FF2B5EF4-FFF2-40B4-BE49-F238E27FC236}">
                <a16:creationId xmlns:a16="http://schemas.microsoft.com/office/drawing/2014/main" id="{A80DFC7A-314A-F0BB-B7FE-14FA88F878F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2054" y="-35477"/>
            <a:ext cx="958467" cy="1224709"/>
          </a:xfrm>
          <a:prstGeom prst="rect">
            <a:avLst/>
          </a:prstGeom>
        </p:spPr>
      </p:pic>
      <p:sp>
        <p:nvSpPr>
          <p:cNvPr id="18" name="Title 1">
            <a:extLst>
              <a:ext uri="{FF2B5EF4-FFF2-40B4-BE49-F238E27FC236}">
                <a16:creationId xmlns:a16="http://schemas.microsoft.com/office/drawing/2014/main" id="{A68729AE-61E2-9264-6507-4CF42E966E37}"/>
              </a:ext>
            </a:extLst>
          </p:cNvPr>
          <p:cNvSpPr txBox="1">
            <a:spLocks/>
          </p:cNvSpPr>
          <p:nvPr/>
        </p:nvSpPr>
        <p:spPr>
          <a:xfrm>
            <a:off x="644541" y="87041"/>
            <a:ext cx="2237996" cy="5820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Follow up 3 </a:t>
            </a:r>
            <a:endParaRPr kumimoji="0" lang="en-GB" sz="2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9" name="Google Shape;119;p1">
            <a:extLst>
              <a:ext uri="{FF2B5EF4-FFF2-40B4-BE49-F238E27FC236}">
                <a16:creationId xmlns:a16="http://schemas.microsoft.com/office/drawing/2014/main" id="{2679E9FF-2CB3-E44C-5D29-7EC8D7811E97}"/>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Speech Bubble: Rectangle with Corners Rounded 12">
            <a:hlinkClick r:id="" action="ppaction://noaction">
              <a:snd r:embed="rId4" name="T1_W12F_11.1.wav"/>
            </a:hlinkClick>
            <a:extLst>
              <a:ext uri="{FF2B5EF4-FFF2-40B4-BE49-F238E27FC236}">
                <a16:creationId xmlns:a16="http://schemas.microsoft.com/office/drawing/2014/main" id="{823336A4-70E9-15E3-3C2E-430F46337302}"/>
              </a:ext>
            </a:extLst>
          </p:cNvPr>
          <p:cNvSpPr/>
          <p:nvPr/>
        </p:nvSpPr>
        <p:spPr>
          <a:xfrm>
            <a:off x="3684475" y="227648"/>
            <a:ext cx="2237997" cy="476440"/>
          </a:xfrm>
          <a:prstGeom prst="wedgeRoundRectCallout">
            <a:avLst>
              <a:gd name="adj1" fmla="val -60711"/>
              <a:gd name="adj2" fmla="val -1142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a:t>
            </a:r>
          </a:p>
        </p:txBody>
      </p:sp>
      <p:pic>
        <p:nvPicPr>
          <p:cNvPr id="14" name="Graphic 13" descr="Teacher">
            <a:extLst>
              <a:ext uri="{FF2B5EF4-FFF2-40B4-BE49-F238E27FC236}">
                <a16:creationId xmlns:a16="http://schemas.microsoft.com/office/drawing/2014/main" id="{73C9887D-EE65-316C-442F-0F99ED9B89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0408" y="12954"/>
            <a:ext cx="914400" cy="914400"/>
          </a:xfrm>
          <a:prstGeom prst="rect">
            <a:avLst/>
          </a:prstGeom>
        </p:spPr>
      </p:pic>
      <p:sp>
        <p:nvSpPr>
          <p:cNvPr id="17" name="TextBox 16">
            <a:extLst>
              <a:ext uri="{FF2B5EF4-FFF2-40B4-BE49-F238E27FC236}">
                <a16:creationId xmlns:a16="http://schemas.microsoft.com/office/drawing/2014/main" id="{FEC92DE5-DB56-C4CE-2168-707E6DF2C670}"/>
              </a:ext>
            </a:extLst>
          </p:cNvPr>
          <p:cNvSpPr txBox="1"/>
          <p:nvPr/>
        </p:nvSpPr>
        <p:spPr>
          <a:xfrm>
            <a:off x="299743" y="838304"/>
            <a:ext cx="95554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Ronja and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are playing a word game.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Which word is Ronja referring to? </a:t>
            </a:r>
          </a:p>
        </p:txBody>
      </p:sp>
      <p:sp>
        <p:nvSpPr>
          <p:cNvPr id="20" name="Rounded Rectangle 12">
            <a:extLst>
              <a:ext uri="{FF2B5EF4-FFF2-40B4-BE49-F238E27FC236}">
                <a16:creationId xmlns:a16="http://schemas.microsoft.com/office/drawing/2014/main" id="{CFD6DA75-75F0-0C74-341D-5DBB6688EA34}"/>
              </a:ext>
            </a:extLst>
          </p:cNvPr>
          <p:cNvSpPr/>
          <p:nvPr/>
        </p:nvSpPr>
        <p:spPr>
          <a:xfrm>
            <a:off x="9394937" y="2480079"/>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er</a:t>
            </a:r>
          </a:p>
        </p:txBody>
      </p:sp>
      <p:sp>
        <p:nvSpPr>
          <p:cNvPr id="24" name="Rounded Rectangle 12">
            <a:extLst>
              <a:ext uri="{FF2B5EF4-FFF2-40B4-BE49-F238E27FC236}">
                <a16:creationId xmlns:a16="http://schemas.microsoft.com/office/drawing/2014/main" id="{73BC694F-1165-1FC4-B7B3-BBE5FEF197B4}"/>
              </a:ext>
            </a:extLst>
          </p:cNvPr>
          <p:cNvSpPr/>
          <p:nvPr/>
        </p:nvSpPr>
        <p:spPr>
          <a:xfrm>
            <a:off x="9394937" y="5188699"/>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F0302020204030204"/>
              </a:rPr>
              <a:t>d</a:t>
            </a: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ie</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 Person</a:t>
            </a:r>
          </a:p>
        </p:txBody>
      </p:sp>
      <p:sp>
        <p:nvSpPr>
          <p:cNvPr id="25" name="Rounded Rectangle 12">
            <a:extLst>
              <a:ext uri="{FF2B5EF4-FFF2-40B4-BE49-F238E27FC236}">
                <a16:creationId xmlns:a16="http://schemas.microsoft.com/office/drawing/2014/main" id="{188B23AB-6ECC-93BC-E596-AEFFEAE67127}"/>
              </a:ext>
            </a:extLst>
          </p:cNvPr>
          <p:cNvSpPr/>
          <p:nvPr/>
        </p:nvSpPr>
        <p:spPr>
          <a:xfrm>
            <a:off x="9399064" y="3385041"/>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F0302020204030204"/>
              </a:rPr>
              <a:t>England</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6" name="Rounded Rectangle 12">
            <a:extLst>
              <a:ext uri="{FF2B5EF4-FFF2-40B4-BE49-F238E27FC236}">
                <a16:creationId xmlns:a16="http://schemas.microsoft.com/office/drawing/2014/main" id="{1DD97353-B168-66D0-F076-7DA1876DE0CF}"/>
              </a:ext>
            </a:extLst>
          </p:cNvPr>
          <p:cNvSpPr/>
          <p:nvPr/>
        </p:nvSpPr>
        <p:spPr>
          <a:xfrm>
            <a:off x="9394937" y="4290003"/>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nein</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28" name="Picture 27" descr="A cartoon of a person with her hands in her pockets&#10;&#10;Description automatically generated">
            <a:extLst>
              <a:ext uri="{FF2B5EF4-FFF2-40B4-BE49-F238E27FC236}">
                <a16:creationId xmlns:a16="http://schemas.microsoft.com/office/drawing/2014/main" id="{7EB7016D-492C-61C5-B3F4-BCF76537A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43" y="1766029"/>
            <a:ext cx="1917705" cy="4963471"/>
          </a:xfrm>
          <a:prstGeom prst="rect">
            <a:avLst/>
          </a:prstGeom>
        </p:spPr>
      </p:pic>
      <p:sp>
        <p:nvSpPr>
          <p:cNvPr id="29" name="Speech Bubble: Rectangle with Corners Rounded 28">
            <a:extLst>
              <a:ext uri="{FF2B5EF4-FFF2-40B4-BE49-F238E27FC236}">
                <a16:creationId xmlns:a16="http://schemas.microsoft.com/office/drawing/2014/main" id="{87FBCE01-6C3E-BB66-30E7-41F4DFBF530C}"/>
              </a:ext>
            </a:extLst>
          </p:cNvPr>
          <p:cNvSpPr/>
          <p:nvPr/>
        </p:nvSpPr>
        <p:spPr>
          <a:xfrm>
            <a:off x="2589758" y="2184031"/>
            <a:ext cx="1094717" cy="997207"/>
          </a:xfrm>
          <a:prstGeom prst="wedgeRoundRectCallout">
            <a:avLst>
              <a:gd name="adj1" fmla="val -82787"/>
              <a:gd name="adj2" fmla="val -11218"/>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0" name="Picture 29">
            <a:hlinkClick r:id="" action="ppaction://noaction">
              <a:snd r:embed="rId8" name="T1_W12F_11.6.wav"/>
            </a:hlinkClick>
            <a:extLst>
              <a:ext uri="{FF2B5EF4-FFF2-40B4-BE49-F238E27FC236}">
                <a16:creationId xmlns:a16="http://schemas.microsoft.com/office/drawing/2014/main" id="{496D61C1-5EF3-47B4-A7FE-0FB565B56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208" y="2479937"/>
            <a:ext cx="429815" cy="405394"/>
          </a:xfrm>
          <a:prstGeom prst="rect">
            <a:avLst/>
          </a:prstGeom>
          <a:effectLst>
            <a:outerShdw blurRad="50800" dist="38100" dir="5400000" algn="t" rotWithShape="0">
              <a:prstClr val="black">
                <a:alpha val="40000"/>
              </a:prstClr>
            </a:outerShdw>
          </a:effectLst>
        </p:spPr>
      </p:pic>
      <p:pic>
        <p:nvPicPr>
          <p:cNvPr id="32" name="Picture 31" descr="A cartoon of a person&#10;&#10;Description automatically generated">
            <a:extLst>
              <a:ext uri="{FF2B5EF4-FFF2-40B4-BE49-F238E27FC236}">
                <a16:creationId xmlns:a16="http://schemas.microsoft.com/office/drawing/2014/main" id="{23651EC2-5D29-232A-C1B0-E90BCF3C57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8542" y="1762952"/>
            <a:ext cx="1266961" cy="4827227"/>
          </a:xfrm>
          <a:prstGeom prst="rect">
            <a:avLst/>
          </a:prstGeom>
        </p:spPr>
      </p:pic>
      <p:pic>
        <p:nvPicPr>
          <p:cNvPr id="33" name="Picture 2" descr="Free lightbulb idea enlightenment vector">
            <a:extLst>
              <a:ext uri="{FF2B5EF4-FFF2-40B4-BE49-F238E27FC236}">
                <a16:creationId xmlns:a16="http://schemas.microsoft.com/office/drawing/2014/main" id="{EB05B4C2-57FB-61CB-8618-7A699691A5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381" y="1096416"/>
            <a:ext cx="544706" cy="60946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snd r:embed="rId12" name="T1_W12F_12.5.wav"/>
            </a:hlinkClick>
            <a:extLst>
              <a:ext uri="{FF2B5EF4-FFF2-40B4-BE49-F238E27FC236}">
                <a16:creationId xmlns:a16="http://schemas.microsoft.com/office/drawing/2014/main" id="{73560966-3AAC-40D2-2875-7B3BA7877E24}"/>
              </a:ext>
            </a:extLst>
          </p:cNvPr>
          <p:cNvSpPr/>
          <p:nvPr/>
        </p:nvSpPr>
        <p:spPr>
          <a:xfrm>
            <a:off x="8706858" y="269972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a:t>
            </a:r>
          </a:p>
        </p:txBody>
      </p:sp>
      <p:sp>
        <p:nvSpPr>
          <p:cNvPr id="35" name="Rectangle 34">
            <a:hlinkClick r:id="" action="ppaction://noaction">
              <a:snd r:embed="rId13" name="T1_W12F_12.6.wav"/>
            </a:hlinkClick>
            <a:extLst>
              <a:ext uri="{FF2B5EF4-FFF2-40B4-BE49-F238E27FC236}">
                <a16:creationId xmlns:a16="http://schemas.microsoft.com/office/drawing/2014/main" id="{9503EA24-9606-2C77-B0F6-E46F44AEEB51}"/>
              </a:ext>
            </a:extLst>
          </p:cNvPr>
          <p:cNvSpPr/>
          <p:nvPr/>
        </p:nvSpPr>
        <p:spPr>
          <a:xfrm>
            <a:off x="8706856" y="358475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B</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6" name="Rectangle 35">
            <a:hlinkClick r:id="" action="ppaction://noaction">
              <a:snd r:embed="rId14" name="T1_W12F_12.7.wav"/>
            </a:hlinkClick>
            <a:extLst>
              <a:ext uri="{FF2B5EF4-FFF2-40B4-BE49-F238E27FC236}">
                <a16:creationId xmlns:a16="http://schemas.microsoft.com/office/drawing/2014/main" id="{A9B59A5C-85BC-821B-38FF-C1A2E4ADAD90}"/>
              </a:ext>
            </a:extLst>
          </p:cNvPr>
          <p:cNvSpPr/>
          <p:nvPr/>
        </p:nvSpPr>
        <p:spPr>
          <a:xfrm>
            <a:off x="8726504" y="446979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C</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7" name="Rectangle 36">
            <a:hlinkClick r:id="" action="ppaction://noaction">
              <a:snd r:embed="rId15" name="T1_W12F_12.8.wav"/>
            </a:hlinkClick>
            <a:extLst>
              <a:ext uri="{FF2B5EF4-FFF2-40B4-BE49-F238E27FC236}">
                <a16:creationId xmlns:a16="http://schemas.microsoft.com/office/drawing/2014/main" id="{8505D57B-AEA6-3CE1-73C8-4F2632CB284D}"/>
              </a:ext>
            </a:extLst>
          </p:cNvPr>
          <p:cNvSpPr/>
          <p:nvPr/>
        </p:nvSpPr>
        <p:spPr>
          <a:xfrm>
            <a:off x="8730302" y="535482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D</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30569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chemeClr val="accent2"/>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15" name="Picture 14" descr="A picture containing text, clipart&#10;&#10;Description automatically generated">
            <a:extLst>
              <a:ext uri="{FF2B5EF4-FFF2-40B4-BE49-F238E27FC236}">
                <a16:creationId xmlns:a16="http://schemas.microsoft.com/office/drawing/2014/main" id="{A80DFC7A-314A-F0BB-B7FE-14FA88F878F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2054" y="-35477"/>
            <a:ext cx="958467" cy="1224709"/>
          </a:xfrm>
          <a:prstGeom prst="rect">
            <a:avLst/>
          </a:prstGeom>
        </p:spPr>
      </p:pic>
      <p:sp>
        <p:nvSpPr>
          <p:cNvPr id="18" name="Title 1">
            <a:extLst>
              <a:ext uri="{FF2B5EF4-FFF2-40B4-BE49-F238E27FC236}">
                <a16:creationId xmlns:a16="http://schemas.microsoft.com/office/drawing/2014/main" id="{A68729AE-61E2-9264-6507-4CF42E966E37}"/>
              </a:ext>
            </a:extLst>
          </p:cNvPr>
          <p:cNvSpPr txBox="1">
            <a:spLocks/>
          </p:cNvSpPr>
          <p:nvPr/>
        </p:nvSpPr>
        <p:spPr>
          <a:xfrm>
            <a:off x="644541" y="87041"/>
            <a:ext cx="2237996" cy="5820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Follow up 3 </a:t>
            </a:r>
            <a:endParaRPr kumimoji="0" lang="en-GB" sz="2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9" name="Google Shape;119;p1">
            <a:extLst>
              <a:ext uri="{FF2B5EF4-FFF2-40B4-BE49-F238E27FC236}">
                <a16:creationId xmlns:a16="http://schemas.microsoft.com/office/drawing/2014/main" id="{2679E9FF-2CB3-E44C-5D29-7EC8D7811E97}"/>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Speech Bubble: Rectangle with Corners Rounded 12">
            <a:hlinkClick r:id="" action="ppaction://noaction">
              <a:snd r:embed="rId4" name="T1_W12F_11.1.wav"/>
            </a:hlinkClick>
            <a:extLst>
              <a:ext uri="{FF2B5EF4-FFF2-40B4-BE49-F238E27FC236}">
                <a16:creationId xmlns:a16="http://schemas.microsoft.com/office/drawing/2014/main" id="{823336A4-70E9-15E3-3C2E-430F46337302}"/>
              </a:ext>
            </a:extLst>
          </p:cNvPr>
          <p:cNvSpPr/>
          <p:nvPr/>
        </p:nvSpPr>
        <p:spPr>
          <a:xfrm>
            <a:off x="3684475" y="227648"/>
            <a:ext cx="2237997" cy="476440"/>
          </a:xfrm>
          <a:prstGeom prst="wedgeRoundRectCallout">
            <a:avLst>
              <a:gd name="adj1" fmla="val -60711"/>
              <a:gd name="adj2" fmla="val -1142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a:t>
            </a:r>
          </a:p>
        </p:txBody>
      </p:sp>
      <p:pic>
        <p:nvPicPr>
          <p:cNvPr id="14" name="Graphic 13" descr="Teacher">
            <a:extLst>
              <a:ext uri="{FF2B5EF4-FFF2-40B4-BE49-F238E27FC236}">
                <a16:creationId xmlns:a16="http://schemas.microsoft.com/office/drawing/2014/main" id="{73C9887D-EE65-316C-442F-0F99ED9B89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0408" y="12954"/>
            <a:ext cx="914400" cy="914400"/>
          </a:xfrm>
          <a:prstGeom prst="rect">
            <a:avLst/>
          </a:prstGeom>
        </p:spPr>
      </p:pic>
      <p:sp>
        <p:nvSpPr>
          <p:cNvPr id="17" name="TextBox 16">
            <a:extLst>
              <a:ext uri="{FF2B5EF4-FFF2-40B4-BE49-F238E27FC236}">
                <a16:creationId xmlns:a16="http://schemas.microsoft.com/office/drawing/2014/main" id="{FEC92DE5-DB56-C4CE-2168-707E6DF2C670}"/>
              </a:ext>
            </a:extLst>
          </p:cNvPr>
          <p:cNvSpPr txBox="1"/>
          <p:nvPr/>
        </p:nvSpPr>
        <p:spPr>
          <a:xfrm>
            <a:off x="299743" y="838304"/>
            <a:ext cx="9555480"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Ronja and </a:t>
            </a:r>
            <a:r>
              <a:rPr lang="en-GB" sz="2400" dirty="0" err="1">
                <a:solidFill>
                  <a:srgbClr val="002060"/>
                </a:solidFill>
                <a:latin typeface="Century Gothic" panose="020B0502020202020204" pitchFamily="34" charset="0"/>
              </a:rPr>
              <a:t>Lias</a:t>
            </a:r>
            <a:r>
              <a:rPr lang="en-GB" sz="2400" dirty="0">
                <a:solidFill>
                  <a:srgbClr val="002060"/>
                </a:solidFill>
                <a:latin typeface="Century Gothic" panose="020B0502020202020204" pitchFamily="34" charset="0"/>
              </a:rPr>
              <a:t> are playing a word game.</a:t>
            </a:r>
          </a:p>
          <a:p>
            <a:r>
              <a:rPr lang="en-GB" sz="2400" dirty="0">
                <a:solidFill>
                  <a:srgbClr val="002060"/>
                </a:solidFill>
                <a:latin typeface="Century Gothic" panose="020B0502020202020204" pitchFamily="34" charset="0"/>
              </a:rPr>
              <a:t>Which word is Ronja referring to? </a:t>
            </a:r>
          </a:p>
        </p:txBody>
      </p:sp>
      <p:sp>
        <p:nvSpPr>
          <p:cNvPr id="20" name="Rounded Rectangle 12">
            <a:extLst>
              <a:ext uri="{FF2B5EF4-FFF2-40B4-BE49-F238E27FC236}">
                <a16:creationId xmlns:a16="http://schemas.microsoft.com/office/drawing/2014/main" id="{CFD6DA75-75F0-0C74-341D-5DBB6688EA34}"/>
              </a:ext>
            </a:extLst>
          </p:cNvPr>
          <p:cNvSpPr/>
          <p:nvPr/>
        </p:nvSpPr>
        <p:spPr>
          <a:xfrm>
            <a:off x="9394937" y="3429000"/>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klar</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24" name="Rounded Rectangle 12">
            <a:extLst>
              <a:ext uri="{FF2B5EF4-FFF2-40B4-BE49-F238E27FC236}">
                <a16:creationId xmlns:a16="http://schemas.microsoft.com/office/drawing/2014/main" id="{73BC694F-1165-1FC4-B7B3-BBE5FEF197B4}"/>
              </a:ext>
            </a:extLst>
          </p:cNvPr>
          <p:cNvSpPr/>
          <p:nvPr/>
        </p:nvSpPr>
        <p:spPr>
          <a:xfrm>
            <a:off x="9394937" y="2516394"/>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die Schweiz</a:t>
            </a:r>
          </a:p>
        </p:txBody>
      </p:sp>
      <p:sp>
        <p:nvSpPr>
          <p:cNvPr id="25" name="Rounded Rectangle 12">
            <a:extLst>
              <a:ext uri="{FF2B5EF4-FFF2-40B4-BE49-F238E27FC236}">
                <a16:creationId xmlns:a16="http://schemas.microsoft.com/office/drawing/2014/main" id="{188B23AB-6ECC-93BC-E596-AEFFEAE67127}"/>
              </a:ext>
            </a:extLst>
          </p:cNvPr>
          <p:cNvSpPr/>
          <p:nvPr/>
        </p:nvSpPr>
        <p:spPr>
          <a:xfrm>
            <a:off x="9394937" y="5179862"/>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F0302020204030204"/>
              </a:rPr>
              <a:t>d</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as Problem</a:t>
            </a:r>
          </a:p>
        </p:txBody>
      </p:sp>
      <p:sp>
        <p:nvSpPr>
          <p:cNvPr id="26" name="Rounded Rectangle 12">
            <a:extLst>
              <a:ext uri="{FF2B5EF4-FFF2-40B4-BE49-F238E27FC236}">
                <a16:creationId xmlns:a16="http://schemas.microsoft.com/office/drawing/2014/main" id="{1DD97353-B168-66D0-F076-7DA1876DE0CF}"/>
              </a:ext>
            </a:extLst>
          </p:cNvPr>
          <p:cNvSpPr/>
          <p:nvPr/>
        </p:nvSpPr>
        <p:spPr>
          <a:xfrm>
            <a:off x="9394937" y="4290003"/>
            <a:ext cx="2305295" cy="76427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F0302020204030204"/>
                <a:ea typeface="+mn-ea"/>
                <a:cs typeface="+mn-cs"/>
              </a:rPr>
              <a:t>ein</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28" name="Picture 27" descr="A cartoon of a person with her hands in her pockets&#10;&#10;Description automatically generated">
            <a:extLst>
              <a:ext uri="{FF2B5EF4-FFF2-40B4-BE49-F238E27FC236}">
                <a16:creationId xmlns:a16="http://schemas.microsoft.com/office/drawing/2014/main" id="{7EB7016D-492C-61C5-B3F4-BCF76537A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43" y="1766029"/>
            <a:ext cx="1917705" cy="4963471"/>
          </a:xfrm>
          <a:prstGeom prst="rect">
            <a:avLst/>
          </a:prstGeom>
        </p:spPr>
      </p:pic>
      <p:sp>
        <p:nvSpPr>
          <p:cNvPr id="29" name="Speech Bubble: Rectangle with Corners Rounded 28">
            <a:extLst>
              <a:ext uri="{FF2B5EF4-FFF2-40B4-BE49-F238E27FC236}">
                <a16:creationId xmlns:a16="http://schemas.microsoft.com/office/drawing/2014/main" id="{87FBCE01-6C3E-BB66-30E7-41F4DFBF530C}"/>
              </a:ext>
            </a:extLst>
          </p:cNvPr>
          <p:cNvSpPr/>
          <p:nvPr/>
        </p:nvSpPr>
        <p:spPr>
          <a:xfrm>
            <a:off x="2589758" y="2184031"/>
            <a:ext cx="1094717" cy="997207"/>
          </a:xfrm>
          <a:prstGeom prst="wedgeRoundRectCallout">
            <a:avLst>
              <a:gd name="adj1" fmla="val -82787"/>
              <a:gd name="adj2" fmla="val -11218"/>
              <a:gd name="adj3" fmla="val 16667"/>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hlinkClick r:id="" action="ppaction://noaction">
              <a:snd r:embed="rId8" name="T1_W12F_11.7.wav"/>
            </a:hlinkClick>
            <a:extLst>
              <a:ext uri="{FF2B5EF4-FFF2-40B4-BE49-F238E27FC236}">
                <a16:creationId xmlns:a16="http://schemas.microsoft.com/office/drawing/2014/main" id="{496D61C1-5EF3-47B4-A7FE-0FB565B56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2208" y="2479937"/>
            <a:ext cx="429815" cy="405394"/>
          </a:xfrm>
          <a:prstGeom prst="rect">
            <a:avLst/>
          </a:prstGeom>
          <a:effectLst>
            <a:outerShdw blurRad="50800" dist="38100" dir="5400000" algn="t" rotWithShape="0">
              <a:prstClr val="black">
                <a:alpha val="40000"/>
              </a:prstClr>
            </a:outerShdw>
          </a:effectLst>
        </p:spPr>
      </p:pic>
      <p:pic>
        <p:nvPicPr>
          <p:cNvPr id="32" name="Picture 31" descr="A cartoon of a person&#10;&#10;Description automatically generated">
            <a:extLst>
              <a:ext uri="{FF2B5EF4-FFF2-40B4-BE49-F238E27FC236}">
                <a16:creationId xmlns:a16="http://schemas.microsoft.com/office/drawing/2014/main" id="{23651EC2-5D29-232A-C1B0-E90BCF3C57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8542" y="1762952"/>
            <a:ext cx="1266961" cy="4827227"/>
          </a:xfrm>
          <a:prstGeom prst="rect">
            <a:avLst/>
          </a:prstGeom>
        </p:spPr>
      </p:pic>
      <p:pic>
        <p:nvPicPr>
          <p:cNvPr id="33" name="Picture 2" descr="Free lightbulb idea enlightenment vector">
            <a:extLst>
              <a:ext uri="{FF2B5EF4-FFF2-40B4-BE49-F238E27FC236}">
                <a16:creationId xmlns:a16="http://schemas.microsoft.com/office/drawing/2014/main" id="{EB05B4C2-57FB-61CB-8618-7A699691A5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381" y="1096416"/>
            <a:ext cx="544706" cy="60946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snd r:embed="rId12" name="T1_W12F_12.5.wav"/>
            </a:hlinkClick>
            <a:extLst>
              <a:ext uri="{FF2B5EF4-FFF2-40B4-BE49-F238E27FC236}">
                <a16:creationId xmlns:a16="http://schemas.microsoft.com/office/drawing/2014/main" id="{73560966-3AAC-40D2-2875-7B3BA7877E24}"/>
              </a:ext>
            </a:extLst>
          </p:cNvPr>
          <p:cNvSpPr/>
          <p:nvPr/>
        </p:nvSpPr>
        <p:spPr>
          <a:xfrm>
            <a:off x="8706858" y="269972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a:t>
            </a:r>
          </a:p>
        </p:txBody>
      </p:sp>
      <p:sp>
        <p:nvSpPr>
          <p:cNvPr id="35" name="Rectangle 34">
            <a:hlinkClick r:id="" action="ppaction://noaction">
              <a:snd r:embed="rId13" name="T1_W12F_12.6.wav"/>
            </a:hlinkClick>
            <a:extLst>
              <a:ext uri="{FF2B5EF4-FFF2-40B4-BE49-F238E27FC236}">
                <a16:creationId xmlns:a16="http://schemas.microsoft.com/office/drawing/2014/main" id="{9503EA24-9606-2C77-B0F6-E46F44AEEB51}"/>
              </a:ext>
            </a:extLst>
          </p:cNvPr>
          <p:cNvSpPr/>
          <p:nvPr/>
        </p:nvSpPr>
        <p:spPr>
          <a:xfrm>
            <a:off x="8706856" y="358475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B</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6" name="Rectangle 35">
            <a:hlinkClick r:id="" action="ppaction://noaction">
              <a:snd r:embed="rId14" name="T1_W12F_12.7.wav"/>
            </a:hlinkClick>
            <a:extLst>
              <a:ext uri="{FF2B5EF4-FFF2-40B4-BE49-F238E27FC236}">
                <a16:creationId xmlns:a16="http://schemas.microsoft.com/office/drawing/2014/main" id="{A9B59A5C-85BC-821B-38FF-C1A2E4ADAD90}"/>
              </a:ext>
            </a:extLst>
          </p:cNvPr>
          <p:cNvSpPr/>
          <p:nvPr/>
        </p:nvSpPr>
        <p:spPr>
          <a:xfrm>
            <a:off x="8726504" y="446979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C</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7" name="Rectangle 36">
            <a:hlinkClick r:id="" action="ppaction://noaction">
              <a:snd r:embed="rId15" name="T1_W12F_12.8.wav"/>
            </a:hlinkClick>
            <a:extLst>
              <a:ext uri="{FF2B5EF4-FFF2-40B4-BE49-F238E27FC236}">
                <a16:creationId xmlns:a16="http://schemas.microsoft.com/office/drawing/2014/main" id="{8505D57B-AEA6-3CE1-73C8-4F2632CB284D}"/>
              </a:ext>
            </a:extLst>
          </p:cNvPr>
          <p:cNvSpPr/>
          <p:nvPr/>
        </p:nvSpPr>
        <p:spPr>
          <a:xfrm>
            <a:off x="8730302" y="535482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kern="0" dirty="0">
                <a:solidFill>
                  <a:srgbClr val="FFFFFF"/>
                </a:solidFill>
                <a:latin typeface="Century Gothic" panose="020B0502020202020204" pitchFamily="34" charset="0"/>
                <a:sym typeface="Arial"/>
              </a:rPr>
              <a:t>D</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305118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chemeClr val="accent2"/>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5563891" cy="584775"/>
          </a:xfrm>
          <a:prstGeom prst="rect">
            <a:avLst/>
          </a:prstGeom>
        </p:spPr>
        <p:txBody>
          <a:bodyPr wrap="square">
            <a:spAutoFit/>
          </a:bodyPr>
          <a:lstStyle/>
          <a:p>
            <a:r>
              <a:rPr lang="es-AR" sz="3200" b="1" kern="0" dirty="0" err="1">
                <a:solidFill>
                  <a:srgbClr val="002060"/>
                </a:solidFill>
                <a:latin typeface="Century Gothic" panose="020B0502020202020204" pitchFamily="34" charset="0"/>
                <a:cs typeface="Arial"/>
                <a:sym typeface="Arial"/>
              </a:rPr>
              <a:t>Wo</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was</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wie</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nicht</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wahr</a:t>
            </a:r>
            <a:r>
              <a:rPr lang="es-AR" sz="3200" b="1" kern="0" dirty="0">
                <a:solidFill>
                  <a:srgbClr val="002060"/>
                </a:solidFill>
                <a:latin typeface="Century Gothic" panose="020B0502020202020204" pitchFamily="34" charset="0"/>
                <a:cs typeface="Arial"/>
                <a:sym typeface="Arial"/>
              </a:rPr>
              <a:t>?  </a:t>
            </a:r>
            <a:endParaRPr lang="en-GB"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1" y="677832"/>
            <a:ext cx="234984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richtig</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4" name="TextBox 3">
            <a:extLst>
              <a:ext uri="{FF2B5EF4-FFF2-40B4-BE49-F238E27FC236}">
                <a16:creationId xmlns:a16="http://schemas.microsoft.com/office/drawing/2014/main" id="{2299FC33-9701-70CA-F693-925C631E37A4}"/>
              </a:ext>
            </a:extLst>
          </p:cNvPr>
          <p:cNvSpPr txBox="1"/>
          <p:nvPr/>
        </p:nvSpPr>
        <p:spPr>
          <a:xfrm>
            <a:off x="180000" y="1296000"/>
            <a:ext cx="5563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a:t>
            </a:r>
          </a:p>
        </p:txBody>
      </p:sp>
      <p:sp>
        <p:nvSpPr>
          <p:cNvPr id="5" name="TextBox 4">
            <a:extLst>
              <a:ext uri="{FF2B5EF4-FFF2-40B4-BE49-F238E27FC236}">
                <a16:creationId xmlns:a16="http://schemas.microsoft.com/office/drawing/2014/main" id="{93489A02-9C0E-FF7A-00A7-699AF8F6DCDA}"/>
              </a:ext>
            </a:extLst>
          </p:cNvPr>
          <p:cNvSpPr txBox="1"/>
          <p:nvPr/>
        </p:nvSpPr>
        <p:spPr>
          <a:xfrm>
            <a:off x="180000" y="3136612"/>
            <a:ext cx="5563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B</a:t>
            </a:r>
          </a:p>
        </p:txBody>
      </p:sp>
      <p:sp>
        <p:nvSpPr>
          <p:cNvPr id="7" name="TextBox 6">
            <a:extLst>
              <a:ext uri="{FF2B5EF4-FFF2-40B4-BE49-F238E27FC236}">
                <a16:creationId xmlns:a16="http://schemas.microsoft.com/office/drawing/2014/main" id="{44AC1FEF-2099-AA87-22A5-2D7C7639C8D8}"/>
              </a:ext>
            </a:extLst>
          </p:cNvPr>
          <p:cNvSpPr txBox="1"/>
          <p:nvPr/>
        </p:nvSpPr>
        <p:spPr>
          <a:xfrm>
            <a:off x="180000" y="2029607"/>
            <a:ext cx="2153297"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a:t>
            </a:r>
          </a:p>
        </p:txBody>
      </p:sp>
      <p:sp>
        <p:nvSpPr>
          <p:cNvPr id="11" name="TextBox 10">
            <a:extLst>
              <a:ext uri="{FF2B5EF4-FFF2-40B4-BE49-F238E27FC236}">
                <a16:creationId xmlns:a16="http://schemas.microsoft.com/office/drawing/2014/main" id="{726EA002-3735-0647-08D6-33D9DBC3A056}"/>
              </a:ext>
            </a:extLst>
          </p:cNvPr>
          <p:cNvSpPr txBox="1"/>
          <p:nvPr/>
        </p:nvSpPr>
        <p:spPr>
          <a:xfrm>
            <a:off x="386062" y="3716118"/>
            <a:ext cx="2273055"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b</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ich</a:t>
            </a:r>
          </a:p>
        </p:txBody>
      </p:sp>
      <p:sp>
        <p:nvSpPr>
          <p:cNvPr id="14" name="TextBox 13">
            <a:extLst>
              <a:ext uri="{FF2B5EF4-FFF2-40B4-BE49-F238E27FC236}">
                <a16:creationId xmlns:a16="http://schemas.microsoft.com/office/drawing/2014/main" id="{1A8D221B-BCC6-4BE6-49F1-1113C098F9F9}"/>
              </a:ext>
            </a:extLst>
          </p:cNvPr>
          <p:cNvSpPr txBox="1"/>
          <p:nvPr/>
        </p:nvSpPr>
        <p:spPr>
          <a:xfrm>
            <a:off x="4156169" y="4771340"/>
            <a:ext cx="201823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b</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a:t>
            </a:r>
          </a:p>
        </p:txBody>
      </p:sp>
      <p:sp>
        <p:nvSpPr>
          <p:cNvPr id="15" name="TextBox 14">
            <a:extLst>
              <a:ext uri="{FF2B5EF4-FFF2-40B4-BE49-F238E27FC236}">
                <a16:creationId xmlns:a16="http://schemas.microsoft.com/office/drawing/2014/main" id="{FCBC983A-F120-31DE-E32E-5D5C198D5101}"/>
              </a:ext>
            </a:extLst>
          </p:cNvPr>
          <p:cNvSpPr txBox="1"/>
          <p:nvPr/>
        </p:nvSpPr>
        <p:spPr>
          <a:xfrm>
            <a:off x="2780650" y="3716117"/>
            <a:ext cx="4505628"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i</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Schweiz</a:t>
            </a:r>
          </a:p>
        </p:txBody>
      </p:sp>
      <p:sp>
        <p:nvSpPr>
          <p:cNvPr id="17" name="TextBox 16">
            <a:extLst>
              <a:ext uri="{FF2B5EF4-FFF2-40B4-BE49-F238E27FC236}">
                <a16:creationId xmlns:a16="http://schemas.microsoft.com/office/drawing/2014/main" id="{D9D03909-B4F8-9914-B921-46F702EADFDD}"/>
              </a:ext>
            </a:extLst>
          </p:cNvPr>
          <p:cNvSpPr txBox="1"/>
          <p:nvPr/>
        </p:nvSpPr>
        <p:spPr>
          <a:xfrm>
            <a:off x="383856" y="4771340"/>
            <a:ext cx="3632200"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m</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Partner</a:t>
            </a:r>
          </a:p>
        </p:txBody>
      </p:sp>
      <p:sp>
        <p:nvSpPr>
          <p:cNvPr id="18" name="TextBox 17">
            <a:extLst>
              <a:ext uri="{FF2B5EF4-FFF2-40B4-BE49-F238E27FC236}">
                <a16:creationId xmlns:a16="http://schemas.microsoft.com/office/drawing/2014/main" id="{7D6C1224-FE06-39BB-953F-99EFE06855FD}"/>
              </a:ext>
            </a:extLst>
          </p:cNvPr>
          <p:cNvSpPr txBox="1"/>
          <p:nvPr/>
        </p:nvSpPr>
        <p:spPr>
          <a:xfrm>
            <a:off x="386062" y="5801684"/>
            <a:ext cx="336613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England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2E3B360A-5DA3-D9B4-7C3B-6E267B3EB833}"/>
              </a:ext>
            </a:extLst>
          </p:cNvPr>
          <p:cNvSpPr txBox="1"/>
          <p:nvPr/>
        </p:nvSpPr>
        <p:spPr>
          <a:xfrm>
            <a:off x="6314512" y="4771340"/>
            <a:ext cx="4673845"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Guten</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Morgen</a:t>
            </a:r>
          </a:p>
        </p:txBody>
      </p:sp>
      <p:sp>
        <p:nvSpPr>
          <p:cNvPr id="20" name="TextBox 19">
            <a:extLst>
              <a:ext uri="{FF2B5EF4-FFF2-40B4-BE49-F238E27FC236}">
                <a16:creationId xmlns:a16="http://schemas.microsoft.com/office/drawing/2014/main" id="{EC971291-9397-FA6C-8F9E-755AF7FCF87D}"/>
              </a:ext>
            </a:extLst>
          </p:cNvPr>
          <p:cNvSpPr txBox="1"/>
          <p:nvPr/>
        </p:nvSpPr>
        <p:spPr>
          <a:xfrm>
            <a:off x="3893766" y="5801684"/>
            <a:ext cx="2512410"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schlecht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5FBE5BB6-8B4C-DF04-1EC1-0D2FF1EFD2D4}"/>
              </a:ext>
            </a:extLst>
          </p:cNvPr>
          <p:cNvSpPr txBox="1"/>
          <p:nvPr/>
        </p:nvSpPr>
        <p:spPr>
          <a:xfrm>
            <a:off x="6547750" y="5801684"/>
            <a:ext cx="4898015"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i</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das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Butterbrot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9239A38F-4E3E-4A4F-40AE-5B2EBF2AAF97}"/>
              </a:ext>
            </a:extLst>
          </p:cNvPr>
          <p:cNvSpPr txBox="1"/>
          <p:nvPr/>
        </p:nvSpPr>
        <p:spPr>
          <a:xfrm>
            <a:off x="7407811" y="3716117"/>
            <a:ext cx="1798338"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er </a:t>
            </a:r>
            <a:r>
              <a:rPr lang="en-GB" sz="4400" dirty="0" err="1">
                <a:solidFill>
                  <a:srgbClr val="4472C4">
                    <a:lumMod val="50000"/>
                  </a:srgbClr>
                </a:solidFill>
                <a:latin typeface="Century Gothic" panose="020F0302020204030204"/>
              </a:rPr>
              <a:t>ist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171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chemeClr val="accent2"/>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21"/>
                                        </p:tgtEl>
                                        <p:attrNameLst>
                                          <p:attrName>fillcolor</p:attrName>
                                        </p:attrNameLst>
                                      </p:cBhvr>
                                      <p:to>
                                        <a:schemeClr val="accent2"/>
                                      </p:to>
                                    </p:animClr>
                                    <p:set>
                                      <p:cBhvr>
                                        <p:cTn id="15" dur="2000" fill="hold"/>
                                        <p:tgtEl>
                                          <p:spTgt spid="21"/>
                                        </p:tgtEl>
                                        <p:attrNameLst>
                                          <p:attrName>fill.type</p:attrName>
                                        </p:attrNameLst>
                                      </p:cBhvr>
                                      <p:to>
                                        <p:strVal val="solid"/>
                                      </p:to>
                                    </p:set>
                                    <p:set>
                                      <p:cBhvr>
                                        <p:cTn id="16" dur="2000" fill="hold"/>
                                        <p:tgtEl>
                                          <p:spTgt spid="21"/>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5"/>
                                        </p:tgtEl>
                                        <p:attrNameLst>
                                          <p:attrName>fillcolor</p:attrName>
                                        </p:attrNameLst>
                                      </p:cBhvr>
                                      <p:to>
                                        <a:schemeClr val="accent2"/>
                                      </p:to>
                                    </p:animClr>
                                    <p:set>
                                      <p:cBhvr>
                                        <p:cTn id="19" dur="2000" fill="hold"/>
                                        <p:tgtEl>
                                          <p:spTgt spid="15"/>
                                        </p:tgtEl>
                                        <p:attrNameLst>
                                          <p:attrName>fill.type</p:attrName>
                                        </p:attrNameLst>
                                      </p:cBhvr>
                                      <p:to>
                                        <p:strVal val="solid"/>
                                      </p:to>
                                    </p:set>
                                    <p:set>
                                      <p:cBhvr>
                                        <p:cTn id="20"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5563891" cy="584775"/>
          </a:xfrm>
          <a:prstGeom prst="rect">
            <a:avLst/>
          </a:prstGeom>
        </p:spPr>
        <p:txBody>
          <a:bodyPr wrap="square">
            <a:spAutoFit/>
          </a:bodyPr>
          <a:lstStyle/>
          <a:p>
            <a:r>
              <a:rPr lang="es-AR" sz="3200" b="1" kern="0" dirty="0" err="1">
                <a:solidFill>
                  <a:srgbClr val="002060"/>
                </a:solidFill>
                <a:latin typeface="Century Gothic" panose="020B0502020202020204" pitchFamily="34" charset="0"/>
                <a:cs typeface="Arial"/>
                <a:sym typeface="Arial"/>
              </a:rPr>
              <a:t>Wo</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was</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wie</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nicht</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wahr</a:t>
            </a:r>
            <a:r>
              <a:rPr lang="es-AR" sz="3200" b="1" kern="0" dirty="0">
                <a:solidFill>
                  <a:srgbClr val="002060"/>
                </a:solidFill>
                <a:latin typeface="Century Gothic" panose="020B0502020202020204" pitchFamily="34" charset="0"/>
                <a:cs typeface="Arial"/>
                <a:sym typeface="Arial"/>
              </a:rPr>
              <a:t>?  </a:t>
            </a:r>
            <a:endParaRPr lang="en-GB"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1" y="677832"/>
            <a:ext cx="234984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richtig</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4" name="TextBox 3">
            <a:extLst>
              <a:ext uri="{FF2B5EF4-FFF2-40B4-BE49-F238E27FC236}">
                <a16:creationId xmlns:a16="http://schemas.microsoft.com/office/drawing/2014/main" id="{2299FC33-9701-70CA-F693-925C631E37A4}"/>
              </a:ext>
            </a:extLst>
          </p:cNvPr>
          <p:cNvSpPr txBox="1"/>
          <p:nvPr/>
        </p:nvSpPr>
        <p:spPr>
          <a:xfrm>
            <a:off x="180000" y="1296000"/>
            <a:ext cx="5563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B</a:t>
            </a:r>
          </a:p>
        </p:txBody>
      </p:sp>
      <p:sp>
        <p:nvSpPr>
          <p:cNvPr id="5" name="TextBox 4">
            <a:extLst>
              <a:ext uri="{FF2B5EF4-FFF2-40B4-BE49-F238E27FC236}">
                <a16:creationId xmlns:a16="http://schemas.microsoft.com/office/drawing/2014/main" id="{93489A02-9C0E-FF7A-00A7-699AF8F6DCDA}"/>
              </a:ext>
            </a:extLst>
          </p:cNvPr>
          <p:cNvSpPr txBox="1"/>
          <p:nvPr/>
        </p:nvSpPr>
        <p:spPr>
          <a:xfrm>
            <a:off x="180000" y="3136612"/>
            <a:ext cx="5563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a:t>
            </a:r>
          </a:p>
        </p:txBody>
      </p:sp>
      <p:sp>
        <p:nvSpPr>
          <p:cNvPr id="7" name="TextBox 6">
            <a:extLst>
              <a:ext uri="{FF2B5EF4-FFF2-40B4-BE49-F238E27FC236}">
                <a16:creationId xmlns:a16="http://schemas.microsoft.com/office/drawing/2014/main" id="{44AC1FEF-2099-AA87-22A5-2D7C7639C8D8}"/>
              </a:ext>
            </a:extLst>
          </p:cNvPr>
          <p:cNvSpPr txBox="1"/>
          <p:nvPr/>
        </p:nvSpPr>
        <p:spPr>
          <a:xfrm>
            <a:off x="180000" y="2029607"/>
            <a:ext cx="2273055"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Was…?</a:t>
            </a:r>
          </a:p>
        </p:txBody>
      </p:sp>
      <p:sp>
        <p:nvSpPr>
          <p:cNvPr id="11" name="TextBox 10">
            <a:extLst>
              <a:ext uri="{FF2B5EF4-FFF2-40B4-BE49-F238E27FC236}">
                <a16:creationId xmlns:a16="http://schemas.microsoft.com/office/drawing/2014/main" id="{726EA002-3735-0647-08D6-33D9DBC3A056}"/>
              </a:ext>
            </a:extLst>
          </p:cNvPr>
          <p:cNvSpPr txBox="1"/>
          <p:nvPr/>
        </p:nvSpPr>
        <p:spPr>
          <a:xfrm>
            <a:off x="386062" y="3716118"/>
            <a:ext cx="336613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e</a:t>
            </a:r>
            <a:r>
              <a:rPr lang="en-GB" sz="4400" noProof="0" dirty="0">
                <a:solidFill>
                  <a:srgbClr val="4472C4">
                    <a:lumMod val="50000"/>
                  </a:srgbClr>
                </a:solidFill>
                <a:latin typeface="Century Gothic" panose="020F0302020204030204"/>
              </a:rPr>
              <a:t>in Ding </a:t>
            </a:r>
            <a:r>
              <a:rPr lang="en-GB" sz="4400" noProof="0" dirty="0" err="1">
                <a:solidFill>
                  <a:srgbClr val="4472C4">
                    <a:lumMod val="50000"/>
                  </a:srgbClr>
                </a:solidFill>
                <a:latin typeface="Century Gothic" panose="020F0302020204030204"/>
              </a:rPr>
              <a:t>ist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1A8D221B-BCC6-4BE6-49F1-1113C098F9F9}"/>
              </a:ext>
            </a:extLst>
          </p:cNvPr>
          <p:cNvSpPr txBox="1"/>
          <p:nvPr/>
        </p:nvSpPr>
        <p:spPr>
          <a:xfrm>
            <a:off x="2873912" y="4771340"/>
            <a:ext cx="201823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k</a:t>
            </a:r>
            <a:r>
              <a:rPr lang="en-GB" sz="4400" noProof="0" dirty="0">
                <a:solidFill>
                  <a:srgbClr val="4472C4">
                    <a:lumMod val="50000"/>
                  </a:srgbClr>
                </a:solidFill>
                <a:latin typeface="Century Gothic" panose="020F0302020204030204"/>
              </a:rPr>
              <a:t>lar </a:t>
            </a:r>
            <a:r>
              <a:rPr lang="en-GB" sz="4400" noProof="0" dirty="0" err="1">
                <a:solidFill>
                  <a:srgbClr val="4472C4">
                    <a:lumMod val="50000"/>
                  </a:srgbClr>
                </a:solidFill>
                <a:latin typeface="Century Gothic" panose="020F0302020204030204"/>
              </a:rPr>
              <a:t>ist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FCBC983A-F120-31DE-E32E-5D5C198D5101}"/>
              </a:ext>
            </a:extLst>
          </p:cNvPr>
          <p:cNvSpPr txBox="1"/>
          <p:nvPr/>
        </p:nvSpPr>
        <p:spPr>
          <a:xfrm>
            <a:off x="3873726" y="3716117"/>
            <a:ext cx="4505628"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i</a:t>
            </a:r>
            <a:r>
              <a:rPr lang="en-GB" sz="4400" noProof="0" dirty="0" err="1">
                <a:solidFill>
                  <a:srgbClr val="4472C4">
                    <a:lumMod val="50000"/>
                  </a:srgbClr>
                </a:solidFill>
                <a:latin typeface="Century Gothic" panose="020F0302020204030204"/>
              </a:rPr>
              <a:t>st</a:t>
            </a:r>
            <a:r>
              <a:rPr lang="en-GB" sz="4400" noProof="0" dirty="0">
                <a:solidFill>
                  <a:srgbClr val="4472C4">
                    <a:lumMod val="50000"/>
                  </a:srgbClr>
                </a:solidFill>
                <a:latin typeface="Century Gothic" panose="020F0302020204030204"/>
              </a:rPr>
              <a:t> </a:t>
            </a:r>
            <a:r>
              <a:rPr lang="en-GB" sz="4400" noProof="0" dirty="0" err="1">
                <a:solidFill>
                  <a:srgbClr val="4472C4">
                    <a:lumMod val="50000"/>
                  </a:srgbClr>
                </a:solidFill>
                <a:latin typeface="Century Gothic" panose="020F0302020204030204"/>
              </a:rPr>
              <a:t>eine</a:t>
            </a:r>
            <a:r>
              <a:rPr lang="en-GB" sz="4400" noProof="0" dirty="0">
                <a:solidFill>
                  <a:srgbClr val="4472C4">
                    <a:lumMod val="50000"/>
                  </a:srgbClr>
                </a:solidFill>
                <a:latin typeface="Century Gothic" panose="020F0302020204030204"/>
              </a:rPr>
              <a:t> </a:t>
            </a:r>
            <a:r>
              <a:rPr lang="en-GB" sz="4400" noProof="0" dirty="0" err="1">
                <a:solidFill>
                  <a:srgbClr val="4472C4">
                    <a:lumMod val="50000"/>
                  </a:srgbClr>
                </a:solidFill>
                <a:latin typeface="Century Gothic" panose="020F0302020204030204"/>
              </a:rPr>
              <a:t>Farbe</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D9D03909-B4F8-9914-B921-46F702EADFDD}"/>
              </a:ext>
            </a:extLst>
          </p:cNvPr>
          <p:cNvSpPr txBox="1"/>
          <p:nvPr/>
        </p:nvSpPr>
        <p:spPr>
          <a:xfrm>
            <a:off x="383856" y="4771340"/>
            <a:ext cx="2369854"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ist</a:t>
            </a:r>
            <a:r>
              <a:rPr lang="en-GB" sz="4400" dirty="0">
                <a:solidFill>
                  <a:srgbClr val="4472C4">
                    <a:lumMod val="50000"/>
                  </a:srgbClr>
                </a:solidFill>
                <a:latin typeface="Century Gothic" panose="020F0302020204030204"/>
              </a:rPr>
              <a:t> das</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7D6C1224-FE06-39BB-953F-99EFE06855FD}"/>
              </a:ext>
            </a:extLst>
          </p:cNvPr>
          <p:cNvSpPr txBox="1"/>
          <p:nvPr/>
        </p:nvSpPr>
        <p:spPr>
          <a:xfrm>
            <a:off x="386062" y="5801684"/>
            <a:ext cx="336613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ist</a:t>
            </a:r>
            <a:r>
              <a:rPr lang="en-GB" sz="4400" dirty="0">
                <a:solidFill>
                  <a:srgbClr val="4472C4">
                    <a:lumMod val="50000"/>
                  </a:srgbClr>
                </a:solidFill>
                <a:latin typeface="Century Gothic" panose="020F0302020204030204"/>
              </a:rPr>
              <a:t> der </a:t>
            </a:r>
            <a:r>
              <a:rPr lang="en-GB" sz="4400" dirty="0" err="1">
                <a:solidFill>
                  <a:srgbClr val="4472C4">
                    <a:lumMod val="50000"/>
                  </a:srgbClr>
                </a:solidFill>
                <a:latin typeface="Century Gothic" panose="020F0302020204030204"/>
              </a:rPr>
              <a:t>Preis</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2E3B360A-5DA3-D9B4-7C3B-6E267B3EB833}"/>
              </a:ext>
            </a:extLst>
          </p:cNvPr>
          <p:cNvSpPr txBox="1"/>
          <p:nvPr/>
        </p:nvSpPr>
        <p:spPr>
          <a:xfrm>
            <a:off x="5011229" y="4771340"/>
            <a:ext cx="251241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grün</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EC971291-9397-FA6C-8F9E-755AF7FCF87D}"/>
              </a:ext>
            </a:extLst>
          </p:cNvPr>
          <p:cNvSpPr txBox="1"/>
          <p:nvPr/>
        </p:nvSpPr>
        <p:spPr>
          <a:xfrm>
            <a:off x="3893766" y="5801684"/>
            <a:ext cx="201823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Hallo</a:t>
            </a:r>
          </a:p>
        </p:txBody>
      </p:sp>
      <p:sp>
        <p:nvSpPr>
          <p:cNvPr id="21" name="TextBox 20">
            <a:extLst>
              <a:ext uri="{FF2B5EF4-FFF2-40B4-BE49-F238E27FC236}">
                <a16:creationId xmlns:a16="http://schemas.microsoft.com/office/drawing/2014/main" id="{5FBE5BB6-8B4C-DF04-1EC1-0D2FF1EFD2D4}"/>
              </a:ext>
            </a:extLst>
          </p:cNvPr>
          <p:cNvSpPr txBox="1"/>
          <p:nvPr/>
        </p:nvSpPr>
        <p:spPr>
          <a:xfrm>
            <a:off x="6043456" y="5801684"/>
            <a:ext cx="369964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i</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Blatt</a:t>
            </a:r>
          </a:p>
        </p:txBody>
      </p:sp>
      <p:sp>
        <p:nvSpPr>
          <p:cNvPr id="22" name="TextBox 21">
            <a:extLst>
              <a:ext uri="{FF2B5EF4-FFF2-40B4-BE49-F238E27FC236}">
                <a16:creationId xmlns:a16="http://schemas.microsoft.com/office/drawing/2014/main" id="{9239A38F-4E3E-4A4F-40AE-5B2EBF2AAF97}"/>
              </a:ext>
            </a:extLst>
          </p:cNvPr>
          <p:cNvSpPr txBox="1"/>
          <p:nvPr/>
        </p:nvSpPr>
        <p:spPr>
          <a:xfrm>
            <a:off x="8492359" y="3716117"/>
            <a:ext cx="2342887"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einfach</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68520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1"/>
                                        </p:tgtEl>
                                        <p:attrNameLst>
                                          <p:attrName>fillcolor</p:attrName>
                                        </p:attrNameLst>
                                      </p:cBhvr>
                                      <p:to>
                                        <a:schemeClr val="accent2"/>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5"/>
                                        </p:tgtEl>
                                        <p:attrNameLst>
                                          <p:attrName>fillcolor</p:attrName>
                                        </p:attrNameLst>
                                      </p:cBhvr>
                                      <p:to>
                                        <a:schemeClr val="accent2"/>
                                      </p:to>
                                    </p:animClr>
                                    <p:set>
                                      <p:cBhvr>
                                        <p:cTn id="15" dur="2000" fill="hold"/>
                                        <p:tgtEl>
                                          <p:spTgt spid="15"/>
                                        </p:tgtEl>
                                        <p:attrNameLst>
                                          <p:attrName>fill.type</p:attrName>
                                        </p:attrNameLst>
                                      </p:cBhvr>
                                      <p:to>
                                        <p:strVal val="solid"/>
                                      </p:to>
                                    </p:set>
                                    <p:set>
                                      <p:cBhvr>
                                        <p:cTn id="16" dur="2000" fill="hold"/>
                                        <p:tgtEl>
                                          <p:spTgt spid="1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9"/>
                                        </p:tgtEl>
                                        <p:attrNameLst>
                                          <p:attrName>fillcolor</p:attrName>
                                        </p:attrNameLst>
                                      </p:cBhvr>
                                      <p:to>
                                        <a:schemeClr val="accent2"/>
                                      </p:to>
                                    </p:animClr>
                                    <p:set>
                                      <p:cBhvr>
                                        <p:cTn id="19" dur="2000" fill="hold"/>
                                        <p:tgtEl>
                                          <p:spTgt spid="19"/>
                                        </p:tgtEl>
                                        <p:attrNameLst>
                                          <p:attrName>fill.type</p:attrName>
                                        </p:attrNameLst>
                                      </p:cBhvr>
                                      <p:to>
                                        <p:strVal val="solid"/>
                                      </p:to>
                                    </p:set>
                                    <p:set>
                                      <p:cBhvr>
                                        <p:cTn id="20" dur="2000" fill="hold"/>
                                        <p:tgtEl>
                                          <p:spTgt spid="1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8"/>
                                        </p:tgtEl>
                                        <p:attrNameLst>
                                          <p:attrName>fillcolor</p:attrName>
                                        </p:attrNameLst>
                                      </p:cBhvr>
                                      <p:to>
                                        <a:schemeClr val="accent2"/>
                                      </p:to>
                                    </p:animClr>
                                    <p:set>
                                      <p:cBhvr>
                                        <p:cTn id="23" dur="2000" fill="hold"/>
                                        <p:tgtEl>
                                          <p:spTgt spid="18"/>
                                        </p:tgtEl>
                                        <p:attrNameLst>
                                          <p:attrName>fill.type</p:attrName>
                                        </p:attrNameLst>
                                      </p:cBhvr>
                                      <p:to>
                                        <p:strVal val="solid"/>
                                      </p:to>
                                    </p:set>
                                    <p:set>
                                      <p:cBhvr>
                                        <p:cTn id="24"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5563891" cy="584775"/>
          </a:xfrm>
          <a:prstGeom prst="rect">
            <a:avLst/>
          </a:prstGeom>
        </p:spPr>
        <p:txBody>
          <a:bodyPr wrap="square">
            <a:spAutoFit/>
          </a:bodyPr>
          <a:lstStyle/>
          <a:p>
            <a:r>
              <a:rPr lang="es-AR" sz="3200" b="1" kern="0" dirty="0" err="1">
                <a:solidFill>
                  <a:srgbClr val="002060"/>
                </a:solidFill>
                <a:latin typeface="Century Gothic" panose="020B0502020202020204" pitchFamily="34" charset="0"/>
                <a:cs typeface="Arial"/>
                <a:sym typeface="Arial"/>
              </a:rPr>
              <a:t>Wo</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was</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wie</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nicht</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wahr</a:t>
            </a:r>
            <a:r>
              <a:rPr lang="es-AR" sz="3200" b="1" kern="0" dirty="0">
                <a:solidFill>
                  <a:srgbClr val="002060"/>
                </a:solidFill>
                <a:latin typeface="Century Gothic" panose="020B0502020202020204" pitchFamily="34" charset="0"/>
                <a:cs typeface="Arial"/>
                <a:sym typeface="Arial"/>
              </a:rPr>
              <a:t>?  </a:t>
            </a:r>
            <a:endParaRPr lang="en-GB"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1" y="677832"/>
            <a:ext cx="234984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richtig</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4" name="TextBox 3">
            <a:extLst>
              <a:ext uri="{FF2B5EF4-FFF2-40B4-BE49-F238E27FC236}">
                <a16:creationId xmlns:a16="http://schemas.microsoft.com/office/drawing/2014/main" id="{2299FC33-9701-70CA-F693-925C631E37A4}"/>
              </a:ext>
            </a:extLst>
          </p:cNvPr>
          <p:cNvSpPr txBox="1"/>
          <p:nvPr/>
        </p:nvSpPr>
        <p:spPr>
          <a:xfrm>
            <a:off x="180000" y="1296000"/>
            <a:ext cx="5563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a:t>
            </a:r>
          </a:p>
        </p:txBody>
      </p:sp>
      <p:sp>
        <p:nvSpPr>
          <p:cNvPr id="5" name="TextBox 4">
            <a:extLst>
              <a:ext uri="{FF2B5EF4-FFF2-40B4-BE49-F238E27FC236}">
                <a16:creationId xmlns:a16="http://schemas.microsoft.com/office/drawing/2014/main" id="{93489A02-9C0E-FF7A-00A7-699AF8F6DCDA}"/>
              </a:ext>
            </a:extLst>
          </p:cNvPr>
          <p:cNvSpPr txBox="1"/>
          <p:nvPr/>
        </p:nvSpPr>
        <p:spPr>
          <a:xfrm>
            <a:off x="180000" y="3136612"/>
            <a:ext cx="5563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B</a:t>
            </a:r>
          </a:p>
        </p:txBody>
      </p:sp>
      <p:sp>
        <p:nvSpPr>
          <p:cNvPr id="7" name="TextBox 6">
            <a:extLst>
              <a:ext uri="{FF2B5EF4-FFF2-40B4-BE49-F238E27FC236}">
                <a16:creationId xmlns:a16="http://schemas.microsoft.com/office/drawing/2014/main" id="{44AC1FEF-2099-AA87-22A5-2D7C7639C8D8}"/>
              </a:ext>
            </a:extLst>
          </p:cNvPr>
          <p:cNvSpPr txBox="1"/>
          <p:nvPr/>
        </p:nvSpPr>
        <p:spPr>
          <a:xfrm>
            <a:off x="180000" y="2029607"/>
            <a:ext cx="2153297"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Wie…?</a:t>
            </a:r>
          </a:p>
        </p:txBody>
      </p:sp>
      <p:sp>
        <p:nvSpPr>
          <p:cNvPr id="11" name="TextBox 10">
            <a:extLst>
              <a:ext uri="{FF2B5EF4-FFF2-40B4-BE49-F238E27FC236}">
                <a16:creationId xmlns:a16="http://schemas.microsoft.com/office/drawing/2014/main" id="{726EA002-3735-0647-08D6-33D9DBC3A056}"/>
              </a:ext>
            </a:extLst>
          </p:cNvPr>
          <p:cNvSpPr txBox="1"/>
          <p:nvPr/>
        </p:nvSpPr>
        <p:spPr>
          <a:xfrm>
            <a:off x="386062" y="3716118"/>
            <a:ext cx="3628533"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die Karte </a:t>
            </a:r>
            <a:r>
              <a:rPr lang="en-GB" sz="4400" dirty="0" err="1">
                <a:solidFill>
                  <a:srgbClr val="4472C4">
                    <a:lumMod val="50000"/>
                  </a:srgbClr>
                </a:solidFill>
                <a:latin typeface="Century Gothic" panose="020F0302020204030204"/>
              </a:rPr>
              <a:t>ist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1A8D221B-BCC6-4BE6-49F1-1113C098F9F9}"/>
              </a:ext>
            </a:extLst>
          </p:cNvPr>
          <p:cNvSpPr txBox="1"/>
          <p:nvPr/>
        </p:nvSpPr>
        <p:spPr>
          <a:xfrm>
            <a:off x="3325852" y="4771340"/>
            <a:ext cx="201823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geht’s</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FCBC983A-F120-31DE-E32E-5D5C198D5101}"/>
              </a:ext>
            </a:extLst>
          </p:cNvPr>
          <p:cNvSpPr txBox="1"/>
          <p:nvPr/>
        </p:nvSpPr>
        <p:spPr>
          <a:xfrm>
            <a:off x="4146993" y="3716117"/>
            <a:ext cx="296324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i</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Uhr</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D9D03909-B4F8-9914-B921-46F702EADFDD}"/>
              </a:ext>
            </a:extLst>
          </p:cNvPr>
          <p:cNvSpPr txBox="1"/>
          <p:nvPr/>
        </p:nvSpPr>
        <p:spPr>
          <a:xfrm>
            <a:off x="383856" y="4771340"/>
            <a:ext cx="2811289"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m</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Ball</a:t>
            </a:r>
          </a:p>
        </p:txBody>
      </p:sp>
      <p:sp>
        <p:nvSpPr>
          <p:cNvPr id="18" name="TextBox 17">
            <a:extLst>
              <a:ext uri="{FF2B5EF4-FFF2-40B4-BE49-F238E27FC236}">
                <a16:creationId xmlns:a16="http://schemas.microsoft.com/office/drawing/2014/main" id="{7D6C1224-FE06-39BB-953F-99EFE06855FD}"/>
              </a:ext>
            </a:extLst>
          </p:cNvPr>
          <p:cNvSpPr txBox="1"/>
          <p:nvPr/>
        </p:nvSpPr>
        <p:spPr>
          <a:xfrm>
            <a:off x="386062" y="5801684"/>
            <a:ext cx="3628533"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Jacke</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2E3B360A-5DA3-D9B4-7C3B-6E267B3EB833}"/>
              </a:ext>
            </a:extLst>
          </p:cNvPr>
          <p:cNvSpPr txBox="1"/>
          <p:nvPr/>
        </p:nvSpPr>
        <p:spPr>
          <a:xfrm>
            <a:off x="5465387" y="4771340"/>
            <a:ext cx="3410398"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i</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der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Apfel</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EC971291-9397-FA6C-8F9E-755AF7FCF87D}"/>
              </a:ext>
            </a:extLst>
          </p:cNvPr>
          <p:cNvSpPr txBox="1"/>
          <p:nvPr/>
        </p:nvSpPr>
        <p:spPr>
          <a:xfrm>
            <a:off x="4156169" y="5801683"/>
            <a:ext cx="1850125"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rund</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5FBE5BB6-8B4C-DF04-1EC1-0D2FF1EFD2D4}"/>
              </a:ext>
            </a:extLst>
          </p:cNvPr>
          <p:cNvSpPr txBox="1"/>
          <p:nvPr/>
        </p:nvSpPr>
        <p:spPr>
          <a:xfrm>
            <a:off x="6127339" y="5801684"/>
            <a:ext cx="4004636"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i</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Person</a:t>
            </a:r>
          </a:p>
        </p:txBody>
      </p:sp>
      <p:sp>
        <p:nvSpPr>
          <p:cNvPr id="22" name="TextBox 21">
            <a:extLst>
              <a:ext uri="{FF2B5EF4-FFF2-40B4-BE49-F238E27FC236}">
                <a16:creationId xmlns:a16="http://schemas.microsoft.com/office/drawing/2014/main" id="{9239A38F-4E3E-4A4F-40AE-5B2EBF2AAF97}"/>
              </a:ext>
            </a:extLst>
          </p:cNvPr>
          <p:cNvSpPr txBox="1"/>
          <p:nvPr/>
        </p:nvSpPr>
        <p:spPr>
          <a:xfrm>
            <a:off x="7239649" y="3716117"/>
            <a:ext cx="1798338"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sie</a:t>
            </a:r>
            <a:r>
              <a:rPr lang="en-GB" sz="4400" dirty="0">
                <a:solidFill>
                  <a:srgbClr val="4472C4">
                    <a:lumMod val="50000"/>
                  </a:srgbClr>
                </a:solidFill>
                <a:latin typeface="Century Gothic" panose="020F0302020204030204"/>
              </a:rPr>
              <a:t> </a:t>
            </a:r>
            <a:r>
              <a:rPr lang="en-GB" sz="4400" dirty="0" err="1">
                <a:solidFill>
                  <a:srgbClr val="4472C4">
                    <a:lumMod val="50000"/>
                  </a:srgbClr>
                </a:solidFill>
                <a:latin typeface="Century Gothic" panose="020F0302020204030204"/>
              </a:rPr>
              <a:t>ist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968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1"/>
                                        </p:tgtEl>
                                        <p:attrNameLst>
                                          <p:attrName>fillcolor</p:attrName>
                                        </p:attrNameLst>
                                      </p:cBhvr>
                                      <p:to>
                                        <a:schemeClr val="accent2"/>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5"/>
                                        </p:tgtEl>
                                        <p:attrNameLst>
                                          <p:attrName>fillcolor</p:attrName>
                                        </p:attrNameLst>
                                      </p:cBhvr>
                                      <p:to>
                                        <a:schemeClr val="accent2"/>
                                      </p:to>
                                    </p:animClr>
                                    <p:set>
                                      <p:cBhvr>
                                        <p:cTn id="15" dur="2000" fill="hold"/>
                                        <p:tgtEl>
                                          <p:spTgt spid="15"/>
                                        </p:tgtEl>
                                        <p:attrNameLst>
                                          <p:attrName>fill.type</p:attrName>
                                        </p:attrNameLst>
                                      </p:cBhvr>
                                      <p:to>
                                        <p:strVal val="solid"/>
                                      </p:to>
                                    </p:set>
                                    <p:set>
                                      <p:cBhvr>
                                        <p:cTn id="16" dur="2000" fill="hold"/>
                                        <p:tgtEl>
                                          <p:spTgt spid="1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9"/>
                                        </p:tgtEl>
                                        <p:attrNameLst>
                                          <p:attrName>fillcolor</p:attrName>
                                        </p:attrNameLst>
                                      </p:cBhvr>
                                      <p:to>
                                        <a:schemeClr val="accent2"/>
                                      </p:to>
                                    </p:animClr>
                                    <p:set>
                                      <p:cBhvr>
                                        <p:cTn id="19" dur="2000" fill="hold"/>
                                        <p:tgtEl>
                                          <p:spTgt spid="19"/>
                                        </p:tgtEl>
                                        <p:attrNameLst>
                                          <p:attrName>fill.type</p:attrName>
                                        </p:attrNameLst>
                                      </p:cBhvr>
                                      <p:to>
                                        <p:strVal val="solid"/>
                                      </p:to>
                                    </p:set>
                                    <p:set>
                                      <p:cBhvr>
                                        <p:cTn id="20" dur="2000" fill="hold"/>
                                        <p:tgtEl>
                                          <p:spTgt spid="1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8"/>
                                        </p:tgtEl>
                                        <p:attrNameLst>
                                          <p:attrName>fillcolor</p:attrName>
                                        </p:attrNameLst>
                                      </p:cBhvr>
                                      <p:to>
                                        <a:schemeClr val="accent2"/>
                                      </p:to>
                                    </p:animClr>
                                    <p:set>
                                      <p:cBhvr>
                                        <p:cTn id="23" dur="2000" fill="hold"/>
                                        <p:tgtEl>
                                          <p:spTgt spid="18"/>
                                        </p:tgtEl>
                                        <p:attrNameLst>
                                          <p:attrName>fill.type</p:attrName>
                                        </p:attrNameLst>
                                      </p:cBhvr>
                                      <p:to>
                                        <p:strVal val="solid"/>
                                      </p:to>
                                    </p:set>
                                    <p:set>
                                      <p:cBhvr>
                                        <p:cTn id="24"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9866123" y="1116988"/>
            <a:ext cx="1968291" cy="507855"/>
          </a:xfrm>
          <a:solidFill>
            <a:srgbClr val="FF0066"/>
          </a:solidFill>
        </p:spPr>
        <p:txBody>
          <a:bodyPr/>
          <a:lstStyle/>
          <a:p>
            <a:pPr algn="ctr"/>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666272" y="304800"/>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long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028572" y="1106194"/>
            <a:ext cx="1694345" cy="507856"/>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Century Gothic" panose="020B0502020202020204" pitchFamily="34" charset="0"/>
                <a:ea typeface="+mj-ea"/>
                <a:cs typeface="+mj-cs"/>
              </a:rPr>
              <a:t>aussprechen</a:t>
            </a:r>
            <a:endPar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26415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2" name="TextBox 11">
            <a:extLst>
              <a:ext uri="{FF2B5EF4-FFF2-40B4-BE49-F238E27FC236}">
                <a16:creationId xmlns:a16="http://schemas.microsoft.com/office/drawing/2014/main" id="{CD540D00-BF60-4628-839C-F35A58E2D25B}"/>
              </a:ext>
            </a:extLst>
          </p:cNvPr>
          <p:cNvSpPr txBox="1"/>
          <p:nvPr/>
        </p:nvSpPr>
        <p:spPr>
          <a:xfrm>
            <a:off x="991583" y="508197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u</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6968953" y="5046022"/>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u</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ft</a:t>
            </a:r>
          </a:p>
        </p:txBody>
      </p:sp>
      <p:sp>
        <p:nvSpPr>
          <p:cNvPr id="18" name="CustomShape 1">
            <a:extLst>
              <a:ext uri="{FF2B5EF4-FFF2-40B4-BE49-F238E27FC236}">
                <a16:creationId xmlns:a16="http://schemas.microsoft.com/office/drawing/2014/main" id="{3DBAA9E5-A0EE-008C-D99B-EFEC894EDD6B}"/>
              </a:ext>
            </a:extLst>
          </p:cNvPr>
          <p:cNvSpPr/>
          <p:nvPr/>
        </p:nvSpPr>
        <p:spPr>
          <a:xfrm>
            <a:off x="6522694" y="595580"/>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short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AF353DDB-07A6-9217-A9BB-A13CBE6C7017}"/>
              </a:ext>
            </a:extLst>
          </p:cNvPr>
          <p:cNvSpPr txBox="1"/>
          <p:nvPr/>
        </p:nvSpPr>
        <p:spPr>
          <a:xfrm>
            <a:off x="2130803" y="6061685"/>
            <a:ext cx="18977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call]</a:t>
            </a:r>
          </a:p>
        </p:txBody>
      </p:sp>
      <p:sp>
        <p:nvSpPr>
          <p:cNvPr id="16" name="TextBox 15">
            <a:extLst>
              <a:ext uri="{FF2B5EF4-FFF2-40B4-BE49-F238E27FC236}">
                <a16:creationId xmlns:a16="http://schemas.microsoft.com/office/drawing/2014/main" id="{7FD7D9E6-22E9-9F72-C020-D6E6F6465906}"/>
              </a:ext>
            </a:extLst>
          </p:cNvPr>
          <p:cNvSpPr txBox="1"/>
          <p:nvPr/>
        </p:nvSpPr>
        <p:spPr>
          <a:xfrm>
            <a:off x="7996382" y="6036596"/>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[air]</a:t>
            </a:r>
          </a:p>
        </p:txBody>
      </p:sp>
      <p:sp>
        <p:nvSpPr>
          <p:cNvPr id="19" name="Google Shape;167;p2">
            <a:extLst>
              <a:ext uri="{FF2B5EF4-FFF2-40B4-BE49-F238E27FC236}">
                <a16:creationId xmlns:a16="http://schemas.microsoft.com/office/drawing/2014/main" id="{88A403EA-3868-558D-43E4-05727F62D18A}"/>
              </a:ext>
            </a:extLst>
          </p:cNvPr>
          <p:cNvSpPr/>
          <p:nvPr/>
        </p:nvSpPr>
        <p:spPr>
          <a:xfrm>
            <a:off x="65585" y="65564"/>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Title 1">
            <a:extLst>
              <a:ext uri="{FF2B5EF4-FFF2-40B4-BE49-F238E27FC236}">
                <a16:creationId xmlns:a16="http://schemas.microsoft.com/office/drawing/2014/main" id="{0CF8079C-B10C-A26A-DA45-325CF482AD71}"/>
              </a:ext>
            </a:extLst>
          </p:cNvPr>
          <p:cNvSpPr txBox="1">
            <a:spLocks/>
          </p:cNvSpPr>
          <p:nvPr/>
        </p:nvSpPr>
        <p:spPr>
          <a:xfrm>
            <a:off x="592600" y="-153593"/>
            <a:ext cx="2384353" cy="67576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26" name="Picture 2" descr="Free announce marketing attention illustration">
            <a:extLst>
              <a:ext uri="{FF2B5EF4-FFF2-40B4-BE49-F238E27FC236}">
                <a16:creationId xmlns:a16="http://schemas.microsoft.com/office/drawing/2014/main" id="{2B348714-CE38-D761-21CD-16ED7DF5B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752" y="3128430"/>
            <a:ext cx="2030075" cy="2030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air earth elements vector">
            <a:extLst>
              <a:ext uri="{FF2B5EF4-FFF2-40B4-BE49-F238E27FC236}">
                <a16:creationId xmlns:a16="http://schemas.microsoft.com/office/drawing/2014/main" id="{AB6D784E-F615-DC73-61F5-E3EF820FEE53}"/>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8648" t="11717" b="51300"/>
          <a:stretch/>
        </p:blipFill>
        <p:spPr bwMode="auto">
          <a:xfrm>
            <a:off x="7450364" y="2798280"/>
            <a:ext cx="2999432" cy="218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1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8" grpId="0" animBg="1"/>
      <p:bldP spid="9" grpId="0" animBg="1"/>
      <p:bldP spid="12" grpId="0"/>
      <p:bldP spid="13" grpId="0"/>
      <p:bldP spid="18"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5563891" cy="584775"/>
          </a:xfrm>
          <a:prstGeom prst="rect">
            <a:avLst/>
          </a:prstGeom>
        </p:spPr>
        <p:txBody>
          <a:bodyPr wrap="square">
            <a:spAutoFit/>
          </a:bodyPr>
          <a:lstStyle/>
          <a:p>
            <a:r>
              <a:rPr lang="es-AR" sz="3200" b="1" kern="0" dirty="0" err="1">
                <a:solidFill>
                  <a:srgbClr val="002060"/>
                </a:solidFill>
                <a:latin typeface="Century Gothic" panose="020B0502020202020204" pitchFamily="34" charset="0"/>
                <a:cs typeface="Arial"/>
                <a:sym typeface="Arial"/>
              </a:rPr>
              <a:t>Wo</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was</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wie</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nicht</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wahr</a:t>
            </a:r>
            <a:r>
              <a:rPr lang="es-AR" sz="3200" b="1" kern="0" dirty="0">
                <a:solidFill>
                  <a:srgbClr val="002060"/>
                </a:solidFill>
                <a:latin typeface="Century Gothic" panose="020B0502020202020204" pitchFamily="34" charset="0"/>
                <a:cs typeface="Arial"/>
                <a:sym typeface="Arial"/>
              </a:rPr>
              <a:t>?  </a:t>
            </a:r>
            <a:endParaRPr lang="en-GB"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1" y="677832"/>
            <a:ext cx="234984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richtig</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4" name="TextBox 3">
            <a:extLst>
              <a:ext uri="{FF2B5EF4-FFF2-40B4-BE49-F238E27FC236}">
                <a16:creationId xmlns:a16="http://schemas.microsoft.com/office/drawing/2014/main" id="{2299FC33-9701-70CA-F693-925C631E37A4}"/>
              </a:ext>
            </a:extLst>
          </p:cNvPr>
          <p:cNvSpPr txBox="1"/>
          <p:nvPr/>
        </p:nvSpPr>
        <p:spPr>
          <a:xfrm>
            <a:off x="180000" y="1296000"/>
            <a:ext cx="5563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B</a:t>
            </a:r>
          </a:p>
        </p:txBody>
      </p:sp>
      <p:sp>
        <p:nvSpPr>
          <p:cNvPr id="5" name="TextBox 4">
            <a:extLst>
              <a:ext uri="{FF2B5EF4-FFF2-40B4-BE49-F238E27FC236}">
                <a16:creationId xmlns:a16="http://schemas.microsoft.com/office/drawing/2014/main" id="{93489A02-9C0E-FF7A-00A7-699AF8F6DCDA}"/>
              </a:ext>
            </a:extLst>
          </p:cNvPr>
          <p:cNvSpPr txBox="1"/>
          <p:nvPr/>
        </p:nvSpPr>
        <p:spPr>
          <a:xfrm>
            <a:off x="180000" y="3136612"/>
            <a:ext cx="55638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a:t>
            </a:r>
          </a:p>
        </p:txBody>
      </p:sp>
      <p:sp>
        <p:nvSpPr>
          <p:cNvPr id="7" name="TextBox 6">
            <a:extLst>
              <a:ext uri="{FF2B5EF4-FFF2-40B4-BE49-F238E27FC236}">
                <a16:creationId xmlns:a16="http://schemas.microsoft.com/office/drawing/2014/main" id="{44AC1FEF-2099-AA87-22A5-2D7C7639C8D8}"/>
              </a:ext>
            </a:extLst>
          </p:cNvPr>
          <p:cNvSpPr txBox="1"/>
          <p:nvPr/>
        </p:nvSpPr>
        <p:spPr>
          <a:xfrm>
            <a:off x="180000" y="2029607"/>
            <a:ext cx="4831229"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nicht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wahr</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1" name="TextBox 10">
            <a:extLst>
              <a:ext uri="{FF2B5EF4-FFF2-40B4-BE49-F238E27FC236}">
                <a16:creationId xmlns:a16="http://schemas.microsoft.com/office/drawing/2014/main" id="{726EA002-3735-0647-08D6-33D9DBC3A056}"/>
              </a:ext>
            </a:extLst>
          </p:cNvPr>
          <p:cNvSpPr txBox="1"/>
          <p:nvPr/>
        </p:nvSpPr>
        <p:spPr>
          <a:xfrm>
            <a:off x="383856" y="3787155"/>
            <a:ext cx="4488849"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der Ort </a:t>
            </a:r>
            <a:r>
              <a:rPr lang="en-GB" sz="4400" dirty="0" err="1">
                <a:solidFill>
                  <a:srgbClr val="4472C4">
                    <a:lumMod val="50000"/>
                  </a:srgbClr>
                </a:solidFill>
                <a:latin typeface="Century Gothic" panose="020F0302020204030204"/>
              </a:rPr>
              <a:t>ist</a:t>
            </a:r>
            <a:r>
              <a:rPr lang="en-GB" sz="4400" dirty="0">
                <a:solidFill>
                  <a:srgbClr val="4472C4">
                    <a:lumMod val="50000"/>
                  </a:srgbClr>
                </a:solidFill>
                <a:latin typeface="Century Gothic" panose="020F0302020204030204"/>
              </a:rPr>
              <a:t> </a:t>
            </a:r>
            <a:r>
              <a:rPr lang="en-GB" sz="4400" dirty="0" err="1">
                <a:solidFill>
                  <a:srgbClr val="4472C4">
                    <a:lumMod val="50000"/>
                  </a:srgbClr>
                </a:solidFill>
                <a:latin typeface="Century Gothic" panose="020F0302020204030204"/>
              </a:rPr>
              <a:t>hier</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1A8D221B-BCC6-4BE6-49F1-1113C098F9F9}"/>
              </a:ext>
            </a:extLst>
          </p:cNvPr>
          <p:cNvSpPr txBox="1"/>
          <p:nvPr/>
        </p:nvSpPr>
        <p:spPr>
          <a:xfrm>
            <a:off x="3696811" y="4771340"/>
            <a:ext cx="2982637"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ist</a:t>
            </a:r>
            <a:r>
              <a:rPr lang="en-GB" sz="4400" dirty="0">
                <a:solidFill>
                  <a:srgbClr val="4472C4">
                    <a:lumMod val="50000"/>
                  </a:srgbClr>
                </a:solidFill>
                <a:latin typeface="Century Gothic" panose="020F0302020204030204"/>
              </a:rPr>
              <a:t> das gut</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FCBC983A-F120-31DE-E32E-5D5C198D5101}"/>
              </a:ext>
            </a:extLst>
          </p:cNvPr>
          <p:cNvSpPr txBox="1"/>
          <p:nvPr/>
        </p:nvSpPr>
        <p:spPr>
          <a:xfrm>
            <a:off x="5011229" y="3787156"/>
            <a:ext cx="1518081"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noProof="0" dirty="0" err="1">
                <a:solidFill>
                  <a:srgbClr val="4472C4">
                    <a:lumMod val="50000"/>
                  </a:srgbClr>
                </a:solidFill>
                <a:latin typeface="Century Gothic" panose="020F0302020204030204"/>
              </a:rPr>
              <a:t>wie</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D9D03909-B4F8-9914-B921-46F702EADFDD}"/>
              </a:ext>
            </a:extLst>
          </p:cNvPr>
          <p:cNvSpPr txBox="1"/>
          <p:nvPr/>
        </p:nvSpPr>
        <p:spPr>
          <a:xfrm>
            <a:off x="383855" y="4771340"/>
            <a:ext cx="3175557"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noProof="0" dirty="0" err="1">
                <a:solidFill>
                  <a:srgbClr val="4472C4">
                    <a:lumMod val="50000"/>
                  </a:srgbClr>
                </a:solidFill>
                <a:latin typeface="Century Gothic" panose="020F0302020204030204"/>
              </a:rPr>
              <a:t>sie</a:t>
            </a:r>
            <a:r>
              <a:rPr lang="en-GB" sz="4400" noProof="0" dirty="0">
                <a:solidFill>
                  <a:srgbClr val="4472C4">
                    <a:lumMod val="50000"/>
                  </a:srgbClr>
                </a:solidFill>
                <a:latin typeface="Century Gothic" panose="020F0302020204030204"/>
              </a:rPr>
              <a:t> </a:t>
            </a:r>
            <a:r>
              <a:rPr lang="en-GB" sz="4400" noProof="0" dirty="0" err="1">
                <a:solidFill>
                  <a:srgbClr val="4472C4">
                    <a:lumMod val="50000"/>
                  </a:srgbClr>
                </a:solidFill>
                <a:latin typeface="Century Gothic" panose="020F0302020204030204"/>
              </a:rPr>
              <a:t>ist</a:t>
            </a:r>
            <a:r>
              <a:rPr lang="en-GB" sz="4400" noProof="0" dirty="0">
                <a:solidFill>
                  <a:srgbClr val="4472C4">
                    <a:lumMod val="50000"/>
                  </a:srgbClr>
                </a:solidFill>
                <a:latin typeface="Century Gothic" panose="020F0302020204030204"/>
              </a:rPr>
              <a:t> da</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7D6C1224-FE06-39BB-953F-99EFE06855FD}"/>
              </a:ext>
            </a:extLst>
          </p:cNvPr>
          <p:cNvSpPr txBox="1"/>
          <p:nvPr/>
        </p:nvSpPr>
        <p:spPr>
          <a:xfrm>
            <a:off x="3696811" y="5801684"/>
            <a:ext cx="1413959"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was</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2E3B360A-5DA3-D9B4-7C3B-6E267B3EB833}"/>
              </a:ext>
            </a:extLst>
          </p:cNvPr>
          <p:cNvSpPr txBox="1"/>
          <p:nvPr/>
        </p:nvSpPr>
        <p:spPr>
          <a:xfrm>
            <a:off x="6816846" y="4791085"/>
            <a:ext cx="3481130"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n</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icht</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wahr</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EC971291-9397-FA6C-8F9E-755AF7FCF87D}"/>
              </a:ext>
            </a:extLst>
          </p:cNvPr>
          <p:cNvSpPr txBox="1"/>
          <p:nvPr/>
        </p:nvSpPr>
        <p:spPr>
          <a:xfrm>
            <a:off x="6665628" y="3787156"/>
            <a:ext cx="1413958"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a:t>
            </a:r>
          </a:p>
        </p:txBody>
      </p:sp>
      <p:sp>
        <p:nvSpPr>
          <p:cNvPr id="21" name="TextBox 20">
            <a:extLst>
              <a:ext uri="{FF2B5EF4-FFF2-40B4-BE49-F238E27FC236}">
                <a16:creationId xmlns:a16="http://schemas.microsoft.com/office/drawing/2014/main" id="{5FBE5BB6-8B4C-DF04-1EC1-0D2FF1EFD2D4}"/>
              </a:ext>
            </a:extLst>
          </p:cNvPr>
          <p:cNvSpPr txBox="1"/>
          <p:nvPr/>
        </p:nvSpPr>
        <p:spPr>
          <a:xfrm>
            <a:off x="5255182" y="5801684"/>
            <a:ext cx="4550972"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ist</a:t>
            </a:r>
            <a:r>
              <a:rPr lang="en-GB" sz="4400" dirty="0">
                <a:solidFill>
                  <a:srgbClr val="4472C4">
                    <a:lumMod val="50000"/>
                  </a:srgbClr>
                </a:solidFill>
                <a:latin typeface="Century Gothic" panose="020F0302020204030204"/>
              </a:rPr>
              <a:t> die </a:t>
            </a:r>
            <a:r>
              <a:rPr lang="en-GB" sz="4400" dirty="0" err="1">
                <a:solidFill>
                  <a:srgbClr val="4472C4">
                    <a:lumMod val="50000"/>
                  </a:srgbClr>
                </a:solidFill>
                <a:latin typeface="Century Gothic" panose="020F0302020204030204"/>
              </a:rPr>
              <a:t>Kleidung</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9239A38F-4E3E-4A4F-40AE-5B2EBF2AAF97}"/>
              </a:ext>
            </a:extLst>
          </p:cNvPr>
          <p:cNvSpPr txBox="1"/>
          <p:nvPr/>
        </p:nvSpPr>
        <p:spPr>
          <a:xfrm>
            <a:off x="8200462" y="3787156"/>
            <a:ext cx="3481130"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4472C4">
                    <a:lumMod val="50000"/>
                  </a:srgbClr>
                </a:solidFill>
                <a:latin typeface="Century Gothic" panose="020F0302020204030204"/>
              </a:rPr>
              <a:t>das i</a:t>
            </a:r>
            <a:r>
              <a:rPr lang="en-GB" sz="4400" noProof="0" dirty="0" err="1">
                <a:solidFill>
                  <a:srgbClr val="4472C4">
                    <a:lumMod val="50000"/>
                  </a:srgbClr>
                </a:solidFill>
                <a:latin typeface="Century Gothic" panose="020F0302020204030204"/>
              </a:rPr>
              <a:t>st</a:t>
            </a:r>
            <a:r>
              <a:rPr lang="en-GB" sz="4400" noProof="0" dirty="0">
                <a:solidFill>
                  <a:srgbClr val="4472C4">
                    <a:lumMod val="50000"/>
                  </a:srgbClr>
                </a:solidFill>
                <a:latin typeface="Century Gothic" panose="020F0302020204030204"/>
              </a:rPr>
              <a:t> lang</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B864CE78-C2FC-3C2D-E2A3-A5D4A4D365B4}"/>
              </a:ext>
            </a:extLst>
          </p:cNvPr>
          <p:cNvSpPr txBox="1"/>
          <p:nvPr/>
        </p:nvSpPr>
        <p:spPr>
          <a:xfrm>
            <a:off x="383856" y="5795447"/>
            <a:ext cx="3210682" cy="769441"/>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solidFill>
                  <a:srgbClr val="4472C4">
                    <a:lumMod val="50000"/>
                  </a:srgbClr>
                </a:solidFill>
                <a:latin typeface="Century Gothic" panose="020F0302020204030204"/>
              </a:rPr>
              <a:t>ist</a:t>
            </a:r>
            <a:r>
              <a:rPr lang="en-GB" sz="4400" dirty="0">
                <a:solidFill>
                  <a:srgbClr val="4472C4">
                    <a:lumMod val="50000"/>
                  </a:srgbClr>
                </a:solidFill>
                <a:latin typeface="Century Gothic" panose="020F0302020204030204"/>
              </a:rPr>
              <a:t> der </a:t>
            </a:r>
            <a:r>
              <a:rPr lang="en-GB" sz="4400" dirty="0" err="1">
                <a:solidFill>
                  <a:srgbClr val="4472C4">
                    <a:lumMod val="50000"/>
                  </a:srgbClr>
                </a:solidFill>
                <a:latin typeface="Century Gothic" panose="020F0302020204030204"/>
              </a:rPr>
              <a:t>Preis</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0806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7"/>
                                        </p:tgtEl>
                                        <p:attrNameLst>
                                          <p:attrName>fillcolor</p:attrName>
                                        </p:attrNameLst>
                                      </p:cBhvr>
                                      <p:to>
                                        <a:schemeClr val="accent2"/>
                                      </p:to>
                                    </p:animClr>
                                    <p:set>
                                      <p:cBhvr>
                                        <p:cTn id="11" dur="2000" fill="hold"/>
                                        <p:tgtEl>
                                          <p:spTgt spid="17"/>
                                        </p:tgtEl>
                                        <p:attrNameLst>
                                          <p:attrName>fill.type</p:attrName>
                                        </p:attrNameLst>
                                      </p:cBhvr>
                                      <p:to>
                                        <p:strVal val="solid"/>
                                      </p:to>
                                    </p:set>
                                    <p:set>
                                      <p:cBhvr>
                                        <p:cTn id="12" dur="2000" fill="hold"/>
                                        <p:tgtEl>
                                          <p:spTgt spid="1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22"/>
                                        </p:tgtEl>
                                        <p:attrNameLst>
                                          <p:attrName>fillcolor</p:attrName>
                                        </p:attrNameLst>
                                      </p:cBhvr>
                                      <p:to>
                                        <a:schemeClr val="accent2"/>
                                      </p:to>
                                    </p:animClr>
                                    <p:set>
                                      <p:cBhvr>
                                        <p:cTn id="15" dur="2000" fill="hold"/>
                                        <p:tgtEl>
                                          <p:spTgt spid="22"/>
                                        </p:tgtEl>
                                        <p:attrNameLst>
                                          <p:attrName>fill.type</p:attrName>
                                        </p:attrNameLst>
                                      </p:cBhvr>
                                      <p:to>
                                        <p:strVal val="solid"/>
                                      </p:to>
                                    </p:set>
                                    <p:set>
                                      <p:cBhvr>
                                        <p:cTn id="16"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dj\Google Drive\Primary\Y5 SoW\From Tracy\Pronouns\i.png">
            <a:extLst>
              <a:ext uri="{FF2B5EF4-FFF2-40B4-BE49-F238E27FC236}">
                <a16:creationId xmlns:a16="http://schemas.microsoft.com/office/drawing/2014/main" id="{E4DF9642-1F22-4221-A7CC-A0A2D81EB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65" y="2723189"/>
            <a:ext cx="704610" cy="164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3FC97FD1-76FF-48AF-9894-BB086E5DF19A}"/>
              </a:ext>
            </a:extLst>
          </p:cNvPr>
          <p:cNvGrpSpPr/>
          <p:nvPr/>
        </p:nvGrpSpPr>
        <p:grpSpPr>
          <a:xfrm>
            <a:off x="165566" y="975542"/>
            <a:ext cx="1352709" cy="1471860"/>
            <a:chOff x="300038" y="2473418"/>
            <a:chExt cx="660212" cy="820081"/>
          </a:xfrm>
        </p:grpSpPr>
        <p:pic>
          <p:nvPicPr>
            <p:cNvPr id="7" name="Picture 2" descr="C:\Users\wdj\Google Drive\Primary\Y5 SoW\From Tracy\Pronouns\you.png">
              <a:extLst>
                <a:ext uri="{FF2B5EF4-FFF2-40B4-BE49-F238E27FC236}">
                  <a16:creationId xmlns:a16="http://schemas.microsoft.com/office/drawing/2014/main" id="{F0D2C1C0-9850-4B13-8B2E-E65A1635563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1458"/>
            <a:stretch/>
          </p:blipFill>
          <p:spPr bwMode="auto">
            <a:xfrm>
              <a:off x="300038" y="2479336"/>
              <a:ext cx="409646" cy="74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wdj\Google Drive\Primary\Y5 SoW\From Tracy\Pronouns\he.png">
              <a:extLst>
                <a:ext uri="{FF2B5EF4-FFF2-40B4-BE49-F238E27FC236}">
                  <a16:creationId xmlns:a16="http://schemas.microsoft.com/office/drawing/2014/main" id="{7876829B-8393-4901-A6AE-219F1067DE9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09" r="38341"/>
            <a:stretch/>
          </p:blipFill>
          <p:spPr bwMode="auto">
            <a:xfrm>
              <a:off x="650486" y="2473418"/>
              <a:ext cx="309764" cy="8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ABD64951-69A7-4803-B4E2-33CC9049894C}"/>
              </a:ext>
            </a:extLst>
          </p:cNvPr>
          <p:cNvSpPr txBox="1"/>
          <p:nvPr/>
        </p:nvSpPr>
        <p:spPr>
          <a:xfrm>
            <a:off x="1956708" y="3913184"/>
            <a:ext cx="42915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 am  your (female) partner.</a:t>
            </a:r>
          </a:p>
        </p:txBody>
      </p:sp>
      <p:sp>
        <p:nvSpPr>
          <p:cNvPr id="14" name="TextBox 13">
            <a:extLst>
              <a:ext uri="{FF2B5EF4-FFF2-40B4-BE49-F238E27FC236}">
                <a16:creationId xmlns:a16="http://schemas.microsoft.com/office/drawing/2014/main" id="{4AED9762-61C7-40EF-B220-9FD8C0038BD6}"/>
              </a:ext>
            </a:extLst>
          </p:cNvPr>
          <p:cNvSpPr txBox="1"/>
          <p:nvPr/>
        </p:nvSpPr>
        <p:spPr>
          <a:xfrm>
            <a:off x="1839689" y="5879994"/>
            <a:ext cx="5035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i="1" kern="0" dirty="0">
                <a:solidFill>
                  <a:srgbClr val="002060"/>
                </a:solidFill>
                <a:latin typeface="Century Gothic" panose="020B0502020202020204" pitchFamily="34" charset="0"/>
                <a:cs typeface="Arial"/>
                <a:sym typeface="Arial"/>
              </a:rPr>
              <a:t>That</a:t>
            </a:r>
            <a:r>
              <a:rPr kumimoji="0" lang="en-GB" sz="24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is not your apple</a:t>
            </a: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15" name="TextBox 14">
            <a:extLst>
              <a:ext uri="{FF2B5EF4-FFF2-40B4-BE49-F238E27FC236}">
                <a16:creationId xmlns:a16="http://schemas.microsoft.com/office/drawing/2014/main" id="{D596B872-F474-4E79-BC4F-0B483932B36C}"/>
              </a:ext>
            </a:extLst>
          </p:cNvPr>
          <p:cNvSpPr txBox="1"/>
          <p:nvPr/>
        </p:nvSpPr>
        <p:spPr>
          <a:xfrm>
            <a:off x="1839689" y="1976143"/>
            <a:ext cx="48982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You are not my (male) partner.</a:t>
            </a:r>
          </a:p>
        </p:txBody>
      </p:sp>
      <p:sp>
        <p:nvSpPr>
          <p:cNvPr id="17" name="TextBox 16">
            <a:extLst>
              <a:ext uri="{FF2B5EF4-FFF2-40B4-BE49-F238E27FC236}">
                <a16:creationId xmlns:a16="http://schemas.microsoft.com/office/drawing/2014/main" id="{310D7C92-0C97-48AB-9EEA-4B3178EDAFBD}"/>
              </a:ext>
            </a:extLst>
          </p:cNvPr>
          <p:cNvSpPr txBox="1"/>
          <p:nvPr/>
        </p:nvSpPr>
        <p:spPr>
          <a:xfrm>
            <a:off x="1693809" y="1272667"/>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1</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18" name="TextBox 17">
            <a:extLst>
              <a:ext uri="{FF2B5EF4-FFF2-40B4-BE49-F238E27FC236}">
                <a16:creationId xmlns:a16="http://schemas.microsoft.com/office/drawing/2014/main" id="{68AB5848-EB1B-4670-B0E2-9E79D3DF3EC7}"/>
              </a:ext>
            </a:extLst>
          </p:cNvPr>
          <p:cNvSpPr txBox="1"/>
          <p:nvPr/>
        </p:nvSpPr>
        <p:spPr>
          <a:xfrm>
            <a:off x="1602890" y="3195386"/>
            <a:ext cx="47275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2</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a:t>
            </a:r>
          </a:p>
        </p:txBody>
      </p:sp>
      <p:sp>
        <p:nvSpPr>
          <p:cNvPr id="19" name="TextBox 18">
            <a:extLst>
              <a:ext uri="{FF2B5EF4-FFF2-40B4-BE49-F238E27FC236}">
                <a16:creationId xmlns:a16="http://schemas.microsoft.com/office/drawing/2014/main" id="{DAFCF14F-26E1-4375-8DC0-F41AAF9BF3DF}"/>
              </a:ext>
            </a:extLst>
          </p:cNvPr>
          <p:cNvSpPr txBox="1"/>
          <p:nvPr/>
        </p:nvSpPr>
        <p:spPr>
          <a:xfrm>
            <a:off x="1702582" y="5233195"/>
            <a:ext cx="48814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3</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a:t>
            </a:r>
          </a:p>
        </p:txBody>
      </p:sp>
      <p:sp>
        <p:nvSpPr>
          <p:cNvPr id="20" name="TextBox 19">
            <a:extLst>
              <a:ext uri="{FF2B5EF4-FFF2-40B4-BE49-F238E27FC236}">
                <a16:creationId xmlns:a16="http://schemas.microsoft.com/office/drawing/2014/main" id="{207C148F-45EB-4409-B006-B3FFBC980597}"/>
              </a:ext>
            </a:extLst>
          </p:cNvPr>
          <p:cNvSpPr txBox="1"/>
          <p:nvPr/>
        </p:nvSpPr>
        <p:spPr>
          <a:xfrm>
            <a:off x="3747856" y="23234"/>
            <a:ext cx="37423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3" name="TextBox 22">
            <a:extLst>
              <a:ext uri="{FF2B5EF4-FFF2-40B4-BE49-F238E27FC236}">
                <a16:creationId xmlns:a16="http://schemas.microsoft.com/office/drawing/2014/main" id="{F9A3890D-C288-44D2-B7E2-9B9D7FA2F14B}"/>
              </a:ext>
            </a:extLst>
          </p:cNvPr>
          <p:cNvSpPr txBox="1"/>
          <p:nvPr/>
        </p:nvSpPr>
        <p:spPr>
          <a:xfrm>
            <a:off x="2143619" y="5230012"/>
            <a:ext cx="42306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ist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lang="es-AR" sz="2800" b="1" kern="0" dirty="0" err="1">
                <a:solidFill>
                  <a:srgbClr val="002060"/>
                </a:solidFill>
                <a:latin typeface="Century Gothic" panose="020B0502020202020204" pitchFamily="34" charset="0"/>
                <a:cs typeface="Arial"/>
                <a:sym typeface="Arial"/>
              </a:rPr>
              <a:t>nicht</a:t>
            </a:r>
            <a:r>
              <a:rPr lang="es-AR" sz="2800" b="1" kern="0" dirty="0">
                <a:solidFill>
                  <a:srgbClr val="002060"/>
                </a:solidFill>
                <a:latin typeface="Century Gothic" panose="020B0502020202020204" pitchFamily="34" charset="0"/>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dein</a:t>
            </a:r>
            <a:r>
              <a:rPr kumimoji="0" lang="es-AR" sz="2800" b="1"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1" i="0" u="none" strike="noStrike" kern="0" cap="none" spc="0" normalizeH="0" noProof="0" dirty="0" err="1">
                <a:ln>
                  <a:noFill/>
                </a:ln>
                <a:solidFill>
                  <a:srgbClr val="002060"/>
                </a:solidFill>
                <a:effectLst/>
                <a:uLnTx/>
                <a:uFillTx/>
                <a:latin typeface="Century Gothic" panose="020B0502020202020204" pitchFamily="34" charset="0"/>
                <a:ea typeface="+mn-ea"/>
                <a:cs typeface="Arial"/>
                <a:sym typeface="Arial"/>
              </a:rPr>
              <a:t>Apfel</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5" name="TextBox 24">
            <a:extLst>
              <a:ext uri="{FF2B5EF4-FFF2-40B4-BE49-F238E27FC236}">
                <a16:creationId xmlns:a16="http://schemas.microsoft.com/office/drawing/2014/main" id="{7B117850-D006-4562-A7E8-B068C9CCE3E1}"/>
              </a:ext>
            </a:extLst>
          </p:cNvPr>
          <p:cNvSpPr txBox="1"/>
          <p:nvPr/>
        </p:nvSpPr>
        <p:spPr>
          <a:xfrm>
            <a:off x="2092905" y="1333496"/>
            <a:ext cx="46875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Du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bist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nicht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mein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Partner</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6" name="TextBox 25">
            <a:extLst>
              <a:ext uri="{FF2B5EF4-FFF2-40B4-BE49-F238E27FC236}">
                <a16:creationId xmlns:a16="http://schemas.microsoft.com/office/drawing/2014/main" id="{A8D4D3F3-2603-429B-BF87-50261421E514}"/>
              </a:ext>
            </a:extLst>
          </p:cNvPr>
          <p:cNvSpPr txBox="1"/>
          <p:nvPr/>
        </p:nvSpPr>
        <p:spPr>
          <a:xfrm>
            <a:off x="2050433" y="3194918"/>
            <a:ext cx="41905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Ich</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bin</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deine</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Partnerin</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842D6A3C-AE49-4B93-894B-52D70908C966}"/>
              </a:ext>
            </a:extLst>
          </p:cNvPr>
          <p:cNvSpPr txBox="1"/>
          <p:nvPr/>
        </p:nvSpPr>
        <p:spPr>
          <a:xfrm>
            <a:off x="1518733" y="51763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D8C0AE4D-F2CC-4E5E-881F-9617A5BB68BF}"/>
              </a:ext>
            </a:extLst>
          </p:cNvPr>
          <p:cNvSpPr txBox="1"/>
          <p:nvPr/>
        </p:nvSpPr>
        <p:spPr>
          <a:xfrm>
            <a:off x="1518732" y="2411593"/>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35A41F83-AC28-47E6-B4B2-BD87D17CF7F9}"/>
              </a:ext>
            </a:extLst>
          </p:cNvPr>
          <p:cNvSpPr txBox="1"/>
          <p:nvPr/>
        </p:nvSpPr>
        <p:spPr>
          <a:xfrm>
            <a:off x="1614950" y="4450125"/>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Calibri"/>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19121" y="-110706"/>
            <a:ext cx="1256675" cy="1256675"/>
          </a:xfrm>
          <a:prstGeom prst="rect">
            <a:avLst/>
          </a:prstGeom>
        </p:spPr>
      </p:pic>
      <p:pic>
        <p:nvPicPr>
          <p:cNvPr id="4" name="Picture 3" descr="Free Apple Fruit vector and picture">
            <a:extLst>
              <a:ext uri="{FF2B5EF4-FFF2-40B4-BE49-F238E27FC236}">
                <a16:creationId xmlns:a16="http://schemas.microsoft.com/office/drawing/2014/main" id="{09A8A2E0-3E06-2D3E-D816-6FB07F0BBD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065" y="5230012"/>
            <a:ext cx="685074" cy="78232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EBE759C7-1979-CF39-0194-B1A089F9EB2D}"/>
              </a:ext>
            </a:extLst>
          </p:cNvPr>
          <p:cNvGrpSpPr/>
          <p:nvPr/>
        </p:nvGrpSpPr>
        <p:grpSpPr>
          <a:xfrm>
            <a:off x="254883" y="4802273"/>
            <a:ext cx="779315" cy="1339331"/>
            <a:chOff x="8448768" y="2085258"/>
            <a:chExt cx="1903543" cy="3167257"/>
          </a:xfrm>
        </p:grpSpPr>
        <p:pic>
          <p:nvPicPr>
            <p:cNvPr id="10" name="Picture 2" descr="C:\Users\wdj\Google Drive\Primary\Y5 SoW\From Tracy\Pronouns\you.png">
              <a:extLst>
                <a:ext uri="{FF2B5EF4-FFF2-40B4-BE49-F238E27FC236}">
                  <a16:creationId xmlns:a16="http://schemas.microsoft.com/office/drawing/2014/main" id="{6DCB86F1-4060-CB4B-2FB9-1CE3EE1BA2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54005"/>
            <a:stretch/>
          </p:blipFill>
          <p:spPr bwMode="auto">
            <a:xfrm>
              <a:off x="8448768" y="2085258"/>
              <a:ext cx="1692800" cy="316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E7DB32E-9BED-D3ED-2705-7547F5BDE634}"/>
                </a:ext>
              </a:extLst>
            </p:cNvPr>
            <p:cNvSpPr/>
            <p:nvPr/>
          </p:nvSpPr>
          <p:spPr>
            <a:xfrm>
              <a:off x="9436958" y="2133600"/>
              <a:ext cx="915353" cy="10156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878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791010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9866123" y="1116988"/>
            <a:ext cx="1968291" cy="507855"/>
          </a:xfrm>
          <a:solidFill>
            <a:srgbClr val="FF0066"/>
          </a:solidFill>
        </p:spPr>
        <p:txBody>
          <a:bodyPr/>
          <a:lstStyle/>
          <a:p>
            <a:pPr algn="ctr"/>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759111" y="492228"/>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long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a</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028572" y="1106194"/>
            <a:ext cx="1694345" cy="507856"/>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Century Gothic" panose="020B0502020202020204" pitchFamily="34" charset="0"/>
                <a:ea typeface="+mj-ea"/>
                <a:cs typeface="+mj-cs"/>
              </a:rPr>
              <a:t>aussprechen</a:t>
            </a:r>
            <a:endPar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26415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p>
        </p:txBody>
      </p:sp>
      <p:sp>
        <p:nvSpPr>
          <p:cNvPr id="13" name="TextBox 12">
            <a:extLst>
              <a:ext uri="{FF2B5EF4-FFF2-40B4-BE49-F238E27FC236}">
                <a16:creationId xmlns:a16="http://schemas.microsoft.com/office/drawing/2014/main" id="{D50BDC62-6653-4D63-A6C0-061CBB44ABB0}"/>
              </a:ext>
            </a:extLst>
          </p:cNvPr>
          <p:cNvSpPr txBox="1"/>
          <p:nvPr/>
        </p:nvSpPr>
        <p:spPr>
          <a:xfrm>
            <a:off x="6968953" y="5127677"/>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Kr</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ft</a:t>
            </a:r>
          </a:p>
        </p:txBody>
      </p:sp>
      <p:sp>
        <p:nvSpPr>
          <p:cNvPr id="18" name="CustomShape 1">
            <a:extLst>
              <a:ext uri="{FF2B5EF4-FFF2-40B4-BE49-F238E27FC236}">
                <a16:creationId xmlns:a16="http://schemas.microsoft.com/office/drawing/2014/main" id="{3DBAA9E5-A0EE-008C-D99B-EFEC894EDD6B}"/>
              </a:ext>
            </a:extLst>
          </p:cNvPr>
          <p:cNvSpPr/>
          <p:nvPr/>
        </p:nvSpPr>
        <p:spPr>
          <a:xfrm>
            <a:off x="6607587" y="492228"/>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short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lang="en-GB" sz="8800" b="1" spc="-1" dirty="0">
                <a:solidFill>
                  <a:srgbClr val="FF0066"/>
                </a:solidFill>
                <a:latin typeface="Century Gothic" panose="020B0502020202020204" pitchFamily="34" charset="0"/>
                <a:ea typeface="Century Gothic"/>
              </a:rPr>
              <a:t>a</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51ABA4E5-885D-168C-3C0C-1731D27A0D04}"/>
              </a:ext>
            </a:extLst>
          </p:cNvPr>
          <p:cNvSpPr txBox="1"/>
          <p:nvPr/>
        </p:nvSpPr>
        <p:spPr>
          <a:xfrm>
            <a:off x="7860202" y="5997095"/>
            <a:ext cx="25066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[strength, power]</a:t>
            </a:r>
          </a:p>
        </p:txBody>
      </p:sp>
      <p:sp>
        <p:nvSpPr>
          <p:cNvPr id="16" name="TextBox 15">
            <a:extLst>
              <a:ext uri="{FF2B5EF4-FFF2-40B4-BE49-F238E27FC236}">
                <a16:creationId xmlns:a16="http://schemas.microsoft.com/office/drawing/2014/main" id="{39A7DCA5-5F9C-8078-CDE0-52C231CEC01D}"/>
              </a:ext>
            </a:extLst>
          </p:cNvPr>
          <p:cNvSpPr txBox="1"/>
          <p:nvPr/>
        </p:nvSpPr>
        <p:spPr>
          <a:xfrm>
            <a:off x="1988511" y="6061685"/>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000" dirty="0">
                <a:solidFill>
                  <a:srgbClr val="002060"/>
                </a:solidFill>
                <a:latin typeface="Century Gothic" panose="020B0502020202020204" pitchFamily="34" charset="0"/>
              </a:rPr>
              <a:t>close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7" name="Google Shape;167;p2">
            <a:extLst>
              <a:ext uri="{FF2B5EF4-FFF2-40B4-BE49-F238E27FC236}">
                <a16:creationId xmlns:a16="http://schemas.microsoft.com/office/drawing/2014/main" id="{1BACBB68-034B-797E-93B6-2DA115550D85}"/>
              </a:ext>
            </a:extLst>
          </p:cNvPr>
          <p:cNvSpPr/>
          <p:nvPr/>
        </p:nvSpPr>
        <p:spPr>
          <a:xfrm>
            <a:off x="238527" y="15696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Title 1">
            <a:extLst>
              <a:ext uri="{FF2B5EF4-FFF2-40B4-BE49-F238E27FC236}">
                <a16:creationId xmlns:a16="http://schemas.microsoft.com/office/drawing/2014/main" id="{AAC97E52-9770-1094-29D5-14E4EFA430DA}"/>
              </a:ext>
            </a:extLst>
          </p:cNvPr>
          <p:cNvSpPr txBox="1">
            <a:spLocks/>
          </p:cNvSpPr>
          <p:nvPr/>
        </p:nvSpPr>
        <p:spPr>
          <a:xfrm>
            <a:off x="853522" y="58324"/>
            <a:ext cx="2384353" cy="675762"/>
          </a:xfrm>
          <a:prstGeom prst="rect">
            <a:avLst/>
          </a:prstGeom>
          <a:solidFill>
            <a:schemeClr val="bg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050" name="Picture 2" descr="Free icon 3d map illustration">
            <a:extLst>
              <a:ext uri="{FF2B5EF4-FFF2-40B4-BE49-F238E27FC236}">
                <a16:creationId xmlns:a16="http://schemas.microsoft.com/office/drawing/2014/main" id="{9A53C08F-42D0-4C86-1362-9B996BA1A7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07" r="6511" b="11992"/>
          <a:stretch/>
        </p:blipFill>
        <p:spPr bwMode="auto">
          <a:xfrm>
            <a:off x="1770086" y="3426903"/>
            <a:ext cx="2616787" cy="1922159"/>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ication Sign 4">
            <a:extLst>
              <a:ext uri="{FF2B5EF4-FFF2-40B4-BE49-F238E27FC236}">
                <a16:creationId xmlns:a16="http://schemas.microsoft.com/office/drawing/2014/main" id="{0AD78D0B-8DFA-3317-7989-0BEC4806CE47}"/>
              </a:ext>
            </a:extLst>
          </p:cNvPr>
          <p:cNvSpPr/>
          <p:nvPr/>
        </p:nvSpPr>
        <p:spPr>
          <a:xfrm>
            <a:off x="2822521" y="3954175"/>
            <a:ext cx="415354" cy="427191"/>
          </a:xfrm>
          <a:prstGeom prst="mathMultiply">
            <a:avLst>
              <a:gd name="adj1"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4F691EC5-C522-0138-310C-2560228E0A32}"/>
              </a:ext>
            </a:extLst>
          </p:cNvPr>
          <p:cNvSpPr/>
          <p:nvPr/>
        </p:nvSpPr>
        <p:spPr>
          <a:xfrm>
            <a:off x="3419913" y="4263181"/>
            <a:ext cx="415354" cy="427191"/>
          </a:xfrm>
          <a:prstGeom prst="mathMultiply">
            <a:avLst>
              <a:gd name="adj1"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Free crossfit silhouette lifting vector">
            <a:extLst>
              <a:ext uri="{FF2B5EF4-FFF2-40B4-BE49-F238E27FC236}">
                <a16:creationId xmlns:a16="http://schemas.microsoft.com/office/drawing/2014/main" id="{5CC263F5-122C-86EC-ABB0-D2CACE772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039" y="3260577"/>
            <a:ext cx="2822327" cy="186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8" grpId="0" animBg="1"/>
      <p:bldP spid="9" grpId="0" animBg="1"/>
      <p:bldP spid="12" grpId="0"/>
      <p:bldP spid="13" grpId="0"/>
      <p:bldP spid="18" grpId="0"/>
      <p:bldP spid="14" grpId="0"/>
      <p:bldP spid="16" grpId="0"/>
      <p:bldP spid="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9866123" y="1116988"/>
            <a:ext cx="1968291" cy="507855"/>
          </a:xfrm>
          <a:solidFill>
            <a:srgbClr val="FF0066"/>
          </a:solidFill>
        </p:spPr>
        <p:txBody>
          <a:bodyPr/>
          <a:lstStyle/>
          <a:p>
            <a:pPr algn="ctr"/>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646604" y="492228"/>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long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o</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028572" y="1106194"/>
            <a:ext cx="1694345" cy="507856"/>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Century Gothic" panose="020B0502020202020204" pitchFamily="34" charset="0"/>
                <a:ea typeface="+mj-ea"/>
                <a:cs typeface="+mj-cs"/>
              </a:rPr>
              <a:t>aussprechen</a:t>
            </a:r>
            <a:endPar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26415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2" name="TextBox 11">
            <a:extLst>
              <a:ext uri="{FF2B5EF4-FFF2-40B4-BE49-F238E27FC236}">
                <a16:creationId xmlns:a16="http://schemas.microsoft.com/office/drawing/2014/main" id="{CD540D00-BF60-4628-839C-F35A58E2D25B}"/>
              </a:ext>
            </a:extLst>
          </p:cNvPr>
          <p:cNvSpPr txBox="1"/>
          <p:nvPr/>
        </p:nvSpPr>
        <p:spPr>
          <a:xfrm>
            <a:off x="940254" y="522865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o</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den</a:t>
            </a: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o</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ffen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CustomShape 1">
            <a:extLst>
              <a:ext uri="{FF2B5EF4-FFF2-40B4-BE49-F238E27FC236}">
                <a16:creationId xmlns:a16="http://schemas.microsoft.com/office/drawing/2014/main" id="{3DBAA9E5-A0EE-008C-D99B-EFEC894EDD6B}"/>
              </a:ext>
            </a:extLst>
          </p:cNvPr>
          <p:cNvSpPr/>
          <p:nvPr/>
        </p:nvSpPr>
        <p:spPr>
          <a:xfrm>
            <a:off x="6599702" y="430173"/>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short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o</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074A5CA4-2D87-34C7-2B9A-F9AC347D6519}"/>
              </a:ext>
            </a:extLst>
          </p:cNvPr>
          <p:cNvSpPr txBox="1"/>
          <p:nvPr/>
        </p:nvSpPr>
        <p:spPr>
          <a:xfrm>
            <a:off x="7996382" y="6076300"/>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hope]</a:t>
            </a:r>
          </a:p>
        </p:txBody>
      </p:sp>
      <p:sp>
        <p:nvSpPr>
          <p:cNvPr id="15" name="TextBox 14">
            <a:extLst>
              <a:ext uri="{FF2B5EF4-FFF2-40B4-BE49-F238E27FC236}">
                <a16:creationId xmlns:a16="http://schemas.microsoft.com/office/drawing/2014/main" id="{9730BD93-5475-9C1D-CDF8-7F5C6FB1E5A2}"/>
              </a:ext>
            </a:extLst>
          </p:cNvPr>
          <p:cNvSpPr txBox="1"/>
          <p:nvPr/>
        </p:nvSpPr>
        <p:spPr>
          <a:xfrm>
            <a:off x="1961342" y="6068020"/>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[ground]</a:t>
            </a:r>
          </a:p>
        </p:txBody>
      </p:sp>
      <p:sp>
        <p:nvSpPr>
          <p:cNvPr id="16" name="Google Shape;167;p2">
            <a:extLst>
              <a:ext uri="{FF2B5EF4-FFF2-40B4-BE49-F238E27FC236}">
                <a16:creationId xmlns:a16="http://schemas.microsoft.com/office/drawing/2014/main" id="{9566BFA0-DAF0-E0A1-2BCC-3C03D26485E3}"/>
              </a:ext>
            </a:extLst>
          </p:cNvPr>
          <p:cNvSpPr/>
          <p:nvPr/>
        </p:nvSpPr>
        <p:spPr>
          <a:xfrm>
            <a:off x="238527" y="15696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Title 1">
            <a:extLst>
              <a:ext uri="{FF2B5EF4-FFF2-40B4-BE49-F238E27FC236}">
                <a16:creationId xmlns:a16="http://schemas.microsoft.com/office/drawing/2014/main" id="{D965567E-D6BC-CD4D-E682-7AD25262A773}"/>
              </a:ext>
            </a:extLst>
          </p:cNvPr>
          <p:cNvSpPr txBox="1">
            <a:spLocks/>
          </p:cNvSpPr>
          <p:nvPr/>
        </p:nvSpPr>
        <p:spPr>
          <a:xfrm>
            <a:off x="853522" y="58324"/>
            <a:ext cx="2384353" cy="675762"/>
          </a:xfrm>
          <a:prstGeom prst="rect">
            <a:avLst/>
          </a:prstGeom>
          <a:solidFill>
            <a:schemeClr val="bg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074" name="Picture 2" descr="Free grass earth lawn vector">
            <a:extLst>
              <a:ext uri="{FF2B5EF4-FFF2-40B4-BE49-F238E27FC236}">
                <a16:creationId xmlns:a16="http://schemas.microsoft.com/office/drawing/2014/main" id="{323297BB-537F-C201-33A0-190572D4B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49223" y="3486330"/>
            <a:ext cx="3687838" cy="18439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people emotions feelings illustration">
            <a:extLst>
              <a:ext uri="{FF2B5EF4-FFF2-40B4-BE49-F238E27FC236}">
                <a16:creationId xmlns:a16="http://schemas.microsoft.com/office/drawing/2014/main" id="{2F7EB2A8-DA70-705D-F5B7-7E5E7CEBD1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084" b="34434"/>
          <a:stretch/>
        </p:blipFill>
        <p:spPr bwMode="auto">
          <a:xfrm>
            <a:off x="8618477" y="732156"/>
            <a:ext cx="1495527" cy="449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5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8" grpId="0" animBg="1"/>
      <p:bldP spid="9" grpId="0" animBg="1"/>
      <p:bldP spid="12" grpId="0"/>
      <p:bldP spid="13" grpId="0"/>
      <p:bldP spid="18"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9866123" y="1116988"/>
            <a:ext cx="1968291" cy="507855"/>
          </a:xfrm>
          <a:solidFill>
            <a:srgbClr val="FF0066"/>
          </a:solidFill>
        </p:spPr>
        <p:txBody>
          <a:bodyPr/>
          <a:lstStyle/>
          <a:p>
            <a:pPr algn="ctr"/>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646604" y="492228"/>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ei</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028572" y="1106194"/>
            <a:ext cx="1694345" cy="507856"/>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Century Gothic" panose="020B0502020202020204" pitchFamily="34" charset="0"/>
                <a:ea typeface="+mj-ea"/>
                <a:cs typeface="+mj-cs"/>
              </a:rPr>
              <a:t>aussprechen</a:t>
            </a:r>
            <a:endPar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53861" y="15696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2" name="TextBox 11">
            <a:extLst>
              <a:ext uri="{FF2B5EF4-FFF2-40B4-BE49-F238E27FC236}">
                <a16:creationId xmlns:a16="http://schemas.microsoft.com/office/drawing/2014/main" id="{CD540D00-BF60-4628-839C-F35A58E2D25B}"/>
              </a:ext>
            </a:extLst>
          </p:cNvPr>
          <p:cNvSpPr txBox="1"/>
          <p:nvPr/>
        </p:nvSpPr>
        <p:spPr>
          <a:xfrm>
            <a:off x="890892" y="522865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fl</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ie</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CustomShape 1">
            <a:extLst>
              <a:ext uri="{FF2B5EF4-FFF2-40B4-BE49-F238E27FC236}">
                <a16:creationId xmlns:a16="http://schemas.microsoft.com/office/drawing/2014/main" id="{3DBAA9E5-A0EE-008C-D99B-EFEC894EDD6B}"/>
              </a:ext>
            </a:extLst>
          </p:cNvPr>
          <p:cNvSpPr/>
          <p:nvPr/>
        </p:nvSpPr>
        <p:spPr>
          <a:xfrm>
            <a:off x="6599702" y="430173"/>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ie</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F4F744DB-ABDB-CA5C-4E21-C14AFC9AA223}"/>
              </a:ext>
            </a:extLst>
          </p:cNvPr>
          <p:cNvSpPr txBox="1"/>
          <p:nvPr/>
        </p:nvSpPr>
        <p:spPr>
          <a:xfrm>
            <a:off x="7996382" y="6100271"/>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fly]</a:t>
            </a:r>
          </a:p>
        </p:txBody>
      </p:sp>
      <p:sp>
        <p:nvSpPr>
          <p:cNvPr id="15" name="Google Shape;167;p2">
            <a:extLst>
              <a:ext uri="{FF2B5EF4-FFF2-40B4-BE49-F238E27FC236}">
                <a16:creationId xmlns:a16="http://schemas.microsoft.com/office/drawing/2014/main" id="{40237541-5647-4F0B-EBB7-05D7B3C47E3C}"/>
              </a:ext>
            </a:extLst>
          </p:cNvPr>
          <p:cNvSpPr/>
          <p:nvPr/>
        </p:nvSpPr>
        <p:spPr>
          <a:xfrm>
            <a:off x="238527" y="15696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Title 1">
            <a:extLst>
              <a:ext uri="{FF2B5EF4-FFF2-40B4-BE49-F238E27FC236}">
                <a16:creationId xmlns:a16="http://schemas.microsoft.com/office/drawing/2014/main" id="{613F9A7C-EE5D-2260-4CEC-B3018C0113FA}"/>
              </a:ext>
            </a:extLst>
          </p:cNvPr>
          <p:cNvSpPr txBox="1">
            <a:spLocks/>
          </p:cNvSpPr>
          <p:nvPr/>
        </p:nvSpPr>
        <p:spPr>
          <a:xfrm>
            <a:off x="853522" y="58324"/>
            <a:ext cx="2384353" cy="675762"/>
          </a:xfrm>
          <a:prstGeom prst="rect">
            <a:avLst/>
          </a:prstGeom>
          <a:solidFill>
            <a:schemeClr val="bg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TextBox 4">
            <a:extLst>
              <a:ext uri="{FF2B5EF4-FFF2-40B4-BE49-F238E27FC236}">
                <a16:creationId xmlns:a16="http://schemas.microsoft.com/office/drawing/2014/main" id="{B830CAF8-0125-6FC9-2A1B-000376C3D9BD}"/>
              </a:ext>
            </a:extLst>
          </p:cNvPr>
          <p:cNvSpPr txBox="1"/>
          <p:nvPr/>
        </p:nvSpPr>
        <p:spPr>
          <a:xfrm>
            <a:off x="1876004" y="6096620"/>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[mostly]</a:t>
            </a:r>
          </a:p>
        </p:txBody>
      </p:sp>
      <p:pic>
        <p:nvPicPr>
          <p:cNvPr id="4098" name="Picture 2">
            <a:extLst>
              <a:ext uri="{FF2B5EF4-FFF2-40B4-BE49-F238E27FC236}">
                <a16:creationId xmlns:a16="http://schemas.microsoft.com/office/drawing/2014/main" id="{8AC88B2A-35CE-6BC3-217E-8BCFC18FC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124" y="3204113"/>
            <a:ext cx="3460711" cy="12379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aeroplane airliner airbus vector">
            <a:extLst>
              <a:ext uri="{FF2B5EF4-FFF2-40B4-BE49-F238E27FC236}">
                <a16:creationId xmlns:a16="http://schemas.microsoft.com/office/drawing/2014/main" id="{28F7B543-1A03-7A88-6409-A693221D9E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80" y="2336148"/>
            <a:ext cx="4113290" cy="269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8" grpId="0" animBg="1"/>
      <p:bldP spid="9" grpId="0" animBg="1"/>
      <p:bldP spid="12" grpId="0"/>
      <p:bldP spid="13" grpId="0"/>
      <p:bldP spid="18" grpId="0"/>
      <p:bldP spid="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9866123" y="1116988"/>
            <a:ext cx="1968291" cy="507855"/>
          </a:xfrm>
          <a:solidFill>
            <a:srgbClr val="FF0066"/>
          </a:solidFill>
        </p:spPr>
        <p:txBody>
          <a:bodyPr/>
          <a:lstStyle/>
          <a:p>
            <a:pPr algn="ctr"/>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646604" y="492228"/>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long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e</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028572" y="1106194"/>
            <a:ext cx="1694345" cy="507856"/>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Century Gothic" panose="020B0502020202020204" pitchFamily="34" charset="0"/>
                <a:ea typeface="+mj-ea"/>
                <a:cs typeface="+mj-cs"/>
              </a:rPr>
              <a:t>aussprechen</a:t>
            </a:r>
            <a:endPar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26415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2" name="TextBox 11">
            <a:extLst>
              <a:ext uri="{FF2B5EF4-FFF2-40B4-BE49-F238E27FC236}">
                <a16:creationId xmlns:a16="http://schemas.microsoft.com/office/drawing/2014/main" id="{CD540D00-BF60-4628-839C-F35A58E2D25B}"/>
              </a:ext>
            </a:extLst>
          </p:cNvPr>
          <p:cNvSpPr txBox="1"/>
          <p:nvPr/>
        </p:nvSpPr>
        <p:spPr>
          <a:xfrm>
            <a:off x="7011270" y="516858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lden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890892" y="516858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ee</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t>
            </a:r>
          </a:p>
        </p:txBody>
      </p:sp>
      <p:sp>
        <p:nvSpPr>
          <p:cNvPr id="18" name="CustomShape 1">
            <a:extLst>
              <a:ext uri="{FF2B5EF4-FFF2-40B4-BE49-F238E27FC236}">
                <a16:creationId xmlns:a16="http://schemas.microsoft.com/office/drawing/2014/main" id="{3DBAA9E5-A0EE-008C-D99B-EFEC894EDD6B}"/>
              </a:ext>
            </a:extLst>
          </p:cNvPr>
          <p:cNvSpPr/>
          <p:nvPr/>
        </p:nvSpPr>
        <p:spPr>
          <a:xfrm>
            <a:off x="6599702" y="430173"/>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short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e</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B9157C80-C7FB-5CA3-4406-87AEC145445E}"/>
              </a:ext>
            </a:extLst>
          </p:cNvPr>
          <p:cNvSpPr txBox="1"/>
          <p:nvPr/>
        </p:nvSpPr>
        <p:spPr>
          <a:xfrm>
            <a:off x="1988511" y="6061685"/>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[sea]</a:t>
            </a:r>
          </a:p>
        </p:txBody>
      </p:sp>
      <p:sp>
        <p:nvSpPr>
          <p:cNvPr id="16" name="Google Shape;167;p2">
            <a:extLst>
              <a:ext uri="{FF2B5EF4-FFF2-40B4-BE49-F238E27FC236}">
                <a16:creationId xmlns:a16="http://schemas.microsoft.com/office/drawing/2014/main" id="{79FAB99B-BA6C-57C5-CA68-7E1758226F47}"/>
              </a:ext>
            </a:extLst>
          </p:cNvPr>
          <p:cNvSpPr/>
          <p:nvPr/>
        </p:nvSpPr>
        <p:spPr>
          <a:xfrm>
            <a:off x="238527" y="15696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Title 1">
            <a:extLst>
              <a:ext uri="{FF2B5EF4-FFF2-40B4-BE49-F238E27FC236}">
                <a16:creationId xmlns:a16="http://schemas.microsoft.com/office/drawing/2014/main" id="{FD0E9C42-A46A-6F0B-63DE-244062392CFF}"/>
              </a:ext>
            </a:extLst>
          </p:cNvPr>
          <p:cNvSpPr txBox="1">
            <a:spLocks/>
          </p:cNvSpPr>
          <p:nvPr/>
        </p:nvSpPr>
        <p:spPr>
          <a:xfrm>
            <a:off x="853522" y="58324"/>
            <a:ext cx="2384353" cy="675762"/>
          </a:xfrm>
          <a:prstGeom prst="rect">
            <a:avLst/>
          </a:prstGeom>
          <a:solidFill>
            <a:schemeClr val="bg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98EC848C-4FD5-2834-F811-D70C83693AE0}"/>
              </a:ext>
            </a:extLst>
          </p:cNvPr>
          <p:cNvSpPr txBox="1"/>
          <p:nvPr/>
        </p:nvSpPr>
        <p:spPr>
          <a:xfrm>
            <a:off x="7768206" y="5984193"/>
            <a:ext cx="27096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report, register]</a:t>
            </a:r>
          </a:p>
        </p:txBody>
      </p:sp>
      <p:pic>
        <p:nvPicPr>
          <p:cNvPr id="5122" name="Picture 2" descr="Free wave big foam vector">
            <a:extLst>
              <a:ext uri="{FF2B5EF4-FFF2-40B4-BE49-F238E27FC236}">
                <a16:creationId xmlns:a16="http://schemas.microsoft.com/office/drawing/2014/main" id="{48B9CD4C-A68B-15F9-CD24-F5C3C9FF3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277" y="3486330"/>
            <a:ext cx="2564744" cy="172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1549088-4D70-752E-1D2B-E018C5806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554" y="4011504"/>
            <a:ext cx="4337456" cy="101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8" grpId="0" animBg="1"/>
      <p:bldP spid="9" grpId="0" animBg="1"/>
      <p:bldP spid="12" grpId="0"/>
      <p:bldP spid="13" grpId="0"/>
      <p:bldP spid="18" grpId="0"/>
      <p:bldP spid="1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9866123" y="1116988"/>
            <a:ext cx="1968291" cy="507855"/>
          </a:xfrm>
          <a:solidFill>
            <a:srgbClr val="FF0066"/>
          </a:solidFill>
        </p:spPr>
        <p:txBody>
          <a:bodyPr/>
          <a:lstStyle/>
          <a:p>
            <a:pPr algn="ctr"/>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646604" y="492228"/>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long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028572" y="1106194"/>
            <a:ext cx="1694345" cy="507856"/>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Century Gothic" panose="020B0502020202020204" pitchFamily="34" charset="0"/>
                <a:ea typeface="+mj-ea"/>
                <a:cs typeface="+mj-cs"/>
              </a:rPr>
              <a:t>aussprechen</a:t>
            </a:r>
            <a:endPar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26415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2" name="TextBox 11">
            <a:extLst>
              <a:ext uri="{FF2B5EF4-FFF2-40B4-BE49-F238E27FC236}">
                <a16:creationId xmlns:a16="http://schemas.microsoft.com/office/drawing/2014/main" id="{CD540D00-BF60-4628-839C-F35A58E2D25B}"/>
              </a:ext>
            </a:extLst>
          </p:cNvPr>
          <p:cNvSpPr txBox="1"/>
          <p:nvPr/>
        </p:nvSpPr>
        <p:spPr>
          <a:xfrm>
            <a:off x="7011270" y="516858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srgbClr val="002060"/>
                </a:solidFill>
                <a:latin typeface="Century Gothic" panose="020B0502020202020204" pitchFamily="34" charset="0"/>
              </a:rPr>
              <a:t>h</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nten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890892" y="516858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gur</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CustomShape 1">
            <a:extLst>
              <a:ext uri="{FF2B5EF4-FFF2-40B4-BE49-F238E27FC236}">
                <a16:creationId xmlns:a16="http://schemas.microsoft.com/office/drawing/2014/main" id="{3DBAA9E5-A0EE-008C-D99B-EFEC894EDD6B}"/>
              </a:ext>
            </a:extLst>
          </p:cNvPr>
          <p:cNvSpPr/>
          <p:nvPr/>
        </p:nvSpPr>
        <p:spPr>
          <a:xfrm>
            <a:off x="6599702" y="430173"/>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short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D5D889F5-1CC3-345C-46BA-FBCF5C650B9F}"/>
              </a:ext>
            </a:extLst>
          </p:cNvPr>
          <p:cNvSpPr txBox="1"/>
          <p:nvPr/>
        </p:nvSpPr>
        <p:spPr>
          <a:xfrm>
            <a:off x="7829102" y="5984193"/>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the back]</a:t>
            </a:r>
          </a:p>
        </p:txBody>
      </p:sp>
      <p:sp>
        <p:nvSpPr>
          <p:cNvPr id="15" name="TextBox 14">
            <a:extLst>
              <a:ext uri="{FF2B5EF4-FFF2-40B4-BE49-F238E27FC236}">
                <a16:creationId xmlns:a16="http://schemas.microsoft.com/office/drawing/2014/main" id="{D9246861-91D8-330A-A9BC-312F754318AA}"/>
              </a:ext>
            </a:extLst>
          </p:cNvPr>
          <p:cNvSpPr txBox="1"/>
          <p:nvPr/>
        </p:nvSpPr>
        <p:spPr>
          <a:xfrm>
            <a:off x="1988511" y="6061685"/>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[figure]</a:t>
            </a:r>
          </a:p>
        </p:txBody>
      </p:sp>
      <p:sp>
        <p:nvSpPr>
          <p:cNvPr id="16" name="Google Shape;167;p2">
            <a:extLst>
              <a:ext uri="{FF2B5EF4-FFF2-40B4-BE49-F238E27FC236}">
                <a16:creationId xmlns:a16="http://schemas.microsoft.com/office/drawing/2014/main" id="{A8AD1BCA-D29A-1475-A565-CB79BC6EC3B5}"/>
              </a:ext>
            </a:extLst>
          </p:cNvPr>
          <p:cNvSpPr/>
          <p:nvPr/>
        </p:nvSpPr>
        <p:spPr>
          <a:xfrm>
            <a:off x="238527" y="15696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Title 1">
            <a:extLst>
              <a:ext uri="{FF2B5EF4-FFF2-40B4-BE49-F238E27FC236}">
                <a16:creationId xmlns:a16="http://schemas.microsoft.com/office/drawing/2014/main" id="{E1A2EAA8-0E96-79FC-2A10-9248CE2B96FD}"/>
              </a:ext>
            </a:extLst>
          </p:cNvPr>
          <p:cNvSpPr txBox="1">
            <a:spLocks/>
          </p:cNvSpPr>
          <p:nvPr/>
        </p:nvSpPr>
        <p:spPr>
          <a:xfrm>
            <a:off x="853522" y="58324"/>
            <a:ext cx="2384353" cy="675762"/>
          </a:xfrm>
          <a:prstGeom prst="rect">
            <a:avLst/>
          </a:prstGeom>
          <a:solidFill>
            <a:schemeClr val="bg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6146" name="Picture 2" descr="Free chess king figure vector">
            <a:extLst>
              <a:ext uri="{FF2B5EF4-FFF2-40B4-BE49-F238E27FC236}">
                <a16:creationId xmlns:a16="http://schemas.microsoft.com/office/drawing/2014/main" id="{76A32542-3975-4E22-D2C3-D38D81EE6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851" y="3159422"/>
            <a:ext cx="1004582" cy="20091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52F391A3-FF55-E15F-B8FE-0D962A57C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802" y="3885711"/>
            <a:ext cx="4948003" cy="108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1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8" grpId="0" animBg="1"/>
      <p:bldP spid="9" grpId="0" animBg="1"/>
      <p:bldP spid="12" grpId="0"/>
      <p:bldP spid="13" grpId="0"/>
      <p:bldP spid="18"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9866123" y="1116988"/>
            <a:ext cx="1968291" cy="507855"/>
          </a:xfrm>
          <a:solidFill>
            <a:srgbClr val="FF0066"/>
          </a:solidFill>
        </p:spPr>
        <p:txBody>
          <a:bodyPr/>
          <a:lstStyle/>
          <a:p>
            <a:pPr algn="ctr"/>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646604" y="492228"/>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w</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028572" y="1106194"/>
            <a:ext cx="1694345" cy="507856"/>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Century Gothic" panose="020B0502020202020204" pitchFamily="34" charset="0"/>
                <a:ea typeface="+mj-ea"/>
                <a:cs typeface="+mj-cs"/>
              </a:rPr>
              <a:t>aussprechen</a:t>
            </a:r>
            <a:endPar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26415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2" name="TextBox 11">
            <a:extLst>
              <a:ext uri="{FF2B5EF4-FFF2-40B4-BE49-F238E27FC236}">
                <a16:creationId xmlns:a16="http://schemas.microsoft.com/office/drawing/2014/main" id="{CD540D00-BF60-4628-839C-F35A58E2D25B}"/>
              </a:ext>
            </a:extLst>
          </p:cNvPr>
          <p:cNvSpPr txBox="1"/>
          <p:nvPr/>
        </p:nvSpPr>
        <p:spPr>
          <a:xfrm>
            <a:off x="7011270" y="516858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Z</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ahn </a:t>
            </a:r>
          </a:p>
        </p:txBody>
      </p:sp>
      <p:sp>
        <p:nvSpPr>
          <p:cNvPr id="13" name="TextBox 12">
            <a:extLst>
              <a:ext uri="{FF2B5EF4-FFF2-40B4-BE49-F238E27FC236}">
                <a16:creationId xmlns:a16="http://schemas.microsoft.com/office/drawing/2014/main" id="{D50BDC62-6653-4D63-A6C0-061CBB44ABB0}"/>
              </a:ext>
            </a:extLst>
          </p:cNvPr>
          <p:cNvSpPr txBox="1"/>
          <p:nvPr/>
        </p:nvSpPr>
        <p:spPr>
          <a:xfrm>
            <a:off x="890892" y="516858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Um</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w</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elt</a:t>
            </a:r>
          </a:p>
        </p:txBody>
      </p:sp>
      <p:sp>
        <p:nvSpPr>
          <p:cNvPr id="18" name="CustomShape 1">
            <a:extLst>
              <a:ext uri="{FF2B5EF4-FFF2-40B4-BE49-F238E27FC236}">
                <a16:creationId xmlns:a16="http://schemas.microsoft.com/office/drawing/2014/main" id="{3DBAA9E5-A0EE-008C-D99B-EFEC894EDD6B}"/>
              </a:ext>
            </a:extLst>
          </p:cNvPr>
          <p:cNvSpPr/>
          <p:nvPr/>
        </p:nvSpPr>
        <p:spPr>
          <a:xfrm>
            <a:off x="6599702" y="430173"/>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z</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2487E233-0A45-606D-DB10-9B65841633DF}"/>
              </a:ext>
            </a:extLst>
          </p:cNvPr>
          <p:cNvSpPr txBox="1"/>
          <p:nvPr/>
        </p:nvSpPr>
        <p:spPr>
          <a:xfrm>
            <a:off x="1988511" y="6061685"/>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[environment]</a:t>
            </a:r>
          </a:p>
        </p:txBody>
      </p:sp>
      <p:sp>
        <p:nvSpPr>
          <p:cNvPr id="19" name="TextBox 18">
            <a:extLst>
              <a:ext uri="{FF2B5EF4-FFF2-40B4-BE49-F238E27FC236}">
                <a16:creationId xmlns:a16="http://schemas.microsoft.com/office/drawing/2014/main" id="{EDBCF447-7AF8-B853-9AF2-D01119CCB27B}"/>
              </a:ext>
            </a:extLst>
          </p:cNvPr>
          <p:cNvSpPr txBox="1"/>
          <p:nvPr/>
        </p:nvSpPr>
        <p:spPr>
          <a:xfrm>
            <a:off x="8119411" y="6071627"/>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[tooth]</a:t>
            </a:r>
          </a:p>
        </p:txBody>
      </p:sp>
      <p:sp>
        <p:nvSpPr>
          <p:cNvPr id="16" name="Google Shape;167;p2">
            <a:extLst>
              <a:ext uri="{FF2B5EF4-FFF2-40B4-BE49-F238E27FC236}">
                <a16:creationId xmlns:a16="http://schemas.microsoft.com/office/drawing/2014/main" id="{E0C6542B-9BE7-8583-2D9C-7FD0968AD1FA}"/>
              </a:ext>
            </a:extLst>
          </p:cNvPr>
          <p:cNvSpPr/>
          <p:nvPr/>
        </p:nvSpPr>
        <p:spPr>
          <a:xfrm>
            <a:off x="238527" y="15696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Title 1">
            <a:extLst>
              <a:ext uri="{FF2B5EF4-FFF2-40B4-BE49-F238E27FC236}">
                <a16:creationId xmlns:a16="http://schemas.microsoft.com/office/drawing/2014/main" id="{95F00D39-DE98-59D3-42BD-0E4B5ED3C411}"/>
              </a:ext>
            </a:extLst>
          </p:cNvPr>
          <p:cNvSpPr txBox="1">
            <a:spLocks/>
          </p:cNvSpPr>
          <p:nvPr/>
        </p:nvSpPr>
        <p:spPr>
          <a:xfrm>
            <a:off x="853522" y="58324"/>
            <a:ext cx="2384353" cy="675762"/>
          </a:xfrm>
          <a:prstGeom prst="rect">
            <a:avLst/>
          </a:prstGeom>
          <a:solidFill>
            <a:schemeClr val="bg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7170" name="Picture 2" descr="Free earth globe birth illustration">
            <a:extLst>
              <a:ext uri="{FF2B5EF4-FFF2-40B4-BE49-F238E27FC236}">
                <a16:creationId xmlns:a16="http://schemas.microsoft.com/office/drawing/2014/main" id="{4BC85CEB-5CE1-4A65-7CB6-3F75EA20F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684" y="2182374"/>
            <a:ext cx="4425143" cy="29487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ee tooth molar dental vector">
            <a:extLst>
              <a:ext uri="{FF2B5EF4-FFF2-40B4-BE49-F238E27FC236}">
                <a16:creationId xmlns:a16="http://schemas.microsoft.com/office/drawing/2014/main" id="{295CD8F9-E69A-59EF-9388-E1C8A1148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2721" y="1935160"/>
            <a:ext cx="1967655" cy="318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8" grpId="0" animBg="1"/>
      <p:bldP spid="9" grpId="0" animBg="1"/>
      <p:bldP spid="12" grpId="0"/>
      <p:bldP spid="13" grpId="0"/>
      <p:bldP spid="18" grpId="0"/>
      <p:bldP spid="1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9866123" y="1116988"/>
            <a:ext cx="1968291" cy="507855"/>
          </a:xfrm>
          <a:solidFill>
            <a:srgbClr val="FF0066"/>
          </a:solidFill>
        </p:spPr>
        <p:txBody>
          <a:bodyPr/>
          <a:lstStyle/>
          <a:p>
            <a:pPr algn="ctr"/>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646604" y="492228"/>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soft </a:t>
            </a:r>
            <a:b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b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ch</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028572" y="1106194"/>
            <a:ext cx="1694345" cy="507856"/>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Century Gothic" panose="020B0502020202020204" pitchFamily="34" charset="0"/>
                <a:ea typeface="+mj-ea"/>
                <a:cs typeface="+mj-cs"/>
              </a:rPr>
              <a:t>aussprechen</a:t>
            </a:r>
            <a:endPar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26415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2" name="TextBox 11">
            <a:extLst>
              <a:ext uri="{FF2B5EF4-FFF2-40B4-BE49-F238E27FC236}">
                <a16:creationId xmlns:a16="http://schemas.microsoft.com/office/drawing/2014/main" id="{CD540D00-BF60-4628-839C-F35A58E2D25B}"/>
              </a:ext>
            </a:extLst>
          </p:cNvPr>
          <p:cNvSpPr txBox="1"/>
          <p:nvPr/>
        </p:nvSpPr>
        <p:spPr>
          <a:xfrm>
            <a:off x="7011270" y="5168586"/>
            <a:ext cx="4204500"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a:ea typeface="+mn-ea"/>
                <a:cs typeface="+mn-cs"/>
              </a:rPr>
              <a:t>Geru</a:t>
            </a:r>
            <a:r>
              <a:rPr kumimoji="0" lang="en-GB" sz="6000" b="0" i="0" u="none" strike="noStrike" kern="1200" cap="none" spc="0" normalizeH="0" baseline="0" noProof="0" dirty="0" err="1">
                <a:ln>
                  <a:noFill/>
                </a:ln>
                <a:solidFill>
                  <a:srgbClr val="FF0066"/>
                </a:solidFill>
                <a:effectLst/>
                <a:uLnTx/>
                <a:uFillTx/>
                <a:latin typeface="Century Gothic"/>
                <a:ea typeface="+mn-ea"/>
                <a:cs typeface="+mn-cs"/>
              </a:rPr>
              <a:t>ch</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890892" y="516858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Gedi</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ch</a:t>
            </a:r>
            <a:r>
              <a:rPr kumimoji="0" lang="en-GB" sz="6000" b="0" i="0" u="none" strike="noStrike" kern="1200" cap="none" spc="0" normalizeH="0" baseline="0" noProof="0" dirty="0" err="1">
                <a:ln>
                  <a:noFill/>
                </a:ln>
                <a:solidFill>
                  <a:srgbClr val="002060"/>
                </a:solidFill>
                <a:effectLst/>
                <a:uLnTx/>
                <a:uFillTx/>
                <a:latin typeface="Century Gothic"/>
                <a:ea typeface="+mn-ea"/>
                <a:cs typeface="+mn-cs"/>
              </a:rPr>
              <a:t>t</a:t>
            </a:r>
            <a:endParaRPr kumimoji="0" lang="en-GB" sz="6000" b="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18" name="CustomShape 1">
            <a:extLst>
              <a:ext uri="{FF2B5EF4-FFF2-40B4-BE49-F238E27FC236}">
                <a16:creationId xmlns:a16="http://schemas.microsoft.com/office/drawing/2014/main" id="{3DBAA9E5-A0EE-008C-D99B-EFEC894EDD6B}"/>
              </a:ext>
            </a:extLst>
          </p:cNvPr>
          <p:cNvSpPr/>
          <p:nvPr/>
        </p:nvSpPr>
        <p:spPr>
          <a:xfrm>
            <a:off x="6599702" y="430173"/>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800" b="1" spc="-1" dirty="0">
                <a:solidFill>
                  <a:srgbClr val="002060"/>
                </a:solidFill>
                <a:latin typeface="Century Gothic" panose="020B0502020202020204" pitchFamily="34" charset="0"/>
                <a:ea typeface="Century Gothic"/>
              </a:rPr>
              <a:t>h</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ard</a:t>
            </a:r>
            <a:b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b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88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ch</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97473B64-23F6-D4A4-F13E-FE69E93CD969}"/>
              </a:ext>
            </a:extLst>
          </p:cNvPr>
          <p:cNvSpPr txBox="1"/>
          <p:nvPr/>
        </p:nvSpPr>
        <p:spPr>
          <a:xfrm>
            <a:off x="7996382" y="6046265"/>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[smell]</a:t>
            </a:r>
          </a:p>
        </p:txBody>
      </p:sp>
      <p:sp>
        <p:nvSpPr>
          <p:cNvPr id="15" name="TextBox 14">
            <a:extLst>
              <a:ext uri="{FF2B5EF4-FFF2-40B4-BE49-F238E27FC236}">
                <a16:creationId xmlns:a16="http://schemas.microsoft.com/office/drawing/2014/main" id="{BBCEB44F-225B-352E-DB7D-46261A2FD5E4}"/>
              </a:ext>
            </a:extLst>
          </p:cNvPr>
          <p:cNvSpPr txBox="1"/>
          <p:nvPr/>
        </p:nvSpPr>
        <p:spPr>
          <a:xfrm>
            <a:off x="1988511" y="6061685"/>
            <a:ext cx="2234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[poem]</a:t>
            </a:r>
          </a:p>
        </p:txBody>
      </p:sp>
      <p:sp>
        <p:nvSpPr>
          <p:cNvPr id="17" name="Google Shape;167;p2">
            <a:extLst>
              <a:ext uri="{FF2B5EF4-FFF2-40B4-BE49-F238E27FC236}">
                <a16:creationId xmlns:a16="http://schemas.microsoft.com/office/drawing/2014/main" id="{C6161FFA-71A9-AF45-EE17-4EB51838DF17}"/>
              </a:ext>
            </a:extLst>
          </p:cNvPr>
          <p:cNvSpPr/>
          <p:nvPr/>
        </p:nvSpPr>
        <p:spPr>
          <a:xfrm>
            <a:off x="238527" y="15696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Title 1">
            <a:extLst>
              <a:ext uri="{FF2B5EF4-FFF2-40B4-BE49-F238E27FC236}">
                <a16:creationId xmlns:a16="http://schemas.microsoft.com/office/drawing/2014/main" id="{139AE775-33F9-7A8A-9AC5-2375B9880E00}"/>
              </a:ext>
            </a:extLst>
          </p:cNvPr>
          <p:cNvSpPr txBox="1">
            <a:spLocks/>
          </p:cNvSpPr>
          <p:nvPr/>
        </p:nvSpPr>
        <p:spPr>
          <a:xfrm>
            <a:off x="853522" y="58324"/>
            <a:ext cx="2384353" cy="675762"/>
          </a:xfrm>
          <a:prstGeom prst="rect">
            <a:avLst/>
          </a:prstGeom>
          <a:solidFill>
            <a:schemeClr val="bg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8194" name="Picture 2" descr="Free adyashanti wisdom triangle illustration">
            <a:extLst>
              <a:ext uri="{FF2B5EF4-FFF2-40B4-BE49-F238E27FC236}">
                <a16:creationId xmlns:a16="http://schemas.microsoft.com/office/drawing/2014/main" id="{930DE23D-0A6D-5236-A5DC-FE7B6132C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114" y="3405091"/>
            <a:ext cx="2015673" cy="19452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ree nose breath breathing illustration">
            <a:extLst>
              <a:ext uri="{FF2B5EF4-FFF2-40B4-BE49-F238E27FC236}">
                <a16:creationId xmlns:a16="http://schemas.microsoft.com/office/drawing/2014/main" id="{B364B966-1F0D-762C-7B6A-B348C3CF5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32" y="3315974"/>
            <a:ext cx="1694892" cy="208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8" grpId="0" animBg="1"/>
      <p:bldP spid="9" grpId="0" animBg="1"/>
      <p:bldP spid="12" grpId="0"/>
      <p:bldP spid="13" grpId="0"/>
      <p:bldP spid="18" grpId="0"/>
      <p:bldP spid="14" grpId="0"/>
      <p:bldP spid="15"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1535</Words>
  <Application>Microsoft Office PowerPoint</Application>
  <PresentationFormat>Widescreen</PresentationFormat>
  <Paragraphs>396</Paragraphs>
  <Slides>22</Slides>
  <Notes>22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Century Gothic</vt:lpstr>
      <vt:lpstr>Modern Love</vt:lpstr>
      <vt:lpstr>1_Office Theme</vt:lpstr>
      <vt:lpstr>What I can do</vt:lpstr>
      <vt:lpstr>aussprechen</vt:lpstr>
      <vt:lpstr>aussprechen</vt:lpstr>
      <vt:lpstr>aussprechen</vt:lpstr>
      <vt:lpstr>aussprechen</vt:lpstr>
      <vt:lpstr>aussprechen</vt:lpstr>
      <vt:lpstr>aussprechen</vt:lpstr>
      <vt:lpstr>aussprechen</vt:lpstr>
      <vt:lpstr>aussprechen</vt:lpstr>
      <vt:lpstr>Follow up 2 </vt:lpstr>
      <vt:lpstr>hören</vt:lpstr>
      <vt:lpstr>hören</vt:lpstr>
      <vt:lpstr>hören</vt:lpstr>
      <vt:lpstr>hören</vt:lpstr>
      <vt:lpstr>hören</vt:lpstr>
      <vt:lpstr>hören</vt:lpstr>
      <vt:lpstr>Follow up 4</vt:lpstr>
      <vt:lpstr>Follow up 4</vt:lpstr>
      <vt:lpstr>Follow up 4</vt:lpstr>
      <vt:lpstr>Follow up 4</vt:lpstr>
      <vt:lpstr>Follow up 5: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Ginevra Festanti</cp:lastModifiedBy>
  <cp:revision>48</cp:revision>
  <dcterms:created xsi:type="dcterms:W3CDTF">2021-06-12T06:20:35Z</dcterms:created>
  <dcterms:modified xsi:type="dcterms:W3CDTF">2023-08-09T11:10:40Z</dcterms:modified>
</cp:coreProperties>
</file>