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378" r:id="rId3"/>
    <p:sldId id="405" r:id="rId4"/>
    <p:sldId id="406" r:id="rId5"/>
    <p:sldId id="407" r:id="rId6"/>
    <p:sldId id="408" r:id="rId7"/>
    <p:sldId id="409" r:id="rId8"/>
    <p:sldId id="410" r:id="rId9"/>
    <p:sldId id="411" r:id="rId10"/>
    <p:sldId id="994" r:id="rId11"/>
    <p:sldId id="996" r:id="rId12"/>
    <p:sldId id="999" r:id="rId13"/>
    <p:sldId id="1001" r:id="rId14"/>
    <p:sldId id="1000" r:id="rId15"/>
    <p:sldId id="1002" r:id="rId16"/>
    <p:sldId id="1003" r:id="rId17"/>
    <p:sldId id="295" r:id="rId18"/>
    <p:sldId id="1023" r:id="rId19"/>
    <p:sldId id="1024" r:id="rId20"/>
    <p:sldId id="1025" r:id="rId21"/>
    <p:sldId id="998" r:id="rId22"/>
    <p:sldId id="93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D319"/>
    <a:srgbClr val="3B3838"/>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9" autoAdjust="0"/>
    <p:restoredTop sz="76131" autoAdjust="0"/>
  </p:normalViewPr>
  <p:slideViewPr>
    <p:cSldViewPr snapToGrid="0">
      <p:cViewPr varScale="1">
        <p:scale>
          <a:sx n="40" d="100"/>
          <a:sy n="40" d="100"/>
        </p:scale>
        <p:origin x="68" y="40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6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09/08/2023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revisit SSC </a:t>
            </a:r>
            <a:r>
              <a:rPr lang="en-GB" sz="1800" b="0" strike="noStrike" spc="-1" dirty="0">
                <a:solidFill>
                  <a:srgbClr val="002060"/>
                </a:solidFill>
                <a:latin typeface="Century Gothic"/>
                <a:ea typeface="Century Gothic"/>
              </a:rPr>
              <a:t>long and short </a:t>
            </a:r>
            <a:r>
              <a:rPr lang="en-GB" sz="1800" dirty="0">
                <a:solidFill>
                  <a:srgbClr val="002060"/>
                </a:solidFill>
                <a:latin typeface="Century Gothic" panose="020B0502020202020204" pitchFamily="34" charset="0"/>
              </a:rPr>
              <a:t>[a] [e] [</a:t>
            </a:r>
            <a:r>
              <a:rPr lang="en-GB" sz="1800" dirty="0" err="1">
                <a:solidFill>
                  <a:srgbClr val="002060"/>
                </a:solidFill>
                <a:latin typeface="Century Gothic" panose="020B0502020202020204" pitchFamily="34" charset="0"/>
              </a:rPr>
              <a:t>i</a:t>
            </a:r>
            <a:r>
              <a:rPr lang="en-GB" sz="1800" dirty="0">
                <a:solidFill>
                  <a:srgbClr val="002060"/>
                </a:solidFill>
                <a:latin typeface="Century Gothic" panose="020B0502020202020204" pitchFamily="34" charset="0"/>
              </a:rPr>
              <a:t>] [o] [u] (for these also write long or short); [</a:t>
            </a:r>
            <a:r>
              <a:rPr lang="en-GB" sz="1800" dirty="0" err="1">
                <a:solidFill>
                  <a:srgbClr val="002060"/>
                </a:solidFill>
                <a:latin typeface="Century Gothic" panose="020B0502020202020204" pitchFamily="34" charset="0"/>
              </a:rPr>
              <a:t>ei</a:t>
            </a: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ie</a:t>
            </a:r>
            <a:r>
              <a:rPr lang="en-GB" sz="1800" dirty="0">
                <a:solidFill>
                  <a:srgbClr val="002060"/>
                </a:solidFill>
                <a:latin typeface="Century Gothic" panose="020B0502020202020204" pitchFamily="34" charset="0"/>
              </a:rPr>
              <a:t>] [w] [z] hard and soft [</a:t>
            </a:r>
            <a:r>
              <a:rPr lang="en-GB" sz="1800" dirty="0" err="1">
                <a:solidFill>
                  <a:srgbClr val="002060"/>
                </a:solidFill>
                <a:latin typeface="Century Gothic" panose="020B0502020202020204" pitchFamily="34" charset="0"/>
              </a:rPr>
              <a:t>ch</a:t>
            </a:r>
            <a:r>
              <a:rPr lang="en-GB" sz="1800" dirty="0">
                <a:solidFill>
                  <a:srgbClr val="002060"/>
                </a:solidFill>
                <a:latin typeface="Century Gothic" panose="020B0502020202020204" pitchFamily="34" charset="0"/>
              </a:rPr>
              <a:t>]</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Vocabulary: revisit words from lessons 1 - 11</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a:t>
            </a:r>
            <a:r>
              <a:rPr lang="en-GB" sz="1600" b="0" strike="noStrike" spc="-1">
                <a:solidFill>
                  <a:srgbClr val="000000"/>
                </a:solidFill>
                <a:latin typeface="Calibri"/>
                <a:ea typeface="Calibri"/>
              </a:rPr>
              <a:t>that first introduced </a:t>
            </a:r>
            <a:r>
              <a:rPr lang="en-GB" sz="1600" b="0" strike="noStrike" spc="-1" dirty="0">
                <a:solidFill>
                  <a:srgbClr val="000000"/>
                </a:solidFill>
                <a:latin typeface="Calibri"/>
                <a:ea typeface="Calibri"/>
              </a:rPr>
              <a:t>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spoken production of a range of vocabulary and practise applying gendered articles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Click to bring up the image. Pupils say the word and say them aloud with the appropriate article.</a:t>
            </a:r>
          </a:p>
          <a:p>
            <a:pPr marL="228600" indent="-228600">
              <a:buFont typeface="+mj-lt"/>
              <a:buAutoNum type="arabicPeriod"/>
            </a:pPr>
            <a:r>
              <a:rPr lang="en-GB" sz="1200" b="0" kern="1200" dirty="0">
                <a:solidFill>
                  <a:schemeClr val="tx1"/>
                </a:solidFill>
                <a:effectLst/>
                <a:latin typeface="+mn-lt"/>
                <a:ea typeface="+mn-ea"/>
                <a:cs typeface="+mn-cs"/>
              </a:rPr>
              <a:t>Click again for the words to disappear into the appropriate ‘</a:t>
            </a:r>
            <a:r>
              <a:rPr lang="en-GB" sz="1200" b="0" kern="1200" dirty="0" err="1">
                <a:solidFill>
                  <a:schemeClr val="tx1"/>
                </a:solidFill>
                <a:effectLst/>
                <a:latin typeface="+mn-lt"/>
                <a:ea typeface="+mn-ea"/>
                <a:cs typeface="+mn-cs"/>
              </a:rPr>
              <a:t>pacman</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i="0" kern="1200" dirty="0">
                <a:solidFill>
                  <a:schemeClr val="tx1"/>
                </a:solidFill>
                <a:effectLst/>
                <a:latin typeface="+mn-lt"/>
                <a:ea typeface="+mn-ea"/>
                <a:cs typeface="+mn-cs"/>
              </a:rPr>
              <a:t>Continue for the rest of the items. </a:t>
            </a:r>
          </a:p>
          <a:p>
            <a:pPr marL="0" indent="0">
              <a:buFont typeface="+mj-lt"/>
              <a:buNone/>
            </a:pPr>
            <a:endParaRPr lang="en-GB" sz="1200" b="0" i="0" kern="1200" dirty="0">
              <a:solidFill>
                <a:schemeClr val="tx1"/>
              </a:solidFill>
              <a:effectLst/>
              <a:latin typeface="+mn-lt"/>
              <a:ea typeface="+mn-ea"/>
              <a:cs typeface="+mn-cs"/>
            </a:endParaRPr>
          </a:p>
          <a:p>
            <a:pPr marL="0" indent="0">
              <a:buFont typeface="+mj-lt"/>
              <a:buNone/>
            </a:pPr>
            <a:r>
              <a:rPr lang="en-GB" sz="1200" b="1" i="0" kern="1200" dirty="0">
                <a:solidFill>
                  <a:schemeClr val="tx1"/>
                </a:solidFill>
                <a:effectLst/>
                <a:latin typeface="+mn-lt"/>
                <a:ea typeface="+mn-ea"/>
                <a:cs typeface="+mn-cs"/>
              </a:rPr>
              <a:t>Items in order</a:t>
            </a:r>
            <a:r>
              <a:rPr lang="en-GB" sz="1200" b="0" i="0" kern="1200" dirty="0">
                <a:solidFill>
                  <a:schemeClr val="tx1"/>
                </a:solidFill>
                <a:effectLst/>
                <a:latin typeface="+mn-lt"/>
                <a:ea typeface="+mn-ea"/>
                <a:cs typeface="+mn-cs"/>
              </a:rPr>
              <a:t>:</a:t>
            </a:r>
          </a:p>
          <a:p>
            <a:pPr marL="0" indent="0">
              <a:buFont typeface="+mj-lt"/>
              <a:buNone/>
            </a:pPr>
            <a:r>
              <a:rPr lang="en-GB" sz="1200" b="0" i="0" kern="1200" dirty="0">
                <a:solidFill>
                  <a:schemeClr val="tx1"/>
                </a:solidFill>
                <a:effectLst/>
                <a:latin typeface="+mn-lt"/>
                <a:ea typeface="+mn-ea"/>
                <a:cs typeface="+mn-cs"/>
              </a:rPr>
              <a:t>die Idee</a:t>
            </a:r>
          </a:p>
          <a:p>
            <a:pPr marL="0" indent="0">
              <a:buFont typeface="+mj-lt"/>
              <a:buNone/>
            </a:pPr>
            <a:r>
              <a:rPr lang="en-GB" sz="1200" b="0" i="0" kern="1200" dirty="0">
                <a:solidFill>
                  <a:schemeClr val="tx1"/>
                </a:solidFill>
                <a:effectLst/>
                <a:latin typeface="+mn-lt"/>
                <a:ea typeface="+mn-ea"/>
                <a:cs typeface="+mn-cs"/>
              </a:rPr>
              <a:t>der Partner</a:t>
            </a:r>
          </a:p>
          <a:p>
            <a:pPr marL="0" indent="0">
              <a:buFont typeface="+mj-lt"/>
              <a:buNone/>
            </a:pPr>
            <a:r>
              <a:rPr lang="en-GB" sz="1200" b="0" i="0" kern="1200" dirty="0">
                <a:solidFill>
                  <a:schemeClr val="tx1"/>
                </a:solidFill>
                <a:effectLst/>
                <a:latin typeface="+mn-lt"/>
                <a:ea typeface="+mn-ea"/>
                <a:cs typeface="+mn-cs"/>
              </a:rPr>
              <a:t>die </a:t>
            </a:r>
            <a:r>
              <a:rPr lang="en-GB" sz="1200" b="0" i="0" kern="1200" dirty="0" err="1">
                <a:solidFill>
                  <a:schemeClr val="tx1"/>
                </a:solidFill>
                <a:effectLst/>
                <a:latin typeface="+mn-lt"/>
                <a:ea typeface="+mn-ea"/>
                <a:cs typeface="+mn-cs"/>
              </a:rPr>
              <a:t>Liste</a:t>
            </a:r>
            <a:endParaRPr lang="en-GB" sz="1200" b="0" i="0" kern="1200" dirty="0">
              <a:solidFill>
                <a:schemeClr val="tx1"/>
              </a:solidFill>
              <a:effectLst/>
              <a:latin typeface="+mn-lt"/>
              <a:ea typeface="+mn-ea"/>
              <a:cs typeface="+mn-cs"/>
            </a:endParaRPr>
          </a:p>
          <a:p>
            <a:pPr marL="0" indent="0">
              <a:buFont typeface="+mj-lt"/>
              <a:buNone/>
            </a:pPr>
            <a:r>
              <a:rPr lang="en-GB" sz="1200" b="0" i="0" kern="1200" dirty="0">
                <a:solidFill>
                  <a:schemeClr val="tx1"/>
                </a:solidFill>
                <a:effectLst/>
                <a:latin typeface="+mn-lt"/>
                <a:ea typeface="+mn-ea"/>
                <a:cs typeface="+mn-cs"/>
              </a:rPr>
              <a:t>das Blatt</a:t>
            </a:r>
          </a:p>
          <a:p>
            <a:pPr marL="0" indent="0">
              <a:buFont typeface="+mj-lt"/>
              <a:buNone/>
            </a:pPr>
            <a:r>
              <a:rPr lang="en-GB" sz="1200" b="0" i="0" kern="1200" dirty="0">
                <a:solidFill>
                  <a:schemeClr val="tx1"/>
                </a:solidFill>
                <a:effectLst/>
                <a:latin typeface="+mn-lt"/>
                <a:ea typeface="+mn-ea"/>
                <a:cs typeface="+mn-cs"/>
              </a:rPr>
              <a:t>der Ball</a:t>
            </a:r>
          </a:p>
          <a:p>
            <a:pPr marL="0" indent="0">
              <a:buFont typeface="+mj-lt"/>
              <a:buNone/>
            </a:pPr>
            <a:r>
              <a:rPr lang="en-GB" sz="1200" b="0" i="0" kern="1200" dirty="0">
                <a:solidFill>
                  <a:schemeClr val="tx1"/>
                </a:solidFill>
                <a:effectLst/>
                <a:latin typeface="+mn-lt"/>
                <a:ea typeface="+mn-ea"/>
                <a:cs typeface="+mn-cs"/>
              </a:rPr>
              <a:t>das </a:t>
            </a:r>
            <a:r>
              <a:rPr lang="en-GB" sz="1200" b="0" i="0" kern="1200" dirty="0" err="1">
                <a:solidFill>
                  <a:schemeClr val="tx1"/>
                </a:solidFill>
                <a:effectLst/>
                <a:latin typeface="+mn-lt"/>
                <a:ea typeface="+mn-ea"/>
                <a:cs typeface="+mn-cs"/>
              </a:rPr>
              <a:t>Butterbrot</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3902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a:t>
            </a:r>
            <a:r>
              <a:rPr lang="en-GB" b="1" baseline="0" dirty="0"/>
              <a:t>minutes </a:t>
            </a:r>
            <a:r>
              <a:rPr lang="en-GB" b="1" dirty="0"/>
              <a:t>(6 slides)</a:t>
            </a:r>
          </a:p>
          <a:p>
            <a:br>
              <a:rPr lang="en-GB" b="1" dirty="0"/>
            </a:br>
            <a:r>
              <a:rPr lang="en-GB" b="1" dirty="0"/>
              <a:t>Aim: </a:t>
            </a:r>
            <a:r>
              <a:rPr lang="en-GB" b="0" dirty="0"/>
              <a:t>to revisit some of this term’s vocabulary.</a:t>
            </a:r>
            <a:br>
              <a:rPr lang="en-GB" dirty="0"/>
            </a:br>
            <a:br>
              <a:rPr lang="en-GB" dirty="0"/>
            </a:br>
            <a:r>
              <a:rPr lang="en-GB" b="1" dirty="0"/>
              <a:t>Procedure:</a:t>
            </a:r>
            <a:br>
              <a:rPr lang="en-GB" dirty="0"/>
            </a:br>
            <a:r>
              <a:rPr lang="en-GB" dirty="0"/>
              <a:t>1. Explain the task. Ronja and </a:t>
            </a:r>
            <a:r>
              <a:rPr lang="en-GB" dirty="0" err="1"/>
              <a:t>Lias</a:t>
            </a:r>
            <a:r>
              <a:rPr lang="en-GB" dirty="0"/>
              <a:t> are playing a word association game.</a:t>
            </a:r>
          </a:p>
          <a:p>
            <a:r>
              <a:rPr lang="en-GB" dirty="0"/>
              <a:t>2. Click on the audio button to hear the word that Ronja says. Pupils look at the words on the right next to </a:t>
            </a:r>
            <a:r>
              <a:rPr lang="en-GB" dirty="0" err="1"/>
              <a:t>Lias</a:t>
            </a:r>
            <a:r>
              <a:rPr lang="en-GB" dirty="0"/>
              <a:t> and decide which word she is referring to, noting down either the word or A,B,C or D.</a:t>
            </a:r>
          </a:p>
          <a:p>
            <a:r>
              <a:rPr lang="en-GB" dirty="0"/>
              <a:t>3. Click to reveal the answers.</a:t>
            </a:r>
          </a:p>
          <a:p>
            <a:endParaRPr lang="en-GB" dirty="0"/>
          </a:p>
          <a:p>
            <a:r>
              <a:rPr lang="en-GB" b="1" dirty="0"/>
              <a:t>Transcript:</a:t>
            </a:r>
          </a:p>
          <a:p>
            <a:r>
              <a:rPr lang="en-GB" b="0" dirty="0" err="1"/>
              <a:t>eine</a:t>
            </a:r>
            <a:r>
              <a:rPr lang="en-GB" b="0" dirty="0"/>
              <a:t> </a:t>
            </a:r>
            <a:r>
              <a:rPr lang="en-GB" b="0" dirty="0" err="1"/>
              <a:t>Farbe</a:t>
            </a:r>
            <a:endParaRPr lang="en-GB" b="0" dirty="0"/>
          </a:p>
          <a:p>
            <a:pPr marL="216000" indent="-216000">
              <a:lnSpc>
                <a:spcPct val="100000"/>
              </a:lnSpc>
            </a:pPr>
            <a:endParaRPr lang="en-GB" sz="1200" b="1" strike="noStrike" spc="-1" dirty="0">
              <a:solidFill>
                <a:srgbClr val="000000"/>
              </a:solidFill>
              <a:latin typeface="+mn-lt"/>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484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GB" b="1" dirty="0"/>
              <a:t>[2/6]</a:t>
            </a:r>
          </a:p>
          <a:p>
            <a:endParaRPr lang="en-GB" b="1" dirty="0"/>
          </a:p>
          <a:p>
            <a:r>
              <a:rPr lang="en-GB" b="1" dirty="0"/>
              <a:t>Transcript:</a:t>
            </a:r>
          </a:p>
          <a:p>
            <a:r>
              <a:rPr lang="en-GB" b="0" dirty="0"/>
              <a:t>Auf Wiedersehen</a:t>
            </a:r>
          </a:p>
          <a:p>
            <a:pPr marL="216000" indent="-216000">
              <a:lnSpc>
                <a:spcPct val="100000"/>
              </a:lnSpc>
            </a:pPr>
            <a:endParaRPr lang="en-GB" sz="1200" b="1" strike="noStrike" spc="-1" dirty="0">
              <a:solidFill>
                <a:srgbClr val="000000"/>
              </a:solidFill>
              <a:latin typeface="+mn-lt"/>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98398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[3/6]</a:t>
            </a:r>
          </a:p>
          <a:p>
            <a:endParaRPr lang="en-GB" b="1" dirty="0"/>
          </a:p>
          <a:p>
            <a:r>
              <a:rPr lang="en-GB" b="1" dirty="0"/>
              <a:t>Transcript:</a:t>
            </a:r>
          </a:p>
          <a:p>
            <a:r>
              <a:rPr lang="en-GB" b="0" dirty="0"/>
              <a:t>die </a:t>
            </a:r>
            <a:r>
              <a:rPr lang="en-GB" b="0" dirty="0" err="1"/>
              <a:t>Kleidung</a:t>
            </a:r>
            <a:endParaRPr lang="en-GB" b="0" dirty="0"/>
          </a:p>
          <a:p>
            <a:pPr marL="216000" indent="-216000">
              <a:lnSpc>
                <a:spcPct val="100000"/>
              </a:lnSpc>
            </a:pPr>
            <a:endParaRPr lang="en-GB" sz="1200" b="1" strike="noStrike" spc="-1" dirty="0">
              <a:solidFill>
                <a:srgbClr val="000000"/>
              </a:solidFill>
              <a:latin typeface="+mn-lt"/>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21147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[4/6]</a:t>
            </a:r>
          </a:p>
          <a:p>
            <a:endParaRPr lang="en-GB" b="1" dirty="0"/>
          </a:p>
          <a:p>
            <a:r>
              <a:rPr lang="en-GB" b="1" dirty="0"/>
              <a:t>Transcript:</a:t>
            </a:r>
          </a:p>
          <a:p>
            <a:r>
              <a:rPr lang="en-GB" b="0" dirty="0" err="1"/>
              <a:t>Guten</a:t>
            </a:r>
            <a:r>
              <a:rPr lang="en-GB" b="0" dirty="0"/>
              <a:t> Morgen</a:t>
            </a:r>
          </a:p>
          <a:p>
            <a:pPr marL="216000" indent="-216000">
              <a:lnSpc>
                <a:spcPct val="100000"/>
              </a:lnSpc>
            </a:pPr>
            <a:endParaRPr lang="en-GB" sz="1200" b="1" strike="noStrike" spc="-1" dirty="0">
              <a:solidFill>
                <a:srgbClr val="000000"/>
              </a:solidFill>
              <a:latin typeface="+mn-lt"/>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12281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[5/6]</a:t>
            </a:r>
          </a:p>
          <a:p>
            <a:endParaRPr lang="en-GB" b="1" dirty="0"/>
          </a:p>
          <a:p>
            <a:r>
              <a:rPr lang="en-GB" b="1" dirty="0"/>
              <a:t>Transcript:</a:t>
            </a:r>
          </a:p>
          <a:p>
            <a:r>
              <a:rPr lang="en-GB" b="0" dirty="0"/>
              <a:t>der Ort</a:t>
            </a:r>
          </a:p>
          <a:p>
            <a:pPr marL="216000" indent="-216000">
              <a:lnSpc>
                <a:spcPct val="100000"/>
              </a:lnSpc>
            </a:pPr>
            <a:endParaRPr lang="en-GB" sz="1200" b="1" strike="noStrike" spc="-1" dirty="0">
              <a:solidFill>
                <a:srgbClr val="000000"/>
              </a:solidFill>
              <a:latin typeface="+mn-lt"/>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3477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[6/6]</a:t>
            </a:r>
          </a:p>
          <a:p>
            <a:endParaRPr lang="en-GB" b="1" dirty="0"/>
          </a:p>
          <a:p>
            <a:r>
              <a:rPr lang="en-GB" b="1" dirty="0"/>
              <a:t>Transcript:</a:t>
            </a:r>
          </a:p>
          <a:p>
            <a:pPr marL="216000" indent="-216000">
              <a:lnSpc>
                <a:spcPct val="100000"/>
              </a:lnSpc>
            </a:pPr>
            <a:r>
              <a:rPr lang="en-GB" sz="1200" b="0" strike="noStrike" spc="-1" dirty="0" err="1">
                <a:solidFill>
                  <a:srgbClr val="000000"/>
                </a:solidFill>
                <a:latin typeface="+mn-lt"/>
                <a:ea typeface="Calibri"/>
              </a:rPr>
              <a:t>schlecht</a:t>
            </a:r>
            <a:endParaRPr lang="en-GB" sz="1200" b="0" strike="noStrike" spc="-1" dirty="0">
              <a:solidFill>
                <a:srgbClr val="000000"/>
              </a:solidFill>
              <a:latin typeface="+mn-lt"/>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37235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(4 slides)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forming questions and contrasting word order using question words and </a:t>
            </a:r>
            <a:r>
              <a:rPr lang="en-GB" b="0" i="1" dirty="0" err="1"/>
              <a:t>nicht</a:t>
            </a:r>
            <a:r>
              <a:rPr lang="en-GB" b="0" i="1" dirty="0"/>
              <a:t> </a:t>
            </a:r>
            <a:r>
              <a:rPr lang="en-GB" b="0" i="1" dirty="0" err="1"/>
              <a:t>wahr</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Pupils work in pairs. Partner A reads out the question starter.</a:t>
            </a:r>
          </a:p>
          <a:p>
            <a:pPr marL="0" marR="0" lvl="0" indent="0" algn="l" rtl="0">
              <a:lnSpc>
                <a:spcPct val="100000"/>
              </a:lnSpc>
              <a:spcBef>
                <a:spcPts val="0"/>
              </a:spcBef>
              <a:spcAft>
                <a:spcPts val="0"/>
              </a:spcAft>
              <a:buClr>
                <a:schemeClr val="dk1"/>
              </a:buClr>
              <a:buSzPts val="1200"/>
              <a:buFont typeface="Calibri"/>
              <a:buNone/>
            </a:pPr>
            <a:r>
              <a:rPr lang="en-GB" b="0" dirty="0"/>
              <a:t>2. Partner B reads the boxes below and forms questions by saying all the possible options that could fill in the ellipsis in the question starter. They will need to pay close attention to the word order of the options in boxes.</a:t>
            </a:r>
          </a:p>
          <a:p>
            <a:pPr marL="0" marR="0" lvl="0" indent="0" algn="l" rtl="0">
              <a:lnSpc>
                <a:spcPct val="100000"/>
              </a:lnSpc>
              <a:spcBef>
                <a:spcPts val="0"/>
              </a:spcBef>
              <a:spcAft>
                <a:spcPts val="0"/>
              </a:spcAft>
              <a:buClr>
                <a:schemeClr val="dk1"/>
              </a:buClr>
              <a:buSzPts val="1200"/>
              <a:buFont typeface="Calibri"/>
              <a:buNone/>
            </a:pPr>
            <a:r>
              <a:rPr lang="en-GB" b="0" dirty="0"/>
              <a:t>3. Click to reveal answers.</a:t>
            </a:r>
          </a:p>
          <a:p>
            <a:pPr marL="0" marR="0" lvl="0" indent="0" algn="l" rtl="0">
              <a:lnSpc>
                <a:spcPct val="100000"/>
              </a:lnSpc>
              <a:spcBef>
                <a:spcPts val="0"/>
              </a:spcBef>
              <a:spcAft>
                <a:spcPts val="0"/>
              </a:spcAft>
              <a:buClr>
                <a:schemeClr val="dk1"/>
              </a:buClr>
              <a:buSzPts val="1200"/>
              <a:buFont typeface="Calibri"/>
              <a:buNone/>
            </a:pPr>
            <a:r>
              <a:rPr lang="en-GB" b="0" dirty="0"/>
              <a:t>4. Click to reveal the following slides. Partners swap roles for each new slide.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[2/4]</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9729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[3/4]</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5323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(8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read aloud of SSC learnt so far with unknown words.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latin typeface="Arial"/>
              </a:rPr>
              <a:t>Tell pupils that they are going to practise the sounds of German that they have learnt this year.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latin typeface="Arial"/>
              </a:rPr>
              <a:t>Click to bring up the first ‘flashcard’.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latin typeface="Arial"/>
              </a:rPr>
              <a:t>Elicit the SSC first. (To bring all pupils in together, teachers could use a silent 3-2-1 countdown gesture with their fingers).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latin typeface="Arial"/>
              </a:rPr>
              <a:t>Elicit the word, using the same countdown 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latin typeface="Arial"/>
              </a:rPr>
              <a:t>Click to bring up the 2</a:t>
            </a:r>
            <a:r>
              <a:rPr lang="en-GB" sz="1200" b="0" strike="noStrike" spc="-1" baseline="30000" dirty="0">
                <a:latin typeface="Arial"/>
              </a:rPr>
              <a:t>nd</a:t>
            </a:r>
            <a:r>
              <a:rPr lang="en-GB" sz="1200" b="0" strike="noStrike" spc="-1" dirty="0">
                <a:latin typeface="Arial"/>
              </a:rPr>
              <a:t> flashcard and repeat steps 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rufen</a:t>
            </a:r>
            <a:r>
              <a:rPr lang="en-GB" b="0" baseline="0" dirty="0"/>
              <a:t> </a:t>
            </a:r>
            <a:r>
              <a:rPr lang="en-GB" b="1" baseline="0" dirty="0"/>
              <a:t> </a:t>
            </a:r>
            <a:r>
              <a:rPr lang="en-GB" baseline="0" dirty="0"/>
              <a:t>[530] Luft [487]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[4/4]</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0216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revise forms of the verb </a:t>
            </a:r>
            <a:r>
              <a:rPr lang="en-GB" b="0" i="1" dirty="0"/>
              <a:t>sein, </a:t>
            </a:r>
            <a:r>
              <a:rPr lang="en-GB" b="0" i="1" dirty="0" err="1"/>
              <a:t>nicht</a:t>
            </a:r>
            <a:r>
              <a:rPr lang="en-GB" b="0" i="0" dirty="0"/>
              <a:t> with possessive adjectives,</a:t>
            </a:r>
            <a:r>
              <a:rPr lang="en-GB" b="0" dirty="0"/>
              <a:t> and gender agreement of possessive adjectives and nouns in R1 (nominative).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translate the sentences from English into German.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answers. </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[2/8]</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German):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nah [480</a:t>
            </a:r>
            <a:r>
              <a:rPr lang="en-GB" baseline="0" dirty="0"/>
              <a:t>] Kraft [458]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58505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3/8</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German):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Boden</a:t>
            </a:r>
            <a:r>
              <a:rPr lang="en-GB" b="1" baseline="0" dirty="0"/>
              <a:t> </a:t>
            </a:r>
            <a:r>
              <a:rPr lang="en-GB" baseline="0" dirty="0"/>
              <a:t>[536] </a:t>
            </a:r>
            <a:r>
              <a:rPr lang="en-GB" baseline="0" dirty="0" err="1"/>
              <a:t>hoffen</a:t>
            </a:r>
            <a:r>
              <a:rPr lang="en-GB" baseline="0" dirty="0"/>
              <a:t> [689]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841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4/8</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German):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meist</a:t>
            </a:r>
            <a:r>
              <a:rPr lang="en-GB" b="0" baseline="0" dirty="0"/>
              <a:t> </a:t>
            </a:r>
            <a:r>
              <a:rPr lang="en-GB" baseline="0" dirty="0"/>
              <a:t>[705] </a:t>
            </a:r>
            <a:r>
              <a:rPr lang="en-GB" baseline="0" dirty="0" err="1"/>
              <a:t>fliegen</a:t>
            </a:r>
            <a:r>
              <a:rPr lang="en-GB" baseline="0" dirty="0"/>
              <a:t> [824]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70006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5/8</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German):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Meer </a:t>
            </a:r>
            <a:r>
              <a:rPr lang="en-GB" baseline="0" dirty="0"/>
              <a:t>[852] </a:t>
            </a:r>
            <a:r>
              <a:rPr lang="en-GB" baseline="0" dirty="0" err="1"/>
              <a:t>melden</a:t>
            </a:r>
            <a:r>
              <a:rPr lang="en-GB" baseline="0" dirty="0"/>
              <a:t> [1005]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4013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6/8</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German):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Figur</a:t>
            </a:r>
            <a:r>
              <a:rPr lang="en-GB" b="0" baseline="0" dirty="0"/>
              <a:t> </a:t>
            </a:r>
            <a:r>
              <a:rPr lang="en-GB" baseline="0" dirty="0"/>
              <a:t>[1285] </a:t>
            </a:r>
            <a:r>
              <a:rPr lang="en-GB" baseline="0" dirty="0" err="1"/>
              <a:t>hinten</a:t>
            </a:r>
            <a:r>
              <a:rPr lang="en-GB" baseline="0" dirty="0"/>
              <a:t> [1159]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74611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7/8</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German):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Umwelt </a:t>
            </a:r>
            <a:r>
              <a:rPr lang="en-GB" baseline="0" dirty="0"/>
              <a:t>[1164] Zahn [1871]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0923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8/8</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German): </a:t>
            </a:r>
            <a:endParaRPr lang="en-GB" b="1" dirty="0"/>
          </a:p>
          <a:p>
            <a:pPr>
              <a:defRPr/>
            </a:pPr>
            <a:r>
              <a:rPr lang="en-GB" b="0" baseline="0" dirty="0" err="1"/>
              <a:t>Gedicht</a:t>
            </a:r>
            <a:r>
              <a:rPr lang="en-GB" b="0" baseline="0" dirty="0"/>
              <a:t> </a:t>
            </a:r>
            <a:r>
              <a:rPr lang="en-GB" baseline="0" dirty="0"/>
              <a:t>[1897] </a:t>
            </a:r>
            <a:r>
              <a:rPr lang="en-GB" baseline="0" dirty="0" err="1"/>
              <a:t>Geruch</a:t>
            </a:r>
            <a:r>
              <a:rPr lang="en-GB" dirty="0"/>
              <a:t> </a:t>
            </a:r>
            <a:r>
              <a:rPr lang="en-GB" baseline="0" dirty="0"/>
              <a:t>[2335]</a:t>
            </a: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8214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10.xml"/><Relationship Id="rId16"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image" Target="../media/image21.svg"/><Relationship Id="rId5" Type="http://schemas.openxmlformats.org/officeDocument/2006/relationships/audio" Target="../media/audio20.wav"/><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28.wav"/><Relationship Id="rId3" Type="http://schemas.openxmlformats.org/officeDocument/2006/relationships/image" Target="../media/image30.png"/><Relationship Id="rId7" Type="http://schemas.openxmlformats.org/officeDocument/2006/relationships/image" Target="../media/image31.gif"/><Relationship Id="rId12" Type="http://schemas.openxmlformats.org/officeDocument/2006/relationships/audio" Target="../media/audio27.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1.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audio" Target="../media/audio30.wav"/><Relationship Id="rId10" Type="http://schemas.openxmlformats.org/officeDocument/2006/relationships/image" Target="../media/image33.gif"/><Relationship Id="rId4" Type="http://schemas.openxmlformats.org/officeDocument/2006/relationships/audio" Target="../media/audio25.wav"/><Relationship Id="rId9" Type="http://schemas.openxmlformats.org/officeDocument/2006/relationships/image" Target="../media/image32.png"/><Relationship Id="rId14" Type="http://schemas.openxmlformats.org/officeDocument/2006/relationships/audio" Target="../media/audio29.wav"/></Relationships>
</file>

<file path=ppt/slides/_rels/slide12.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28.wav"/><Relationship Id="rId3" Type="http://schemas.openxmlformats.org/officeDocument/2006/relationships/image" Target="../media/image30.png"/><Relationship Id="rId7" Type="http://schemas.openxmlformats.org/officeDocument/2006/relationships/image" Target="../media/image31.gif"/><Relationship Id="rId12" Type="http://schemas.openxmlformats.org/officeDocument/2006/relationships/audio" Target="../media/audio27.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1.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audio" Target="../media/audio30.wav"/><Relationship Id="rId10" Type="http://schemas.openxmlformats.org/officeDocument/2006/relationships/image" Target="../media/image33.gif"/><Relationship Id="rId4" Type="http://schemas.openxmlformats.org/officeDocument/2006/relationships/audio" Target="../media/audio25.wav"/><Relationship Id="rId9" Type="http://schemas.openxmlformats.org/officeDocument/2006/relationships/image" Target="../media/image32.png"/><Relationship Id="rId14" Type="http://schemas.openxmlformats.org/officeDocument/2006/relationships/audio" Target="../media/audio29.wav"/></Relationships>
</file>

<file path=ppt/slides/_rels/slide13.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28.wav"/><Relationship Id="rId3" Type="http://schemas.openxmlformats.org/officeDocument/2006/relationships/image" Target="../media/image30.png"/><Relationship Id="rId7" Type="http://schemas.openxmlformats.org/officeDocument/2006/relationships/image" Target="../media/image31.gif"/><Relationship Id="rId12" Type="http://schemas.openxmlformats.org/officeDocument/2006/relationships/audio" Target="../media/audio27.wav"/><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1.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audio" Target="../media/audio30.wav"/><Relationship Id="rId10" Type="http://schemas.openxmlformats.org/officeDocument/2006/relationships/image" Target="../media/image33.gif"/><Relationship Id="rId4" Type="http://schemas.openxmlformats.org/officeDocument/2006/relationships/audio" Target="../media/audio25.wav"/><Relationship Id="rId9" Type="http://schemas.openxmlformats.org/officeDocument/2006/relationships/image" Target="../media/image32.png"/><Relationship Id="rId14" Type="http://schemas.openxmlformats.org/officeDocument/2006/relationships/audio" Target="../media/audio29.wav"/></Relationships>
</file>

<file path=ppt/slides/_rels/slide14.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28.wav"/><Relationship Id="rId3" Type="http://schemas.openxmlformats.org/officeDocument/2006/relationships/image" Target="../media/image30.png"/><Relationship Id="rId7" Type="http://schemas.openxmlformats.org/officeDocument/2006/relationships/image" Target="../media/image31.gif"/><Relationship Id="rId12" Type="http://schemas.openxmlformats.org/officeDocument/2006/relationships/audio" Target="../media/audio27.wav"/><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1.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audio" Target="../media/audio30.wav"/><Relationship Id="rId10" Type="http://schemas.openxmlformats.org/officeDocument/2006/relationships/image" Target="../media/image33.gif"/><Relationship Id="rId4" Type="http://schemas.openxmlformats.org/officeDocument/2006/relationships/audio" Target="../media/audio25.wav"/><Relationship Id="rId9" Type="http://schemas.openxmlformats.org/officeDocument/2006/relationships/image" Target="../media/image32.png"/><Relationship Id="rId14" Type="http://schemas.openxmlformats.org/officeDocument/2006/relationships/audio" Target="../media/audio29.wav"/></Relationships>
</file>

<file path=ppt/slides/_rels/slide15.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28.wav"/><Relationship Id="rId3" Type="http://schemas.openxmlformats.org/officeDocument/2006/relationships/image" Target="../media/image30.png"/><Relationship Id="rId7" Type="http://schemas.openxmlformats.org/officeDocument/2006/relationships/image" Target="../media/image31.gif"/><Relationship Id="rId12" Type="http://schemas.openxmlformats.org/officeDocument/2006/relationships/audio" Target="../media/audio27.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1.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audio" Target="../media/audio30.wav"/><Relationship Id="rId10" Type="http://schemas.openxmlformats.org/officeDocument/2006/relationships/image" Target="../media/image33.gif"/><Relationship Id="rId4" Type="http://schemas.openxmlformats.org/officeDocument/2006/relationships/audio" Target="../media/audio25.wav"/><Relationship Id="rId9" Type="http://schemas.openxmlformats.org/officeDocument/2006/relationships/image" Target="../media/image32.png"/><Relationship Id="rId14" Type="http://schemas.openxmlformats.org/officeDocument/2006/relationships/audio" Target="../media/audio29.wav"/></Relationships>
</file>

<file path=ppt/slides/_rels/slide16.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28.wav"/><Relationship Id="rId3" Type="http://schemas.openxmlformats.org/officeDocument/2006/relationships/image" Target="../media/image30.png"/><Relationship Id="rId7" Type="http://schemas.openxmlformats.org/officeDocument/2006/relationships/image" Target="../media/image31.gif"/><Relationship Id="rId12" Type="http://schemas.openxmlformats.org/officeDocument/2006/relationships/audio" Target="../media/audio27.wav"/><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1.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audio" Target="../media/audio30.wav"/><Relationship Id="rId10" Type="http://schemas.openxmlformats.org/officeDocument/2006/relationships/image" Target="../media/image33.gif"/><Relationship Id="rId4" Type="http://schemas.openxmlformats.org/officeDocument/2006/relationships/audio" Target="../media/audio25.wav"/><Relationship Id="rId9" Type="http://schemas.openxmlformats.org/officeDocument/2006/relationships/image" Target="../media/image32.png"/><Relationship Id="rId14" Type="http://schemas.openxmlformats.org/officeDocument/2006/relationships/audio" Target="../media/audio29.wav"/></Relationships>
</file>

<file path=ppt/slides/_rels/slide17.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audio" Target="../media/audio36.wav"/><Relationship Id="rId7" Type="http://schemas.openxmlformats.org/officeDocument/2006/relationships/image" Target="../media/image21.svg"/><Relationship Id="rId12" Type="http://schemas.openxmlformats.org/officeDocument/2006/relationships/audio" Target="../media/audio42.wav"/><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audio" Target="../media/audio41.wav"/><Relationship Id="rId5" Type="http://schemas.openxmlformats.org/officeDocument/2006/relationships/audio" Target="../media/audio37.wav"/><Relationship Id="rId10" Type="http://schemas.openxmlformats.org/officeDocument/2006/relationships/audio" Target="../media/audio40.wav"/><Relationship Id="rId4" Type="http://schemas.openxmlformats.org/officeDocument/2006/relationships/image" Target="../media/image22.png"/><Relationship Id="rId9" Type="http://schemas.openxmlformats.org/officeDocument/2006/relationships/audio" Target="../media/audio39.wav"/></Relationships>
</file>

<file path=ppt/slides/_rels/slide18.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3" Type="http://schemas.openxmlformats.org/officeDocument/2006/relationships/audio" Target="../media/audio36.wav"/><Relationship Id="rId7" Type="http://schemas.openxmlformats.org/officeDocument/2006/relationships/image" Target="../media/image21.svg"/><Relationship Id="rId12" Type="http://schemas.openxmlformats.org/officeDocument/2006/relationships/audio" Target="../media/audio47.wav"/><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audio" Target="../media/audio46.wav"/><Relationship Id="rId5" Type="http://schemas.openxmlformats.org/officeDocument/2006/relationships/audio" Target="../media/audio37.wav"/><Relationship Id="rId10" Type="http://schemas.openxmlformats.org/officeDocument/2006/relationships/audio" Target="../media/audio45.wav"/><Relationship Id="rId4" Type="http://schemas.openxmlformats.org/officeDocument/2006/relationships/image" Target="../media/image22.png"/><Relationship Id="rId9" Type="http://schemas.openxmlformats.org/officeDocument/2006/relationships/audio" Target="../media/audio44.wav"/></Relationships>
</file>

<file path=ppt/slides/_rels/slide19.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4.wav"/><Relationship Id="rId3" Type="http://schemas.openxmlformats.org/officeDocument/2006/relationships/audio" Target="../media/audio36.wav"/><Relationship Id="rId7" Type="http://schemas.openxmlformats.org/officeDocument/2006/relationships/image" Target="../media/image21.svg"/><Relationship Id="rId12" Type="http://schemas.openxmlformats.org/officeDocument/2006/relationships/audio" Target="../media/audio53.wav"/><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audio" Target="../media/audio52.wav"/><Relationship Id="rId5" Type="http://schemas.openxmlformats.org/officeDocument/2006/relationships/audio" Target="../media/audio37.wav"/><Relationship Id="rId10" Type="http://schemas.openxmlformats.org/officeDocument/2006/relationships/audio" Target="../media/audio51.wav"/><Relationship Id="rId4" Type="http://schemas.openxmlformats.org/officeDocument/2006/relationships/image" Target="../media/image22.png"/><Relationship Id="rId9" Type="http://schemas.openxmlformats.org/officeDocument/2006/relationships/audio" Target="../media/audio50.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8" Type="http://schemas.openxmlformats.org/officeDocument/2006/relationships/audio" Target="../media/audio55.wav"/><Relationship Id="rId3" Type="http://schemas.openxmlformats.org/officeDocument/2006/relationships/audio" Target="../media/audio36.wav"/><Relationship Id="rId7" Type="http://schemas.openxmlformats.org/officeDocument/2006/relationships/image" Target="../media/image21.sv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audio" Target="../media/audio58.wav"/><Relationship Id="rId5" Type="http://schemas.openxmlformats.org/officeDocument/2006/relationships/audio" Target="../media/audio37.wav"/><Relationship Id="rId10" Type="http://schemas.openxmlformats.org/officeDocument/2006/relationships/audio" Target="../media/audio57.wav"/><Relationship Id="rId4" Type="http://schemas.openxmlformats.org/officeDocument/2006/relationships/image" Target="../media/image22.png"/><Relationship Id="rId9" Type="http://schemas.openxmlformats.org/officeDocument/2006/relationships/audio" Target="../media/audio56.wav"/></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59.wav"/><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8.svg"/><Relationship Id="rId5" Type="http://schemas.openxmlformats.org/officeDocument/2006/relationships/audio" Target="../media/audio61.wav"/><Relationship Id="rId10" Type="http://schemas.openxmlformats.org/officeDocument/2006/relationships/image" Target="../media/image37.png"/><Relationship Id="rId4" Type="http://schemas.openxmlformats.org/officeDocument/2006/relationships/audio" Target="../media/audio60.wav"/><Relationship Id="rId9" Type="http://schemas.openxmlformats.org/officeDocument/2006/relationships/audio" Target="../media/audio62.wav"/></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audio" Target="../media/audio63.wav"/></Relationships>
</file>

<file path=ppt/slides/_rels/slide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audio" Target="../media/audio5.wav"/></Relationships>
</file>

<file path=ppt/slides/_rels/slide4.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audio" Target="../media/audio11.wav"/></Relationships>
</file>

<file path=ppt/slides/_rels/slide7.xml.rels><?xml version="1.0" encoding="UTF-8" standalone="yes"?>
<Relationships xmlns="http://schemas.openxmlformats.org/package/2006/relationships"><Relationship Id="rId3" Type="http://schemas.openxmlformats.org/officeDocument/2006/relationships/audio" Target="../media/audio12.wav"/><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audio" Target="../media/audio13.wav"/></Relationships>
</file>

<file path=ppt/slides/_rels/slide8.xml.rels><?xml version="1.0" encoding="UTF-8" standalone="yes"?>
<Relationships xmlns="http://schemas.openxmlformats.org/package/2006/relationships"><Relationship Id="rId3" Type="http://schemas.openxmlformats.org/officeDocument/2006/relationships/audio" Target="../media/audio14.wav"/><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audio" Target="../media/audio15.wav"/></Relationships>
</file>

<file path=ppt/slides/_rels/slide9.xml.rels><?xml version="1.0" encoding="UTF-8" standalone="yes"?>
<Relationships xmlns="http://schemas.openxmlformats.org/package/2006/relationships"><Relationship Id="rId3" Type="http://schemas.openxmlformats.org/officeDocument/2006/relationships/audio" Target="../media/audio16.wav"/><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audio" Target="../media/audio1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12</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6" name="Title 1">
            <a:extLst>
              <a:ext uri="{FF2B5EF4-FFF2-40B4-BE49-F238E27FC236}">
                <a16:creationId xmlns:a16="http://schemas.microsoft.com/office/drawing/2014/main" id="{C06FFEF7-A860-14C6-B96B-EB8FF552918B}"/>
              </a:ext>
            </a:extLst>
          </p:cNvPr>
          <p:cNvSpPr>
            <a:spLocks noGrp="1"/>
          </p:cNvSpPr>
          <p:nvPr>
            <p:ph type="title"/>
          </p:nvPr>
        </p:nvSpPr>
        <p:spPr>
          <a:xfrm>
            <a:off x="-88473" y="184975"/>
            <a:ext cx="4350240" cy="1144800"/>
          </a:xfrm>
        </p:spPr>
        <p:txBody>
          <a:bodyPr/>
          <a:lstStyle/>
          <a:p>
            <a:pPr algn="ctr"/>
            <a:r>
              <a:rPr lang="en-GB" sz="4000" b="1" spc="-1" dirty="0">
                <a:solidFill>
                  <a:srgbClr val="3B3838"/>
                </a:solidFill>
                <a:latin typeface="Century Gothic" panose="020B0502020202020204" pitchFamily="34" charset="0"/>
                <a:ea typeface="Century Gothic"/>
              </a:rPr>
              <a:t>What I can do</a:t>
            </a:r>
            <a:endParaRPr lang="en-GB" sz="4000" dirty="0">
              <a:solidFill>
                <a:srgbClr val="3B3838"/>
              </a:solidFill>
            </a:endParaRPr>
          </a:p>
        </p:txBody>
      </p:sp>
      <p:pic>
        <p:nvPicPr>
          <p:cNvPr id="7" name="Picture 6" descr="A picture containing icon&#10;&#10;Description automatically generated">
            <a:extLst>
              <a:ext uri="{FF2B5EF4-FFF2-40B4-BE49-F238E27FC236}">
                <a16:creationId xmlns:a16="http://schemas.microsoft.com/office/drawing/2014/main" id="{84B46FAF-B5E3-105C-32C8-132435E8C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7" y="1603385"/>
            <a:ext cx="4021580" cy="3525166"/>
          </a:xfrm>
          <a:prstGeom prst="rect">
            <a:avLst/>
          </a:prstGeom>
        </p:spPr>
      </p:pic>
      <p:sp>
        <p:nvSpPr>
          <p:cNvPr id="11" name="TextBox 10">
            <a:hlinkClick r:id="" action="ppaction://noaction">
              <a:snd r:embed="rId5" name="T1_W12_1.1.wav"/>
            </a:hlinkClick>
            <a:extLst>
              <a:ext uri="{FF2B5EF4-FFF2-40B4-BE49-F238E27FC236}">
                <a16:creationId xmlns:a16="http://schemas.microsoft.com/office/drawing/2014/main" id="{E48A6793-139F-3229-159E-E690F14658F4}"/>
              </a:ext>
            </a:extLst>
          </p:cNvPr>
          <p:cNvSpPr txBox="1"/>
          <p:nvPr/>
        </p:nvSpPr>
        <p:spPr>
          <a:xfrm rot="20771839">
            <a:off x="2001514" y="2283769"/>
            <a:ext cx="2139399" cy="954107"/>
          </a:xfrm>
          <a:prstGeom prst="rect">
            <a:avLst/>
          </a:prstGeom>
          <a:noFill/>
        </p:spPr>
        <p:txBody>
          <a:bodyPr wrap="square" rtlCol="0">
            <a:spAutoFit/>
          </a:bodyPr>
          <a:lstStyle/>
          <a:p>
            <a:pPr algn="ctr"/>
            <a:r>
              <a:rPr lang="en-GB" sz="2800" b="1" dirty="0">
                <a:solidFill>
                  <a:schemeClr val="bg2">
                    <a:lumMod val="50000"/>
                  </a:schemeClr>
                </a:solidFill>
                <a:latin typeface="Century Gothic" panose="020B0502020202020204" pitchFamily="34" charset="0"/>
              </a:rPr>
              <a:t>Ich </a:t>
            </a:r>
            <a:r>
              <a:rPr lang="en-GB" sz="2800" b="1" dirty="0" err="1">
                <a:solidFill>
                  <a:schemeClr val="bg2">
                    <a:lumMod val="50000"/>
                  </a:schemeClr>
                </a:solidFill>
                <a:latin typeface="Century Gothic" panose="020B0502020202020204" pitchFamily="34" charset="0"/>
              </a:rPr>
              <a:t>kann</a:t>
            </a:r>
            <a:r>
              <a:rPr lang="en-GB" sz="2800" b="1" dirty="0">
                <a:solidFill>
                  <a:schemeClr val="bg2">
                    <a:lumMod val="50000"/>
                  </a:schemeClr>
                </a:solidFill>
                <a:latin typeface="Century Gothic" panose="020B0502020202020204" pitchFamily="34" charset="0"/>
              </a:rPr>
              <a:t>* das!</a:t>
            </a:r>
          </a:p>
        </p:txBody>
      </p:sp>
      <p:sp>
        <p:nvSpPr>
          <p:cNvPr id="2" name="TextBox 1">
            <a:extLst>
              <a:ext uri="{FF2B5EF4-FFF2-40B4-BE49-F238E27FC236}">
                <a16:creationId xmlns:a16="http://schemas.microsoft.com/office/drawing/2014/main" id="{69054584-EA01-FF7C-C1D4-E91EC87CDCE8}"/>
              </a:ext>
            </a:extLst>
          </p:cNvPr>
          <p:cNvSpPr txBox="1"/>
          <p:nvPr/>
        </p:nvSpPr>
        <p:spPr>
          <a:xfrm>
            <a:off x="2743200" y="6479953"/>
            <a:ext cx="1621736" cy="400110"/>
          </a:xfrm>
          <a:prstGeom prst="rect">
            <a:avLst/>
          </a:prstGeom>
          <a:solidFill>
            <a:schemeClr val="accent2"/>
          </a:solidFill>
        </p:spPr>
        <p:txBody>
          <a:bodyPr wrap="square" rtlCol="0">
            <a:spAutoFit/>
          </a:bodyPr>
          <a:lstStyle/>
          <a:p>
            <a:pPr algn="ctr"/>
            <a:r>
              <a:rPr lang="en-GB" sz="2000" dirty="0" err="1"/>
              <a:t>kann</a:t>
            </a:r>
            <a:r>
              <a:rPr lang="en-GB" sz="2000" dirty="0"/>
              <a:t> – can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0635153" y="1135676"/>
            <a:ext cx="138411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1" name="Speech Bubble: Rectangle with Corners Rounded 50">
            <a:hlinkClick r:id="" action="ppaction://noaction">
              <a:snd r:embed="rId9" name="T1_W12F_10.1.wav"/>
            </a:hlinkClick>
            <a:extLst>
              <a:ext uri="{FF2B5EF4-FFF2-40B4-BE49-F238E27FC236}">
                <a16:creationId xmlns:a16="http://schemas.microsoft.com/office/drawing/2014/main" id="{9A45B2EF-B154-46BD-A141-F0262C94A9B2}"/>
              </a:ext>
            </a:extLst>
          </p:cNvPr>
          <p:cNvSpPr/>
          <p:nvPr/>
        </p:nvSpPr>
        <p:spPr>
          <a:xfrm>
            <a:off x="3831781" y="164666"/>
            <a:ext cx="2636999" cy="461665"/>
          </a:xfrm>
          <a:prstGeom prst="wedgeRoundRectCallout">
            <a:avLst>
              <a:gd name="adj1" fmla="val -66377"/>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9" name="T1_W12F_10.1.wav"/>
            </a:hlinkClick>
            <a:extLst>
              <a:ext uri="{FF2B5EF4-FFF2-40B4-BE49-F238E27FC236}">
                <a16:creationId xmlns:a16="http://schemas.microsoft.com/office/drawing/2014/main" id="{04139E59-938F-4284-8A74-DAABEE57B396}"/>
              </a:ext>
            </a:extLst>
          </p:cNvPr>
          <p:cNvSpPr txBox="1"/>
          <p:nvPr/>
        </p:nvSpPr>
        <p:spPr>
          <a:xfrm>
            <a:off x="3841669" y="148792"/>
            <a:ext cx="26369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Sag die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Wörter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57376" y="-35979"/>
            <a:ext cx="914400" cy="914400"/>
          </a:xfrm>
          <a:prstGeom prst="rect">
            <a:avLst/>
          </a:prstGeom>
        </p:spPr>
      </p:pic>
      <p:sp>
        <p:nvSpPr>
          <p:cNvPr id="42" name="Google Shape;119;p1">
            <a:extLst>
              <a:ext uri="{FF2B5EF4-FFF2-40B4-BE49-F238E27FC236}">
                <a16:creationId xmlns:a16="http://schemas.microsoft.com/office/drawing/2014/main" id="{69F79E32-5377-DF31-5B6E-FA45340069B9}"/>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Title 2">
            <a:extLst>
              <a:ext uri="{FF2B5EF4-FFF2-40B4-BE49-F238E27FC236}">
                <a16:creationId xmlns:a16="http://schemas.microsoft.com/office/drawing/2014/main" id="{6D73D3F3-6D29-104E-30F5-0CDA73902B3A}"/>
              </a:ext>
            </a:extLst>
          </p:cNvPr>
          <p:cNvSpPr txBox="1">
            <a:spLocks/>
          </p:cNvSpPr>
          <p:nvPr/>
        </p:nvSpPr>
        <p:spPr>
          <a:xfrm>
            <a:off x="10606208" y="1093279"/>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46" name="Picture 45" descr="Icon&#10;&#10;Description automatically generated">
            <a:extLst>
              <a:ext uri="{FF2B5EF4-FFF2-40B4-BE49-F238E27FC236}">
                <a16:creationId xmlns:a16="http://schemas.microsoft.com/office/drawing/2014/main" id="{708863DA-FB1F-5FDE-476B-2EF2899828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06208" y="164666"/>
            <a:ext cx="1585097" cy="1066892"/>
          </a:xfrm>
          <a:prstGeom prst="rect">
            <a:avLst/>
          </a:prstGeom>
        </p:spPr>
      </p:pic>
      <p:pic>
        <p:nvPicPr>
          <p:cNvPr id="3" name="Picture 2" descr="Free lightbulb idea enlightenment vector">
            <a:extLst>
              <a:ext uri="{FF2B5EF4-FFF2-40B4-BE49-F238E27FC236}">
                <a16:creationId xmlns:a16="http://schemas.microsoft.com/office/drawing/2014/main" id="{E3C5C0FA-36BA-0EB0-611E-49A583A16C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64607" y="1828027"/>
            <a:ext cx="1670650" cy="1869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10;&#10;Description automatically generated with medium confidence">
            <a:extLst>
              <a:ext uri="{FF2B5EF4-FFF2-40B4-BE49-F238E27FC236}">
                <a16:creationId xmlns:a16="http://schemas.microsoft.com/office/drawing/2014/main" id="{C643BB24-2906-471E-02DF-1B23BA5EC8F4}"/>
              </a:ext>
            </a:extLst>
          </p:cNvPr>
          <p:cNvPicPr>
            <a:picLocks noChangeAspect="1"/>
          </p:cNvPicPr>
          <p:nvPr/>
        </p:nvPicPr>
        <p:blipFill rotWithShape="1">
          <a:blip r:embed="rId14">
            <a:extLst>
              <a:ext uri="{28A0092B-C50C-407E-A947-70E740481C1C}">
                <a14:useLocalDpi xmlns:a14="http://schemas.microsoft.com/office/drawing/2010/main" val="0"/>
              </a:ext>
            </a:extLst>
          </a:blip>
          <a:srcRect t="14861" r="57718" b="9009"/>
          <a:stretch/>
        </p:blipFill>
        <p:spPr>
          <a:xfrm>
            <a:off x="5357886" y="1975641"/>
            <a:ext cx="1476227" cy="1574030"/>
          </a:xfrm>
          <a:prstGeom prst="rect">
            <a:avLst/>
          </a:prstGeom>
        </p:spPr>
      </p:pic>
      <p:pic>
        <p:nvPicPr>
          <p:cNvPr id="5" name="Picture 2" descr="Free checklist task to do vector">
            <a:extLst>
              <a:ext uri="{FF2B5EF4-FFF2-40B4-BE49-F238E27FC236}">
                <a16:creationId xmlns:a16="http://schemas.microsoft.com/office/drawing/2014/main" id="{41118A10-7E10-2403-D7CF-27443DDE092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14866" y="1718144"/>
            <a:ext cx="1790132" cy="19285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e Paper Leaf vector and picture">
            <a:extLst>
              <a:ext uri="{FF2B5EF4-FFF2-40B4-BE49-F238E27FC236}">
                <a16:creationId xmlns:a16="http://schemas.microsoft.com/office/drawing/2014/main" id="{B1BB17BB-227E-E27B-1FEC-04249CFD7D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05668" y="1683641"/>
            <a:ext cx="1528445" cy="19368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Sandwich Diet vector and picture">
            <a:extLst>
              <a:ext uri="{FF2B5EF4-FFF2-40B4-BE49-F238E27FC236}">
                <a16:creationId xmlns:a16="http://schemas.microsoft.com/office/drawing/2014/main" id="{9A529CA6-5B07-EEB9-C2C1-4F9D4107CC5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30913" y="1784630"/>
            <a:ext cx="2077953" cy="18489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Basketball Ball vector and picture">
            <a:extLst>
              <a:ext uri="{FF2B5EF4-FFF2-40B4-BE49-F238E27FC236}">
                <a16:creationId xmlns:a16="http://schemas.microsoft.com/office/drawing/2014/main" id="{E9F224E3-63D2-B110-0C14-A14BB40BA39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64607" y="1860704"/>
            <a:ext cx="1643399" cy="164339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A480A48-772D-43C7-8DA4-B29E4EAD79CE}"/>
              </a:ext>
            </a:extLst>
          </p:cNvPr>
          <p:cNvGrpSpPr/>
          <p:nvPr/>
        </p:nvGrpSpPr>
        <p:grpSpPr>
          <a:xfrm>
            <a:off x="0" y="1242405"/>
            <a:ext cx="2522417" cy="2880000"/>
            <a:chOff x="194736" y="1163992"/>
            <a:chExt cx="2522417" cy="2880000"/>
          </a:xfrm>
        </p:grpSpPr>
        <p:pic>
          <p:nvPicPr>
            <p:cNvPr id="26" name="Picture 25">
              <a:extLst>
                <a:ext uri="{FF2B5EF4-FFF2-40B4-BE49-F238E27FC236}">
                  <a16:creationId xmlns:a16="http://schemas.microsoft.com/office/drawing/2014/main" id="{BFD6ADBD-ED9B-4F29-8287-257ED90E231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4736" y="1163992"/>
              <a:ext cx="2522417" cy="2880000"/>
            </a:xfrm>
            <a:prstGeom prst="rect">
              <a:avLst/>
            </a:prstGeom>
          </p:spPr>
        </p:pic>
        <p:sp>
          <p:nvSpPr>
            <p:cNvPr id="27" name="TextBox 26">
              <a:extLst>
                <a:ext uri="{FF2B5EF4-FFF2-40B4-BE49-F238E27FC236}">
                  <a16:creationId xmlns:a16="http://schemas.microsoft.com/office/drawing/2014/main" id="{31ED5D4F-92E1-433D-8419-0150AC01E688}"/>
                </a:ext>
              </a:extLst>
            </p:cNvPr>
            <p:cNvSpPr txBox="1"/>
            <p:nvPr/>
          </p:nvSpPr>
          <p:spPr>
            <a:xfrm>
              <a:off x="804163" y="3045228"/>
              <a:ext cx="101502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der</a:t>
              </a:r>
            </a:p>
          </p:txBody>
        </p:sp>
      </p:grpSp>
      <p:grpSp>
        <p:nvGrpSpPr>
          <p:cNvPr id="31" name="Group 30">
            <a:extLst>
              <a:ext uri="{FF2B5EF4-FFF2-40B4-BE49-F238E27FC236}">
                <a16:creationId xmlns:a16="http://schemas.microsoft.com/office/drawing/2014/main" id="{FFF4460A-60C7-48EB-AF20-4821E6914702}"/>
              </a:ext>
            </a:extLst>
          </p:cNvPr>
          <p:cNvGrpSpPr/>
          <p:nvPr/>
        </p:nvGrpSpPr>
        <p:grpSpPr>
          <a:xfrm>
            <a:off x="4674628" y="4358116"/>
            <a:ext cx="2880000" cy="2522417"/>
            <a:chOff x="4663072" y="3753114"/>
            <a:chExt cx="2880000" cy="2522417"/>
          </a:xfrm>
        </p:grpSpPr>
        <p:pic>
          <p:nvPicPr>
            <p:cNvPr id="32" name="Picture 31">
              <a:extLst>
                <a:ext uri="{FF2B5EF4-FFF2-40B4-BE49-F238E27FC236}">
                  <a16:creationId xmlns:a16="http://schemas.microsoft.com/office/drawing/2014/main" id="{4FF170DF-258F-48EF-B46B-0BD9D4CA32F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4841863" y="3574323"/>
              <a:ext cx="2522417" cy="2880000"/>
            </a:xfrm>
            <a:prstGeom prst="rect">
              <a:avLst/>
            </a:prstGeom>
          </p:spPr>
        </p:pic>
        <p:sp>
          <p:nvSpPr>
            <p:cNvPr id="34" name="TextBox 33">
              <a:extLst>
                <a:ext uri="{FF2B5EF4-FFF2-40B4-BE49-F238E27FC236}">
                  <a16:creationId xmlns:a16="http://schemas.microsoft.com/office/drawing/2014/main" id="{67574233-A769-4A3B-AC1A-C4487DDCCFE6}"/>
                </a:ext>
              </a:extLst>
            </p:cNvPr>
            <p:cNvSpPr txBox="1"/>
            <p:nvPr/>
          </p:nvSpPr>
          <p:spPr>
            <a:xfrm>
              <a:off x="5492165" y="5340065"/>
              <a:ext cx="9749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die</a:t>
              </a:r>
            </a:p>
          </p:txBody>
        </p:sp>
      </p:grpSp>
      <p:grpSp>
        <p:nvGrpSpPr>
          <p:cNvPr id="28" name="Group 27">
            <a:extLst>
              <a:ext uri="{FF2B5EF4-FFF2-40B4-BE49-F238E27FC236}">
                <a16:creationId xmlns:a16="http://schemas.microsoft.com/office/drawing/2014/main" id="{BF89E46F-9C63-4DF6-AC29-BC99DD8FFAE3}"/>
              </a:ext>
            </a:extLst>
          </p:cNvPr>
          <p:cNvGrpSpPr/>
          <p:nvPr/>
        </p:nvGrpSpPr>
        <p:grpSpPr>
          <a:xfrm>
            <a:off x="9686187" y="1683641"/>
            <a:ext cx="2522417" cy="2880000"/>
            <a:chOff x="9957525" y="-3740"/>
            <a:chExt cx="2522417" cy="2880000"/>
          </a:xfrm>
        </p:grpSpPr>
        <p:pic>
          <p:nvPicPr>
            <p:cNvPr id="29" name="Picture 28">
              <a:extLst>
                <a:ext uri="{FF2B5EF4-FFF2-40B4-BE49-F238E27FC236}">
                  <a16:creationId xmlns:a16="http://schemas.microsoft.com/office/drawing/2014/main" id="{C5824629-6B03-4A15-BA02-245DC2AECA1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9957525" y="-3740"/>
              <a:ext cx="2522417" cy="2880000"/>
            </a:xfrm>
            <a:prstGeom prst="rect">
              <a:avLst/>
            </a:prstGeom>
          </p:spPr>
        </p:pic>
        <p:sp>
          <p:nvSpPr>
            <p:cNvPr id="30" name="TextBox 29">
              <a:extLst>
                <a:ext uri="{FF2B5EF4-FFF2-40B4-BE49-F238E27FC236}">
                  <a16:creationId xmlns:a16="http://schemas.microsoft.com/office/drawing/2014/main" id="{642289DA-2A14-45DA-BEAE-B334852447E5}"/>
                </a:ext>
              </a:extLst>
            </p:cNvPr>
            <p:cNvSpPr txBox="1"/>
            <p:nvPr/>
          </p:nvSpPr>
          <p:spPr>
            <a:xfrm>
              <a:off x="10686196" y="1700453"/>
              <a:ext cx="108715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das</a:t>
              </a:r>
            </a:p>
          </p:txBody>
        </p:sp>
      </p:grpSp>
    </p:spTree>
    <p:extLst>
      <p:ext uri="{BB962C8B-B14F-4D97-AF65-F5344CB8AC3E}">
        <p14:creationId xmlns:p14="http://schemas.microsoft.com/office/powerpoint/2010/main" val="342302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16667E-6 2.22222E-6 L 0.01615 0.76203 " pathEditMode="relative" rAng="0" ptsTypes="AA">
                                      <p:cBhvr>
                                        <p:cTn id="10" dur="2000" fill="hold"/>
                                        <p:tgtEl>
                                          <p:spTgt spid="3"/>
                                        </p:tgtEl>
                                        <p:attrNameLst>
                                          <p:attrName>ppt_x</p:attrName>
                                          <p:attrName>ppt_y</p:attrName>
                                        </p:attrNameLst>
                                      </p:cBhvr>
                                      <p:rCtr x="807" y="38102"/>
                                    </p:animMotion>
                                  </p:childTnLst>
                                  <p:subTnLst>
                                    <p:audio>
                                      <p:cMediaNode>
                                        <p:cTn display="0" masterRel="sameClick">
                                          <p:stCondLst>
                                            <p:cond evt="begin" delay="0">
                                              <p:tn val="9"/>
                                            </p:cond>
                                          </p:stCondLst>
                                          <p:endCondLst>
                                            <p:cond evt="onStopAudio" delay="0">
                                              <p:tgtEl>
                                                <p:sldTgt/>
                                              </p:tgtEl>
                                            </p:cond>
                                          </p:endCondLst>
                                        </p:cTn>
                                        <p:tgtEl>
                                          <p:sndTgt r:embed="rId3" name="T1_W12F_10.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2.22222E-6 L -0.58047 -0.00695 " pathEditMode="relative" rAng="0" ptsTypes="AA">
                                      <p:cBhvr>
                                        <p:cTn id="18" dur="2000" fill="hold"/>
                                        <p:tgtEl>
                                          <p:spTgt spid="4"/>
                                        </p:tgtEl>
                                        <p:attrNameLst>
                                          <p:attrName>ppt_x</p:attrName>
                                          <p:attrName>ppt_y</p:attrName>
                                        </p:attrNameLst>
                                      </p:cBhvr>
                                      <p:rCtr x="-29023" y="-347"/>
                                    </p:animMotion>
                                  </p:childTnLst>
                                  <p:subTnLst>
                                    <p:audio>
                                      <p:cMediaNode>
                                        <p:cTn display="0" masterRel="sameClick">
                                          <p:stCondLst>
                                            <p:cond evt="begin" delay="0">
                                              <p:tn val="17"/>
                                            </p:cond>
                                          </p:stCondLst>
                                          <p:endCondLst>
                                            <p:cond evt="onStopAudio" delay="0">
                                              <p:tgtEl>
                                                <p:sldTgt/>
                                              </p:tgtEl>
                                            </p:cond>
                                          </p:endCondLst>
                                        </p:cTn>
                                        <p:tgtEl>
                                          <p:sndTgt r:embed="rId4" name="T1_W12F_10.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2.22222E-6 L 0.01523 0.8044 " pathEditMode="relative" rAng="0" ptsTypes="AA">
                                      <p:cBhvr>
                                        <p:cTn id="26" dur="2000" fill="hold"/>
                                        <p:tgtEl>
                                          <p:spTgt spid="5"/>
                                        </p:tgtEl>
                                        <p:attrNameLst>
                                          <p:attrName>ppt_x</p:attrName>
                                          <p:attrName>ppt_y</p:attrName>
                                        </p:attrNameLst>
                                      </p:cBhvr>
                                      <p:rCtr x="755" y="40208"/>
                                    </p:animMotion>
                                  </p:childTnLst>
                                  <p:subTnLst>
                                    <p:audio>
                                      <p:cMediaNode>
                                        <p:cTn display="0" masterRel="sameClick">
                                          <p:stCondLst>
                                            <p:cond evt="begin" delay="0">
                                              <p:tn val="25"/>
                                            </p:cond>
                                          </p:stCondLst>
                                          <p:endCondLst>
                                            <p:cond evt="onStopAudio" delay="0">
                                              <p:tgtEl>
                                                <p:sldTgt/>
                                              </p:tgtEl>
                                            </p:cond>
                                          </p:endCondLst>
                                        </p:cTn>
                                        <p:tgtEl>
                                          <p:sndTgt r:embed="rId5" name="T1_W12F_10.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3.54167E-6 4.44444E-6 L 0.64036 0.11319 " pathEditMode="relative" rAng="0" ptsTypes="AA">
                                      <p:cBhvr>
                                        <p:cTn id="34" dur="2000" fill="hold"/>
                                        <p:tgtEl>
                                          <p:spTgt spid="6"/>
                                        </p:tgtEl>
                                        <p:attrNameLst>
                                          <p:attrName>ppt_x</p:attrName>
                                          <p:attrName>ppt_y</p:attrName>
                                        </p:attrNameLst>
                                      </p:cBhvr>
                                      <p:rCtr x="32018" y="5648"/>
                                    </p:animMotion>
                                  </p:childTnLst>
                                  <p:subTnLst>
                                    <p:audio>
                                      <p:cMediaNode>
                                        <p:cTn display="0" masterRel="sameClick">
                                          <p:stCondLst>
                                            <p:cond evt="begin" delay="0">
                                              <p:tn val="33"/>
                                            </p:cond>
                                          </p:stCondLst>
                                          <p:endCondLst>
                                            <p:cond evt="onStopAudio" delay="0">
                                              <p:tgtEl>
                                                <p:sldTgt/>
                                              </p:tgtEl>
                                            </p:cond>
                                          </p:endCondLst>
                                        </p:cTn>
                                        <p:tgtEl>
                                          <p:sndTgt r:embed="rId6" name="T1_W12F_10.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5E-6 -2.22222E-6 L -0.58541 0.03125 " pathEditMode="relative" rAng="0" ptsTypes="AA">
                                      <p:cBhvr>
                                        <p:cTn id="42" dur="2000" fill="hold"/>
                                        <p:tgtEl>
                                          <p:spTgt spid="8"/>
                                        </p:tgtEl>
                                        <p:attrNameLst>
                                          <p:attrName>ppt_x</p:attrName>
                                          <p:attrName>ppt_y</p:attrName>
                                        </p:attrNameLst>
                                      </p:cBhvr>
                                      <p:rCtr x="-29271" y="1551"/>
                                    </p:animMotion>
                                  </p:childTnLst>
                                  <p:subTnLst>
                                    <p:audio>
                                      <p:cMediaNode>
                                        <p:cTn display="0" masterRel="sameClick">
                                          <p:stCondLst>
                                            <p:cond evt="begin" delay="0">
                                              <p:tn val="41"/>
                                            </p:cond>
                                          </p:stCondLst>
                                          <p:endCondLst>
                                            <p:cond evt="onStopAudio" delay="0">
                                              <p:tgtEl>
                                                <p:sldTgt/>
                                              </p:tgtEl>
                                            </p:cond>
                                          </p:endCondLst>
                                        </p:cTn>
                                        <p:tgtEl>
                                          <p:sndTgt r:embed="rId7" name="T1_W12F_10.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3.54167E-6 2.59259E-6 L 0.67591 0.12569 " pathEditMode="relative" rAng="0" ptsTypes="AA">
                                      <p:cBhvr>
                                        <p:cTn id="50" dur="2000" fill="hold"/>
                                        <p:tgtEl>
                                          <p:spTgt spid="7"/>
                                        </p:tgtEl>
                                        <p:attrNameLst>
                                          <p:attrName>ppt_x</p:attrName>
                                          <p:attrName>ppt_y</p:attrName>
                                        </p:attrNameLst>
                                      </p:cBhvr>
                                      <p:rCtr x="33789" y="6273"/>
                                    </p:animMotion>
                                  </p:childTnLst>
                                  <p:subTnLst>
                                    <p:audio>
                                      <p:cMediaNode>
                                        <p:cTn display="0" masterRel="sameClick">
                                          <p:stCondLst>
                                            <p:cond evt="begin" delay="0">
                                              <p:tn val="49"/>
                                            </p:cond>
                                          </p:stCondLst>
                                          <p:endCondLst>
                                            <p:cond evt="onStopAudio" delay="0">
                                              <p:tgtEl>
                                                <p:sldTgt/>
                                              </p:tgtEl>
                                            </p:cond>
                                          </p:endCondLst>
                                        </p:cTn>
                                        <p:tgtEl>
                                          <p:sndTgt r:embed="rId8" name="T1_W12F_10.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sp>
        <p:nvSpPr>
          <p:cNvPr id="18" name="Title 1">
            <a:extLst>
              <a:ext uri="{FF2B5EF4-FFF2-40B4-BE49-F238E27FC236}">
                <a16:creationId xmlns:a16="http://schemas.microsoft.com/office/drawing/2014/main" id="{A68729AE-61E2-9264-6507-4CF42E966E37}"/>
              </a:ext>
            </a:extLst>
          </p:cNvPr>
          <p:cNvSpPr txBox="1">
            <a:spLocks/>
          </p:cNvSpPr>
          <p:nvPr/>
        </p:nvSpPr>
        <p:spPr>
          <a:xfrm>
            <a:off x="644541" y="87041"/>
            <a:ext cx="2237996" cy="5820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3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9" name="Google Shape;119;p1">
            <a:extLst>
              <a:ext uri="{FF2B5EF4-FFF2-40B4-BE49-F238E27FC236}">
                <a16:creationId xmlns:a16="http://schemas.microsoft.com/office/drawing/2014/main" id="{2679E9FF-2CB3-E44C-5D29-7EC8D7811E97}"/>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Speech Bubble: Rectangle with Corners Rounded 12">
            <a:hlinkClick r:id="" action="ppaction://noaction">
              <a:snd r:embed="rId4" name="T1_W12F_11.1.wav"/>
            </a:hlinkClick>
            <a:extLst>
              <a:ext uri="{FF2B5EF4-FFF2-40B4-BE49-F238E27FC236}">
                <a16:creationId xmlns:a16="http://schemas.microsoft.com/office/drawing/2014/main" id="{823336A4-70E9-15E3-3C2E-430F46337302}"/>
              </a:ext>
            </a:extLst>
          </p:cNvPr>
          <p:cNvSpPr/>
          <p:nvPr/>
        </p:nvSpPr>
        <p:spPr>
          <a:xfrm>
            <a:off x="3684475" y="227648"/>
            <a:ext cx="2237997" cy="476440"/>
          </a:xfrm>
          <a:prstGeom prst="wedgeRoundRectCallout">
            <a:avLst>
              <a:gd name="adj1" fmla="val -60711"/>
              <a:gd name="adj2" fmla="val -1142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das?</a:t>
            </a:r>
          </a:p>
        </p:txBody>
      </p:sp>
      <p:pic>
        <p:nvPicPr>
          <p:cNvPr id="14" name="Graphic 13" descr="Teacher">
            <a:extLst>
              <a:ext uri="{FF2B5EF4-FFF2-40B4-BE49-F238E27FC236}">
                <a16:creationId xmlns:a16="http://schemas.microsoft.com/office/drawing/2014/main" id="{73C9887D-EE65-316C-442F-0F99ED9B89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0408" y="12954"/>
            <a:ext cx="914400" cy="914400"/>
          </a:xfrm>
          <a:prstGeom prst="rect">
            <a:avLst/>
          </a:prstGeom>
        </p:spPr>
      </p:pic>
      <p:sp>
        <p:nvSpPr>
          <p:cNvPr id="17" name="TextBox 16">
            <a:extLst>
              <a:ext uri="{FF2B5EF4-FFF2-40B4-BE49-F238E27FC236}">
                <a16:creationId xmlns:a16="http://schemas.microsoft.com/office/drawing/2014/main" id="{FEC92DE5-DB56-C4CE-2168-707E6DF2C670}"/>
              </a:ext>
            </a:extLst>
          </p:cNvPr>
          <p:cNvSpPr txBox="1"/>
          <p:nvPr/>
        </p:nvSpPr>
        <p:spPr>
          <a:xfrm>
            <a:off x="299743" y="838304"/>
            <a:ext cx="955548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and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 are playing a word game.</a:t>
            </a:r>
          </a:p>
          <a:p>
            <a:r>
              <a:rPr lang="en-GB" sz="2400" dirty="0">
                <a:solidFill>
                  <a:srgbClr val="002060"/>
                </a:solidFill>
                <a:latin typeface="Century Gothic" panose="020B0502020202020204" pitchFamily="34" charset="0"/>
              </a:rPr>
              <a:t>Which word is Ronja referring to? </a:t>
            </a:r>
          </a:p>
        </p:txBody>
      </p:sp>
      <p:sp>
        <p:nvSpPr>
          <p:cNvPr id="20" name="Rounded Rectangle 12">
            <a:extLst>
              <a:ext uri="{FF2B5EF4-FFF2-40B4-BE49-F238E27FC236}">
                <a16:creationId xmlns:a16="http://schemas.microsoft.com/office/drawing/2014/main" id="{CFD6DA75-75F0-0C74-341D-5DBB6688EA34}"/>
              </a:ext>
            </a:extLst>
          </p:cNvPr>
          <p:cNvSpPr/>
          <p:nvPr/>
        </p:nvSpPr>
        <p:spPr>
          <a:xfrm>
            <a:off x="9394937" y="3429000"/>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aber</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Rounded Rectangle 12">
            <a:extLst>
              <a:ext uri="{FF2B5EF4-FFF2-40B4-BE49-F238E27FC236}">
                <a16:creationId xmlns:a16="http://schemas.microsoft.com/office/drawing/2014/main" id="{73BC694F-1165-1FC4-B7B3-BBE5FEF197B4}"/>
              </a:ext>
            </a:extLst>
          </p:cNvPr>
          <p:cNvSpPr/>
          <p:nvPr/>
        </p:nvSpPr>
        <p:spPr>
          <a:xfrm>
            <a:off x="9394937" y="2516394"/>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oder</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Rounded Rectangle 12">
            <a:extLst>
              <a:ext uri="{FF2B5EF4-FFF2-40B4-BE49-F238E27FC236}">
                <a16:creationId xmlns:a16="http://schemas.microsoft.com/office/drawing/2014/main" id="{188B23AB-6ECC-93BC-E596-AEFFEAE67127}"/>
              </a:ext>
            </a:extLst>
          </p:cNvPr>
          <p:cNvSpPr/>
          <p:nvPr/>
        </p:nvSpPr>
        <p:spPr>
          <a:xfrm>
            <a:off x="9394937" y="5179862"/>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schwarz</a:t>
            </a:r>
          </a:p>
        </p:txBody>
      </p:sp>
      <p:sp>
        <p:nvSpPr>
          <p:cNvPr id="26" name="Rounded Rectangle 12">
            <a:extLst>
              <a:ext uri="{FF2B5EF4-FFF2-40B4-BE49-F238E27FC236}">
                <a16:creationId xmlns:a16="http://schemas.microsoft.com/office/drawing/2014/main" id="{1DD97353-B168-66D0-F076-7DA1876DE0CF}"/>
              </a:ext>
            </a:extLst>
          </p:cNvPr>
          <p:cNvSpPr/>
          <p:nvPr/>
        </p:nvSpPr>
        <p:spPr>
          <a:xfrm>
            <a:off x="9394937" y="4290003"/>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d</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Kleidung</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28" name="Picture 27" descr="A cartoon of a person with her hands in her pockets&#10;&#10;Description automatically generated">
            <a:extLst>
              <a:ext uri="{FF2B5EF4-FFF2-40B4-BE49-F238E27FC236}">
                <a16:creationId xmlns:a16="http://schemas.microsoft.com/office/drawing/2014/main" id="{7EB7016D-492C-61C5-B3F4-BCF76537A8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743" y="1766029"/>
            <a:ext cx="1917705" cy="4963471"/>
          </a:xfrm>
          <a:prstGeom prst="rect">
            <a:avLst/>
          </a:prstGeom>
        </p:spPr>
      </p:pic>
      <p:sp>
        <p:nvSpPr>
          <p:cNvPr id="29" name="Speech Bubble: Rectangle with Corners Rounded 28">
            <a:extLst>
              <a:ext uri="{FF2B5EF4-FFF2-40B4-BE49-F238E27FC236}">
                <a16:creationId xmlns:a16="http://schemas.microsoft.com/office/drawing/2014/main" id="{87FBCE01-6C3E-BB66-30E7-41F4DFBF530C}"/>
              </a:ext>
            </a:extLst>
          </p:cNvPr>
          <p:cNvSpPr/>
          <p:nvPr/>
        </p:nvSpPr>
        <p:spPr>
          <a:xfrm>
            <a:off x="2589758" y="2184031"/>
            <a:ext cx="1094717" cy="997207"/>
          </a:xfrm>
          <a:prstGeom prst="wedgeRoundRectCallout">
            <a:avLst>
              <a:gd name="adj1" fmla="val -82787"/>
              <a:gd name="adj2" fmla="val -11218"/>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hlinkClick r:id="" action="ppaction://noaction">
              <a:snd r:embed="rId8" name="T1_W12F_11.2.wav"/>
            </a:hlinkClick>
            <a:extLst>
              <a:ext uri="{FF2B5EF4-FFF2-40B4-BE49-F238E27FC236}">
                <a16:creationId xmlns:a16="http://schemas.microsoft.com/office/drawing/2014/main" id="{496D61C1-5EF3-47B4-A7FE-0FB565B565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2208" y="2479937"/>
            <a:ext cx="429815" cy="405394"/>
          </a:xfrm>
          <a:prstGeom prst="rect">
            <a:avLst/>
          </a:prstGeom>
          <a:effectLst>
            <a:outerShdw blurRad="50800" dist="38100" dir="5400000" algn="t" rotWithShape="0">
              <a:prstClr val="black">
                <a:alpha val="40000"/>
              </a:prstClr>
            </a:outerShdw>
          </a:effectLst>
        </p:spPr>
      </p:pic>
      <p:pic>
        <p:nvPicPr>
          <p:cNvPr id="32" name="Picture 31" descr="A cartoon of a person&#10;&#10;Description automatically generated">
            <a:extLst>
              <a:ext uri="{FF2B5EF4-FFF2-40B4-BE49-F238E27FC236}">
                <a16:creationId xmlns:a16="http://schemas.microsoft.com/office/drawing/2014/main" id="{23651EC2-5D29-232A-C1B0-E90BCF3C57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8542" y="1762952"/>
            <a:ext cx="1266961" cy="4827227"/>
          </a:xfrm>
          <a:prstGeom prst="rect">
            <a:avLst/>
          </a:prstGeom>
        </p:spPr>
      </p:pic>
      <p:pic>
        <p:nvPicPr>
          <p:cNvPr id="33" name="Picture 2" descr="Free lightbulb idea enlightenment vector">
            <a:extLst>
              <a:ext uri="{FF2B5EF4-FFF2-40B4-BE49-F238E27FC236}">
                <a16:creationId xmlns:a16="http://schemas.microsoft.com/office/drawing/2014/main" id="{EB05B4C2-57FB-61CB-8618-7A699691A5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1381" y="1096416"/>
            <a:ext cx="544706" cy="60946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hlinkClick r:id="" action="ppaction://noaction">
              <a:snd r:embed="rId12" name="T1_W12F_12.5.wav"/>
            </a:hlinkClick>
            <a:extLst>
              <a:ext uri="{FF2B5EF4-FFF2-40B4-BE49-F238E27FC236}">
                <a16:creationId xmlns:a16="http://schemas.microsoft.com/office/drawing/2014/main" id="{73560966-3AAC-40D2-2875-7B3BA7877E24}"/>
              </a:ext>
            </a:extLst>
          </p:cNvPr>
          <p:cNvSpPr/>
          <p:nvPr/>
        </p:nvSpPr>
        <p:spPr>
          <a:xfrm>
            <a:off x="8706858" y="269972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a:t>
            </a:r>
          </a:p>
        </p:txBody>
      </p:sp>
      <p:sp>
        <p:nvSpPr>
          <p:cNvPr id="35" name="Rectangle 34">
            <a:hlinkClick r:id="" action="ppaction://noaction">
              <a:snd r:embed="rId13" name="T1_W12F_12.6.wav"/>
            </a:hlinkClick>
            <a:extLst>
              <a:ext uri="{FF2B5EF4-FFF2-40B4-BE49-F238E27FC236}">
                <a16:creationId xmlns:a16="http://schemas.microsoft.com/office/drawing/2014/main" id="{9503EA24-9606-2C77-B0F6-E46F44AEEB51}"/>
              </a:ext>
            </a:extLst>
          </p:cNvPr>
          <p:cNvSpPr/>
          <p:nvPr/>
        </p:nvSpPr>
        <p:spPr>
          <a:xfrm>
            <a:off x="8706856" y="358475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B</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6" name="Rectangle 35">
            <a:hlinkClick r:id="" action="ppaction://noaction">
              <a:snd r:embed="rId14" name="T1_W12F_12.7.wav"/>
            </a:hlinkClick>
            <a:extLst>
              <a:ext uri="{FF2B5EF4-FFF2-40B4-BE49-F238E27FC236}">
                <a16:creationId xmlns:a16="http://schemas.microsoft.com/office/drawing/2014/main" id="{A9B59A5C-85BC-821B-38FF-C1A2E4ADAD90}"/>
              </a:ext>
            </a:extLst>
          </p:cNvPr>
          <p:cNvSpPr/>
          <p:nvPr/>
        </p:nvSpPr>
        <p:spPr>
          <a:xfrm>
            <a:off x="8726504" y="446979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C</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7" name="Rectangle 36">
            <a:hlinkClick r:id="" action="ppaction://noaction">
              <a:snd r:embed="rId15" name="T1_W12F_12.8.wav"/>
            </a:hlinkClick>
            <a:extLst>
              <a:ext uri="{FF2B5EF4-FFF2-40B4-BE49-F238E27FC236}">
                <a16:creationId xmlns:a16="http://schemas.microsoft.com/office/drawing/2014/main" id="{8505D57B-AEA6-3CE1-73C8-4F2632CB284D}"/>
              </a:ext>
            </a:extLst>
          </p:cNvPr>
          <p:cNvSpPr/>
          <p:nvPr/>
        </p:nvSpPr>
        <p:spPr>
          <a:xfrm>
            <a:off x="8730302" y="535482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D</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369383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5"/>
                                        </p:tgtEl>
                                        <p:attrNameLst>
                                          <p:attrName>fillcolor</p:attrName>
                                        </p:attrNameLst>
                                      </p:cBhvr>
                                      <p:to>
                                        <a:schemeClr val="accent2"/>
                                      </p:to>
                                    </p:animClr>
                                    <p:set>
                                      <p:cBhvr>
                                        <p:cTn id="7" dur="2000" fill="hold"/>
                                        <p:tgtEl>
                                          <p:spTgt spid="25"/>
                                        </p:tgtEl>
                                        <p:attrNameLst>
                                          <p:attrName>fill.type</p:attrName>
                                        </p:attrNameLst>
                                      </p:cBhvr>
                                      <p:to>
                                        <p:strVal val="solid"/>
                                      </p:to>
                                    </p:set>
                                    <p:set>
                                      <p:cBhvr>
                                        <p:cTn id="8" dur="2000" fill="hold"/>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sp>
        <p:nvSpPr>
          <p:cNvPr id="18" name="Title 1">
            <a:extLst>
              <a:ext uri="{FF2B5EF4-FFF2-40B4-BE49-F238E27FC236}">
                <a16:creationId xmlns:a16="http://schemas.microsoft.com/office/drawing/2014/main" id="{A68729AE-61E2-9264-6507-4CF42E966E37}"/>
              </a:ext>
            </a:extLst>
          </p:cNvPr>
          <p:cNvSpPr txBox="1">
            <a:spLocks/>
          </p:cNvSpPr>
          <p:nvPr/>
        </p:nvSpPr>
        <p:spPr>
          <a:xfrm>
            <a:off x="644541" y="87041"/>
            <a:ext cx="2237996" cy="5820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3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9" name="Google Shape;119;p1">
            <a:extLst>
              <a:ext uri="{FF2B5EF4-FFF2-40B4-BE49-F238E27FC236}">
                <a16:creationId xmlns:a16="http://schemas.microsoft.com/office/drawing/2014/main" id="{2679E9FF-2CB3-E44C-5D29-7EC8D7811E97}"/>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Speech Bubble: Rectangle with Corners Rounded 12">
            <a:hlinkClick r:id="" action="ppaction://noaction">
              <a:snd r:embed="rId4" name="T1_W12F_11.1.wav"/>
            </a:hlinkClick>
            <a:extLst>
              <a:ext uri="{FF2B5EF4-FFF2-40B4-BE49-F238E27FC236}">
                <a16:creationId xmlns:a16="http://schemas.microsoft.com/office/drawing/2014/main" id="{823336A4-70E9-15E3-3C2E-430F46337302}"/>
              </a:ext>
            </a:extLst>
          </p:cNvPr>
          <p:cNvSpPr/>
          <p:nvPr/>
        </p:nvSpPr>
        <p:spPr>
          <a:xfrm>
            <a:off x="3684475" y="227648"/>
            <a:ext cx="2237997" cy="476440"/>
          </a:xfrm>
          <a:prstGeom prst="wedgeRoundRectCallout">
            <a:avLst>
              <a:gd name="adj1" fmla="val -60711"/>
              <a:gd name="adj2" fmla="val -1142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das?</a:t>
            </a:r>
          </a:p>
        </p:txBody>
      </p:sp>
      <p:pic>
        <p:nvPicPr>
          <p:cNvPr id="14" name="Graphic 13" descr="Teacher">
            <a:extLst>
              <a:ext uri="{FF2B5EF4-FFF2-40B4-BE49-F238E27FC236}">
                <a16:creationId xmlns:a16="http://schemas.microsoft.com/office/drawing/2014/main" id="{73C9887D-EE65-316C-442F-0F99ED9B89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0408" y="12954"/>
            <a:ext cx="914400" cy="914400"/>
          </a:xfrm>
          <a:prstGeom prst="rect">
            <a:avLst/>
          </a:prstGeom>
        </p:spPr>
      </p:pic>
      <p:sp>
        <p:nvSpPr>
          <p:cNvPr id="17" name="TextBox 16">
            <a:extLst>
              <a:ext uri="{FF2B5EF4-FFF2-40B4-BE49-F238E27FC236}">
                <a16:creationId xmlns:a16="http://schemas.microsoft.com/office/drawing/2014/main" id="{FEC92DE5-DB56-C4CE-2168-707E6DF2C670}"/>
              </a:ext>
            </a:extLst>
          </p:cNvPr>
          <p:cNvSpPr txBox="1"/>
          <p:nvPr/>
        </p:nvSpPr>
        <p:spPr>
          <a:xfrm>
            <a:off x="299743" y="838304"/>
            <a:ext cx="955548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and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 are playing a word game.</a:t>
            </a:r>
          </a:p>
          <a:p>
            <a:r>
              <a:rPr lang="en-GB" sz="2400" dirty="0">
                <a:solidFill>
                  <a:srgbClr val="002060"/>
                </a:solidFill>
                <a:latin typeface="Century Gothic" panose="020B0502020202020204" pitchFamily="34" charset="0"/>
              </a:rPr>
              <a:t>Which word is Ronja referring to? </a:t>
            </a:r>
          </a:p>
        </p:txBody>
      </p:sp>
      <p:sp>
        <p:nvSpPr>
          <p:cNvPr id="20" name="Rounded Rectangle 12">
            <a:extLst>
              <a:ext uri="{FF2B5EF4-FFF2-40B4-BE49-F238E27FC236}">
                <a16:creationId xmlns:a16="http://schemas.microsoft.com/office/drawing/2014/main" id="{CFD6DA75-75F0-0C74-341D-5DBB6688EA34}"/>
              </a:ext>
            </a:extLst>
          </p:cNvPr>
          <p:cNvSpPr/>
          <p:nvPr/>
        </p:nvSpPr>
        <p:spPr>
          <a:xfrm>
            <a:off x="9394937" y="3429000"/>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ja</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Rounded Rectangle 12">
            <a:extLst>
              <a:ext uri="{FF2B5EF4-FFF2-40B4-BE49-F238E27FC236}">
                <a16:creationId xmlns:a16="http://schemas.microsoft.com/office/drawing/2014/main" id="{73BC694F-1165-1FC4-B7B3-BBE5FEF197B4}"/>
              </a:ext>
            </a:extLst>
          </p:cNvPr>
          <p:cNvSpPr/>
          <p:nvPr/>
        </p:nvSpPr>
        <p:spPr>
          <a:xfrm>
            <a:off x="9394937" y="5188699"/>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auch</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Rounded Rectangle 12">
            <a:extLst>
              <a:ext uri="{FF2B5EF4-FFF2-40B4-BE49-F238E27FC236}">
                <a16:creationId xmlns:a16="http://schemas.microsoft.com/office/drawing/2014/main" id="{188B23AB-6ECC-93BC-E596-AEFFEAE67127}"/>
              </a:ext>
            </a:extLst>
          </p:cNvPr>
          <p:cNvSpPr/>
          <p:nvPr/>
        </p:nvSpPr>
        <p:spPr>
          <a:xfrm>
            <a:off x="9374275" y="2530304"/>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002060"/>
                </a:solidFill>
                <a:latin typeface="Century Gothic" panose="020F0302020204030204"/>
              </a:rPr>
              <a:t>tschüss</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Rounded Rectangle 12">
            <a:extLst>
              <a:ext uri="{FF2B5EF4-FFF2-40B4-BE49-F238E27FC236}">
                <a16:creationId xmlns:a16="http://schemas.microsoft.com/office/drawing/2014/main" id="{1DD97353-B168-66D0-F076-7DA1876DE0CF}"/>
              </a:ext>
            </a:extLst>
          </p:cNvPr>
          <p:cNvSpPr/>
          <p:nvPr/>
        </p:nvSpPr>
        <p:spPr>
          <a:xfrm>
            <a:off x="9394937" y="4290003"/>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nicht</a:t>
            </a:r>
            <a:r>
              <a:rPr lang="en-GB" sz="2400" b="1" dirty="0">
                <a:solidFill>
                  <a:srgbClr val="002060"/>
                </a:solidFill>
                <a:latin typeface="Century Gothic" panose="020F0302020204030204"/>
              </a:rPr>
              <a:t> </a:t>
            </a:r>
            <a:r>
              <a:rPr lang="en-GB" sz="2400" b="1" dirty="0" err="1">
                <a:solidFill>
                  <a:srgbClr val="002060"/>
                </a:solidFill>
                <a:latin typeface="Century Gothic" panose="020F0302020204030204"/>
              </a:rPr>
              <a:t>wahr</a:t>
            </a:r>
            <a:r>
              <a:rPr lang="en-GB" sz="2400" b="1" dirty="0">
                <a:solidFill>
                  <a:srgbClr val="002060"/>
                </a:solidFill>
                <a:latin typeface="Century Gothic" panose="020F0302020204030204"/>
              </a:rPr>
              <a:t>?</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28" name="Picture 27" descr="A cartoon of a person with her hands in her pockets&#10;&#10;Description automatically generated">
            <a:extLst>
              <a:ext uri="{FF2B5EF4-FFF2-40B4-BE49-F238E27FC236}">
                <a16:creationId xmlns:a16="http://schemas.microsoft.com/office/drawing/2014/main" id="{7EB7016D-492C-61C5-B3F4-BCF76537A8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743" y="1766029"/>
            <a:ext cx="1917705" cy="4963471"/>
          </a:xfrm>
          <a:prstGeom prst="rect">
            <a:avLst/>
          </a:prstGeom>
        </p:spPr>
      </p:pic>
      <p:sp>
        <p:nvSpPr>
          <p:cNvPr id="29" name="Speech Bubble: Rectangle with Corners Rounded 28">
            <a:extLst>
              <a:ext uri="{FF2B5EF4-FFF2-40B4-BE49-F238E27FC236}">
                <a16:creationId xmlns:a16="http://schemas.microsoft.com/office/drawing/2014/main" id="{87FBCE01-6C3E-BB66-30E7-41F4DFBF530C}"/>
              </a:ext>
            </a:extLst>
          </p:cNvPr>
          <p:cNvSpPr/>
          <p:nvPr/>
        </p:nvSpPr>
        <p:spPr>
          <a:xfrm>
            <a:off x="2589758" y="2184031"/>
            <a:ext cx="1094717" cy="997207"/>
          </a:xfrm>
          <a:prstGeom prst="wedgeRoundRectCallout">
            <a:avLst>
              <a:gd name="adj1" fmla="val -82787"/>
              <a:gd name="adj2" fmla="val -11218"/>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hlinkClick r:id="" action="ppaction://noaction">
              <a:snd r:embed="rId8" name="T1_W12F_11.3.wav"/>
            </a:hlinkClick>
            <a:extLst>
              <a:ext uri="{FF2B5EF4-FFF2-40B4-BE49-F238E27FC236}">
                <a16:creationId xmlns:a16="http://schemas.microsoft.com/office/drawing/2014/main" id="{496D61C1-5EF3-47B4-A7FE-0FB565B565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2208" y="2479937"/>
            <a:ext cx="429815" cy="405394"/>
          </a:xfrm>
          <a:prstGeom prst="rect">
            <a:avLst/>
          </a:prstGeom>
          <a:effectLst>
            <a:outerShdw blurRad="50800" dist="38100" dir="5400000" algn="t" rotWithShape="0">
              <a:prstClr val="black">
                <a:alpha val="40000"/>
              </a:prstClr>
            </a:outerShdw>
          </a:effectLst>
        </p:spPr>
      </p:pic>
      <p:pic>
        <p:nvPicPr>
          <p:cNvPr id="32" name="Picture 31" descr="A cartoon of a person&#10;&#10;Description automatically generated">
            <a:extLst>
              <a:ext uri="{FF2B5EF4-FFF2-40B4-BE49-F238E27FC236}">
                <a16:creationId xmlns:a16="http://schemas.microsoft.com/office/drawing/2014/main" id="{23651EC2-5D29-232A-C1B0-E90BCF3C57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8542" y="1762952"/>
            <a:ext cx="1266961" cy="4827227"/>
          </a:xfrm>
          <a:prstGeom prst="rect">
            <a:avLst/>
          </a:prstGeom>
        </p:spPr>
      </p:pic>
      <p:pic>
        <p:nvPicPr>
          <p:cNvPr id="33" name="Picture 2" descr="Free lightbulb idea enlightenment vector">
            <a:extLst>
              <a:ext uri="{FF2B5EF4-FFF2-40B4-BE49-F238E27FC236}">
                <a16:creationId xmlns:a16="http://schemas.microsoft.com/office/drawing/2014/main" id="{EB05B4C2-57FB-61CB-8618-7A699691A5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1381" y="1096416"/>
            <a:ext cx="544706" cy="60946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hlinkClick r:id="" action="ppaction://noaction">
              <a:snd r:embed="rId12" name="T1_W12F_12.5.wav"/>
            </a:hlinkClick>
            <a:extLst>
              <a:ext uri="{FF2B5EF4-FFF2-40B4-BE49-F238E27FC236}">
                <a16:creationId xmlns:a16="http://schemas.microsoft.com/office/drawing/2014/main" id="{73560966-3AAC-40D2-2875-7B3BA7877E24}"/>
              </a:ext>
            </a:extLst>
          </p:cNvPr>
          <p:cNvSpPr/>
          <p:nvPr/>
        </p:nvSpPr>
        <p:spPr>
          <a:xfrm>
            <a:off x="8706858" y="269972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a:t>
            </a:r>
          </a:p>
        </p:txBody>
      </p:sp>
      <p:sp>
        <p:nvSpPr>
          <p:cNvPr id="35" name="Rectangle 34">
            <a:hlinkClick r:id="" action="ppaction://noaction">
              <a:snd r:embed="rId13" name="T1_W12F_12.6.wav"/>
            </a:hlinkClick>
            <a:extLst>
              <a:ext uri="{FF2B5EF4-FFF2-40B4-BE49-F238E27FC236}">
                <a16:creationId xmlns:a16="http://schemas.microsoft.com/office/drawing/2014/main" id="{9503EA24-9606-2C77-B0F6-E46F44AEEB51}"/>
              </a:ext>
            </a:extLst>
          </p:cNvPr>
          <p:cNvSpPr/>
          <p:nvPr/>
        </p:nvSpPr>
        <p:spPr>
          <a:xfrm>
            <a:off x="8706856" y="358475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B</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6" name="Rectangle 35">
            <a:hlinkClick r:id="" action="ppaction://noaction">
              <a:snd r:embed="rId14" name="T1_W12F_12.7.wav"/>
            </a:hlinkClick>
            <a:extLst>
              <a:ext uri="{FF2B5EF4-FFF2-40B4-BE49-F238E27FC236}">
                <a16:creationId xmlns:a16="http://schemas.microsoft.com/office/drawing/2014/main" id="{A9B59A5C-85BC-821B-38FF-C1A2E4ADAD90}"/>
              </a:ext>
            </a:extLst>
          </p:cNvPr>
          <p:cNvSpPr/>
          <p:nvPr/>
        </p:nvSpPr>
        <p:spPr>
          <a:xfrm>
            <a:off x="8726504" y="446979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C</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7" name="Rectangle 36">
            <a:hlinkClick r:id="" action="ppaction://noaction">
              <a:snd r:embed="rId15" name="T1_W12F_12.8.wav"/>
            </a:hlinkClick>
            <a:extLst>
              <a:ext uri="{FF2B5EF4-FFF2-40B4-BE49-F238E27FC236}">
                <a16:creationId xmlns:a16="http://schemas.microsoft.com/office/drawing/2014/main" id="{8505D57B-AEA6-3CE1-73C8-4F2632CB284D}"/>
              </a:ext>
            </a:extLst>
          </p:cNvPr>
          <p:cNvSpPr/>
          <p:nvPr/>
        </p:nvSpPr>
        <p:spPr>
          <a:xfrm>
            <a:off x="8730302" y="535482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D</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286073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5"/>
                                        </p:tgtEl>
                                        <p:attrNameLst>
                                          <p:attrName>fillcolor</p:attrName>
                                        </p:attrNameLst>
                                      </p:cBhvr>
                                      <p:to>
                                        <a:schemeClr val="accent2"/>
                                      </p:to>
                                    </p:animClr>
                                    <p:set>
                                      <p:cBhvr>
                                        <p:cTn id="7" dur="2000" fill="hold"/>
                                        <p:tgtEl>
                                          <p:spTgt spid="25"/>
                                        </p:tgtEl>
                                        <p:attrNameLst>
                                          <p:attrName>fill.type</p:attrName>
                                        </p:attrNameLst>
                                      </p:cBhvr>
                                      <p:to>
                                        <p:strVal val="solid"/>
                                      </p:to>
                                    </p:set>
                                    <p:set>
                                      <p:cBhvr>
                                        <p:cTn id="8" dur="2000" fill="hold"/>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sp>
        <p:nvSpPr>
          <p:cNvPr id="18" name="Title 1">
            <a:extLst>
              <a:ext uri="{FF2B5EF4-FFF2-40B4-BE49-F238E27FC236}">
                <a16:creationId xmlns:a16="http://schemas.microsoft.com/office/drawing/2014/main" id="{A68729AE-61E2-9264-6507-4CF42E966E37}"/>
              </a:ext>
            </a:extLst>
          </p:cNvPr>
          <p:cNvSpPr txBox="1">
            <a:spLocks/>
          </p:cNvSpPr>
          <p:nvPr/>
        </p:nvSpPr>
        <p:spPr>
          <a:xfrm>
            <a:off x="644541" y="87041"/>
            <a:ext cx="2237996" cy="5820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3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9" name="Google Shape;119;p1">
            <a:extLst>
              <a:ext uri="{FF2B5EF4-FFF2-40B4-BE49-F238E27FC236}">
                <a16:creationId xmlns:a16="http://schemas.microsoft.com/office/drawing/2014/main" id="{2679E9FF-2CB3-E44C-5D29-7EC8D7811E97}"/>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Speech Bubble: Rectangle with Corners Rounded 12">
            <a:hlinkClick r:id="" action="ppaction://noaction">
              <a:snd r:embed="rId4" name="T1_W12F_11.1.wav"/>
            </a:hlinkClick>
            <a:extLst>
              <a:ext uri="{FF2B5EF4-FFF2-40B4-BE49-F238E27FC236}">
                <a16:creationId xmlns:a16="http://schemas.microsoft.com/office/drawing/2014/main" id="{823336A4-70E9-15E3-3C2E-430F46337302}"/>
              </a:ext>
            </a:extLst>
          </p:cNvPr>
          <p:cNvSpPr/>
          <p:nvPr/>
        </p:nvSpPr>
        <p:spPr>
          <a:xfrm>
            <a:off x="3684475" y="227648"/>
            <a:ext cx="2237997" cy="476440"/>
          </a:xfrm>
          <a:prstGeom prst="wedgeRoundRectCallout">
            <a:avLst>
              <a:gd name="adj1" fmla="val -60711"/>
              <a:gd name="adj2" fmla="val -1142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das?</a:t>
            </a:r>
          </a:p>
        </p:txBody>
      </p:sp>
      <p:pic>
        <p:nvPicPr>
          <p:cNvPr id="14" name="Graphic 13" descr="Teacher">
            <a:extLst>
              <a:ext uri="{FF2B5EF4-FFF2-40B4-BE49-F238E27FC236}">
                <a16:creationId xmlns:a16="http://schemas.microsoft.com/office/drawing/2014/main" id="{73C9887D-EE65-316C-442F-0F99ED9B89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0408" y="12954"/>
            <a:ext cx="914400" cy="914400"/>
          </a:xfrm>
          <a:prstGeom prst="rect">
            <a:avLst/>
          </a:prstGeom>
        </p:spPr>
      </p:pic>
      <p:sp>
        <p:nvSpPr>
          <p:cNvPr id="17" name="TextBox 16">
            <a:extLst>
              <a:ext uri="{FF2B5EF4-FFF2-40B4-BE49-F238E27FC236}">
                <a16:creationId xmlns:a16="http://schemas.microsoft.com/office/drawing/2014/main" id="{FEC92DE5-DB56-C4CE-2168-707E6DF2C670}"/>
              </a:ext>
            </a:extLst>
          </p:cNvPr>
          <p:cNvSpPr txBox="1"/>
          <p:nvPr/>
        </p:nvSpPr>
        <p:spPr>
          <a:xfrm>
            <a:off x="299743" y="838304"/>
            <a:ext cx="955548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and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 are playing a word game.</a:t>
            </a:r>
          </a:p>
          <a:p>
            <a:r>
              <a:rPr lang="en-GB" sz="2400" dirty="0">
                <a:solidFill>
                  <a:srgbClr val="002060"/>
                </a:solidFill>
                <a:latin typeface="Century Gothic" panose="020B0502020202020204" pitchFamily="34" charset="0"/>
              </a:rPr>
              <a:t>Which word is Ronja referring to? </a:t>
            </a:r>
          </a:p>
        </p:txBody>
      </p:sp>
      <p:sp>
        <p:nvSpPr>
          <p:cNvPr id="20" name="Rounded Rectangle 12">
            <a:extLst>
              <a:ext uri="{FF2B5EF4-FFF2-40B4-BE49-F238E27FC236}">
                <a16:creationId xmlns:a16="http://schemas.microsoft.com/office/drawing/2014/main" id="{CFD6DA75-75F0-0C74-341D-5DBB6688EA34}"/>
              </a:ext>
            </a:extLst>
          </p:cNvPr>
          <p:cNvSpPr/>
          <p:nvPr/>
        </p:nvSpPr>
        <p:spPr>
          <a:xfrm>
            <a:off x="9394937" y="2480079"/>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eine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Rounded Rectangle 12">
            <a:extLst>
              <a:ext uri="{FF2B5EF4-FFF2-40B4-BE49-F238E27FC236}">
                <a16:creationId xmlns:a16="http://schemas.microsoft.com/office/drawing/2014/main" id="{73BC694F-1165-1FC4-B7B3-BBE5FEF197B4}"/>
              </a:ext>
            </a:extLst>
          </p:cNvPr>
          <p:cNvSpPr/>
          <p:nvPr/>
        </p:nvSpPr>
        <p:spPr>
          <a:xfrm>
            <a:off x="9394937" y="5188699"/>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sein</a:t>
            </a:r>
          </a:p>
        </p:txBody>
      </p:sp>
      <p:sp>
        <p:nvSpPr>
          <p:cNvPr id="25" name="Rounded Rectangle 12">
            <a:extLst>
              <a:ext uri="{FF2B5EF4-FFF2-40B4-BE49-F238E27FC236}">
                <a16:creationId xmlns:a16="http://schemas.microsoft.com/office/drawing/2014/main" id="{188B23AB-6ECC-93BC-E596-AEFFEAE67127}"/>
              </a:ext>
            </a:extLst>
          </p:cNvPr>
          <p:cNvSpPr/>
          <p:nvPr/>
        </p:nvSpPr>
        <p:spPr>
          <a:xfrm>
            <a:off x="9399064" y="3385041"/>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srgbClr val="002060"/>
                </a:solidFill>
                <a:latin typeface="Century Gothic" panose="020F0302020204030204"/>
              </a:rPr>
              <a:t>die </a:t>
            </a:r>
            <a:r>
              <a:rPr lang="en-GB" sz="2400" b="1" dirty="0" err="1">
                <a:solidFill>
                  <a:srgbClr val="002060"/>
                </a:solidFill>
                <a:latin typeface="Century Gothic" panose="020F0302020204030204"/>
              </a:rPr>
              <a:t>Jacke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Rounded Rectangle 12">
            <a:extLst>
              <a:ext uri="{FF2B5EF4-FFF2-40B4-BE49-F238E27FC236}">
                <a16:creationId xmlns:a16="http://schemas.microsoft.com/office/drawing/2014/main" id="{1DD97353-B168-66D0-F076-7DA1876DE0CF}"/>
              </a:ext>
            </a:extLst>
          </p:cNvPr>
          <p:cNvSpPr/>
          <p:nvPr/>
        </p:nvSpPr>
        <p:spPr>
          <a:xfrm>
            <a:off x="9394937" y="4290003"/>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es</a:t>
            </a:r>
          </a:p>
        </p:txBody>
      </p:sp>
      <p:pic>
        <p:nvPicPr>
          <p:cNvPr id="28" name="Picture 27" descr="A cartoon of a person with her hands in her pockets&#10;&#10;Description automatically generated">
            <a:extLst>
              <a:ext uri="{FF2B5EF4-FFF2-40B4-BE49-F238E27FC236}">
                <a16:creationId xmlns:a16="http://schemas.microsoft.com/office/drawing/2014/main" id="{7EB7016D-492C-61C5-B3F4-BCF76537A8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743" y="1766029"/>
            <a:ext cx="1917705" cy="4963471"/>
          </a:xfrm>
          <a:prstGeom prst="rect">
            <a:avLst/>
          </a:prstGeom>
        </p:spPr>
      </p:pic>
      <p:sp>
        <p:nvSpPr>
          <p:cNvPr id="29" name="Speech Bubble: Rectangle with Corners Rounded 28">
            <a:extLst>
              <a:ext uri="{FF2B5EF4-FFF2-40B4-BE49-F238E27FC236}">
                <a16:creationId xmlns:a16="http://schemas.microsoft.com/office/drawing/2014/main" id="{87FBCE01-6C3E-BB66-30E7-41F4DFBF530C}"/>
              </a:ext>
            </a:extLst>
          </p:cNvPr>
          <p:cNvSpPr/>
          <p:nvPr/>
        </p:nvSpPr>
        <p:spPr>
          <a:xfrm>
            <a:off x="2589758" y="2184031"/>
            <a:ext cx="1094717" cy="997207"/>
          </a:xfrm>
          <a:prstGeom prst="wedgeRoundRectCallout">
            <a:avLst>
              <a:gd name="adj1" fmla="val -82787"/>
              <a:gd name="adj2" fmla="val -11218"/>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hlinkClick r:id="" action="ppaction://noaction">
              <a:snd r:embed="rId8" name="T1_W12F_11.4.wav"/>
            </a:hlinkClick>
            <a:extLst>
              <a:ext uri="{FF2B5EF4-FFF2-40B4-BE49-F238E27FC236}">
                <a16:creationId xmlns:a16="http://schemas.microsoft.com/office/drawing/2014/main" id="{496D61C1-5EF3-47B4-A7FE-0FB565B565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2208" y="2479937"/>
            <a:ext cx="429815" cy="405394"/>
          </a:xfrm>
          <a:prstGeom prst="rect">
            <a:avLst/>
          </a:prstGeom>
          <a:effectLst>
            <a:outerShdw blurRad="50800" dist="38100" dir="5400000" algn="t" rotWithShape="0">
              <a:prstClr val="black">
                <a:alpha val="40000"/>
              </a:prstClr>
            </a:outerShdw>
          </a:effectLst>
        </p:spPr>
      </p:pic>
      <p:pic>
        <p:nvPicPr>
          <p:cNvPr id="32" name="Picture 31" descr="A cartoon of a person&#10;&#10;Description automatically generated">
            <a:extLst>
              <a:ext uri="{FF2B5EF4-FFF2-40B4-BE49-F238E27FC236}">
                <a16:creationId xmlns:a16="http://schemas.microsoft.com/office/drawing/2014/main" id="{23651EC2-5D29-232A-C1B0-E90BCF3C57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8542" y="1762952"/>
            <a:ext cx="1266961" cy="4827227"/>
          </a:xfrm>
          <a:prstGeom prst="rect">
            <a:avLst/>
          </a:prstGeom>
        </p:spPr>
      </p:pic>
      <p:pic>
        <p:nvPicPr>
          <p:cNvPr id="33" name="Picture 2" descr="Free lightbulb idea enlightenment vector">
            <a:extLst>
              <a:ext uri="{FF2B5EF4-FFF2-40B4-BE49-F238E27FC236}">
                <a16:creationId xmlns:a16="http://schemas.microsoft.com/office/drawing/2014/main" id="{EB05B4C2-57FB-61CB-8618-7A699691A5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1381" y="1096416"/>
            <a:ext cx="544706" cy="60946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hlinkClick r:id="" action="ppaction://noaction">
              <a:snd r:embed="rId12" name="T1_W12F_12.5.wav"/>
            </a:hlinkClick>
            <a:extLst>
              <a:ext uri="{FF2B5EF4-FFF2-40B4-BE49-F238E27FC236}">
                <a16:creationId xmlns:a16="http://schemas.microsoft.com/office/drawing/2014/main" id="{73560966-3AAC-40D2-2875-7B3BA7877E24}"/>
              </a:ext>
            </a:extLst>
          </p:cNvPr>
          <p:cNvSpPr/>
          <p:nvPr/>
        </p:nvSpPr>
        <p:spPr>
          <a:xfrm>
            <a:off x="8706858" y="269972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a:t>
            </a:r>
          </a:p>
        </p:txBody>
      </p:sp>
      <p:sp>
        <p:nvSpPr>
          <p:cNvPr id="35" name="Rectangle 34">
            <a:hlinkClick r:id="" action="ppaction://noaction">
              <a:snd r:embed="rId13" name="T1_W12F_12.6.wav"/>
            </a:hlinkClick>
            <a:extLst>
              <a:ext uri="{FF2B5EF4-FFF2-40B4-BE49-F238E27FC236}">
                <a16:creationId xmlns:a16="http://schemas.microsoft.com/office/drawing/2014/main" id="{9503EA24-9606-2C77-B0F6-E46F44AEEB51}"/>
              </a:ext>
            </a:extLst>
          </p:cNvPr>
          <p:cNvSpPr/>
          <p:nvPr/>
        </p:nvSpPr>
        <p:spPr>
          <a:xfrm>
            <a:off x="8706856" y="358475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B</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6" name="Rectangle 35">
            <a:hlinkClick r:id="" action="ppaction://noaction">
              <a:snd r:embed="rId14" name="T1_W12F_12.7.wav"/>
            </a:hlinkClick>
            <a:extLst>
              <a:ext uri="{FF2B5EF4-FFF2-40B4-BE49-F238E27FC236}">
                <a16:creationId xmlns:a16="http://schemas.microsoft.com/office/drawing/2014/main" id="{A9B59A5C-85BC-821B-38FF-C1A2E4ADAD90}"/>
              </a:ext>
            </a:extLst>
          </p:cNvPr>
          <p:cNvSpPr/>
          <p:nvPr/>
        </p:nvSpPr>
        <p:spPr>
          <a:xfrm>
            <a:off x="8726504" y="446979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C</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7" name="Rectangle 36">
            <a:hlinkClick r:id="" action="ppaction://noaction">
              <a:snd r:embed="rId15" name="T1_W12F_12.8.wav"/>
            </a:hlinkClick>
            <a:extLst>
              <a:ext uri="{FF2B5EF4-FFF2-40B4-BE49-F238E27FC236}">
                <a16:creationId xmlns:a16="http://schemas.microsoft.com/office/drawing/2014/main" id="{8505D57B-AEA6-3CE1-73C8-4F2632CB284D}"/>
              </a:ext>
            </a:extLst>
          </p:cNvPr>
          <p:cNvSpPr/>
          <p:nvPr/>
        </p:nvSpPr>
        <p:spPr>
          <a:xfrm>
            <a:off x="8730302" y="535482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D</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315355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5"/>
                                        </p:tgtEl>
                                        <p:attrNameLst>
                                          <p:attrName>fillcolor</p:attrName>
                                        </p:attrNameLst>
                                      </p:cBhvr>
                                      <p:to>
                                        <a:schemeClr val="accent2"/>
                                      </p:to>
                                    </p:animClr>
                                    <p:set>
                                      <p:cBhvr>
                                        <p:cTn id="7" dur="2000" fill="hold"/>
                                        <p:tgtEl>
                                          <p:spTgt spid="25"/>
                                        </p:tgtEl>
                                        <p:attrNameLst>
                                          <p:attrName>fill.type</p:attrName>
                                        </p:attrNameLst>
                                      </p:cBhvr>
                                      <p:to>
                                        <p:strVal val="solid"/>
                                      </p:to>
                                    </p:set>
                                    <p:set>
                                      <p:cBhvr>
                                        <p:cTn id="8" dur="2000" fill="hold"/>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sp>
        <p:nvSpPr>
          <p:cNvPr id="18" name="Title 1">
            <a:extLst>
              <a:ext uri="{FF2B5EF4-FFF2-40B4-BE49-F238E27FC236}">
                <a16:creationId xmlns:a16="http://schemas.microsoft.com/office/drawing/2014/main" id="{A68729AE-61E2-9264-6507-4CF42E966E37}"/>
              </a:ext>
            </a:extLst>
          </p:cNvPr>
          <p:cNvSpPr txBox="1">
            <a:spLocks/>
          </p:cNvSpPr>
          <p:nvPr/>
        </p:nvSpPr>
        <p:spPr>
          <a:xfrm>
            <a:off x="644541" y="87041"/>
            <a:ext cx="2237996" cy="5820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3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9" name="Google Shape;119;p1">
            <a:extLst>
              <a:ext uri="{FF2B5EF4-FFF2-40B4-BE49-F238E27FC236}">
                <a16:creationId xmlns:a16="http://schemas.microsoft.com/office/drawing/2014/main" id="{2679E9FF-2CB3-E44C-5D29-7EC8D7811E97}"/>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Speech Bubble: Rectangle with Corners Rounded 12">
            <a:hlinkClick r:id="" action="ppaction://noaction">
              <a:snd r:embed="rId4" name="T1_W12F_11.1.wav"/>
            </a:hlinkClick>
            <a:extLst>
              <a:ext uri="{FF2B5EF4-FFF2-40B4-BE49-F238E27FC236}">
                <a16:creationId xmlns:a16="http://schemas.microsoft.com/office/drawing/2014/main" id="{823336A4-70E9-15E3-3C2E-430F46337302}"/>
              </a:ext>
            </a:extLst>
          </p:cNvPr>
          <p:cNvSpPr/>
          <p:nvPr/>
        </p:nvSpPr>
        <p:spPr>
          <a:xfrm>
            <a:off x="3684475" y="227648"/>
            <a:ext cx="2237997" cy="476440"/>
          </a:xfrm>
          <a:prstGeom prst="wedgeRoundRectCallout">
            <a:avLst>
              <a:gd name="adj1" fmla="val -60711"/>
              <a:gd name="adj2" fmla="val -1142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das?</a:t>
            </a:r>
          </a:p>
        </p:txBody>
      </p:sp>
      <p:pic>
        <p:nvPicPr>
          <p:cNvPr id="14" name="Graphic 13" descr="Teacher">
            <a:extLst>
              <a:ext uri="{FF2B5EF4-FFF2-40B4-BE49-F238E27FC236}">
                <a16:creationId xmlns:a16="http://schemas.microsoft.com/office/drawing/2014/main" id="{73C9887D-EE65-316C-442F-0F99ED9B89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0408" y="12954"/>
            <a:ext cx="914400" cy="914400"/>
          </a:xfrm>
          <a:prstGeom prst="rect">
            <a:avLst/>
          </a:prstGeom>
        </p:spPr>
      </p:pic>
      <p:sp>
        <p:nvSpPr>
          <p:cNvPr id="17" name="TextBox 16">
            <a:extLst>
              <a:ext uri="{FF2B5EF4-FFF2-40B4-BE49-F238E27FC236}">
                <a16:creationId xmlns:a16="http://schemas.microsoft.com/office/drawing/2014/main" id="{FEC92DE5-DB56-C4CE-2168-707E6DF2C670}"/>
              </a:ext>
            </a:extLst>
          </p:cNvPr>
          <p:cNvSpPr txBox="1"/>
          <p:nvPr/>
        </p:nvSpPr>
        <p:spPr>
          <a:xfrm>
            <a:off x="299743" y="838304"/>
            <a:ext cx="955548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and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 are playing a word game.</a:t>
            </a:r>
          </a:p>
          <a:p>
            <a:r>
              <a:rPr lang="en-GB" sz="2400" dirty="0">
                <a:solidFill>
                  <a:srgbClr val="002060"/>
                </a:solidFill>
                <a:latin typeface="Century Gothic" panose="020B0502020202020204" pitchFamily="34" charset="0"/>
              </a:rPr>
              <a:t>Which word is Ronja referring to? </a:t>
            </a:r>
          </a:p>
        </p:txBody>
      </p:sp>
      <p:sp>
        <p:nvSpPr>
          <p:cNvPr id="20" name="Rounded Rectangle 12">
            <a:extLst>
              <a:ext uri="{FF2B5EF4-FFF2-40B4-BE49-F238E27FC236}">
                <a16:creationId xmlns:a16="http://schemas.microsoft.com/office/drawing/2014/main" id="{CFD6DA75-75F0-0C74-341D-5DBB6688EA34}"/>
              </a:ext>
            </a:extLst>
          </p:cNvPr>
          <p:cNvSpPr/>
          <p:nvPr/>
        </p:nvSpPr>
        <p:spPr>
          <a:xfrm>
            <a:off x="9394937" y="3429000"/>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und</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Rounded Rectangle 12">
            <a:extLst>
              <a:ext uri="{FF2B5EF4-FFF2-40B4-BE49-F238E27FC236}">
                <a16:creationId xmlns:a16="http://schemas.microsoft.com/office/drawing/2014/main" id="{73BC694F-1165-1FC4-B7B3-BBE5FEF197B4}"/>
              </a:ext>
            </a:extLst>
          </p:cNvPr>
          <p:cNvSpPr/>
          <p:nvPr/>
        </p:nvSpPr>
        <p:spPr>
          <a:xfrm>
            <a:off x="9394937" y="2516394"/>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wie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Rounded Rectangle 12">
            <a:extLst>
              <a:ext uri="{FF2B5EF4-FFF2-40B4-BE49-F238E27FC236}">
                <a16:creationId xmlns:a16="http://schemas.microsoft.com/office/drawing/2014/main" id="{188B23AB-6ECC-93BC-E596-AEFFEAE67127}"/>
              </a:ext>
            </a:extLst>
          </p:cNvPr>
          <p:cNvSpPr/>
          <p:nvPr/>
        </p:nvSpPr>
        <p:spPr>
          <a:xfrm>
            <a:off x="9394936" y="4340685"/>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Hallo</a:t>
            </a:r>
          </a:p>
        </p:txBody>
      </p:sp>
      <p:sp>
        <p:nvSpPr>
          <p:cNvPr id="26" name="Rounded Rectangle 12">
            <a:extLst>
              <a:ext uri="{FF2B5EF4-FFF2-40B4-BE49-F238E27FC236}">
                <a16:creationId xmlns:a16="http://schemas.microsoft.com/office/drawing/2014/main" id="{1DD97353-B168-66D0-F076-7DA1876DE0CF}"/>
              </a:ext>
            </a:extLst>
          </p:cNvPr>
          <p:cNvSpPr/>
          <p:nvPr/>
        </p:nvSpPr>
        <p:spPr>
          <a:xfrm>
            <a:off x="9392181" y="5252370"/>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er</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28" name="Picture 27" descr="A cartoon of a person with her hands in her pockets&#10;&#10;Description automatically generated">
            <a:extLst>
              <a:ext uri="{FF2B5EF4-FFF2-40B4-BE49-F238E27FC236}">
                <a16:creationId xmlns:a16="http://schemas.microsoft.com/office/drawing/2014/main" id="{7EB7016D-492C-61C5-B3F4-BCF76537A8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743" y="1766029"/>
            <a:ext cx="1917705" cy="4963471"/>
          </a:xfrm>
          <a:prstGeom prst="rect">
            <a:avLst/>
          </a:prstGeom>
        </p:spPr>
      </p:pic>
      <p:sp>
        <p:nvSpPr>
          <p:cNvPr id="29" name="Speech Bubble: Rectangle with Corners Rounded 28">
            <a:extLst>
              <a:ext uri="{FF2B5EF4-FFF2-40B4-BE49-F238E27FC236}">
                <a16:creationId xmlns:a16="http://schemas.microsoft.com/office/drawing/2014/main" id="{87FBCE01-6C3E-BB66-30E7-41F4DFBF530C}"/>
              </a:ext>
            </a:extLst>
          </p:cNvPr>
          <p:cNvSpPr/>
          <p:nvPr/>
        </p:nvSpPr>
        <p:spPr>
          <a:xfrm>
            <a:off x="2589758" y="2184031"/>
            <a:ext cx="1094717" cy="997207"/>
          </a:xfrm>
          <a:prstGeom prst="wedgeRoundRectCallout">
            <a:avLst>
              <a:gd name="adj1" fmla="val -82787"/>
              <a:gd name="adj2" fmla="val -11218"/>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hlinkClick r:id="" action="ppaction://noaction">
              <a:snd r:embed="rId8" name="T1_W12F_11.5.wav"/>
            </a:hlinkClick>
            <a:extLst>
              <a:ext uri="{FF2B5EF4-FFF2-40B4-BE49-F238E27FC236}">
                <a16:creationId xmlns:a16="http://schemas.microsoft.com/office/drawing/2014/main" id="{496D61C1-5EF3-47B4-A7FE-0FB565B565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2208" y="2479937"/>
            <a:ext cx="429815" cy="405394"/>
          </a:xfrm>
          <a:prstGeom prst="rect">
            <a:avLst/>
          </a:prstGeom>
          <a:effectLst>
            <a:outerShdw blurRad="50800" dist="38100" dir="5400000" algn="t" rotWithShape="0">
              <a:prstClr val="black">
                <a:alpha val="40000"/>
              </a:prstClr>
            </a:outerShdw>
          </a:effectLst>
        </p:spPr>
      </p:pic>
      <p:pic>
        <p:nvPicPr>
          <p:cNvPr id="32" name="Picture 31" descr="A cartoon of a person&#10;&#10;Description automatically generated">
            <a:extLst>
              <a:ext uri="{FF2B5EF4-FFF2-40B4-BE49-F238E27FC236}">
                <a16:creationId xmlns:a16="http://schemas.microsoft.com/office/drawing/2014/main" id="{23651EC2-5D29-232A-C1B0-E90BCF3C57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8542" y="1762952"/>
            <a:ext cx="1266961" cy="4827227"/>
          </a:xfrm>
          <a:prstGeom prst="rect">
            <a:avLst/>
          </a:prstGeom>
        </p:spPr>
      </p:pic>
      <p:pic>
        <p:nvPicPr>
          <p:cNvPr id="33" name="Picture 2" descr="Free lightbulb idea enlightenment vector">
            <a:extLst>
              <a:ext uri="{FF2B5EF4-FFF2-40B4-BE49-F238E27FC236}">
                <a16:creationId xmlns:a16="http://schemas.microsoft.com/office/drawing/2014/main" id="{EB05B4C2-57FB-61CB-8618-7A699691A5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1381" y="1096416"/>
            <a:ext cx="544706" cy="60946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hlinkClick r:id="" action="ppaction://noaction">
              <a:snd r:embed="rId12" name="T1_W12F_12.5.wav"/>
            </a:hlinkClick>
            <a:extLst>
              <a:ext uri="{FF2B5EF4-FFF2-40B4-BE49-F238E27FC236}">
                <a16:creationId xmlns:a16="http://schemas.microsoft.com/office/drawing/2014/main" id="{73560966-3AAC-40D2-2875-7B3BA7877E24}"/>
              </a:ext>
            </a:extLst>
          </p:cNvPr>
          <p:cNvSpPr/>
          <p:nvPr/>
        </p:nvSpPr>
        <p:spPr>
          <a:xfrm>
            <a:off x="8706858" y="269972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a:t>
            </a:r>
          </a:p>
        </p:txBody>
      </p:sp>
      <p:sp>
        <p:nvSpPr>
          <p:cNvPr id="35" name="Rectangle 34">
            <a:hlinkClick r:id="" action="ppaction://noaction">
              <a:snd r:embed="rId13" name="T1_W12F_12.6.wav"/>
            </a:hlinkClick>
            <a:extLst>
              <a:ext uri="{FF2B5EF4-FFF2-40B4-BE49-F238E27FC236}">
                <a16:creationId xmlns:a16="http://schemas.microsoft.com/office/drawing/2014/main" id="{9503EA24-9606-2C77-B0F6-E46F44AEEB51}"/>
              </a:ext>
            </a:extLst>
          </p:cNvPr>
          <p:cNvSpPr/>
          <p:nvPr/>
        </p:nvSpPr>
        <p:spPr>
          <a:xfrm>
            <a:off x="8706856" y="358475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B</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6" name="Rectangle 35">
            <a:hlinkClick r:id="" action="ppaction://noaction">
              <a:snd r:embed="rId14" name="T1_W12F_12.7.wav"/>
            </a:hlinkClick>
            <a:extLst>
              <a:ext uri="{FF2B5EF4-FFF2-40B4-BE49-F238E27FC236}">
                <a16:creationId xmlns:a16="http://schemas.microsoft.com/office/drawing/2014/main" id="{A9B59A5C-85BC-821B-38FF-C1A2E4ADAD90}"/>
              </a:ext>
            </a:extLst>
          </p:cNvPr>
          <p:cNvSpPr/>
          <p:nvPr/>
        </p:nvSpPr>
        <p:spPr>
          <a:xfrm>
            <a:off x="8726504" y="446979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C</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7" name="Rectangle 36">
            <a:hlinkClick r:id="" action="ppaction://noaction">
              <a:snd r:embed="rId15" name="T1_W12F_12.8.wav"/>
            </a:hlinkClick>
            <a:extLst>
              <a:ext uri="{FF2B5EF4-FFF2-40B4-BE49-F238E27FC236}">
                <a16:creationId xmlns:a16="http://schemas.microsoft.com/office/drawing/2014/main" id="{8505D57B-AEA6-3CE1-73C8-4F2632CB284D}"/>
              </a:ext>
            </a:extLst>
          </p:cNvPr>
          <p:cNvSpPr/>
          <p:nvPr/>
        </p:nvSpPr>
        <p:spPr>
          <a:xfrm>
            <a:off x="8730302" y="535482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D</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353842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5"/>
                                        </p:tgtEl>
                                        <p:attrNameLst>
                                          <p:attrName>fillcolor</p:attrName>
                                        </p:attrNameLst>
                                      </p:cBhvr>
                                      <p:to>
                                        <a:schemeClr val="accent2"/>
                                      </p:to>
                                    </p:animClr>
                                    <p:set>
                                      <p:cBhvr>
                                        <p:cTn id="7" dur="2000" fill="hold"/>
                                        <p:tgtEl>
                                          <p:spTgt spid="25"/>
                                        </p:tgtEl>
                                        <p:attrNameLst>
                                          <p:attrName>fill.type</p:attrName>
                                        </p:attrNameLst>
                                      </p:cBhvr>
                                      <p:to>
                                        <p:strVal val="solid"/>
                                      </p:to>
                                    </p:set>
                                    <p:set>
                                      <p:cBhvr>
                                        <p:cTn id="8" dur="2000" fill="hold"/>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sp>
        <p:nvSpPr>
          <p:cNvPr id="18" name="Title 1">
            <a:extLst>
              <a:ext uri="{FF2B5EF4-FFF2-40B4-BE49-F238E27FC236}">
                <a16:creationId xmlns:a16="http://schemas.microsoft.com/office/drawing/2014/main" id="{A68729AE-61E2-9264-6507-4CF42E966E37}"/>
              </a:ext>
            </a:extLst>
          </p:cNvPr>
          <p:cNvSpPr txBox="1">
            <a:spLocks/>
          </p:cNvSpPr>
          <p:nvPr/>
        </p:nvSpPr>
        <p:spPr>
          <a:xfrm>
            <a:off x="644541" y="87041"/>
            <a:ext cx="2237996" cy="5820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3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9" name="Google Shape;119;p1">
            <a:extLst>
              <a:ext uri="{FF2B5EF4-FFF2-40B4-BE49-F238E27FC236}">
                <a16:creationId xmlns:a16="http://schemas.microsoft.com/office/drawing/2014/main" id="{2679E9FF-2CB3-E44C-5D29-7EC8D7811E97}"/>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Speech Bubble: Rectangle with Corners Rounded 12">
            <a:hlinkClick r:id="" action="ppaction://noaction">
              <a:snd r:embed="rId4" name="T1_W12F_11.1.wav"/>
            </a:hlinkClick>
            <a:extLst>
              <a:ext uri="{FF2B5EF4-FFF2-40B4-BE49-F238E27FC236}">
                <a16:creationId xmlns:a16="http://schemas.microsoft.com/office/drawing/2014/main" id="{823336A4-70E9-15E3-3C2E-430F46337302}"/>
              </a:ext>
            </a:extLst>
          </p:cNvPr>
          <p:cNvSpPr/>
          <p:nvPr/>
        </p:nvSpPr>
        <p:spPr>
          <a:xfrm>
            <a:off x="3684475" y="227648"/>
            <a:ext cx="2237997" cy="476440"/>
          </a:xfrm>
          <a:prstGeom prst="wedgeRoundRectCallout">
            <a:avLst>
              <a:gd name="adj1" fmla="val -60711"/>
              <a:gd name="adj2" fmla="val -1142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pic>
        <p:nvPicPr>
          <p:cNvPr id="14" name="Graphic 13" descr="Teacher">
            <a:extLst>
              <a:ext uri="{FF2B5EF4-FFF2-40B4-BE49-F238E27FC236}">
                <a16:creationId xmlns:a16="http://schemas.microsoft.com/office/drawing/2014/main" id="{73C9887D-EE65-316C-442F-0F99ED9B89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0408" y="12954"/>
            <a:ext cx="914400" cy="914400"/>
          </a:xfrm>
          <a:prstGeom prst="rect">
            <a:avLst/>
          </a:prstGeom>
        </p:spPr>
      </p:pic>
      <p:sp>
        <p:nvSpPr>
          <p:cNvPr id="17" name="TextBox 16">
            <a:extLst>
              <a:ext uri="{FF2B5EF4-FFF2-40B4-BE49-F238E27FC236}">
                <a16:creationId xmlns:a16="http://schemas.microsoft.com/office/drawing/2014/main" id="{FEC92DE5-DB56-C4CE-2168-707E6DF2C670}"/>
              </a:ext>
            </a:extLst>
          </p:cNvPr>
          <p:cNvSpPr txBox="1"/>
          <p:nvPr/>
        </p:nvSpPr>
        <p:spPr>
          <a:xfrm>
            <a:off x="299743" y="838304"/>
            <a:ext cx="95554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Ronja and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are playing a word game.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Which word is Ronja referring to? </a:t>
            </a:r>
          </a:p>
        </p:txBody>
      </p:sp>
      <p:sp>
        <p:nvSpPr>
          <p:cNvPr id="20" name="Rounded Rectangle 12">
            <a:extLst>
              <a:ext uri="{FF2B5EF4-FFF2-40B4-BE49-F238E27FC236}">
                <a16:creationId xmlns:a16="http://schemas.microsoft.com/office/drawing/2014/main" id="{CFD6DA75-75F0-0C74-341D-5DBB6688EA34}"/>
              </a:ext>
            </a:extLst>
          </p:cNvPr>
          <p:cNvSpPr/>
          <p:nvPr/>
        </p:nvSpPr>
        <p:spPr>
          <a:xfrm>
            <a:off x="9394937" y="2480079"/>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er</a:t>
            </a:r>
          </a:p>
        </p:txBody>
      </p:sp>
      <p:sp>
        <p:nvSpPr>
          <p:cNvPr id="24" name="Rounded Rectangle 12">
            <a:extLst>
              <a:ext uri="{FF2B5EF4-FFF2-40B4-BE49-F238E27FC236}">
                <a16:creationId xmlns:a16="http://schemas.microsoft.com/office/drawing/2014/main" id="{73BC694F-1165-1FC4-B7B3-BBE5FEF197B4}"/>
              </a:ext>
            </a:extLst>
          </p:cNvPr>
          <p:cNvSpPr/>
          <p:nvPr/>
        </p:nvSpPr>
        <p:spPr>
          <a:xfrm>
            <a:off x="9394937" y="5188699"/>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d</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Person</a:t>
            </a:r>
          </a:p>
        </p:txBody>
      </p:sp>
      <p:sp>
        <p:nvSpPr>
          <p:cNvPr id="25" name="Rounded Rectangle 12">
            <a:extLst>
              <a:ext uri="{FF2B5EF4-FFF2-40B4-BE49-F238E27FC236}">
                <a16:creationId xmlns:a16="http://schemas.microsoft.com/office/drawing/2014/main" id="{188B23AB-6ECC-93BC-E596-AEFFEAE67127}"/>
              </a:ext>
            </a:extLst>
          </p:cNvPr>
          <p:cNvSpPr/>
          <p:nvPr/>
        </p:nvSpPr>
        <p:spPr>
          <a:xfrm>
            <a:off x="9399064" y="3385041"/>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England</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Rounded Rectangle 12">
            <a:extLst>
              <a:ext uri="{FF2B5EF4-FFF2-40B4-BE49-F238E27FC236}">
                <a16:creationId xmlns:a16="http://schemas.microsoft.com/office/drawing/2014/main" id="{1DD97353-B168-66D0-F076-7DA1876DE0CF}"/>
              </a:ext>
            </a:extLst>
          </p:cNvPr>
          <p:cNvSpPr/>
          <p:nvPr/>
        </p:nvSpPr>
        <p:spPr>
          <a:xfrm>
            <a:off x="9394937" y="4290003"/>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nein</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28" name="Picture 27" descr="A cartoon of a person with her hands in her pockets&#10;&#10;Description automatically generated">
            <a:extLst>
              <a:ext uri="{FF2B5EF4-FFF2-40B4-BE49-F238E27FC236}">
                <a16:creationId xmlns:a16="http://schemas.microsoft.com/office/drawing/2014/main" id="{7EB7016D-492C-61C5-B3F4-BCF76537A8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743" y="1766029"/>
            <a:ext cx="1917705" cy="4963471"/>
          </a:xfrm>
          <a:prstGeom prst="rect">
            <a:avLst/>
          </a:prstGeom>
        </p:spPr>
      </p:pic>
      <p:sp>
        <p:nvSpPr>
          <p:cNvPr id="29" name="Speech Bubble: Rectangle with Corners Rounded 28">
            <a:extLst>
              <a:ext uri="{FF2B5EF4-FFF2-40B4-BE49-F238E27FC236}">
                <a16:creationId xmlns:a16="http://schemas.microsoft.com/office/drawing/2014/main" id="{87FBCE01-6C3E-BB66-30E7-41F4DFBF530C}"/>
              </a:ext>
            </a:extLst>
          </p:cNvPr>
          <p:cNvSpPr/>
          <p:nvPr/>
        </p:nvSpPr>
        <p:spPr>
          <a:xfrm>
            <a:off x="2589758" y="2184031"/>
            <a:ext cx="1094717" cy="997207"/>
          </a:xfrm>
          <a:prstGeom prst="wedgeRoundRectCallout">
            <a:avLst>
              <a:gd name="adj1" fmla="val -82787"/>
              <a:gd name="adj2" fmla="val -11218"/>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0" name="Picture 29">
            <a:hlinkClick r:id="" action="ppaction://noaction">
              <a:snd r:embed="rId8" name="T1_W12F_11.6.wav"/>
            </a:hlinkClick>
            <a:extLst>
              <a:ext uri="{FF2B5EF4-FFF2-40B4-BE49-F238E27FC236}">
                <a16:creationId xmlns:a16="http://schemas.microsoft.com/office/drawing/2014/main" id="{496D61C1-5EF3-47B4-A7FE-0FB565B565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2208" y="2479937"/>
            <a:ext cx="429815" cy="405394"/>
          </a:xfrm>
          <a:prstGeom prst="rect">
            <a:avLst/>
          </a:prstGeom>
          <a:effectLst>
            <a:outerShdw blurRad="50800" dist="38100" dir="5400000" algn="t" rotWithShape="0">
              <a:prstClr val="black">
                <a:alpha val="40000"/>
              </a:prstClr>
            </a:outerShdw>
          </a:effectLst>
        </p:spPr>
      </p:pic>
      <p:pic>
        <p:nvPicPr>
          <p:cNvPr id="32" name="Picture 31" descr="A cartoon of a person&#10;&#10;Description automatically generated">
            <a:extLst>
              <a:ext uri="{FF2B5EF4-FFF2-40B4-BE49-F238E27FC236}">
                <a16:creationId xmlns:a16="http://schemas.microsoft.com/office/drawing/2014/main" id="{23651EC2-5D29-232A-C1B0-E90BCF3C57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8542" y="1762952"/>
            <a:ext cx="1266961" cy="4827227"/>
          </a:xfrm>
          <a:prstGeom prst="rect">
            <a:avLst/>
          </a:prstGeom>
        </p:spPr>
      </p:pic>
      <p:pic>
        <p:nvPicPr>
          <p:cNvPr id="33" name="Picture 2" descr="Free lightbulb idea enlightenment vector">
            <a:extLst>
              <a:ext uri="{FF2B5EF4-FFF2-40B4-BE49-F238E27FC236}">
                <a16:creationId xmlns:a16="http://schemas.microsoft.com/office/drawing/2014/main" id="{EB05B4C2-57FB-61CB-8618-7A699691A5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1381" y="1096416"/>
            <a:ext cx="544706" cy="60946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hlinkClick r:id="" action="ppaction://noaction">
              <a:snd r:embed="rId12" name="T1_W12F_12.5.wav"/>
            </a:hlinkClick>
            <a:extLst>
              <a:ext uri="{FF2B5EF4-FFF2-40B4-BE49-F238E27FC236}">
                <a16:creationId xmlns:a16="http://schemas.microsoft.com/office/drawing/2014/main" id="{73560966-3AAC-40D2-2875-7B3BA7877E24}"/>
              </a:ext>
            </a:extLst>
          </p:cNvPr>
          <p:cNvSpPr/>
          <p:nvPr/>
        </p:nvSpPr>
        <p:spPr>
          <a:xfrm>
            <a:off x="8706858" y="269972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a:t>
            </a:r>
          </a:p>
        </p:txBody>
      </p:sp>
      <p:sp>
        <p:nvSpPr>
          <p:cNvPr id="35" name="Rectangle 34">
            <a:hlinkClick r:id="" action="ppaction://noaction">
              <a:snd r:embed="rId13" name="T1_W12F_12.6.wav"/>
            </a:hlinkClick>
            <a:extLst>
              <a:ext uri="{FF2B5EF4-FFF2-40B4-BE49-F238E27FC236}">
                <a16:creationId xmlns:a16="http://schemas.microsoft.com/office/drawing/2014/main" id="{9503EA24-9606-2C77-B0F6-E46F44AEEB51}"/>
              </a:ext>
            </a:extLst>
          </p:cNvPr>
          <p:cNvSpPr/>
          <p:nvPr/>
        </p:nvSpPr>
        <p:spPr>
          <a:xfrm>
            <a:off x="8706856" y="358475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B</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6" name="Rectangle 35">
            <a:hlinkClick r:id="" action="ppaction://noaction">
              <a:snd r:embed="rId14" name="T1_W12F_12.7.wav"/>
            </a:hlinkClick>
            <a:extLst>
              <a:ext uri="{FF2B5EF4-FFF2-40B4-BE49-F238E27FC236}">
                <a16:creationId xmlns:a16="http://schemas.microsoft.com/office/drawing/2014/main" id="{A9B59A5C-85BC-821B-38FF-C1A2E4ADAD90}"/>
              </a:ext>
            </a:extLst>
          </p:cNvPr>
          <p:cNvSpPr/>
          <p:nvPr/>
        </p:nvSpPr>
        <p:spPr>
          <a:xfrm>
            <a:off x="8726504" y="446979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C</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7" name="Rectangle 36">
            <a:hlinkClick r:id="" action="ppaction://noaction">
              <a:snd r:embed="rId15" name="T1_W12F_12.8.wav"/>
            </a:hlinkClick>
            <a:extLst>
              <a:ext uri="{FF2B5EF4-FFF2-40B4-BE49-F238E27FC236}">
                <a16:creationId xmlns:a16="http://schemas.microsoft.com/office/drawing/2014/main" id="{8505D57B-AEA6-3CE1-73C8-4F2632CB284D}"/>
              </a:ext>
            </a:extLst>
          </p:cNvPr>
          <p:cNvSpPr/>
          <p:nvPr/>
        </p:nvSpPr>
        <p:spPr>
          <a:xfrm>
            <a:off x="8730302" y="535482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D</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210286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5"/>
                                        </p:tgtEl>
                                        <p:attrNameLst>
                                          <p:attrName>fillcolor</p:attrName>
                                        </p:attrNameLst>
                                      </p:cBhvr>
                                      <p:to>
                                        <a:schemeClr val="accent2"/>
                                      </p:to>
                                    </p:animClr>
                                    <p:set>
                                      <p:cBhvr>
                                        <p:cTn id="7" dur="2000" fill="hold"/>
                                        <p:tgtEl>
                                          <p:spTgt spid="25"/>
                                        </p:tgtEl>
                                        <p:attrNameLst>
                                          <p:attrName>fill.type</p:attrName>
                                        </p:attrNameLst>
                                      </p:cBhvr>
                                      <p:to>
                                        <p:strVal val="solid"/>
                                      </p:to>
                                    </p:set>
                                    <p:set>
                                      <p:cBhvr>
                                        <p:cTn id="8" dur="2000" fill="hold"/>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sp>
        <p:nvSpPr>
          <p:cNvPr id="18" name="Title 1">
            <a:extLst>
              <a:ext uri="{FF2B5EF4-FFF2-40B4-BE49-F238E27FC236}">
                <a16:creationId xmlns:a16="http://schemas.microsoft.com/office/drawing/2014/main" id="{A68729AE-61E2-9264-6507-4CF42E966E37}"/>
              </a:ext>
            </a:extLst>
          </p:cNvPr>
          <p:cNvSpPr txBox="1">
            <a:spLocks/>
          </p:cNvSpPr>
          <p:nvPr/>
        </p:nvSpPr>
        <p:spPr>
          <a:xfrm>
            <a:off x="644541" y="87041"/>
            <a:ext cx="2237996" cy="5820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3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9" name="Google Shape;119;p1">
            <a:extLst>
              <a:ext uri="{FF2B5EF4-FFF2-40B4-BE49-F238E27FC236}">
                <a16:creationId xmlns:a16="http://schemas.microsoft.com/office/drawing/2014/main" id="{2679E9FF-2CB3-E44C-5D29-7EC8D7811E97}"/>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Speech Bubble: Rectangle with Corners Rounded 12">
            <a:hlinkClick r:id="" action="ppaction://noaction">
              <a:snd r:embed="rId4" name="T1_W12F_11.1.wav"/>
            </a:hlinkClick>
            <a:extLst>
              <a:ext uri="{FF2B5EF4-FFF2-40B4-BE49-F238E27FC236}">
                <a16:creationId xmlns:a16="http://schemas.microsoft.com/office/drawing/2014/main" id="{823336A4-70E9-15E3-3C2E-430F46337302}"/>
              </a:ext>
            </a:extLst>
          </p:cNvPr>
          <p:cNvSpPr/>
          <p:nvPr/>
        </p:nvSpPr>
        <p:spPr>
          <a:xfrm>
            <a:off x="3684475" y="227648"/>
            <a:ext cx="2237997" cy="476440"/>
          </a:xfrm>
          <a:prstGeom prst="wedgeRoundRectCallout">
            <a:avLst>
              <a:gd name="adj1" fmla="val -60711"/>
              <a:gd name="adj2" fmla="val -1142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das?</a:t>
            </a:r>
          </a:p>
        </p:txBody>
      </p:sp>
      <p:pic>
        <p:nvPicPr>
          <p:cNvPr id="14" name="Graphic 13" descr="Teacher">
            <a:extLst>
              <a:ext uri="{FF2B5EF4-FFF2-40B4-BE49-F238E27FC236}">
                <a16:creationId xmlns:a16="http://schemas.microsoft.com/office/drawing/2014/main" id="{73C9887D-EE65-316C-442F-0F99ED9B89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0408" y="12954"/>
            <a:ext cx="914400" cy="914400"/>
          </a:xfrm>
          <a:prstGeom prst="rect">
            <a:avLst/>
          </a:prstGeom>
        </p:spPr>
      </p:pic>
      <p:sp>
        <p:nvSpPr>
          <p:cNvPr id="17" name="TextBox 16">
            <a:extLst>
              <a:ext uri="{FF2B5EF4-FFF2-40B4-BE49-F238E27FC236}">
                <a16:creationId xmlns:a16="http://schemas.microsoft.com/office/drawing/2014/main" id="{FEC92DE5-DB56-C4CE-2168-707E6DF2C670}"/>
              </a:ext>
            </a:extLst>
          </p:cNvPr>
          <p:cNvSpPr txBox="1"/>
          <p:nvPr/>
        </p:nvSpPr>
        <p:spPr>
          <a:xfrm>
            <a:off x="299743" y="838304"/>
            <a:ext cx="955548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and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 are playing a word game.</a:t>
            </a:r>
          </a:p>
          <a:p>
            <a:r>
              <a:rPr lang="en-GB" sz="2400" dirty="0">
                <a:solidFill>
                  <a:srgbClr val="002060"/>
                </a:solidFill>
                <a:latin typeface="Century Gothic" panose="020B0502020202020204" pitchFamily="34" charset="0"/>
              </a:rPr>
              <a:t>Which word is Ronja referring to? </a:t>
            </a:r>
          </a:p>
        </p:txBody>
      </p:sp>
      <p:sp>
        <p:nvSpPr>
          <p:cNvPr id="20" name="Rounded Rectangle 12">
            <a:extLst>
              <a:ext uri="{FF2B5EF4-FFF2-40B4-BE49-F238E27FC236}">
                <a16:creationId xmlns:a16="http://schemas.microsoft.com/office/drawing/2014/main" id="{CFD6DA75-75F0-0C74-341D-5DBB6688EA34}"/>
              </a:ext>
            </a:extLst>
          </p:cNvPr>
          <p:cNvSpPr/>
          <p:nvPr/>
        </p:nvSpPr>
        <p:spPr>
          <a:xfrm>
            <a:off x="9394937" y="3429000"/>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klar</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Rounded Rectangle 12">
            <a:extLst>
              <a:ext uri="{FF2B5EF4-FFF2-40B4-BE49-F238E27FC236}">
                <a16:creationId xmlns:a16="http://schemas.microsoft.com/office/drawing/2014/main" id="{73BC694F-1165-1FC4-B7B3-BBE5FEF197B4}"/>
              </a:ext>
            </a:extLst>
          </p:cNvPr>
          <p:cNvSpPr/>
          <p:nvPr/>
        </p:nvSpPr>
        <p:spPr>
          <a:xfrm>
            <a:off x="9394937" y="2516394"/>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die Schweiz</a:t>
            </a:r>
          </a:p>
        </p:txBody>
      </p:sp>
      <p:sp>
        <p:nvSpPr>
          <p:cNvPr id="25" name="Rounded Rectangle 12">
            <a:extLst>
              <a:ext uri="{FF2B5EF4-FFF2-40B4-BE49-F238E27FC236}">
                <a16:creationId xmlns:a16="http://schemas.microsoft.com/office/drawing/2014/main" id="{188B23AB-6ECC-93BC-E596-AEFFEAE67127}"/>
              </a:ext>
            </a:extLst>
          </p:cNvPr>
          <p:cNvSpPr/>
          <p:nvPr/>
        </p:nvSpPr>
        <p:spPr>
          <a:xfrm>
            <a:off x="9394937" y="5179862"/>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d</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as Problem</a:t>
            </a:r>
          </a:p>
        </p:txBody>
      </p:sp>
      <p:sp>
        <p:nvSpPr>
          <p:cNvPr id="26" name="Rounded Rectangle 12">
            <a:extLst>
              <a:ext uri="{FF2B5EF4-FFF2-40B4-BE49-F238E27FC236}">
                <a16:creationId xmlns:a16="http://schemas.microsoft.com/office/drawing/2014/main" id="{1DD97353-B168-66D0-F076-7DA1876DE0CF}"/>
              </a:ext>
            </a:extLst>
          </p:cNvPr>
          <p:cNvSpPr/>
          <p:nvPr/>
        </p:nvSpPr>
        <p:spPr>
          <a:xfrm>
            <a:off x="9394937" y="4290003"/>
            <a:ext cx="2305295" cy="7642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ein</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28" name="Picture 27" descr="A cartoon of a person with her hands in her pockets&#10;&#10;Description automatically generated">
            <a:extLst>
              <a:ext uri="{FF2B5EF4-FFF2-40B4-BE49-F238E27FC236}">
                <a16:creationId xmlns:a16="http://schemas.microsoft.com/office/drawing/2014/main" id="{7EB7016D-492C-61C5-B3F4-BCF76537A8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743" y="1766029"/>
            <a:ext cx="1917705" cy="4963471"/>
          </a:xfrm>
          <a:prstGeom prst="rect">
            <a:avLst/>
          </a:prstGeom>
        </p:spPr>
      </p:pic>
      <p:sp>
        <p:nvSpPr>
          <p:cNvPr id="29" name="Speech Bubble: Rectangle with Corners Rounded 28">
            <a:extLst>
              <a:ext uri="{FF2B5EF4-FFF2-40B4-BE49-F238E27FC236}">
                <a16:creationId xmlns:a16="http://schemas.microsoft.com/office/drawing/2014/main" id="{87FBCE01-6C3E-BB66-30E7-41F4DFBF530C}"/>
              </a:ext>
            </a:extLst>
          </p:cNvPr>
          <p:cNvSpPr/>
          <p:nvPr/>
        </p:nvSpPr>
        <p:spPr>
          <a:xfrm>
            <a:off x="2589758" y="2184031"/>
            <a:ext cx="1094717" cy="997207"/>
          </a:xfrm>
          <a:prstGeom prst="wedgeRoundRectCallout">
            <a:avLst>
              <a:gd name="adj1" fmla="val -82787"/>
              <a:gd name="adj2" fmla="val -11218"/>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hlinkClick r:id="" action="ppaction://noaction">
              <a:snd r:embed="rId8" name="T1_W12F_11.7.wav"/>
            </a:hlinkClick>
            <a:extLst>
              <a:ext uri="{FF2B5EF4-FFF2-40B4-BE49-F238E27FC236}">
                <a16:creationId xmlns:a16="http://schemas.microsoft.com/office/drawing/2014/main" id="{496D61C1-5EF3-47B4-A7FE-0FB565B565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2208" y="2479937"/>
            <a:ext cx="429815" cy="405394"/>
          </a:xfrm>
          <a:prstGeom prst="rect">
            <a:avLst/>
          </a:prstGeom>
          <a:effectLst>
            <a:outerShdw blurRad="50800" dist="38100" dir="5400000" algn="t" rotWithShape="0">
              <a:prstClr val="black">
                <a:alpha val="40000"/>
              </a:prstClr>
            </a:outerShdw>
          </a:effectLst>
        </p:spPr>
      </p:pic>
      <p:pic>
        <p:nvPicPr>
          <p:cNvPr id="32" name="Picture 31" descr="A cartoon of a person&#10;&#10;Description automatically generated">
            <a:extLst>
              <a:ext uri="{FF2B5EF4-FFF2-40B4-BE49-F238E27FC236}">
                <a16:creationId xmlns:a16="http://schemas.microsoft.com/office/drawing/2014/main" id="{23651EC2-5D29-232A-C1B0-E90BCF3C57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8542" y="1762952"/>
            <a:ext cx="1266961" cy="4827227"/>
          </a:xfrm>
          <a:prstGeom prst="rect">
            <a:avLst/>
          </a:prstGeom>
        </p:spPr>
      </p:pic>
      <p:pic>
        <p:nvPicPr>
          <p:cNvPr id="33" name="Picture 2" descr="Free lightbulb idea enlightenment vector">
            <a:extLst>
              <a:ext uri="{FF2B5EF4-FFF2-40B4-BE49-F238E27FC236}">
                <a16:creationId xmlns:a16="http://schemas.microsoft.com/office/drawing/2014/main" id="{EB05B4C2-57FB-61CB-8618-7A699691A5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1381" y="1096416"/>
            <a:ext cx="544706" cy="60946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hlinkClick r:id="" action="ppaction://noaction">
              <a:snd r:embed="rId12" name="T1_W12F_12.5.wav"/>
            </a:hlinkClick>
            <a:extLst>
              <a:ext uri="{FF2B5EF4-FFF2-40B4-BE49-F238E27FC236}">
                <a16:creationId xmlns:a16="http://schemas.microsoft.com/office/drawing/2014/main" id="{73560966-3AAC-40D2-2875-7B3BA7877E24}"/>
              </a:ext>
            </a:extLst>
          </p:cNvPr>
          <p:cNvSpPr/>
          <p:nvPr/>
        </p:nvSpPr>
        <p:spPr>
          <a:xfrm>
            <a:off x="8706858" y="269972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a:t>
            </a:r>
          </a:p>
        </p:txBody>
      </p:sp>
      <p:sp>
        <p:nvSpPr>
          <p:cNvPr id="35" name="Rectangle 34">
            <a:hlinkClick r:id="" action="ppaction://noaction">
              <a:snd r:embed="rId13" name="T1_W12F_12.6.wav"/>
            </a:hlinkClick>
            <a:extLst>
              <a:ext uri="{FF2B5EF4-FFF2-40B4-BE49-F238E27FC236}">
                <a16:creationId xmlns:a16="http://schemas.microsoft.com/office/drawing/2014/main" id="{9503EA24-9606-2C77-B0F6-E46F44AEEB51}"/>
              </a:ext>
            </a:extLst>
          </p:cNvPr>
          <p:cNvSpPr/>
          <p:nvPr/>
        </p:nvSpPr>
        <p:spPr>
          <a:xfrm>
            <a:off x="8706856" y="358475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B</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6" name="Rectangle 35">
            <a:hlinkClick r:id="" action="ppaction://noaction">
              <a:snd r:embed="rId14" name="T1_W12F_12.7.wav"/>
            </a:hlinkClick>
            <a:extLst>
              <a:ext uri="{FF2B5EF4-FFF2-40B4-BE49-F238E27FC236}">
                <a16:creationId xmlns:a16="http://schemas.microsoft.com/office/drawing/2014/main" id="{A9B59A5C-85BC-821B-38FF-C1A2E4ADAD90}"/>
              </a:ext>
            </a:extLst>
          </p:cNvPr>
          <p:cNvSpPr/>
          <p:nvPr/>
        </p:nvSpPr>
        <p:spPr>
          <a:xfrm>
            <a:off x="8726504" y="446979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C</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7" name="Rectangle 36">
            <a:hlinkClick r:id="" action="ppaction://noaction">
              <a:snd r:embed="rId15" name="T1_W12F_12.8.wav"/>
            </a:hlinkClick>
            <a:extLst>
              <a:ext uri="{FF2B5EF4-FFF2-40B4-BE49-F238E27FC236}">
                <a16:creationId xmlns:a16="http://schemas.microsoft.com/office/drawing/2014/main" id="{8505D57B-AEA6-3CE1-73C8-4F2632CB284D}"/>
              </a:ext>
            </a:extLst>
          </p:cNvPr>
          <p:cNvSpPr/>
          <p:nvPr/>
        </p:nvSpPr>
        <p:spPr>
          <a:xfrm>
            <a:off x="8730302" y="535482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kern="0" dirty="0">
                <a:solidFill>
                  <a:srgbClr val="FFFFFF"/>
                </a:solidFill>
                <a:latin typeface="Century Gothic" panose="020B0502020202020204" pitchFamily="34" charset="0"/>
                <a:sym typeface="Arial"/>
              </a:rPr>
              <a:t>D</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256194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5"/>
                                        </p:tgtEl>
                                        <p:attrNameLst>
                                          <p:attrName>fillcolor</p:attrName>
                                        </p:attrNameLst>
                                      </p:cBhvr>
                                      <p:to>
                                        <a:schemeClr val="accent2"/>
                                      </p:to>
                                    </p:animClr>
                                    <p:set>
                                      <p:cBhvr>
                                        <p:cTn id="7" dur="2000" fill="hold"/>
                                        <p:tgtEl>
                                          <p:spTgt spid="25"/>
                                        </p:tgtEl>
                                        <p:attrNameLst>
                                          <p:attrName>fill.type</p:attrName>
                                        </p:attrNameLst>
                                      </p:cBhvr>
                                      <p:to>
                                        <p:strVal val="solid"/>
                                      </p:to>
                                    </p:set>
                                    <p:set>
                                      <p:cBhvr>
                                        <p:cTn id="8" dur="2000" fill="hold"/>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hlinkClick r:id="" action="ppaction://noaction">
              <a:snd r:embed="rId3" name="T1_W12F_17.1.wav"/>
            </a:hlinkClick>
            <a:extLst>
              <a:ext uri="{FF2B5EF4-FFF2-40B4-BE49-F238E27FC236}">
                <a16:creationId xmlns:a16="http://schemas.microsoft.com/office/drawing/2014/main" id="{67F195E3-B4A8-4B57-84B5-E286C7573A0E}"/>
              </a:ext>
            </a:extLst>
          </p:cNvPr>
          <p:cNvSpPr/>
          <p:nvPr/>
        </p:nvSpPr>
        <p:spPr>
          <a:xfrm>
            <a:off x="2869592" y="48311"/>
            <a:ext cx="5563891" cy="584775"/>
          </a:xfrm>
          <a:prstGeom prst="rect">
            <a:avLst/>
          </a:prstGeom>
        </p:spPr>
        <p:txBody>
          <a:bodyPr wrap="square">
            <a:spAutoFit/>
          </a:bodyPr>
          <a:lstStyle/>
          <a:p>
            <a:r>
              <a:rPr lang="es-AR" sz="3200" b="1" kern="0" dirty="0" err="1">
                <a:solidFill>
                  <a:srgbClr val="002060"/>
                </a:solidFill>
                <a:latin typeface="Century Gothic" panose="020B0502020202020204" pitchFamily="34" charset="0"/>
                <a:cs typeface="Arial"/>
                <a:sym typeface="Arial"/>
              </a:rPr>
              <a:t>Wo</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was</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wie</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nicht</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wahr</a:t>
            </a:r>
            <a:r>
              <a:rPr lang="es-AR" sz="3200" b="1" kern="0" dirty="0">
                <a:solidFill>
                  <a:srgbClr val="002060"/>
                </a:solidFill>
                <a:latin typeface="Century Gothic" panose="020B0502020202020204" pitchFamily="34" charset="0"/>
                <a:cs typeface="Arial"/>
                <a:sym typeface="Arial"/>
              </a:rPr>
              <a:t>?  </a:t>
            </a:r>
            <a:endParaRPr lang="en-GB"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5" name="T1_W12F_17.2.wav"/>
            </a:hlinkClick>
            <a:extLst>
              <a:ext uri="{FF2B5EF4-FFF2-40B4-BE49-F238E27FC236}">
                <a16:creationId xmlns:a16="http://schemas.microsoft.com/office/drawing/2014/main" id="{59240F57-A22B-4D0E-8019-AC8D258BB600}"/>
              </a:ext>
            </a:extLst>
          </p:cNvPr>
          <p:cNvSpPr/>
          <p:nvPr/>
        </p:nvSpPr>
        <p:spPr>
          <a:xfrm>
            <a:off x="946221" y="677832"/>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das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richtig</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54" y="463138"/>
            <a:ext cx="914400" cy="914400"/>
          </a:xfrm>
          <a:prstGeom prst="rect">
            <a:avLst/>
          </a:prstGeom>
        </p:spPr>
      </p:pic>
      <p:sp>
        <p:nvSpPr>
          <p:cNvPr id="4" name="TextBox 3">
            <a:extLst>
              <a:ext uri="{FF2B5EF4-FFF2-40B4-BE49-F238E27FC236}">
                <a16:creationId xmlns:a16="http://schemas.microsoft.com/office/drawing/2014/main" id="{2299FC33-9701-70CA-F693-925C631E37A4}"/>
              </a:ext>
            </a:extLst>
          </p:cNvPr>
          <p:cNvSpPr txBox="1"/>
          <p:nvPr/>
        </p:nvSpPr>
        <p:spPr>
          <a:xfrm>
            <a:off x="180000" y="1296000"/>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5" name="TextBox 4">
            <a:extLst>
              <a:ext uri="{FF2B5EF4-FFF2-40B4-BE49-F238E27FC236}">
                <a16:creationId xmlns:a16="http://schemas.microsoft.com/office/drawing/2014/main" id="{93489A02-9C0E-FF7A-00A7-699AF8F6DCDA}"/>
              </a:ext>
            </a:extLst>
          </p:cNvPr>
          <p:cNvSpPr txBox="1"/>
          <p:nvPr/>
        </p:nvSpPr>
        <p:spPr>
          <a:xfrm>
            <a:off x="180000" y="3136612"/>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7" name="TextBox 6">
            <a:hlinkClick r:id="" action="ppaction://noaction">
              <a:snd r:embed="rId8" name="T1_W12F_17.3.wav"/>
            </a:hlinkClick>
            <a:extLst>
              <a:ext uri="{FF2B5EF4-FFF2-40B4-BE49-F238E27FC236}">
                <a16:creationId xmlns:a16="http://schemas.microsoft.com/office/drawing/2014/main" id="{44AC1FEF-2099-AA87-22A5-2D7C7639C8D8}"/>
              </a:ext>
            </a:extLst>
          </p:cNvPr>
          <p:cNvSpPr txBox="1"/>
          <p:nvPr/>
        </p:nvSpPr>
        <p:spPr>
          <a:xfrm>
            <a:off x="180000" y="2029607"/>
            <a:ext cx="2153297"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a:t>
            </a:r>
          </a:p>
        </p:txBody>
      </p:sp>
      <p:sp>
        <p:nvSpPr>
          <p:cNvPr id="11" name="TextBox 10">
            <a:hlinkClick r:id="" action="ppaction://noaction">
              <a:snd r:embed="rId9" name="T1_W12F_17.4.wav"/>
            </a:hlinkClick>
            <a:extLst>
              <a:ext uri="{FF2B5EF4-FFF2-40B4-BE49-F238E27FC236}">
                <a16:creationId xmlns:a16="http://schemas.microsoft.com/office/drawing/2014/main" id="{726EA002-3735-0647-08D6-33D9DBC3A056}"/>
              </a:ext>
            </a:extLst>
          </p:cNvPr>
          <p:cNvSpPr txBox="1"/>
          <p:nvPr/>
        </p:nvSpPr>
        <p:spPr>
          <a:xfrm>
            <a:off x="386062" y="3716118"/>
            <a:ext cx="2273055"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b</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ich</a:t>
            </a:r>
          </a:p>
        </p:txBody>
      </p:sp>
      <p:sp>
        <p:nvSpPr>
          <p:cNvPr id="14" name="TextBox 13">
            <a:hlinkClick r:id="" action="ppaction://noaction">
              <a:snd r:embed="rId10" name="T1_W12F_17.6.wav"/>
            </a:hlinkClick>
            <a:extLst>
              <a:ext uri="{FF2B5EF4-FFF2-40B4-BE49-F238E27FC236}">
                <a16:creationId xmlns:a16="http://schemas.microsoft.com/office/drawing/2014/main" id="{1A8D221B-BCC6-4BE6-49F1-1113C098F9F9}"/>
              </a:ext>
            </a:extLst>
          </p:cNvPr>
          <p:cNvSpPr txBox="1"/>
          <p:nvPr/>
        </p:nvSpPr>
        <p:spPr>
          <a:xfrm>
            <a:off x="4156169" y="4771340"/>
            <a:ext cx="2018231"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b</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a:t>
            </a:r>
          </a:p>
        </p:txBody>
      </p:sp>
      <p:sp>
        <p:nvSpPr>
          <p:cNvPr id="15" name="TextBox 14">
            <a:hlinkClick r:id="" action="ppaction://noaction">
              <a:snd r:embed="rId11" name="T1_W12F_17.5.wav"/>
            </a:hlinkClick>
            <a:extLst>
              <a:ext uri="{FF2B5EF4-FFF2-40B4-BE49-F238E27FC236}">
                <a16:creationId xmlns:a16="http://schemas.microsoft.com/office/drawing/2014/main" id="{FCBC983A-F120-31DE-E32E-5D5C198D5101}"/>
              </a:ext>
            </a:extLst>
          </p:cNvPr>
          <p:cNvSpPr txBox="1"/>
          <p:nvPr/>
        </p:nvSpPr>
        <p:spPr>
          <a:xfrm>
            <a:off x="2780650" y="3716117"/>
            <a:ext cx="450562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i</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Schweiz</a:t>
            </a:r>
          </a:p>
        </p:txBody>
      </p:sp>
      <p:sp>
        <p:nvSpPr>
          <p:cNvPr id="17" name="TextBox 16">
            <a:extLst>
              <a:ext uri="{FF2B5EF4-FFF2-40B4-BE49-F238E27FC236}">
                <a16:creationId xmlns:a16="http://schemas.microsoft.com/office/drawing/2014/main" id="{D9D03909-B4F8-9914-B921-46F702EADFDD}"/>
              </a:ext>
            </a:extLst>
          </p:cNvPr>
          <p:cNvSpPr txBox="1"/>
          <p:nvPr/>
        </p:nvSpPr>
        <p:spPr>
          <a:xfrm>
            <a:off x="383856" y="4771340"/>
            <a:ext cx="363220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m</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a:t>
            </a:r>
          </a:p>
        </p:txBody>
      </p:sp>
      <p:sp>
        <p:nvSpPr>
          <p:cNvPr id="18" name="TextBox 17">
            <a:extLst>
              <a:ext uri="{FF2B5EF4-FFF2-40B4-BE49-F238E27FC236}">
                <a16:creationId xmlns:a16="http://schemas.microsoft.com/office/drawing/2014/main" id="{7D6C1224-FE06-39BB-953F-99EFE06855FD}"/>
              </a:ext>
            </a:extLst>
          </p:cNvPr>
          <p:cNvSpPr txBox="1"/>
          <p:nvPr/>
        </p:nvSpPr>
        <p:spPr>
          <a:xfrm>
            <a:off x="386062" y="5801684"/>
            <a:ext cx="3366131"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England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E3B360A-5DA3-D9B4-7C3B-6E267B3EB833}"/>
              </a:ext>
            </a:extLst>
          </p:cNvPr>
          <p:cNvSpPr txBox="1"/>
          <p:nvPr/>
        </p:nvSpPr>
        <p:spPr>
          <a:xfrm>
            <a:off x="6314512" y="4771340"/>
            <a:ext cx="4673845"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Guten</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Morgen</a:t>
            </a:r>
          </a:p>
        </p:txBody>
      </p:sp>
      <p:sp>
        <p:nvSpPr>
          <p:cNvPr id="20" name="TextBox 19">
            <a:extLst>
              <a:ext uri="{FF2B5EF4-FFF2-40B4-BE49-F238E27FC236}">
                <a16:creationId xmlns:a16="http://schemas.microsoft.com/office/drawing/2014/main" id="{EC971291-9397-FA6C-8F9E-755AF7FCF87D}"/>
              </a:ext>
            </a:extLst>
          </p:cNvPr>
          <p:cNvSpPr txBox="1"/>
          <p:nvPr/>
        </p:nvSpPr>
        <p:spPr>
          <a:xfrm>
            <a:off x="3893766" y="5801684"/>
            <a:ext cx="251241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schlecht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12" name="T1_W12F_17.7.wav"/>
            </a:hlinkClick>
            <a:extLst>
              <a:ext uri="{FF2B5EF4-FFF2-40B4-BE49-F238E27FC236}">
                <a16:creationId xmlns:a16="http://schemas.microsoft.com/office/drawing/2014/main" id="{5FBE5BB6-8B4C-DF04-1EC1-0D2FF1EFD2D4}"/>
              </a:ext>
            </a:extLst>
          </p:cNvPr>
          <p:cNvSpPr txBox="1"/>
          <p:nvPr/>
        </p:nvSpPr>
        <p:spPr>
          <a:xfrm>
            <a:off x="6547750" y="5801684"/>
            <a:ext cx="4898015"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i</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Butterbrot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9239A38F-4E3E-4A4F-40AE-5B2EBF2AAF97}"/>
              </a:ext>
            </a:extLst>
          </p:cNvPr>
          <p:cNvSpPr txBox="1"/>
          <p:nvPr/>
        </p:nvSpPr>
        <p:spPr>
          <a:xfrm>
            <a:off x="7407811" y="3716117"/>
            <a:ext cx="179833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er </a:t>
            </a:r>
            <a:r>
              <a:rPr lang="en-GB" sz="4400" dirty="0" err="1">
                <a:solidFill>
                  <a:srgbClr val="4472C4">
                    <a:lumMod val="50000"/>
                  </a:srgbClr>
                </a:solidFill>
                <a:latin typeface="Century Gothic" panose="020F0302020204030204"/>
              </a:rPr>
              <a:t>ist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chemeClr val="accent2"/>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14"/>
                                        </p:tgtEl>
                                        <p:attrNameLst>
                                          <p:attrName>fillcolor</p:attrName>
                                        </p:attrNameLst>
                                      </p:cBhvr>
                                      <p:to>
                                        <a:schemeClr val="accent2"/>
                                      </p:to>
                                    </p:animClr>
                                    <p:set>
                                      <p:cBhvr>
                                        <p:cTn id="11" dur="2000" fill="hold"/>
                                        <p:tgtEl>
                                          <p:spTgt spid="14"/>
                                        </p:tgtEl>
                                        <p:attrNameLst>
                                          <p:attrName>fill.type</p:attrName>
                                        </p:attrNameLst>
                                      </p:cBhvr>
                                      <p:to>
                                        <p:strVal val="solid"/>
                                      </p:to>
                                    </p:set>
                                    <p:set>
                                      <p:cBhvr>
                                        <p:cTn id="12" dur="2000" fill="hold"/>
                                        <p:tgtEl>
                                          <p:spTgt spid="14"/>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21"/>
                                        </p:tgtEl>
                                        <p:attrNameLst>
                                          <p:attrName>fillcolor</p:attrName>
                                        </p:attrNameLst>
                                      </p:cBhvr>
                                      <p:to>
                                        <a:schemeClr val="accent2"/>
                                      </p:to>
                                    </p:animClr>
                                    <p:set>
                                      <p:cBhvr>
                                        <p:cTn id="15" dur="2000" fill="hold"/>
                                        <p:tgtEl>
                                          <p:spTgt spid="21"/>
                                        </p:tgtEl>
                                        <p:attrNameLst>
                                          <p:attrName>fill.type</p:attrName>
                                        </p:attrNameLst>
                                      </p:cBhvr>
                                      <p:to>
                                        <p:strVal val="solid"/>
                                      </p:to>
                                    </p:set>
                                    <p:set>
                                      <p:cBhvr>
                                        <p:cTn id="16" dur="2000" fill="hold"/>
                                        <p:tgtEl>
                                          <p:spTgt spid="21"/>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15"/>
                                        </p:tgtEl>
                                        <p:attrNameLst>
                                          <p:attrName>fillcolor</p:attrName>
                                        </p:attrNameLst>
                                      </p:cBhvr>
                                      <p:to>
                                        <a:schemeClr val="accent2"/>
                                      </p:to>
                                    </p:animClr>
                                    <p:set>
                                      <p:cBhvr>
                                        <p:cTn id="19" dur="2000" fill="hold"/>
                                        <p:tgtEl>
                                          <p:spTgt spid="15"/>
                                        </p:tgtEl>
                                        <p:attrNameLst>
                                          <p:attrName>fill.type</p:attrName>
                                        </p:attrNameLst>
                                      </p:cBhvr>
                                      <p:to>
                                        <p:strVal val="solid"/>
                                      </p:to>
                                    </p:set>
                                    <p:set>
                                      <p:cBhvr>
                                        <p:cTn id="20"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hlinkClick r:id="" action="ppaction://noaction">
              <a:snd r:embed="rId3" name="T1_W12F_17.1.wav"/>
            </a:hlinkClick>
            <a:extLst>
              <a:ext uri="{FF2B5EF4-FFF2-40B4-BE49-F238E27FC236}">
                <a16:creationId xmlns:a16="http://schemas.microsoft.com/office/drawing/2014/main" id="{67F195E3-B4A8-4B57-84B5-E286C7573A0E}"/>
              </a:ext>
            </a:extLst>
          </p:cNvPr>
          <p:cNvSpPr/>
          <p:nvPr/>
        </p:nvSpPr>
        <p:spPr>
          <a:xfrm>
            <a:off x="2869592" y="48311"/>
            <a:ext cx="5563891" cy="584775"/>
          </a:xfrm>
          <a:prstGeom prst="rect">
            <a:avLst/>
          </a:prstGeom>
        </p:spPr>
        <p:txBody>
          <a:bodyPr wrap="square">
            <a:spAutoFit/>
          </a:bodyPr>
          <a:lstStyle/>
          <a:p>
            <a:r>
              <a:rPr lang="es-AR" sz="3200" b="1" kern="0" dirty="0" err="1">
                <a:solidFill>
                  <a:srgbClr val="002060"/>
                </a:solidFill>
                <a:latin typeface="Century Gothic" panose="020B0502020202020204" pitchFamily="34" charset="0"/>
                <a:cs typeface="Arial"/>
                <a:sym typeface="Arial"/>
              </a:rPr>
              <a:t>Wo</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was</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wie</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nicht</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wahr</a:t>
            </a:r>
            <a:r>
              <a:rPr lang="es-AR" sz="3200" b="1" kern="0" dirty="0">
                <a:solidFill>
                  <a:srgbClr val="002060"/>
                </a:solidFill>
                <a:latin typeface="Century Gothic" panose="020B0502020202020204" pitchFamily="34" charset="0"/>
                <a:cs typeface="Arial"/>
                <a:sym typeface="Arial"/>
              </a:rPr>
              <a:t>?  </a:t>
            </a:r>
            <a:endParaRPr lang="en-GB"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5" name="T1_W12F_17.2.wav"/>
            </a:hlinkClick>
            <a:extLst>
              <a:ext uri="{FF2B5EF4-FFF2-40B4-BE49-F238E27FC236}">
                <a16:creationId xmlns:a16="http://schemas.microsoft.com/office/drawing/2014/main" id="{59240F57-A22B-4D0E-8019-AC8D258BB600}"/>
              </a:ext>
            </a:extLst>
          </p:cNvPr>
          <p:cNvSpPr/>
          <p:nvPr/>
        </p:nvSpPr>
        <p:spPr>
          <a:xfrm>
            <a:off x="946221" y="677832"/>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das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richtig</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54" y="463138"/>
            <a:ext cx="914400" cy="914400"/>
          </a:xfrm>
          <a:prstGeom prst="rect">
            <a:avLst/>
          </a:prstGeom>
        </p:spPr>
      </p:pic>
      <p:sp>
        <p:nvSpPr>
          <p:cNvPr id="4" name="TextBox 3">
            <a:extLst>
              <a:ext uri="{FF2B5EF4-FFF2-40B4-BE49-F238E27FC236}">
                <a16:creationId xmlns:a16="http://schemas.microsoft.com/office/drawing/2014/main" id="{2299FC33-9701-70CA-F693-925C631E37A4}"/>
              </a:ext>
            </a:extLst>
          </p:cNvPr>
          <p:cNvSpPr txBox="1"/>
          <p:nvPr/>
        </p:nvSpPr>
        <p:spPr>
          <a:xfrm>
            <a:off x="180000" y="1296000"/>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5" name="TextBox 4">
            <a:extLst>
              <a:ext uri="{FF2B5EF4-FFF2-40B4-BE49-F238E27FC236}">
                <a16:creationId xmlns:a16="http://schemas.microsoft.com/office/drawing/2014/main" id="{93489A02-9C0E-FF7A-00A7-699AF8F6DCDA}"/>
              </a:ext>
            </a:extLst>
          </p:cNvPr>
          <p:cNvSpPr txBox="1"/>
          <p:nvPr/>
        </p:nvSpPr>
        <p:spPr>
          <a:xfrm>
            <a:off x="180000" y="3136612"/>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7" name="TextBox 6">
            <a:hlinkClick r:id="" action="ppaction://noaction">
              <a:snd r:embed="rId8" name="T1_W12F_17.8.wav"/>
            </a:hlinkClick>
            <a:extLst>
              <a:ext uri="{FF2B5EF4-FFF2-40B4-BE49-F238E27FC236}">
                <a16:creationId xmlns:a16="http://schemas.microsoft.com/office/drawing/2014/main" id="{44AC1FEF-2099-AA87-22A5-2D7C7639C8D8}"/>
              </a:ext>
            </a:extLst>
          </p:cNvPr>
          <p:cNvSpPr txBox="1"/>
          <p:nvPr/>
        </p:nvSpPr>
        <p:spPr>
          <a:xfrm>
            <a:off x="180000" y="2029607"/>
            <a:ext cx="2273055"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a:t>
            </a:r>
          </a:p>
        </p:txBody>
      </p:sp>
      <p:sp>
        <p:nvSpPr>
          <p:cNvPr id="11" name="TextBox 10">
            <a:extLst>
              <a:ext uri="{FF2B5EF4-FFF2-40B4-BE49-F238E27FC236}">
                <a16:creationId xmlns:a16="http://schemas.microsoft.com/office/drawing/2014/main" id="{726EA002-3735-0647-08D6-33D9DBC3A056}"/>
              </a:ext>
            </a:extLst>
          </p:cNvPr>
          <p:cNvSpPr txBox="1"/>
          <p:nvPr/>
        </p:nvSpPr>
        <p:spPr>
          <a:xfrm>
            <a:off x="386062" y="3716118"/>
            <a:ext cx="3366131"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e</a:t>
            </a:r>
            <a:r>
              <a:rPr lang="en-GB" sz="4400" noProof="0" dirty="0">
                <a:solidFill>
                  <a:srgbClr val="4472C4">
                    <a:lumMod val="50000"/>
                  </a:srgbClr>
                </a:solidFill>
                <a:latin typeface="Century Gothic" panose="020F0302020204030204"/>
              </a:rPr>
              <a:t>in Ding </a:t>
            </a:r>
            <a:r>
              <a:rPr lang="en-GB" sz="4400" noProof="0" dirty="0" err="1">
                <a:solidFill>
                  <a:srgbClr val="4472C4">
                    <a:lumMod val="50000"/>
                  </a:srgbClr>
                </a:solidFill>
                <a:latin typeface="Century Gothic" panose="020F0302020204030204"/>
              </a:rPr>
              <a:t>ist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1A8D221B-BCC6-4BE6-49F1-1113C098F9F9}"/>
              </a:ext>
            </a:extLst>
          </p:cNvPr>
          <p:cNvSpPr txBox="1"/>
          <p:nvPr/>
        </p:nvSpPr>
        <p:spPr>
          <a:xfrm>
            <a:off x="2873912" y="4771340"/>
            <a:ext cx="2018231"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k</a:t>
            </a:r>
            <a:r>
              <a:rPr lang="en-GB" sz="4400" noProof="0" dirty="0">
                <a:solidFill>
                  <a:srgbClr val="4472C4">
                    <a:lumMod val="50000"/>
                  </a:srgbClr>
                </a:solidFill>
                <a:latin typeface="Century Gothic" panose="020F0302020204030204"/>
              </a:rPr>
              <a:t>lar </a:t>
            </a:r>
            <a:r>
              <a:rPr lang="en-GB" sz="4400" noProof="0" dirty="0" err="1">
                <a:solidFill>
                  <a:srgbClr val="4472C4">
                    <a:lumMod val="50000"/>
                  </a:srgbClr>
                </a:solidFill>
                <a:latin typeface="Century Gothic" panose="020F0302020204030204"/>
              </a:rPr>
              <a:t>ist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9" name="T1_W12F_17.9.wav"/>
            </a:hlinkClick>
            <a:extLst>
              <a:ext uri="{FF2B5EF4-FFF2-40B4-BE49-F238E27FC236}">
                <a16:creationId xmlns:a16="http://schemas.microsoft.com/office/drawing/2014/main" id="{FCBC983A-F120-31DE-E32E-5D5C198D5101}"/>
              </a:ext>
            </a:extLst>
          </p:cNvPr>
          <p:cNvSpPr txBox="1"/>
          <p:nvPr/>
        </p:nvSpPr>
        <p:spPr>
          <a:xfrm>
            <a:off x="3873726" y="3716117"/>
            <a:ext cx="450562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i</a:t>
            </a:r>
            <a:r>
              <a:rPr lang="en-GB" sz="4400" noProof="0" dirty="0" err="1">
                <a:solidFill>
                  <a:srgbClr val="4472C4">
                    <a:lumMod val="50000"/>
                  </a:srgbClr>
                </a:solidFill>
                <a:latin typeface="Century Gothic" panose="020F0302020204030204"/>
              </a:rPr>
              <a:t>st</a:t>
            </a:r>
            <a:r>
              <a:rPr lang="en-GB" sz="4400" noProof="0" dirty="0">
                <a:solidFill>
                  <a:srgbClr val="4472C4">
                    <a:lumMod val="50000"/>
                  </a:srgbClr>
                </a:solidFill>
                <a:latin typeface="Century Gothic" panose="020F0302020204030204"/>
              </a:rPr>
              <a:t> </a:t>
            </a:r>
            <a:r>
              <a:rPr lang="en-GB" sz="4400" noProof="0" dirty="0" err="1">
                <a:solidFill>
                  <a:srgbClr val="4472C4">
                    <a:lumMod val="50000"/>
                  </a:srgbClr>
                </a:solidFill>
                <a:latin typeface="Century Gothic" panose="020F0302020204030204"/>
              </a:rPr>
              <a:t>eine</a:t>
            </a:r>
            <a:r>
              <a:rPr lang="en-GB" sz="4400" noProof="0" dirty="0">
                <a:solidFill>
                  <a:srgbClr val="4472C4">
                    <a:lumMod val="50000"/>
                  </a:srgbClr>
                </a:solidFill>
                <a:latin typeface="Century Gothic" panose="020F0302020204030204"/>
              </a:rPr>
              <a:t> </a:t>
            </a:r>
            <a:r>
              <a:rPr lang="en-GB" sz="4400" noProof="0" dirty="0" err="1">
                <a:solidFill>
                  <a:srgbClr val="4472C4">
                    <a:lumMod val="50000"/>
                  </a:srgbClr>
                </a:solidFill>
                <a:latin typeface="Century Gothic" panose="020F0302020204030204"/>
              </a:rPr>
              <a:t>Farbe</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hlinkClick r:id="" action="ppaction://noaction">
              <a:snd r:embed="rId10" name="T1_W12F_17.10.wav"/>
            </a:hlinkClick>
            <a:extLst>
              <a:ext uri="{FF2B5EF4-FFF2-40B4-BE49-F238E27FC236}">
                <a16:creationId xmlns:a16="http://schemas.microsoft.com/office/drawing/2014/main" id="{D9D03909-B4F8-9914-B921-46F702EADFDD}"/>
              </a:ext>
            </a:extLst>
          </p:cNvPr>
          <p:cNvSpPr txBox="1"/>
          <p:nvPr/>
        </p:nvSpPr>
        <p:spPr>
          <a:xfrm>
            <a:off x="383856" y="4771340"/>
            <a:ext cx="2369854"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err="1">
                <a:solidFill>
                  <a:srgbClr val="4472C4">
                    <a:lumMod val="50000"/>
                  </a:srgbClr>
                </a:solidFill>
                <a:latin typeface="Century Gothic" panose="020F0302020204030204"/>
              </a:rPr>
              <a:t>ist</a:t>
            </a:r>
            <a:r>
              <a:rPr lang="en-GB" sz="4400" dirty="0">
                <a:solidFill>
                  <a:srgbClr val="4472C4">
                    <a:lumMod val="50000"/>
                  </a:srgbClr>
                </a:solidFill>
                <a:latin typeface="Century Gothic" panose="020F0302020204030204"/>
              </a:rPr>
              <a:t> das</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1" name="T1_W12F_17.12.wav"/>
            </a:hlinkClick>
            <a:extLst>
              <a:ext uri="{FF2B5EF4-FFF2-40B4-BE49-F238E27FC236}">
                <a16:creationId xmlns:a16="http://schemas.microsoft.com/office/drawing/2014/main" id="{7D6C1224-FE06-39BB-953F-99EFE06855FD}"/>
              </a:ext>
            </a:extLst>
          </p:cNvPr>
          <p:cNvSpPr txBox="1"/>
          <p:nvPr/>
        </p:nvSpPr>
        <p:spPr>
          <a:xfrm>
            <a:off x="386062" y="5801684"/>
            <a:ext cx="3366131"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err="1">
                <a:solidFill>
                  <a:srgbClr val="4472C4">
                    <a:lumMod val="50000"/>
                  </a:srgbClr>
                </a:solidFill>
                <a:latin typeface="Century Gothic" panose="020F0302020204030204"/>
              </a:rPr>
              <a:t>ist</a:t>
            </a:r>
            <a:r>
              <a:rPr lang="en-GB" sz="4400" dirty="0">
                <a:solidFill>
                  <a:srgbClr val="4472C4">
                    <a:lumMod val="50000"/>
                  </a:srgbClr>
                </a:solidFill>
                <a:latin typeface="Century Gothic" panose="020F0302020204030204"/>
              </a:rPr>
              <a:t> der </a:t>
            </a:r>
            <a:r>
              <a:rPr lang="en-GB" sz="4400" dirty="0" err="1">
                <a:solidFill>
                  <a:srgbClr val="4472C4">
                    <a:lumMod val="50000"/>
                  </a:srgbClr>
                </a:solidFill>
                <a:latin typeface="Century Gothic" panose="020F0302020204030204"/>
              </a:rPr>
              <a:t>Preis</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12" name="T1_W12F_17.11.wav"/>
            </a:hlinkClick>
            <a:extLst>
              <a:ext uri="{FF2B5EF4-FFF2-40B4-BE49-F238E27FC236}">
                <a16:creationId xmlns:a16="http://schemas.microsoft.com/office/drawing/2014/main" id="{2E3B360A-5DA3-D9B4-7C3B-6E267B3EB833}"/>
              </a:ext>
            </a:extLst>
          </p:cNvPr>
          <p:cNvSpPr txBox="1"/>
          <p:nvPr/>
        </p:nvSpPr>
        <p:spPr>
          <a:xfrm>
            <a:off x="5011229" y="4771340"/>
            <a:ext cx="2512411"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grün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EC971291-9397-FA6C-8F9E-755AF7FCF87D}"/>
              </a:ext>
            </a:extLst>
          </p:cNvPr>
          <p:cNvSpPr txBox="1"/>
          <p:nvPr/>
        </p:nvSpPr>
        <p:spPr>
          <a:xfrm>
            <a:off x="3893766" y="5801684"/>
            <a:ext cx="2018231"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Hallo</a:t>
            </a:r>
          </a:p>
        </p:txBody>
      </p:sp>
      <p:sp>
        <p:nvSpPr>
          <p:cNvPr id="21" name="TextBox 20">
            <a:hlinkClick r:id="" action="ppaction://noaction">
              <a:snd r:embed="rId13" name="T1_W12F_17.13.wav"/>
            </a:hlinkClick>
            <a:extLst>
              <a:ext uri="{FF2B5EF4-FFF2-40B4-BE49-F238E27FC236}">
                <a16:creationId xmlns:a16="http://schemas.microsoft.com/office/drawing/2014/main" id="{5FBE5BB6-8B4C-DF04-1EC1-0D2FF1EFD2D4}"/>
              </a:ext>
            </a:extLst>
          </p:cNvPr>
          <p:cNvSpPr txBox="1"/>
          <p:nvPr/>
        </p:nvSpPr>
        <p:spPr>
          <a:xfrm>
            <a:off x="6043456" y="5801684"/>
            <a:ext cx="3699641"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err="1">
                <a:solidFill>
                  <a:srgbClr val="4472C4">
                    <a:lumMod val="50000"/>
                  </a:srgbClr>
                </a:solidFill>
                <a:latin typeface="Century Gothic" panose="020F0302020204030204"/>
              </a:rPr>
              <a:t>i</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Blatt</a:t>
            </a:r>
          </a:p>
        </p:txBody>
      </p:sp>
      <p:sp>
        <p:nvSpPr>
          <p:cNvPr id="22" name="TextBox 21">
            <a:extLst>
              <a:ext uri="{FF2B5EF4-FFF2-40B4-BE49-F238E27FC236}">
                <a16:creationId xmlns:a16="http://schemas.microsoft.com/office/drawing/2014/main" id="{9239A38F-4E3E-4A4F-40AE-5B2EBF2AAF97}"/>
              </a:ext>
            </a:extLst>
          </p:cNvPr>
          <p:cNvSpPr txBox="1"/>
          <p:nvPr/>
        </p:nvSpPr>
        <p:spPr>
          <a:xfrm>
            <a:off x="8492359" y="3716117"/>
            <a:ext cx="2342887"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err="1">
                <a:solidFill>
                  <a:srgbClr val="4472C4">
                    <a:lumMod val="50000"/>
                  </a:srgbClr>
                </a:solidFill>
                <a:latin typeface="Century Gothic" panose="020F0302020204030204"/>
              </a:rPr>
              <a:t>einfach</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8520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7"/>
                                        </p:tgtEl>
                                        <p:attrNameLst>
                                          <p:attrName>fillcolor</p:attrName>
                                        </p:attrNameLst>
                                      </p:cBhvr>
                                      <p:to>
                                        <a:schemeClr val="accent2"/>
                                      </p:to>
                                    </p:animClr>
                                    <p:set>
                                      <p:cBhvr>
                                        <p:cTn id="7" dur="2000" fill="hold"/>
                                        <p:tgtEl>
                                          <p:spTgt spid="17"/>
                                        </p:tgtEl>
                                        <p:attrNameLst>
                                          <p:attrName>fill.type</p:attrName>
                                        </p:attrNameLst>
                                      </p:cBhvr>
                                      <p:to>
                                        <p:strVal val="solid"/>
                                      </p:to>
                                    </p:set>
                                    <p:set>
                                      <p:cBhvr>
                                        <p:cTn id="8" dur="2000" fill="hold"/>
                                        <p:tgtEl>
                                          <p:spTgt spid="17"/>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21"/>
                                        </p:tgtEl>
                                        <p:attrNameLst>
                                          <p:attrName>fillcolor</p:attrName>
                                        </p:attrNameLst>
                                      </p:cBhvr>
                                      <p:to>
                                        <a:schemeClr val="accent2"/>
                                      </p:to>
                                    </p:animClr>
                                    <p:set>
                                      <p:cBhvr>
                                        <p:cTn id="11" dur="2000" fill="hold"/>
                                        <p:tgtEl>
                                          <p:spTgt spid="21"/>
                                        </p:tgtEl>
                                        <p:attrNameLst>
                                          <p:attrName>fill.type</p:attrName>
                                        </p:attrNameLst>
                                      </p:cBhvr>
                                      <p:to>
                                        <p:strVal val="solid"/>
                                      </p:to>
                                    </p:set>
                                    <p:set>
                                      <p:cBhvr>
                                        <p:cTn id="12" dur="2000" fill="hold"/>
                                        <p:tgtEl>
                                          <p:spTgt spid="21"/>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15"/>
                                        </p:tgtEl>
                                        <p:attrNameLst>
                                          <p:attrName>fillcolor</p:attrName>
                                        </p:attrNameLst>
                                      </p:cBhvr>
                                      <p:to>
                                        <a:schemeClr val="accent2"/>
                                      </p:to>
                                    </p:animClr>
                                    <p:set>
                                      <p:cBhvr>
                                        <p:cTn id="15" dur="2000" fill="hold"/>
                                        <p:tgtEl>
                                          <p:spTgt spid="15"/>
                                        </p:tgtEl>
                                        <p:attrNameLst>
                                          <p:attrName>fill.type</p:attrName>
                                        </p:attrNameLst>
                                      </p:cBhvr>
                                      <p:to>
                                        <p:strVal val="solid"/>
                                      </p:to>
                                    </p:set>
                                    <p:set>
                                      <p:cBhvr>
                                        <p:cTn id="16" dur="2000" fill="hold"/>
                                        <p:tgtEl>
                                          <p:spTgt spid="15"/>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19"/>
                                        </p:tgtEl>
                                        <p:attrNameLst>
                                          <p:attrName>fillcolor</p:attrName>
                                        </p:attrNameLst>
                                      </p:cBhvr>
                                      <p:to>
                                        <a:schemeClr val="accent2"/>
                                      </p:to>
                                    </p:animClr>
                                    <p:set>
                                      <p:cBhvr>
                                        <p:cTn id="19" dur="2000" fill="hold"/>
                                        <p:tgtEl>
                                          <p:spTgt spid="19"/>
                                        </p:tgtEl>
                                        <p:attrNameLst>
                                          <p:attrName>fill.type</p:attrName>
                                        </p:attrNameLst>
                                      </p:cBhvr>
                                      <p:to>
                                        <p:strVal val="solid"/>
                                      </p:to>
                                    </p:set>
                                    <p:set>
                                      <p:cBhvr>
                                        <p:cTn id="20" dur="2000" fill="hold"/>
                                        <p:tgtEl>
                                          <p:spTgt spid="19"/>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18"/>
                                        </p:tgtEl>
                                        <p:attrNameLst>
                                          <p:attrName>fillcolor</p:attrName>
                                        </p:attrNameLst>
                                      </p:cBhvr>
                                      <p:to>
                                        <a:schemeClr val="accent2"/>
                                      </p:to>
                                    </p:animClr>
                                    <p:set>
                                      <p:cBhvr>
                                        <p:cTn id="23" dur="2000" fill="hold"/>
                                        <p:tgtEl>
                                          <p:spTgt spid="18"/>
                                        </p:tgtEl>
                                        <p:attrNameLst>
                                          <p:attrName>fill.type</p:attrName>
                                        </p:attrNameLst>
                                      </p:cBhvr>
                                      <p:to>
                                        <p:strVal val="solid"/>
                                      </p:to>
                                    </p:set>
                                    <p:set>
                                      <p:cBhvr>
                                        <p:cTn id="24"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hlinkClick r:id="" action="ppaction://noaction">
              <a:snd r:embed="rId3" name="T1_W12F_17.1.wav"/>
            </a:hlinkClick>
            <a:extLst>
              <a:ext uri="{FF2B5EF4-FFF2-40B4-BE49-F238E27FC236}">
                <a16:creationId xmlns:a16="http://schemas.microsoft.com/office/drawing/2014/main" id="{67F195E3-B4A8-4B57-84B5-E286C7573A0E}"/>
              </a:ext>
            </a:extLst>
          </p:cNvPr>
          <p:cNvSpPr/>
          <p:nvPr/>
        </p:nvSpPr>
        <p:spPr>
          <a:xfrm>
            <a:off x="2869592" y="48311"/>
            <a:ext cx="5563891" cy="584775"/>
          </a:xfrm>
          <a:prstGeom prst="rect">
            <a:avLst/>
          </a:prstGeom>
        </p:spPr>
        <p:txBody>
          <a:bodyPr wrap="square">
            <a:spAutoFit/>
          </a:bodyPr>
          <a:lstStyle/>
          <a:p>
            <a:r>
              <a:rPr lang="es-AR" sz="3200" b="1" kern="0" dirty="0" err="1">
                <a:solidFill>
                  <a:srgbClr val="002060"/>
                </a:solidFill>
                <a:latin typeface="Century Gothic" panose="020B0502020202020204" pitchFamily="34" charset="0"/>
                <a:cs typeface="Arial"/>
                <a:sym typeface="Arial"/>
              </a:rPr>
              <a:t>Wo</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was</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wie</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nicht</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wahr</a:t>
            </a:r>
            <a:r>
              <a:rPr lang="es-AR" sz="3200" b="1" kern="0" dirty="0">
                <a:solidFill>
                  <a:srgbClr val="002060"/>
                </a:solidFill>
                <a:latin typeface="Century Gothic" panose="020B0502020202020204" pitchFamily="34" charset="0"/>
                <a:cs typeface="Arial"/>
                <a:sym typeface="Arial"/>
              </a:rPr>
              <a:t>?  </a:t>
            </a:r>
            <a:endParaRPr lang="en-GB"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5" name="T1_W12F_17.2.wav"/>
            </a:hlinkClick>
            <a:extLst>
              <a:ext uri="{FF2B5EF4-FFF2-40B4-BE49-F238E27FC236}">
                <a16:creationId xmlns:a16="http://schemas.microsoft.com/office/drawing/2014/main" id="{59240F57-A22B-4D0E-8019-AC8D258BB600}"/>
              </a:ext>
            </a:extLst>
          </p:cNvPr>
          <p:cNvSpPr/>
          <p:nvPr/>
        </p:nvSpPr>
        <p:spPr>
          <a:xfrm>
            <a:off x="946221" y="677832"/>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das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richtig</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54" y="463138"/>
            <a:ext cx="914400" cy="914400"/>
          </a:xfrm>
          <a:prstGeom prst="rect">
            <a:avLst/>
          </a:prstGeom>
        </p:spPr>
      </p:pic>
      <p:sp>
        <p:nvSpPr>
          <p:cNvPr id="4" name="TextBox 3">
            <a:extLst>
              <a:ext uri="{FF2B5EF4-FFF2-40B4-BE49-F238E27FC236}">
                <a16:creationId xmlns:a16="http://schemas.microsoft.com/office/drawing/2014/main" id="{2299FC33-9701-70CA-F693-925C631E37A4}"/>
              </a:ext>
            </a:extLst>
          </p:cNvPr>
          <p:cNvSpPr txBox="1"/>
          <p:nvPr/>
        </p:nvSpPr>
        <p:spPr>
          <a:xfrm>
            <a:off x="180000" y="1296000"/>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5" name="TextBox 4">
            <a:extLst>
              <a:ext uri="{FF2B5EF4-FFF2-40B4-BE49-F238E27FC236}">
                <a16:creationId xmlns:a16="http://schemas.microsoft.com/office/drawing/2014/main" id="{93489A02-9C0E-FF7A-00A7-699AF8F6DCDA}"/>
              </a:ext>
            </a:extLst>
          </p:cNvPr>
          <p:cNvSpPr txBox="1"/>
          <p:nvPr/>
        </p:nvSpPr>
        <p:spPr>
          <a:xfrm>
            <a:off x="180000" y="3136612"/>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7" name="TextBox 6">
            <a:hlinkClick r:id="" action="ppaction://noaction">
              <a:snd r:embed="rId8" name="T1_W12F_17.14.wav"/>
            </a:hlinkClick>
            <a:extLst>
              <a:ext uri="{FF2B5EF4-FFF2-40B4-BE49-F238E27FC236}">
                <a16:creationId xmlns:a16="http://schemas.microsoft.com/office/drawing/2014/main" id="{44AC1FEF-2099-AA87-22A5-2D7C7639C8D8}"/>
              </a:ext>
            </a:extLst>
          </p:cNvPr>
          <p:cNvSpPr txBox="1"/>
          <p:nvPr/>
        </p:nvSpPr>
        <p:spPr>
          <a:xfrm>
            <a:off x="180000" y="2029607"/>
            <a:ext cx="2153297"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a:t>
            </a:r>
          </a:p>
        </p:txBody>
      </p:sp>
      <p:sp>
        <p:nvSpPr>
          <p:cNvPr id="11" name="TextBox 10">
            <a:extLst>
              <a:ext uri="{FF2B5EF4-FFF2-40B4-BE49-F238E27FC236}">
                <a16:creationId xmlns:a16="http://schemas.microsoft.com/office/drawing/2014/main" id="{726EA002-3735-0647-08D6-33D9DBC3A056}"/>
              </a:ext>
            </a:extLst>
          </p:cNvPr>
          <p:cNvSpPr txBox="1"/>
          <p:nvPr/>
        </p:nvSpPr>
        <p:spPr>
          <a:xfrm>
            <a:off x="386062" y="3716118"/>
            <a:ext cx="3628533"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die Karte </a:t>
            </a:r>
            <a:r>
              <a:rPr lang="en-GB" sz="4400" dirty="0" err="1">
                <a:solidFill>
                  <a:srgbClr val="4472C4">
                    <a:lumMod val="50000"/>
                  </a:srgbClr>
                </a:solidFill>
                <a:latin typeface="Century Gothic" panose="020F0302020204030204"/>
              </a:rPr>
              <a:t>ist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hlinkClick r:id="" action="ppaction://noaction">
              <a:snd r:embed="rId9" name="T1_W12F_17.16.wav"/>
            </a:hlinkClick>
            <a:extLst>
              <a:ext uri="{FF2B5EF4-FFF2-40B4-BE49-F238E27FC236}">
                <a16:creationId xmlns:a16="http://schemas.microsoft.com/office/drawing/2014/main" id="{1A8D221B-BCC6-4BE6-49F1-1113C098F9F9}"/>
              </a:ext>
            </a:extLst>
          </p:cNvPr>
          <p:cNvSpPr txBox="1"/>
          <p:nvPr/>
        </p:nvSpPr>
        <p:spPr>
          <a:xfrm>
            <a:off x="3325852" y="4771340"/>
            <a:ext cx="2018231"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err="1">
                <a:solidFill>
                  <a:srgbClr val="4472C4">
                    <a:lumMod val="50000"/>
                  </a:srgbClr>
                </a:solidFill>
                <a:latin typeface="Century Gothic" panose="020F0302020204030204"/>
              </a:rPr>
              <a:t>geht’s</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10" name="T1_W12F_17.15.wav"/>
            </a:hlinkClick>
            <a:extLst>
              <a:ext uri="{FF2B5EF4-FFF2-40B4-BE49-F238E27FC236}">
                <a16:creationId xmlns:a16="http://schemas.microsoft.com/office/drawing/2014/main" id="{FCBC983A-F120-31DE-E32E-5D5C198D5101}"/>
              </a:ext>
            </a:extLst>
          </p:cNvPr>
          <p:cNvSpPr txBox="1"/>
          <p:nvPr/>
        </p:nvSpPr>
        <p:spPr>
          <a:xfrm>
            <a:off x="4146993" y="3716117"/>
            <a:ext cx="2963241"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i</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D9D03909-B4F8-9914-B921-46F702EADFDD}"/>
              </a:ext>
            </a:extLst>
          </p:cNvPr>
          <p:cNvSpPr txBox="1"/>
          <p:nvPr/>
        </p:nvSpPr>
        <p:spPr>
          <a:xfrm>
            <a:off x="383856" y="4771340"/>
            <a:ext cx="2811289"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m</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Ball</a:t>
            </a:r>
          </a:p>
        </p:txBody>
      </p:sp>
      <p:sp>
        <p:nvSpPr>
          <p:cNvPr id="18" name="TextBox 17">
            <a:hlinkClick r:id="" action="ppaction://noaction">
              <a:snd r:embed="rId11" name="T1_W12F_17.18.wav"/>
            </a:hlinkClick>
            <a:extLst>
              <a:ext uri="{FF2B5EF4-FFF2-40B4-BE49-F238E27FC236}">
                <a16:creationId xmlns:a16="http://schemas.microsoft.com/office/drawing/2014/main" id="{7D6C1224-FE06-39BB-953F-99EFE06855FD}"/>
              </a:ext>
            </a:extLst>
          </p:cNvPr>
          <p:cNvSpPr txBox="1"/>
          <p:nvPr/>
        </p:nvSpPr>
        <p:spPr>
          <a:xfrm>
            <a:off x="386062" y="5801684"/>
            <a:ext cx="3628533"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Jacke</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12" name="T1_W12F_17.17.wav"/>
            </a:hlinkClick>
            <a:extLst>
              <a:ext uri="{FF2B5EF4-FFF2-40B4-BE49-F238E27FC236}">
                <a16:creationId xmlns:a16="http://schemas.microsoft.com/office/drawing/2014/main" id="{2E3B360A-5DA3-D9B4-7C3B-6E267B3EB833}"/>
              </a:ext>
            </a:extLst>
          </p:cNvPr>
          <p:cNvSpPr txBox="1"/>
          <p:nvPr/>
        </p:nvSpPr>
        <p:spPr>
          <a:xfrm>
            <a:off x="5465387" y="4771340"/>
            <a:ext cx="341039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i</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Apfel</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EC971291-9397-FA6C-8F9E-755AF7FCF87D}"/>
              </a:ext>
            </a:extLst>
          </p:cNvPr>
          <p:cNvSpPr txBox="1"/>
          <p:nvPr/>
        </p:nvSpPr>
        <p:spPr>
          <a:xfrm>
            <a:off x="4156169" y="5801683"/>
            <a:ext cx="1850125"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rund</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13" name="T1_W12F_17.19.wav"/>
            </a:hlinkClick>
            <a:extLst>
              <a:ext uri="{FF2B5EF4-FFF2-40B4-BE49-F238E27FC236}">
                <a16:creationId xmlns:a16="http://schemas.microsoft.com/office/drawing/2014/main" id="{5FBE5BB6-8B4C-DF04-1EC1-0D2FF1EFD2D4}"/>
              </a:ext>
            </a:extLst>
          </p:cNvPr>
          <p:cNvSpPr txBox="1"/>
          <p:nvPr/>
        </p:nvSpPr>
        <p:spPr>
          <a:xfrm>
            <a:off x="6127339" y="5801684"/>
            <a:ext cx="4004636"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err="1">
                <a:solidFill>
                  <a:srgbClr val="4472C4">
                    <a:lumMod val="50000"/>
                  </a:srgbClr>
                </a:solidFill>
                <a:latin typeface="Century Gothic" panose="020F0302020204030204"/>
              </a:rPr>
              <a:t>i</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Person</a:t>
            </a:r>
          </a:p>
        </p:txBody>
      </p:sp>
      <p:sp>
        <p:nvSpPr>
          <p:cNvPr id="22" name="TextBox 21">
            <a:extLst>
              <a:ext uri="{FF2B5EF4-FFF2-40B4-BE49-F238E27FC236}">
                <a16:creationId xmlns:a16="http://schemas.microsoft.com/office/drawing/2014/main" id="{9239A38F-4E3E-4A4F-40AE-5B2EBF2AAF97}"/>
              </a:ext>
            </a:extLst>
          </p:cNvPr>
          <p:cNvSpPr txBox="1"/>
          <p:nvPr/>
        </p:nvSpPr>
        <p:spPr>
          <a:xfrm>
            <a:off x="7239649" y="3716117"/>
            <a:ext cx="179833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err="1">
                <a:solidFill>
                  <a:srgbClr val="4472C4">
                    <a:lumMod val="50000"/>
                  </a:srgbClr>
                </a:solidFill>
                <a:latin typeface="Century Gothic" panose="020F0302020204030204"/>
              </a:rPr>
              <a:t>sie</a:t>
            </a:r>
            <a:r>
              <a:rPr lang="en-GB" sz="4400" dirty="0">
                <a:solidFill>
                  <a:srgbClr val="4472C4">
                    <a:lumMod val="50000"/>
                  </a:srgbClr>
                </a:solidFill>
                <a:latin typeface="Century Gothic" panose="020F0302020204030204"/>
              </a:rPr>
              <a:t> </a:t>
            </a:r>
            <a:r>
              <a:rPr lang="en-GB" sz="4400" dirty="0" err="1">
                <a:solidFill>
                  <a:srgbClr val="4472C4">
                    <a:lumMod val="50000"/>
                  </a:srgbClr>
                </a:solidFill>
                <a:latin typeface="Century Gothic" panose="020F0302020204030204"/>
              </a:rPr>
              <a:t>ist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6853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chemeClr val="accent2"/>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21"/>
                                        </p:tgtEl>
                                        <p:attrNameLst>
                                          <p:attrName>fillcolor</p:attrName>
                                        </p:attrNameLst>
                                      </p:cBhvr>
                                      <p:to>
                                        <a:schemeClr val="accent2"/>
                                      </p:to>
                                    </p:animClr>
                                    <p:set>
                                      <p:cBhvr>
                                        <p:cTn id="11" dur="2000" fill="hold"/>
                                        <p:tgtEl>
                                          <p:spTgt spid="21"/>
                                        </p:tgtEl>
                                        <p:attrNameLst>
                                          <p:attrName>fill.type</p:attrName>
                                        </p:attrNameLst>
                                      </p:cBhvr>
                                      <p:to>
                                        <p:strVal val="solid"/>
                                      </p:to>
                                    </p:set>
                                    <p:set>
                                      <p:cBhvr>
                                        <p:cTn id="12" dur="2000" fill="hold"/>
                                        <p:tgtEl>
                                          <p:spTgt spid="21"/>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15"/>
                                        </p:tgtEl>
                                        <p:attrNameLst>
                                          <p:attrName>fillcolor</p:attrName>
                                        </p:attrNameLst>
                                      </p:cBhvr>
                                      <p:to>
                                        <a:schemeClr val="accent2"/>
                                      </p:to>
                                    </p:animClr>
                                    <p:set>
                                      <p:cBhvr>
                                        <p:cTn id="15" dur="2000" fill="hold"/>
                                        <p:tgtEl>
                                          <p:spTgt spid="15"/>
                                        </p:tgtEl>
                                        <p:attrNameLst>
                                          <p:attrName>fill.type</p:attrName>
                                        </p:attrNameLst>
                                      </p:cBhvr>
                                      <p:to>
                                        <p:strVal val="solid"/>
                                      </p:to>
                                    </p:set>
                                    <p:set>
                                      <p:cBhvr>
                                        <p:cTn id="16" dur="2000" fill="hold"/>
                                        <p:tgtEl>
                                          <p:spTgt spid="15"/>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19"/>
                                        </p:tgtEl>
                                        <p:attrNameLst>
                                          <p:attrName>fillcolor</p:attrName>
                                        </p:attrNameLst>
                                      </p:cBhvr>
                                      <p:to>
                                        <a:schemeClr val="accent2"/>
                                      </p:to>
                                    </p:animClr>
                                    <p:set>
                                      <p:cBhvr>
                                        <p:cTn id="19" dur="2000" fill="hold"/>
                                        <p:tgtEl>
                                          <p:spTgt spid="19"/>
                                        </p:tgtEl>
                                        <p:attrNameLst>
                                          <p:attrName>fill.type</p:attrName>
                                        </p:attrNameLst>
                                      </p:cBhvr>
                                      <p:to>
                                        <p:strVal val="solid"/>
                                      </p:to>
                                    </p:set>
                                    <p:set>
                                      <p:cBhvr>
                                        <p:cTn id="20" dur="2000" fill="hold"/>
                                        <p:tgtEl>
                                          <p:spTgt spid="19"/>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18"/>
                                        </p:tgtEl>
                                        <p:attrNameLst>
                                          <p:attrName>fillcolor</p:attrName>
                                        </p:attrNameLst>
                                      </p:cBhvr>
                                      <p:to>
                                        <a:schemeClr val="accent2"/>
                                      </p:to>
                                    </p:animClr>
                                    <p:set>
                                      <p:cBhvr>
                                        <p:cTn id="23" dur="2000" fill="hold"/>
                                        <p:tgtEl>
                                          <p:spTgt spid="18"/>
                                        </p:tgtEl>
                                        <p:attrNameLst>
                                          <p:attrName>fill.type</p:attrName>
                                        </p:attrNameLst>
                                      </p:cBhvr>
                                      <p:to>
                                        <p:strVal val="solid"/>
                                      </p:to>
                                    </p:set>
                                    <p:set>
                                      <p:cBhvr>
                                        <p:cTn id="24"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5"/>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9866123" y="1116988"/>
            <a:ext cx="1968291" cy="507855"/>
          </a:xfrm>
          <a:solidFill>
            <a:srgbClr val="FF0066"/>
          </a:solidFill>
        </p:spPr>
        <p:txBody>
          <a:bodyPr/>
          <a:lstStyle/>
          <a:p>
            <a:pPr algn="ctr"/>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666272" y="304800"/>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u</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028572" y="1106194"/>
            <a:ext cx="1694345" cy="507856"/>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26415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5"/>
          <a:stretch/>
        </p:blipFill>
        <p:spPr>
          <a:xfrm>
            <a:off x="10888166" y="492228"/>
            <a:ext cx="570574" cy="507856"/>
          </a:xfrm>
          <a:prstGeom prst="rect">
            <a:avLst/>
          </a:prstGeom>
          <a:ln>
            <a:noFill/>
          </a:ln>
        </p:spPr>
      </p:pic>
      <p:sp>
        <p:nvSpPr>
          <p:cNvPr id="12" name="TextBox 11">
            <a:extLst>
              <a:ext uri="{FF2B5EF4-FFF2-40B4-BE49-F238E27FC236}">
                <a16:creationId xmlns:a16="http://schemas.microsoft.com/office/drawing/2014/main" id="{CD540D00-BF60-4628-839C-F35A58E2D25B}"/>
              </a:ext>
            </a:extLst>
          </p:cNvPr>
          <p:cNvSpPr txBox="1"/>
          <p:nvPr/>
        </p:nvSpPr>
        <p:spPr>
          <a:xfrm>
            <a:off x="991583" y="508197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50BDC62-6653-4D63-A6C0-061CBB44ABB0}"/>
              </a:ext>
            </a:extLst>
          </p:cNvPr>
          <p:cNvSpPr txBox="1"/>
          <p:nvPr/>
        </p:nvSpPr>
        <p:spPr>
          <a:xfrm>
            <a:off x="6968953" y="5046022"/>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ft</a:t>
            </a:r>
          </a:p>
        </p:txBody>
      </p:sp>
      <p:sp>
        <p:nvSpPr>
          <p:cNvPr id="18" name="CustomShape 1">
            <a:extLst>
              <a:ext uri="{FF2B5EF4-FFF2-40B4-BE49-F238E27FC236}">
                <a16:creationId xmlns:a16="http://schemas.microsoft.com/office/drawing/2014/main" id="{3DBAA9E5-A0EE-008C-D99B-EFEC894EDD6B}"/>
              </a:ext>
            </a:extLst>
          </p:cNvPr>
          <p:cNvSpPr/>
          <p:nvPr/>
        </p:nvSpPr>
        <p:spPr>
          <a:xfrm>
            <a:off x="6522694" y="595580"/>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short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u</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AF353DDB-07A6-9217-A9BB-A13CBE6C7017}"/>
              </a:ext>
            </a:extLst>
          </p:cNvPr>
          <p:cNvSpPr txBox="1"/>
          <p:nvPr/>
        </p:nvSpPr>
        <p:spPr>
          <a:xfrm>
            <a:off x="2130803" y="6061685"/>
            <a:ext cx="18977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call]</a:t>
            </a:r>
          </a:p>
        </p:txBody>
      </p:sp>
      <p:sp>
        <p:nvSpPr>
          <p:cNvPr id="16" name="TextBox 15">
            <a:extLst>
              <a:ext uri="{FF2B5EF4-FFF2-40B4-BE49-F238E27FC236}">
                <a16:creationId xmlns:a16="http://schemas.microsoft.com/office/drawing/2014/main" id="{7FD7D9E6-22E9-9F72-C020-D6E6F6465906}"/>
              </a:ext>
            </a:extLst>
          </p:cNvPr>
          <p:cNvSpPr txBox="1"/>
          <p:nvPr/>
        </p:nvSpPr>
        <p:spPr>
          <a:xfrm>
            <a:off x="7996382" y="6036596"/>
            <a:ext cx="22342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[air]</a:t>
            </a:r>
          </a:p>
        </p:txBody>
      </p:sp>
      <p:sp>
        <p:nvSpPr>
          <p:cNvPr id="19" name="Google Shape;167;p2">
            <a:extLst>
              <a:ext uri="{FF2B5EF4-FFF2-40B4-BE49-F238E27FC236}">
                <a16:creationId xmlns:a16="http://schemas.microsoft.com/office/drawing/2014/main" id="{88A403EA-3868-558D-43E4-05727F62D18A}"/>
              </a:ext>
            </a:extLst>
          </p:cNvPr>
          <p:cNvSpPr/>
          <p:nvPr/>
        </p:nvSpPr>
        <p:spPr>
          <a:xfrm>
            <a:off x="65585" y="65564"/>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Title 1">
            <a:extLst>
              <a:ext uri="{FF2B5EF4-FFF2-40B4-BE49-F238E27FC236}">
                <a16:creationId xmlns:a16="http://schemas.microsoft.com/office/drawing/2014/main" id="{0CF8079C-B10C-A26A-DA45-325CF482AD71}"/>
              </a:ext>
            </a:extLst>
          </p:cNvPr>
          <p:cNvSpPr txBox="1">
            <a:spLocks/>
          </p:cNvSpPr>
          <p:nvPr/>
        </p:nvSpPr>
        <p:spPr>
          <a:xfrm>
            <a:off x="592600" y="-153593"/>
            <a:ext cx="2384353" cy="67576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026" name="Picture 2" descr="Free announce marketing attention illustration">
            <a:extLst>
              <a:ext uri="{FF2B5EF4-FFF2-40B4-BE49-F238E27FC236}">
                <a16:creationId xmlns:a16="http://schemas.microsoft.com/office/drawing/2014/main" id="{2B348714-CE38-D761-21CD-16ED7DF5B2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0752" y="3128430"/>
            <a:ext cx="2030075" cy="2030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air earth elements vector">
            <a:extLst>
              <a:ext uri="{FF2B5EF4-FFF2-40B4-BE49-F238E27FC236}">
                <a16:creationId xmlns:a16="http://schemas.microsoft.com/office/drawing/2014/main" id="{AB6D784E-F615-DC73-61F5-E3EF820FEE53}"/>
              </a:ext>
            </a:extLst>
          </p:cNvPr>
          <p:cNvPicPr>
            <a:picLocks noChangeAspect="1" noChangeArrowheads="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38648" t="11717" b="51300"/>
          <a:stretch/>
        </p:blipFill>
        <p:spPr bwMode="auto">
          <a:xfrm>
            <a:off x="7450364" y="2798280"/>
            <a:ext cx="2999432" cy="218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1_W12F_2.1.wav"/>
                                        </p:tgtEl>
                                      </p:cMediaNode>
                                    </p:audio>
                                  </p:sub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1_W12F_2.2.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3" grpId="0" animBg="1"/>
      <p:bldP spid="8" grpId="0" animBg="1"/>
      <p:bldP spid="9" grpId="0" animBg="1"/>
      <p:bldP spid="12" grpId="0"/>
      <p:bldP spid="13" grpId="0"/>
      <p:bldP spid="18"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hlinkClick r:id="" action="ppaction://noaction">
              <a:snd r:embed="rId3" name="T1_W12F_17.1.wav"/>
            </a:hlinkClick>
            <a:extLst>
              <a:ext uri="{FF2B5EF4-FFF2-40B4-BE49-F238E27FC236}">
                <a16:creationId xmlns:a16="http://schemas.microsoft.com/office/drawing/2014/main" id="{67F195E3-B4A8-4B57-84B5-E286C7573A0E}"/>
              </a:ext>
            </a:extLst>
          </p:cNvPr>
          <p:cNvSpPr/>
          <p:nvPr/>
        </p:nvSpPr>
        <p:spPr>
          <a:xfrm>
            <a:off x="2869592" y="48311"/>
            <a:ext cx="5563891" cy="584775"/>
          </a:xfrm>
          <a:prstGeom prst="rect">
            <a:avLst/>
          </a:prstGeom>
        </p:spPr>
        <p:txBody>
          <a:bodyPr wrap="square">
            <a:spAutoFit/>
          </a:bodyPr>
          <a:lstStyle/>
          <a:p>
            <a:r>
              <a:rPr lang="es-AR" sz="3200" b="1" kern="0" dirty="0" err="1">
                <a:solidFill>
                  <a:srgbClr val="002060"/>
                </a:solidFill>
                <a:latin typeface="Century Gothic" panose="020B0502020202020204" pitchFamily="34" charset="0"/>
                <a:cs typeface="Arial"/>
                <a:sym typeface="Arial"/>
              </a:rPr>
              <a:t>Wo</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was</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wie</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nicht</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wahr</a:t>
            </a:r>
            <a:r>
              <a:rPr lang="es-AR" sz="3200" b="1" kern="0" dirty="0">
                <a:solidFill>
                  <a:srgbClr val="002060"/>
                </a:solidFill>
                <a:latin typeface="Century Gothic" panose="020B0502020202020204" pitchFamily="34" charset="0"/>
                <a:cs typeface="Arial"/>
                <a:sym typeface="Arial"/>
              </a:rPr>
              <a:t>?  </a:t>
            </a:r>
            <a:endParaRPr lang="en-GB"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5" name="T1_W12F_17.2.wav"/>
            </a:hlinkClick>
            <a:extLst>
              <a:ext uri="{FF2B5EF4-FFF2-40B4-BE49-F238E27FC236}">
                <a16:creationId xmlns:a16="http://schemas.microsoft.com/office/drawing/2014/main" id="{59240F57-A22B-4D0E-8019-AC8D258BB600}"/>
              </a:ext>
            </a:extLst>
          </p:cNvPr>
          <p:cNvSpPr/>
          <p:nvPr/>
        </p:nvSpPr>
        <p:spPr>
          <a:xfrm>
            <a:off x="946221" y="677832"/>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das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richtig</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54" y="463138"/>
            <a:ext cx="914400" cy="914400"/>
          </a:xfrm>
          <a:prstGeom prst="rect">
            <a:avLst/>
          </a:prstGeom>
        </p:spPr>
      </p:pic>
      <p:sp>
        <p:nvSpPr>
          <p:cNvPr id="4" name="TextBox 3">
            <a:extLst>
              <a:ext uri="{FF2B5EF4-FFF2-40B4-BE49-F238E27FC236}">
                <a16:creationId xmlns:a16="http://schemas.microsoft.com/office/drawing/2014/main" id="{2299FC33-9701-70CA-F693-925C631E37A4}"/>
              </a:ext>
            </a:extLst>
          </p:cNvPr>
          <p:cNvSpPr txBox="1"/>
          <p:nvPr/>
        </p:nvSpPr>
        <p:spPr>
          <a:xfrm>
            <a:off x="180000" y="1296000"/>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5" name="TextBox 4">
            <a:extLst>
              <a:ext uri="{FF2B5EF4-FFF2-40B4-BE49-F238E27FC236}">
                <a16:creationId xmlns:a16="http://schemas.microsoft.com/office/drawing/2014/main" id="{93489A02-9C0E-FF7A-00A7-699AF8F6DCDA}"/>
              </a:ext>
            </a:extLst>
          </p:cNvPr>
          <p:cNvSpPr txBox="1"/>
          <p:nvPr/>
        </p:nvSpPr>
        <p:spPr>
          <a:xfrm>
            <a:off x="180000" y="3136612"/>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7" name="TextBox 6">
            <a:hlinkClick r:id="" action="ppaction://noaction">
              <a:snd r:embed="rId8" name="T1_W12F_17.20.wav"/>
            </a:hlinkClick>
            <a:extLst>
              <a:ext uri="{FF2B5EF4-FFF2-40B4-BE49-F238E27FC236}">
                <a16:creationId xmlns:a16="http://schemas.microsoft.com/office/drawing/2014/main" id="{44AC1FEF-2099-AA87-22A5-2D7C7639C8D8}"/>
              </a:ext>
            </a:extLst>
          </p:cNvPr>
          <p:cNvSpPr txBox="1"/>
          <p:nvPr/>
        </p:nvSpPr>
        <p:spPr>
          <a:xfrm>
            <a:off x="180000" y="2029607"/>
            <a:ext cx="4831229"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hlinkClick r:id="" action="ppaction://noaction">
              <a:snd r:embed="rId9" name="T1_W12F_17.21.wav"/>
            </a:hlinkClick>
            <a:extLst>
              <a:ext uri="{FF2B5EF4-FFF2-40B4-BE49-F238E27FC236}">
                <a16:creationId xmlns:a16="http://schemas.microsoft.com/office/drawing/2014/main" id="{726EA002-3735-0647-08D6-33D9DBC3A056}"/>
              </a:ext>
            </a:extLst>
          </p:cNvPr>
          <p:cNvSpPr txBox="1"/>
          <p:nvPr/>
        </p:nvSpPr>
        <p:spPr>
          <a:xfrm>
            <a:off x="383856" y="3787155"/>
            <a:ext cx="4488849"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der Ort </a:t>
            </a:r>
            <a:r>
              <a:rPr lang="en-GB" sz="4400" dirty="0" err="1">
                <a:solidFill>
                  <a:srgbClr val="4472C4">
                    <a:lumMod val="50000"/>
                  </a:srgbClr>
                </a:solidFill>
                <a:latin typeface="Century Gothic" panose="020F0302020204030204"/>
              </a:rPr>
              <a:t>ist</a:t>
            </a:r>
            <a:r>
              <a:rPr lang="en-GB" sz="4400" dirty="0">
                <a:solidFill>
                  <a:srgbClr val="4472C4">
                    <a:lumMod val="50000"/>
                  </a:srgbClr>
                </a:solidFill>
                <a:latin typeface="Century Gothic" panose="020F0302020204030204"/>
              </a:rPr>
              <a:t> </a:t>
            </a:r>
            <a:r>
              <a:rPr lang="en-GB" sz="4400" dirty="0" err="1">
                <a:solidFill>
                  <a:srgbClr val="4472C4">
                    <a:lumMod val="50000"/>
                  </a:srgbClr>
                </a:solidFill>
                <a:latin typeface="Century Gothic" panose="020F0302020204030204"/>
              </a:rPr>
              <a:t>hier</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1A8D221B-BCC6-4BE6-49F1-1113C098F9F9}"/>
              </a:ext>
            </a:extLst>
          </p:cNvPr>
          <p:cNvSpPr txBox="1"/>
          <p:nvPr/>
        </p:nvSpPr>
        <p:spPr>
          <a:xfrm>
            <a:off x="3696811" y="4771340"/>
            <a:ext cx="2982637"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err="1">
                <a:solidFill>
                  <a:srgbClr val="4472C4">
                    <a:lumMod val="50000"/>
                  </a:srgbClr>
                </a:solidFill>
                <a:latin typeface="Century Gothic" panose="020F0302020204030204"/>
              </a:rPr>
              <a:t>ist</a:t>
            </a:r>
            <a:r>
              <a:rPr lang="en-GB" sz="4400" dirty="0">
                <a:solidFill>
                  <a:srgbClr val="4472C4">
                    <a:lumMod val="50000"/>
                  </a:srgbClr>
                </a:solidFill>
                <a:latin typeface="Century Gothic" panose="020F0302020204030204"/>
              </a:rPr>
              <a:t> das gut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FCBC983A-F120-31DE-E32E-5D5C198D5101}"/>
              </a:ext>
            </a:extLst>
          </p:cNvPr>
          <p:cNvSpPr txBox="1"/>
          <p:nvPr/>
        </p:nvSpPr>
        <p:spPr>
          <a:xfrm>
            <a:off x="5011229" y="3787156"/>
            <a:ext cx="1518081"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noProof="0" dirty="0" err="1">
                <a:solidFill>
                  <a:srgbClr val="4472C4">
                    <a:lumMod val="50000"/>
                  </a:srgbClr>
                </a:solidFill>
                <a:latin typeface="Century Gothic" panose="020F0302020204030204"/>
              </a:rPr>
              <a:t>wie</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hlinkClick r:id="" action="ppaction://noaction">
              <a:snd r:embed="rId10" name="T1_W12F_17.23.wav"/>
            </a:hlinkClick>
            <a:extLst>
              <a:ext uri="{FF2B5EF4-FFF2-40B4-BE49-F238E27FC236}">
                <a16:creationId xmlns:a16="http://schemas.microsoft.com/office/drawing/2014/main" id="{D9D03909-B4F8-9914-B921-46F702EADFDD}"/>
              </a:ext>
            </a:extLst>
          </p:cNvPr>
          <p:cNvSpPr txBox="1"/>
          <p:nvPr/>
        </p:nvSpPr>
        <p:spPr>
          <a:xfrm>
            <a:off x="383855" y="4771340"/>
            <a:ext cx="3175557"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noProof="0" dirty="0" err="1">
                <a:solidFill>
                  <a:srgbClr val="4472C4">
                    <a:lumMod val="50000"/>
                  </a:srgbClr>
                </a:solidFill>
                <a:latin typeface="Century Gothic" panose="020F0302020204030204"/>
              </a:rPr>
              <a:t>sie</a:t>
            </a:r>
            <a:r>
              <a:rPr lang="en-GB" sz="4400" noProof="0" dirty="0">
                <a:solidFill>
                  <a:srgbClr val="4472C4">
                    <a:lumMod val="50000"/>
                  </a:srgbClr>
                </a:solidFill>
                <a:latin typeface="Century Gothic" panose="020F0302020204030204"/>
              </a:rPr>
              <a:t> </a:t>
            </a:r>
            <a:r>
              <a:rPr lang="en-GB" sz="4400" noProof="0" dirty="0" err="1">
                <a:solidFill>
                  <a:srgbClr val="4472C4">
                    <a:lumMod val="50000"/>
                  </a:srgbClr>
                </a:solidFill>
                <a:latin typeface="Century Gothic" panose="020F0302020204030204"/>
              </a:rPr>
              <a:t>ist</a:t>
            </a:r>
            <a:r>
              <a:rPr lang="en-GB" sz="4400" noProof="0" dirty="0">
                <a:solidFill>
                  <a:srgbClr val="4472C4">
                    <a:lumMod val="50000"/>
                  </a:srgbClr>
                </a:solidFill>
                <a:latin typeface="Century Gothic" panose="020F0302020204030204"/>
              </a:rPr>
              <a:t> da</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7D6C1224-FE06-39BB-953F-99EFE06855FD}"/>
              </a:ext>
            </a:extLst>
          </p:cNvPr>
          <p:cNvSpPr txBox="1"/>
          <p:nvPr/>
        </p:nvSpPr>
        <p:spPr>
          <a:xfrm>
            <a:off x="3696811" y="5801684"/>
            <a:ext cx="1413959"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was</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E3B360A-5DA3-D9B4-7C3B-6E267B3EB833}"/>
              </a:ext>
            </a:extLst>
          </p:cNvPr>
          <p:cNvSpPr txBox="1"/>
          <p:nvPr/>
        </p:nvSpPr>
        <p:spPr>
          <a:xfrm>
            <a:off x="6816846" y="4791085"/>
            <a:ext cx="348113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n</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icht</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EC971291-9397-FA6C-8F9E-755AF7FCF87D}"/>
              </a:ext>
            </a:extLst>
          </p:cNvPr>
          <p:cNvSpPr txBox="1"/>
          <p:nvPr/>
        </p:nvSpPr>
        <p:spPr>
          <a:xfrm>
            <a:off x="6665628" y="3787156"/>
            <a:ext cx="141395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a:t>
            </a:r>
          </a:p>
        </p:txBody>
      </p:sp>
      <p:sp>
        <p:nvSpPr>
          <p:cNvPr id="21" name="TextBox 20">
            <a:extLst>
              <a:ext uri="{FF2B5EF4-FFF2-40B4-BE49-F238E27FC236}">
                <a16:creationId xmlns:a16="http://schemas.microsoft.com/office/drawing/2014/main" id="{5FBE5BB6-8B4C-DF04-1EC1-0D2FF1EFD2D4}"/>
              </a:ext>
            </a:extLst>
          </p:cNvPr>
          <p:cNvSpPr txBox="1"/>
          <p:nvPr/>
        </p:nvSpPr>
        <p:spPr>
          <a:xfrm>
            <a:off x="5255182" y="5801684"/>
            <a:ext cx="4550972"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err="1">
                <a:solidFill>
                  <a:srgbClr val="4472C4">
                    <a:lumMod val="50000"/>
                  </a:srgbClr>
                </a:solidFill>
                <a:latin typeface="Century Gothic" panose="020F0302020204030204"/>
              </a:rPr>
              <a:t>ist</a:t>
            </a:r>
            <a:r>
              <a:rPr lang="en-GB" sz="4400" dirty="0">
                <a:solidFill>
                  <a:srgbClr val="4472C4">
                    <a:lumMod val="50000"/>
                  </a:srgbClr>
                </a:solidFill>
                <a:latin typeface="Century Gothic" panose="020F0302020204030204"/>
              </a:rPr>
              <a:t> die </a:t>
            </a:r>
            <a:r>
              <a:rPr lang="en-GB" sz="4400" dirty="0" err="1">
                <a:solidFill>
                  <a:srgbClr val="4472C4">
                    <a:lumMod val="50000"/>
                  </a:srgbClr>
                </a:solidFill>
                <a:latin typeface="Century Gothic" panose="020F0302020204030204"/>
              </a:rPr>
              <a:t>Kleidung</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1" name="T1_W12F_17.22.wav"/>
            </a:hlinkClick>
            <a:extLst>
              <a:ext uri="{FF2B5EF4-FFF2-40B4-BE49-F238E27FC236}">
                <a16:creationId xmlns:a16="http://schemas.microsoft.com/office/drawing/2014/main" id="{9239A38F-4E3E-4A4F-40AE-5B2EBF2AAF97}"/>
              </a:ext>
            </a:extLst>
          </p:cNvPr>
          <p:cNvSpPr txBox="1"/>
          <p:nvPr/>
        </p:nvSpPr>
        <p:spPr>
          <a:xfrm>
            <a:off x="8200462" y="3787156"/>
            <a:ext cx="348113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das i</a:t>
            </a:r>
            <a:r>
              <a:rPr lang="en-GB" sz="4400" noProof="0" dirty="0" err="1">
                <a:solidFill>
                  <a:srgbClr val="4472C4">
                    <a:lumMod val="50000"/>
                  </a:srgbClr>
                </a:solidFill>
                <a:latin typeface="Century Gothic" panose="020F0302020204030204"/>
              </a:rPr>
              <a:t>st</a:t>
            </a:r>
            <a:r>
              <a:rPr lang="en-GB" sz="4400" noProof="0" dirty="0">
                <a:solidFill>
                  <a:srgbClr val="4472C4">
                    <a:lumMod val="50000"/>
                  </a:srgbClr>
                </a:solidFill>
                <a:latin typeface="Century Gothic" panose="020F0302020204030204"/>
              </a:rPr>
              <a:t> lang</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B864CE78-C2FC-3C2D-E2A3-A5D4A4D365B4}"/>
              </a:ext>
            </a:extLst>
          </p:cNvPr>
          <p:cNvSpPr txBox="1"/>
          <p:nvPr/>
        </p:nvSpPr>
        <p:spPr>
          <a:xfrm>
            <a:off x="383856" y="5795447"/>
            <a:ext cx="3210682"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err="1">
                <a:solidFill>
                  <a:srgbClr val="4472C4">
                    <a:lumMod val="50000"/>
                  </a:srgbClr>
                </a:solidFill>
                <a:latin typeface="Century Gothic" panose="020F0302020204030204"/>
              </a:rPr>
              <a:t>ist</a:t>
            </a:r>
            <a:r>
              <a:rPr lang="en-GB" sz="4400" dirty="0">
                <a:solidFill>
                  <a:srgbClr val="4472C4">
                    <a:lumMod val="50000"/>
                  </a:srgbClr>
                </a:solidFill>
                <a:latin typeface="Century Gothic" panose="020F0302020204030204"/>
              </a:rPr>
              <a:t> der </a:t>
            </a:r>
            <a:r>
              <a:rPr lang="en-GB" sz="4400" dirty="0" err="1">
                <a:solidFill>
                  <a:srgbClr val="4472C4">
                    <a:lumMod val="50000"/>
                  </a:srgbClr>
                </a:solidFill>
                <a:latin typeface="Century Gothic" panose="020F0302020204030204"/>
              </a:rPr>
              <a:t>Preis</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0806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chemeClr val="accent2"/>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17"/>
                                        </p:tgtEl>
                                        <p:attrNameLst>
                                          <p:attrName>fillcolor</p:attrName>
                                        </p:attrNameLst>
                                      </p:cBhvr>
                                      <p:to>
                                        <a:schemeClr val="accent2"/>
                                      </p:to>
                                    </p:animClr>
                                    <p:set>
                                      <p:cBhvr>
                                        <p:cTn id="11" dur="2000" fill="hold"/>
                                        <p:tgtEl>
                                          <p:spTgt spid="17"/>
                                        </p:tgtEl>
                                        <p:attrNameLst>
                                          <p:attrName>fill.type</p:attrName>
                                        </p:attrNameLst>
                                      </p:cBhvr>
                                      <p:to>
                                        <p:strVal val="solid"/>
                                      </p:to>
                                    </p:set>
                                    <p:set>
                                      <p:cBhvr>
                                        <p:cTn id="12" dur="2000" fill="hold"/>
                                        <p:tgtEl>
                                          <p:spTgt spid="17"/>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22"/>
                                        </p:tgtEl>
                                        <p:attrNameLst>
                                          <p:attrName>fillcolor</p:attrName>
                                        </p:attrNameLst>
                                      </p:cBhvr>
                                      <p:to>
                                        <a:schemeClr val="accent2"/>
                                      </p:to>
                                    </p:animClr>
                                    <p:set>
                                      <p:cBhvr>
                                        <p:cTn id="15" dur="2000" fill="hold"/>
                                        <p:tgtEl>
                                          <p:spTgt spid="22"/>
                                        </p:tgtEl>
                                        <p:attrNameLst>
                                          <p:attrName>fill.type</p:attrName>
                                        </p:attrNameLst>
                                      </p:cBhvr>
                                      <p:to>
                                        <p:strVal val="solid"/>
                                      </p:to>
                                    </p:set>
                                    <p:set>
                                      <p:cBhvr>
                                        <p:cTn id="16"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wdj\Google Drive\Primary\Y5 SoW\From Tracy\Pronouns\i.png">
            <a:extLst>
              <a:ext uri="{FF2B5EF4-FFF2-40B4-BE49-F238E27FC236}">
                <a16:creationId xmlns:a16="http://schemas.microsoft.com/office/drawing/2014/main" id="{E4DF9642-1F22-4221-A7CC-A0A2D81EBD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365" y="2723189"/>
            <a:ext cx="704610" cy="164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3FC97FD1-76FF-48AF-9894-BB086E5DF19A}"/>
              </a:ext>
            </a:extLst>
          </p:cNvPr>
          <p:cNvGrpSpPr/>
          <p:nvPr/>
        </p:nvGrpSpPr>
        <p:grpSpPr>
          <a:xfrm>
            <a:off x="165566" y="975542"/>
            <a:ext cx="1352709" cy="1471860"/>
            <a:chOff x="300038" y="2473418"/>
            <a:chExt cx="660212" cy="820081"/>
          </a:xfrm>
        </p:grpSpPr>
        <p:pic>
          <p:nvPicPr>
            <p:cNvPr id="7" name="Picture 2" descr="C:\Users\wdj\Google Drive\Primary\Y5 SoW\From Tracy\Pronouns\you.png">
              <a:extLst>
                <a:ext uri="{FF2B5EF4-FFF2-40B4-BE49-F238E27FC236}">
                  <a16:creationId xmlns:a16="http://schemas.microsoft.com/office/drawing/2014/main" id="{F0D2C1C0-9850-4B13-8B2E-E65A1635563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1458"/>
            <a:stretch/>
          </p:blipFill>
          <p:spPr bwMode="auto">
            <a:xfrm>
              <a:off x="300038" y="2479336"/>
              <a:ext cx="409646" cy="7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wdj\Google Drive\Primary\Y5 SoW\From Tracy\Pronouns\he.png">
              <a:extLst>
                <a:ext uri="{FF2B5EF4-FFF2-40B4-BE49-F238E27FC236}">
                  <a16:creationId xmlns:a16="http://schemas.microsoft.com/office/drawing/2014/main" id="{7876829B-8393-4901-A6AE-219F1067DE9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709" r="38341"/>
            <a:stretch/>
          </p:blipFill>
          <p:spPr bwMode="auto">
            <a:xfrm>
              <a:off x="650486" y="2473418"/>
              <a:ext cx="309764" cy="82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ABD64951-69A7-4803-B4E2-33CC9049894C}"/>
              </a:ext>
            </a:extLst>
          </p:cNvPr>
          <p:cNvSpPr txBox="1"/>
          <p:nvPr/>
        </p:nvSpPr>
        <p:spPr>
          <a:xfrm>
            <a:off x="1956708" y="3913184"/>
            <a:ext cx="42915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am  your (female) partner.</a:t>
            </a:r>
          </a:p>
        </p:txBody>
      </p:sp>
      <p:sp>
        <p:nvSpPr>
          <p:cNvPr id="14" name="TextBox 13">
            <a:extLst>
              <a:ext uri="{FF2B5EF4-FFF2-40B4-BE49-F238E27FC236}">
                <a16:creationId xmlns:a16="http://schemas.microsoft.com/office/drawing/2014/main" id="{4AED9762-61C7-40EF-B220-9FD8C0038BD6}"/>
              </a:ext>
            </a:extLst>
          </p:cNvPr>
          <p:cNvSpPr txBox="1"/>
          <p:nvPr/>
        </p:nvSpPr>
        <p:spPr>
          <a:xfrm>
            <a:off x="1839689" y="5879994"/>
            <a:ext cx="50353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i="1" kern="0" dirty="0">
                <a:solidFill>
                  <a:srgbClr val="002060"/>
                </a:solidFill>
                <a:latin typeface="Century Gothic" panose="020B0502020202020204" pitchFamily="34" charset="0"/>
                <a:cs typeface="Arial"/>
                <a:sym typeface="Arial"/>
              </a:rPr>
              <a:t>That</a:t>
            </a:r>
            <a:r>
              <a:rPr kumimoji="0" lang="en-GB"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is not your apple</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15" name="TextBox 14">
            <a:extLst>
              <a:ext uri="{FF2B5EF4-FFF2-40B4-BE49-F238E27FC236}">
                <a16:creationId xmlns:a16="http://schemas.microsoft.com/office/drawing/2014/main" id="{D596B872-F474-4E79-BC4F-0B483932B36C}"/>
              </a:ext>
            </a:extLst>
          </p:cNvPr>
          <p:cNvSpPr txBox="1"/>
          <p:nvPr/>
        </p:nvSpPr>
        <p:spPr>
          <a:xfrm>
            <a:off x="1839689" y="1976143"/>
            <a:ext cx="48982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are not my (male) partner.</a:t>
            </a:r>
          </a:p>
        </p:txBody>
      </p:sp>
      <p:sp>
        <p:nvSpPr>
          <p:cNvPr id="17" name="TextBox 16">
            <a:extLst>
              <a:ext uri="{FF2B5EF4-FFF2-40B4-BE49-F238E27FC236}">
                <a16:creationId xmlns:a16="http://schemas.microsoft.com/office/drawing/2014/main" id="{310D7C92-0C97-48AB-9EEA-4B3178EDAFBD}"/>
              </a:ext>
            </a:extLst>
          </p:cNvPr>
          <p:cNvSpPr txBox="1"/>
          <p:nvPr/>
        </p:nvSpPr>
        <p:spPr>
          <a:xfrm>
            <a:off x="1693809" y="1272667"/>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18" name="TextBox 17">
            <a:extLst>
              <a:ext uri="{FF2B5EF4-FFF2-40B4-BE49-F238E27FC236}">
                <a16:creationId xmlns:a16="http://schemas.microsoft.com/office/drawing/2014/main" id="{68AB5848-EB1B-4670-B0E2-9E79D3DF3EC7}"/>
              </a:ext>
            </a:extLst>
          </p:cNvPr>
          <p:cNvSpPr txBox="1"/>
          <p:nvPr/>
        </p:nvSpPr>
        <p:spPr>
          <a:xfrm>
            <a:off x="1602890" y="3195386"/>
            <a:ext cx="472757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a:t>
            </a:r>
          </a:p>
        </p:txBody>
      </p:sp>
      <p:sp>
        <p:nvSpPr>
          <p:cNvPr id="19" name="TextBox 18">
            <a:extLst>
              <a:ext uri="{FF2B5EF4-FFF2-40B4-BE49-F238E27FC236}">
                <a16:creationId xmlns:a16="http://schemas.microsoft.com/office/drawing/2014/main" id="{DAFCF14F-26E1-4375-8DC0-F41AAF9BF3DF}"/>
              </a:ext>
            </a:extLst>
          </p:cNvPr>
          <p:cNvSpPr txBox="1"/>
          <p:nvPr/>
        </p:nvSpPr>
        <p:spPr>
          <a:xfrm>
            <a:off x="1702582" y="5233195"/>
            <a:ext cx="48814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a:t>
            </a:r>
          </a:p>
        </p:txBody>
      </p:sp>
      <p:sp>
        <p:nvSpPr>
          <p:cNvPr id="20" name="TextBox 19">
            <a:hlinkClick r:id="" action="ppaction://noaction">
              <a:snd r:embed="rId9" name="T1_W12F_21.1.wav"/>
            </a:hlinkClick>
            <a:extLst>
              <a:ext uri="{FF2B5EF4-FFF2-40B4-BE49-F238E27FC236}">
                <a16:creationId xmlns:a16="http://schemas.microsoft.com/office/drawing/2014/main" id="{207C148F-45EB-4409-B006-B3FFBC980597}"/>
              </a:ext>
            </a:extLst>
          </p:cNvPr>
          <p:cNvSpPr txBox="1"/>
          <p:nvPr/>
        </p:nvSpPr>
        <p:spPr>
          <a:xfrm>
            <a:off x="3747856" y="23234"/>
            <a:ext cx="37423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3" name="TextBox 22">
            <a:extLst>
              <a:ext uri="{FF2B5EF4-FFF2-40B4-BE49-F238E27FC236}">
                <a16:creationId xmlns:a16="http://schemas.microsoft.com/office/drawing/2014/main" id="{F9A3890D-C288-44D2-B7E2-9B9D7FA2F14B}"/>
              </a:ext>
            </a:extLst>
          </p:cNvPr>
          <p:cNvSpPr txBox="1"/>
          <p:nvPr/>
        </p:nvSpPr>
        <p:spPr>
          <a:xfrm>
            <a:off x="2143619" y="5230012"/>
            <a:ext cx="42306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s-AR" sz="2800" b="1" kern="0" dirty="0" err="1">
                <a:solidFill>
                  <a:srgbClr val="002060"/>
                </a:solidFill>
                <a:latin typeface="Century Gothic" panose="020B0502020202020204" pitchFamily="34" charset="0"/>
                <a:cs typeface="Arial"/>
                <a:sym typeface="Arial"/>
              </a:rPr>
              <a:t>nicht</a:t>
            </a:r>
            <a:r>
              <a:rPr lang="es-AR" sz="2800" b="1" kern="0" dirty="0">
                <a:solidFill>
                  <a:srgbClr val="002060"/>
                </a:solidFill>
                <a:latin typeface="Century Gothic" panose="020B0502020202020204" pitchFamily="34" charset="0"/>
                <a:cs typeface="Arial"/>
                <a:sym typeface="Arial"/>
              </a:rPr>
              <a:t>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dein</a:t>
            </a:r>
            <a:r>
              <a:rPr kumimoji="0" lang="es-AR" sz="28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1"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Apfel</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5" name="TextBox 24">
            <a:extLst>
              <a:ext uri="{FF2B5EF4-FFF2-40B4-BE49-F238E27FC236}">
                <a16:creationId xmlns:a16="http://schemas.microsoft.com/office/drawing/2014/main" id="{7B117850-D006-4562-A7E8-B068C9CCE3E1}"/>
              </a:ext>
            </a:extLst>
          </p:cNvPr>
          <p:cNvSpPr txBox="1"/>
          <p:nvPr/>
        </p:nvSpPr>
        <p:spPr>
          <a:xfrm>
            <a:off x="2092905" y="1333496"/>
            <a:ext cx="46875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Du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bist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mein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Partner</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6" name="TextBox 25">
            <a:extLst>
              <a:ext uri="{FF2B5EF4-FFF2-40B4-BE49-F238E27FC236}">
                <a16:creationId xmlns:a16="http://schemas.microsoft.com/office/drawing/2014/main" id="{A8D4D3F3-2603-429B-BF87-50261421E514}"/>
              </a:ext>
            </a:extLst>
          </p:cNvPr>
          <p:cNvSpPr txBox="1"/>
          <p:nvPr/>
        </p:nvSpPr>
        <p:spPr>
          <a:xfrm>
            <a:off x="2050433" y="3194918"/>
            <a:ext cx="41905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Ich</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bin</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deine</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Partnerin</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842D6A3C-AE49-4B93-894B-52D70908C966}"/>
              </a:ext>
            </a:extLst>
          </p:cNvPr>
          <p:cNvSpPr txBox="1"/>
          <p:nvPr/>
        </p:nvSpPr>
        <p:spPr>
          <a:xfrm>
            <a:off x="1518733" y="51763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D8C0AE4D-F2CC-4E5E-881F-9617A5BB68BF}"/>
              </a:ext>
            </a:extLst>
          </p:cNvPr>
          <p:cNvSpPr txBox="1"/>
          <p:nvPr/>
        </p:nvSpPr>
        <p:spPr>
          <a:xfrm>
            <a:off x="1518732" y="241159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35A41F83-AC28-47E6-B4B2-BD87D17CF7F9}"/>
              </a:ext>
            </a:extLst>
          </p:cNvPr>
          <p:cNvSpPr txBox="1"/>
          <p:nvPr/>
        </p:nvSpPr>
        <p:spPr>
          <a:xfrm>
            <a:off x="1614950" y="445012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19121" y="-110706"/>
            <a:ext cx="1256675" cy="1256675"/>
          </a:xfrm>
          <a:prstGeom prst="rect">
            <a:avLst/>
          </a:prstGeom>
        </p:spPr>
      </p:pic>
      <p:pic>
        <p:nvPicPr>
          <p:cNvPr id="4" name="Picture 3" descr="Free Apple Fruit vector and picture">
            <a:extLst>
              <a:ext uri="{FF2B5EF4-FFF2-40B4-BE49-F238E27FC236}">
                <a16:creationId xmlns:a16="http://schemas.microsoft.com/office/drawing/2014/main" id="{09A8A2E0-3E06-2D3E-D816-6FB07F0BBD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2065" y="5230012"/>
            <a:ext cx="685074" cy="78232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BE759C7-1979-CF39-0194-B1A089F9EB2D}"/>
              </a:ext>
            </a:extLst>
          </p:cNvPr>
          <p:cNvGrpSpPr/>
          <p:nvPr/>
        </p:nvGrpSpPr>
        <p:grpSpPr>
          <a:xfrm>
            <a:off x="254883" y="4802273"/>
            <a:ext cx="779315" cy="1339331"/>
            <a:chOff x="8448768" y="2085258"/>
            <a:chExt cx="1903543" cy="3167257"/>
          </a:xfrm>
        </p:grpSpPr>
        <p:pic>
          <p:nvPicPr>
            <p:cNvPr id="10" name="Picture 2" descr="C:\Users\wdj\Google Drive\Primary\Y5 SoW\From Tracy\Pronouns\you.png">
              <a:extLst>
                <a:ext uri="{FF2B5EF4-FFF2-40B4-BE49-F238E27FC236}">
                  <a16:creationId xmlns:a16="http://schemas.microsoft.com/office/drawing/2014/main" id="{6DCB86F1-4060-CB4B-2FB9-1CE3EE1BA28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 r="54005"/>
            <a:stretch/>
          </p:blipFill>
          <p:spPr bwMode="auto">
            <a:xfrm>
              <a:off x="8448768" y="2085258"/>
              <a:ext cx="1692800" cy="316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5E7DB32E-9BED-D3ED-2705-7547F5BDE634}"/>
                </a:ext>
              </a:extLst>
            </p:cNvPr>
            <p:cNvSpPr/>
            <p:nvPr/>
          </p:nvSpPr>
          <p:spPr>
            <a:xfrm>
              <a:off x="9436958" y="2133600"/>
              <a:ext cx="915353" cy="10156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8787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2F_21.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12F_21.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12F_2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5"/>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9866123" y="1116988"/>
            <a:ext cx="1968291" cy="507855"/>
          </a:xfrm>
          <a:solidFill>
            <a:srgbClr val="FF0066"/>
          </a:solidFill>
        </p:spPr>
        <p:txBody>
          <a:bodyPr/>
          <a:lstStyle/>
          <a:p>
            <a:pPr algn="ctr"/>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759111" y="492228"/>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028572" y="1106194"/>
            <a:ext cx="1694345" cy="507856"/>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26415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5"/>
          <a:stretch/>
        </p:blipFill>
        <p:spPr>
          <a:xfrm>
            <a:off x="10888166" y="492228"/>
            <a:ext cx="570574" cy="507856"/>
          </a:xfrm>
          <a:prstGeom prst="rect">
            <a:avLst/>
          </a:prstGeom>
          <a:ln>
            <a:noFill/>
          </a:ln>
        </p:spPr>
      </p:pic>
      <p:sp>
        <p:nvSpPr>
          <p:cNvPr id="12" name="TextBox 11">
            <a:extLst>
              <a:ext uri="{FF2B5EF4-FFF2-40B4-BE49-F238E27FC236}">
                <a16:creationId xmlns:a16="http://schemas.microsoft.com/office/drawing/2014/main" id="{CD540D00-BF60-4628-839C-F35A58E2D25B}"/>
              </a:ext>
            </a:extLst>
          </p:cNvPr>
          <p:cNvSpPr txBox="1"/>
          <p:nvPr/>
        </p:nvSpPr>
        <p:spPr>
          <a:xfrm>
            <a:off x="976230" y="520684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p>
        </p:txBody>
      </p:sp>
      <p:sp>
        <p:nvSpPr>
          <p:cNvPr id="13" name="TextBox 12">
            <a:extLst>
              <a:ext uri="{FF2B5EF4-FFF2-40B4-BE49-F238E27FC236}">
                <a16:creationId xmlns:a16="http://schemas.microsoft.com/office/drawing/2014/main" id="{D50BDC62-6653-4D63-A6C0-061CBB44ABB0}"/>
              </a:ext>
            </a:extLst>
          </p:cNvPr>
          <p:cNvSpPr txBox="1"/>
          <p:nvPr/>
        </p:nvSpPr>
        <p:spPr>
          <a:xfrm>
            <a:off x="6968953" y="512767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Kr</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ft</a:t>
            </a:r>
          </a:p>
        </p:txBody>
      </p:sp>
      <p:sp>
        <p:nvSpPr>
          <p:cNvPr id="18" name="CustomShape 1">
            <a:extLst>
              <a:ext uri="{FF2B5EF4-FFF2-40B4-BE49-F238E27FC236}">
                <a16:creationId xmlns:a16="http://schemas.microsoft.com/office/drawing/2014/main" id="{3DBAA9E5-A0EE-008C-D99B-EFEC894EDD6B}"/>
              </a:ext>
            </a:extLst>
          </p:cNvPr>
          <p:cNvSpPr/>
          <p:nvPr/>
        </p:nvSpPr>
        <p:spPr>
          <a:xfrm>
            <a:off x="6607587" y="492228"/>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short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8800" b="1" spc="-1" dirty="0">
                <a:solidFill>
                  <a:srgbClr val="FF0066"/>
                </a:solidFill>
                <a:latin typeface="Century Gothic" panose="020B0502020202020204" pitchFamily="34" charset="0"/>
                <a:ea typeface="Century Gothic"/>
              </a:rPr>
              <a:t>a</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51ABA4E5-885D-168C-3C0C-1731D27A0D04}"/>
              </a:ext>
            </a:extLst>
          </p:cNvPr>
          <p:cNvSpPr txBox="1"/>
          <p:nvPr/>
        </p:nvSpPr>
        <p:spPr>
          <a:xfrm>
            <a:off x="7860202" y="5997095"/>
            <a:ext cx="25066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[strength, power]</a:t>
            </a:r>
          </a:p>
        </p:txBody>
      </p:sp>
      <p:sp>
        <p:nvSpPr>
          <p:cNvPr id="16" name="TextBox 15">
            <a:extLst>
              <a:ext uri="{FF2B5EF4-FFF2-40B4-BE49-F238E27FC236}">
                <a16:creationId xmlns:a16="http://schemas.microsoft.com/office/drawing/2014/main" id="{39A7DCA5-5F9C-8078-CDE0-52C231CEC01D}"/>
              </a:ext>
            </a:extLst>
          </p:cNvPr>
          <p:cNvSpPr txBox="1"/>
          <p:nvPr/>
        </p:nvSpPr>
        <p:spPr>
          <a:xfrm>
            <a:off x="1988511" y="6061685"/>
            <a:ext cx="22342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close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Google Shape;167;p2">
            <a:extLst>
              <a:ext uri="{FF2B5EF4-FFF2-40B4-BE49-F238E27FC236}">
                <a16:creationId xmlns:a16="http://schemas.microsoft.com/office/drawing/2014/main" id="{1BACBB68-034B-797E-93B6-2DA115550D85}"/>
              </a:ext>
            </a:extLst>
          </p:cNvPr>
          <p:cNvSpPr/>
          <p:nvPr/>
        </p:nvSpPr>
        <p:spPr>
          <a:xfrm>
            <a:off x="238527" y="15696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Title 1">
            <a:extLst>
              <a:ext uri="{FF2B5EF4-FFF2-40B4-BE49-F238E27FC236}">
                <a16:creationId xmlns:a16="http://schemas.microsoft.com/office/drawing/2014/main" id="{AAC97E52-9770-1094-29D5-14E4EFA430DA}"/>
              </a:ext>
            </a:extLst>
          </p:cNvPr>
          <p:cNvSpPr txBox="1">
            <a:spLocks/>
          </p:cNvSpPr>
          <p:nvPr/>
        </p:nvSpPr>
        <p:spPr>
          <a:xfrm>
            <a:off x="853522" y="58324"/>
            <a:ext cx="2384353" cy="675762"/>
          </a:xfrm>
          <a:prstGeom prst="rect">
            <a:avLst/>
          </a:prstGeom>
          <a:solidFill>
            <a:schemeClr val="bg1"/>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050" name="Picture 2" descr="Free icon 3d map illustration">
            <a:extLst>
              <a:ext uri="{FF2B5EF4-FFF2-40B4-BE49-F238E27FC236}">
                <a16:creationId xmlns:a16="http://schemas.microsoft.com/office/drawing/2014/main" id="{9A53C08F-42D0-4C86-1362-9B996BA1A7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07" r="6511" b="11992"/>
          <a:stretch/>
        </p:blipFill>
        <p:spPr bwMode="auto">
          <a:xfrm>
            <a:off x="1770086" y="3426903"/>
            <a:ext cx="2616787" cy="1922159"/>
          </a:xfrm>
          <a:prstGeom prst="rect">
            <a:avLst/>
          </a:prstGeom>
          <a:noFill/>
          <a:extLst>
            <a:ext uri="{909E8E84-426E-40DD-AFC4-6F175D3DCCD1}">
              <a14:hiddenFill xmlns:a14="http://schemas.microsoft.com/office/drawing/2010/main">
                <a:solidFill>
                  <a:srgbClr val="FFFFFF"/>
                </a:solidFill>
              </a14:hiddenFill>
            </a:ext>
          </a:extLst>
        </p:spPr>
      </p:pic>
      <p:sp>
        <p:nvSpPr>
          <p:cNvPr id="5" name="Multiplication Sign 4">
            <a:extLst>
              <a:ext uri="{FF2B5EF4-FFF2-40B4-BE49-F238E27FC236}">
                <a16:creationId xmlns:a16="http://schemas.microsoft.com/office/drawing/2014/main" id="{0AD78D0B-8DFA-3317-7989-0BEC4806CE47}"/>
              </a:ext>
            </a:extLst>
          </p:cNvPr>
          <p:cNvSpPr/>
          <p:nvPr/>
        </p:nvSpPr>
        <p:spPr>
          <a:xfrm>
            <a:off x="2822521" y="3954175"/>
            <a:ext cx="415354" cy="427191"/>
          </a:xfrm>
          <a:prstGeom prst="mathMultiply">
            <a:avLst>
              <a:gd name="adj1"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ication Sign 10">
            <a:extLst>
              <a:ext uri="{FF2B5EF4-FFF2-40B4-BE49-F238E27FC236}">
                <a16:creationId xmlns:a16="http://schemas.microsoft.com/office/drawing/2014/main" id="{4F691EC5-C522-0138-310C-2560228E0A32}"/>
              </a:ext>
            </a:extLst>
          </p:cNvPr>
          <p:cNvSpPr/>
          <p:nvPr/>
        </p:nvSpPr>
        <p:spPr>
          <a:xfrm>
            <a:off x="3419913" y="4263181"/>
            <a:ext cx="415354" cy="427191"/>
          </a:xfrm>
          <a:prstGeom prst="mathMultiply">
            <a:avLst>
              <a:gd name="adj1"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Free crossfit silhouette lifting vector">
            <a:extLst>
              <a:ext uri="{FF2B5EF4-FFF2-40B4-BE49-F238E27FC236}">
                <a16:creationId xmlns:a16="http://schemas.microsoft.com/office/drawing/2014/main" id="{5CC263F5-122C-86EC-ABB0-D2CACE7726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0039" y="3260577"/>
            <a:ext cx="2822327" cy="186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43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12F_2.3.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1_W12F_2.4.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3" grpId="0" animBg="1"/>
      <p:bldP spid="8" grpId="0" animBg="1"/>
      <p:bldP spid="9" grpId="0" animBg="1"/>
      <p:bldP spid="12" grpId="0"/>
      <p:bldP spid="13" grpId="0"/>
      <p:bldP spid="18" grpId="0"/>
      <p:bldP spid="14" grpId="0"/>
      <p:bldP spid="16" grpId="0"/>
      <p:bldP spid="5"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5"/>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9866123" y="1116988"/>
            <a:ext cx="1968291" cy="507855"/>
          </a:xfrm>
          <a:solidFill>
            <a:srgbClr val="FF0066"/>
          </a:solidFill>
        </p:spPr>
        <p:txBody>
          <a:bodyPr/>
          <a:lstStyle/>
          <a:p>
            <a:pPr algn="ctr"/>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646604" y="492228"/>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o</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028572" y="1106194"/>
            <a:ext cx="1694345" cy="507856"/>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26415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5"/>
          <a:stretch/>
        </p:blipFill>
        <p:spPr>
          <a:xfrm>
            <a:off x="10888166" y="492228"/>
            <a:ext cx="570574" cy="507856"/>
          </a:xfrm>
          <a:prstGeom prst="rect">
            <a:avLst/>
          </a:prstGeom>
          <a:ln>
            <a:noFill/>
          </a:ln>
        </p:spPr>
      </p:pic>
      <p:sp>
        <p:nvSpPr>
          <p:cNvPr id="12" name="TextBox 11">
            <a:extLst>
              <a:ext uri="{FF2B5EF4-FFF2-40B4-BE49-F238E27FC236}">
                <a16:creationId xmlns:a16="http://schemas.microsoft.com/office/drawing/2014/main" id="{CD540D00-BF60-4628-839C-F35A58E2D25B}"/>
              </a:ext>
            </a:extLst>
          </p:cNvPr>
          <p:cNvSpPr txBox="1"/>
          <p:nvPr/>
        </p:nvSpPr>
        <p:spPr>
          <a:xfrm>
            <a:off x="940254" y="522865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den</a:t>
            </a:r>
          </a:p>
        </p:txBody>
      </p:sp>
      <p:sp>
        <p:nvSpPr>
          <p:cNvPr id="13" name="TextBox 12">
            <a:extLst>
              <a:ext uri="{FF2B5EF4-FFF2-40B4-BE49-F238E27FC236}">
                <a16:creationId xmlns:a16="http://schemas.microsoft.com/office/drawing/2014/main" id="{D50BDC62-6653-4D63-A6C0-061CBB44ABB0}"/>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ffen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1">
            <a:extLst>
              <a:ext uri="{FF2B5EF4-FFF2-40B4-BE49-F238E27FC236}">
                <a16:creationId xmlns:a16="http://schemas.microsoft.com/office/drawing/2014/main" id="{3DBAA9E5-A0EE-008C-D99B-EFEC894EDD6B}"/>
              </a:ext>
            </a:extLst>
          </p:cNvPr>
          <p:cNvSpPr/>
          <p:nvPr/>
        </p:nvSpPr>
        <p:spPr>
          <a:xfrm>
            <a:off x="6599702" y="430173"/>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short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o</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074A5CA4-2D87-34C7-2B9A-F9AC347D6519}"/>
              </a:ext>
            </a:extLst>
          </p:cNvPr>
          <p:cNvSpPr txBox="1"/>
          <p:nvPr/>
        </p:nvSpPr>
        <p:spPr>
          <a:xfrm>
            <a:off x="7996382" y="6076300"/>
            <a:ext cx="22342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hope]</a:t>
            </a:r>
          </a:p>
        </p:txBody>
      </p:sp>
      <p:sp>
        <p:nvSpPr>
          <p:cNvPr id="15" name="TextBox 14">
            <a:extLst>
              <a:ext uri="{FF2B5EF4-FFF2-40B4-BE49-F238E27FC236}">
                <a16:creationId xmlns:a16="http://schemas.microsoft.com/office/drawing/2014/main" id="{9730BD93-5475-9C1D-CDF8-7F5C6FB1E5A2}"/>
              </a:ext>
            </a:extLst>
          </p:cNvPr>
          <p:cNvSpPr txBox="1"/>
          <p:nvPr/>
        </p:nvSpPr>
        <p:spPr>
          <a:xfrm>
            <a:off x="1961342" y="6068020"/>
            <a:ext cx="22342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[ground]</a:t>
            </a:r>
          </a:p>
        </p:txBody>
      </p:sp>
      <p:sp>
        <p:nvSpPr>
          <p:cNvPr id="16" name="Google Shape;167;p2">
            <a:extLst>
              <a:ext uri="{FF2B5EF4-FFF2-40B4-BE49-F238E27FC236}">
                <a16:creationId xmlns:a16="http://schemas.microsoft.com/office/drawing/2014/main" id="{9566BFA0-DAF0-E0A1-2BCC-3C03D26485E3}"/>
              </a:ext>
            </a:extLst>
          </p:cNvPr>
          <p:cNvSpPr/>
          <p:nvPr/>
        </p:nvSpPr>
        <p:spPr>
          <a:xfrm>
            <a:off x="238527" y="15696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Title 1">
            <a:extLst>
              <a:ext uri="{FF2B5EF4-FFF2-40B4-BE49-F238E27FC236}">
                <a16:creationId xmlns:a16="http://schemas.microsoft.com/office/drawing/2014/main" id="{D965567E-D6BC-CD4D-E682-7AD25262A773}"/>
              </a:ext>
            </a:extLst>
          </p:cNvPr>
          <p:cNvSpPr txBox="1">
            <a:spLocks/>
          </p:cNvSpPr>
          <p:nvPr/>
        </p:nvSpPr>
        <p:spPr>
          <a:xfrm>
            <a:off x="853522" y="58324"/>
            <a:ext cx="2384353" cy="675762"/>
          </a:xfrm>
          <a:prstGeom prst="rect">
            <a:avLst/>
          </a:prstGeom>
          <a:solidFill>
            <a:schemeClr val="bg1"/>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074" name="Picture 2" descr="Free grass earth lawn vector">
            <a:extLst>
              <a:ext uri="{FF2B5EF4-FFF2-40B4-BE49-F238E27FC236}">
                <a16:creationId xmlns:a16="http://schemas.microsoft.com/office/drawing/2014/main" id="{323297BB-537F-C201-33A0-190572D4B9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9223" y="3486330"/>
            <a:ext cx="3687838" cy="18439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people emotions feelings illustration">
            <a:extLst>
              <a:ext uri="{FF2B5EF4-FFF2-40B4-BE49-F238E27FC236}">
                <a16:creationId xmlns:a16="http://schemas.microsoft.com/office/drawing/2014/main" id="{2F7EB2A8-DA70-705D-F5B7-7E5E7CEBD17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6084" b="34434"/>
          <a:stretch/>
        </p:blipFill>
        <p:spPr bwMode="auto">
          <a:xfrm>
            <a:off x="8618477" y="732156"/>
            <a:ext cx="1495527" cy="4496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5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1_W12F_2.5.wav"/>
                                        </p:tgtEl>
                                      </p:cMediaNode>
                                    </p:audio>
                                  </p:sub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1_W12F_2.6.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3" grpId="0" animBg="1"/>
      <p:bldP spid="8" grpId="0" animBg="1"/>
      <p:bldP spid="9" grpId="0" animBg="1"/>
      <p:bldP spid="12" grpId="0"/>
      <p:bldP spid="13" grpId="0"/>
      <p:bldP spid="18"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5"/>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9866123" y="1116988"/>
            <a:ext cx="1968291" cy="507855"/>
          </a:xfrm>
          <a:solidFill>
            <a:srgbClr val="FF0066"/>
          </a:solidFill>
        </p:spPr>
        <p:txBody>
          <a:bodyPr/>
          <a:lstStyle/>
          <a:p>
            <a:pPr algn="ctr"/>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646604" y="492228"/>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8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ei</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028572" y="1106194"/>
            <a:ext cx="1694345" cy="507856"/>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53861" y="15696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5"/>
          <a:stretch/>
        </p:blipFill>
        <p:spPr>
          <a:xfrm>
            <a:off x="10888166" y="492228"/>
            <a:ext cx="570574" cy="507856"/>
          </a:xfrm>
          <a:prstGeom prst="rect">
            <a:avLst/>
          </a:prstGeom>
          <a:ln>
            <a:noFill/>
          </a:ln>
        </p:spPr>
      </p:pic>
      <p:sp>
        <p:nvSpPr>
          <p:cNvPr id="12" name="TextBox 11">
            <a:extLst>
              <a:ext uri="{FF2B5EF4-FFF2-40B4-BE49-F238E27FC236}">
                <a16:creationId xmlns:a16="http://schemas.microsoft.com/office/drawing/2014/main" id="{CD540D00-BF60-4628-839C-F35A58E2D25B}"/>
              </a:ext>
            </a:extLst>
          </p:cNvPr>
          <p:cNvSpPr txBox="1"/>
          <p:nvPr/>
        </p:nvSpPr>
        <p:spPr>
          <a:xfrm>
            <a:off x="890892" y="522865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50BDC62-6653-4D63-A6C0-061CBB44ABB0}"/>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1">
            <a:extLst>
              <a:ext uri="{FF2B5EF4-FFF2-40B4-BE49-F238E27FC236}">
                <a16:creationId xmlns:a16="http://schemas.microsoft.com/office/drawing/2014/main" id="{3DBAA9E5-A0EE-008C-D99B-EFEC894EDD6B}"/>
              </a:ext>
            </a:extLst>
          </p:cNvPr>
          <p:cNvSpPr/>
          <p:nvPr/>
        </p:nvSpPr>
        <p:spPr>
          <a:xfrm>
            <a:off x="6599702" y="430173"/>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8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4F744DB-ABDB-CA5C-4E21-C14AFC9AA223}"/>
              </a:ext>
            </a:extLst>
          </p:cNvPr>
          <p:cNvSpPr txBox="1"/>
          <p:nvPr/>
        </p:nvSpPr>
        <p:spPr>
          <a:xfrm>
            <a:off x="7996382" y="6100271"/>
            <a:ext cx="22342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fly]</a:t>
            </a:r>
          </a:p>
        </p:txBody>
      </p:sp>
      <p:sp>
        <p:nvSpPr>
          <p:cNvPr id="15" name="Google Shape;167;p2">
            <a:extLst>
              <a:ext uri="{FF2B5EF4-FFF2-40B4-BE49-F238E27FC236}">
                <a16:creationId xmlns:a16="http://schemas.microsoft.com/office/drawing/2014/main" id="{40237541-5647-4F0B-EBB7-05D7B3C47E3C}"/>
              </a:ext>
            </a:extLst>
          </p:cNvPr>
          <p:cNvSpPr/>
          <p:nvPr/>
        </p:nvSpPr>
        <p:spPr>
          <a:xfrm>
            <a:off x="238527" y="15696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Title 1">
            <a:extLst>
              <a:ext uri="{FF2B5EF4-FFF2-40B4-BE49-F238E27FC236}">
                <a16:creationId xmlns:a16="http://schemas.microsoft.com/office/drawing/2014/main" id="{613F9A7C-EE5D-2260-4CEC-B3018C0113FA}"/>
              </a:ext>
            </a:extLst>
          </p:cNvPr>
          <p:cNvSpPr txBox="1">
            <a:spLocks/>
          </p:cNvSpPr>
          <p:nvPr/>
        </p:nvSpPr>
        <p:spPr>
          <a:xfrm>
            <a:off x="853522" y="58324"/>
            <a:ext cx="2384353" cy="675762"/>
          </a:xfrm>
          <a:prstGeom prst="rect">
            <a:avLst/>
          </a:prstGeom>
          <a:solidFill>
            <a:schemeClr val="bg1"/>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B830CAF8-0125-6FC9-2A1B-000376C3D9BD}"/>
              </a:ext>
            </a:extLst>
          </p:cNvPr>
          <p:cNvSpPr txBox="1"/>
          <p:nvPr/>
        </p:nvSpPr>
        <p:spPr>
          <a:xfrm>
            <a:off x="1876004" y="6096620"/>
            <a:ext cx="22342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[mostly]</a:t>
            </a:r>
          </a:p>
        </p:txBody>
      </p:sp>
      <p:pic>
        <p:nvPicPr>
          <p:cNvPr id="4098" name="Picture 2">
            <a:extLst>
              <a:ext uri="{FF2B5EF4-FFF2-40B4-BE49-F238E27FC236}">
                <a16:creationId xmlns:a16="http://schemas.microsoft.com/office/drawing/2014/main" id="{8AC88B2A-35CE-6BC3-217E-8BCFC18FC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8124" y="3204113"/>
            <a:ext cx="3460711" cy="12379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aeroplane airliner airbus vector">
            <a:extLst>
              <a:ext uri="{FF2B5EF4-FFF2-40B4-BE49-F238E27FC236}">
                <a16:creationId xmlns:a16="http://schemas.microsoft.com/office/drawing/2014/main" id="{28F7B543-1A03-7A88-6409-A693221D9E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2480" y="2336148"/>
            <a:ext cx="4113290" cy="269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7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1_W12F_2.7.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1_W12F_2.8.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3" grpId="0" animBg="1"/>
      <p:bldP spid="8" grpId="0" animBg="1"/>
      <p:bldP spid="9" grpId="0" animBg="1"/>
      <p:bldP spid="12" grpId="0"/>
      <p:bldP spid="13" grpId="0"/>
      <p:bldP spid="18" grpId="0"/>
      <p:bldP spid="1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5"/>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9866123" y="1116988"/>
            <a:ext cx="1968291" cy="507855"/>
          </a:xfrm>
          <a:solidFill>
            <a:srgbClr val="FF0066"/>
          </a:solidFill>
        </p:spPr>
        <p:txBody>
          <a:bodyPr/>
          <a:lstStyle/>
          <a:p>
            <a:pPr algn="ctr"/>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646604" y="492228"/>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028572" y="1106194"/>
            <a:ext cx="1694345" cy="507856"/>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26415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5"/>
          <a:stretch/>
        </p:blipFill>
        <p:spPr>
          <a:xfrm>
            <a:off x="10888166" y="492228"/>
            <a:ext cx="570574" cy="507856"/>
          </a:xfrm>
          <a:prstGeom prst="rect">
            <a:avLst/>
          </a:prstGeom>
          <a:ln>
            <a:noFill/>
          </a:ln>
        </p:spPr>
      </p:pic>
      <p:sp>
        <p:nvSpPr>
          <p:cNvPr id="12" name="TextBox 11">
            <a:extLst>
              <a:ext uri="{FF2B5EF4-FFF2-40B4-BE49-F238E27FC236}">
                <a16:creationId xmlns:a16="http://schemas.microsoft.com/office/drawing/2014/main" id="{CD540D00-BF60-4628-839C-F35A58E2D25B}"/>
              </a:ext>
            </a:extLst>
          </p:cNvPr>
          <p:cNvSpPr txBox="1"/>
          <p:nvPr/>
        </p:nvSpPr>
        <p:spPr>
          <a:xfrm>
            <a:off x="7011270" y="516858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lden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50BDC62-6653-4D63-A6C0-061CBB44ABB0}"/>
              </a:ext>
            </a:extLst>
          </p:cNvPr>
          <p:cNvSpPr txBox="1"/>
          <p:nvPr/>
        </p:nvSpPr>
        <p:spPr>
          <a:xfrm>
            <a:off x="890892" y="516858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ee</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18" name="CustomShape 1">
            <a:extLst>
              <a:ext uri="{FF2B5EF4-FFF2-40B4-BE49-F238E27FC236}">
                <a16:creationId xmlns:a16="http://schemas.microsoft.com/office/drawing/2014/main" id="{3DBAA9E5-A0EE-008C-D99B-EFEC894EDD6B}"/>
              </a:ext>
            </a:extLst>
          </p:cNvPr>
          <p:cNvSpPr/>
          <p:nvPr/>
        </p:nvSpPr>
        <p:spPr>
          <a:xfrm>
            <a:off x="6599702" y="430173"/>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short [</a:t>
            </a:r>
            <a:r>
              <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9157C80-C7FB-5CA3-4406-87AEC145445E}"/>
              </a:ext>
            </a:extLst>
          </p:cNvPr>
          <p:cNvSpPr txBox="1"/>
          <p:nvPr/>
        </p:nvSpPr>
        <p:spPr>
          <a:xfrm>
            <a:off x="1988511" y="6061685"/>
            <a:ext cx="22342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[sea]</a:t>
            </a:r>
          </a:p>
        </p:txBody>
      </p:sp>
      <p:sp>
        <p:nvSpPr>
          <p:cNvPr id="16" name="Google Shape;167;p2">
            <a:extLst>
              <a:ext uri="{FF2B5EF4-FFF2-40B4-BE49-F238E27FC236}">
                <a16:creationId xmlns:a16="http://schemas.microsoft.com/office/drawing/2014/main" id="{79FAB99B-BA6C-57C5-CA68-7E1758226F47}"/>
              </a:ext>
            </a:extLst>
          </p:cNvPr>
          <p:cNvSpPr/>
          <p:nvPr/>
        </p:nvSpPr>
        <p:spPr>
          <a:xfrm>
            <a:off x="238527" y="15696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Title 1">
            <a:extLst>
              <a:ext uri="{FF2B5EF4-FFF2-40B4-BE49-F238E27FC236}">
                <a16:creationId xmlns:a16="http://schemas.microsoft.com/office/drawing/2014/main" id="{FD0E9C42-A46A-6F0B-63DE-244062392CFF}"/>
              </a:ext>
            </a:extLst>
          </p:cNvPr>
          <p:cNvSpPr txBox="1">
            <a:spLocks/>
          </p:cNvSpPr>
          <p:nvPr/>
        </p:nvSpPr>
        <p:spPr>
          <a:xfrm>
            <a:off x="853522" y="58324"/>
            <a:ext cx="2384353" cy="675762"/>
          </a:xfrm>
          <a:prstGeom prst="rect">
            <a:avLst/>
          </a:prstGeom>
          <a:solidFill>
            <a:schemeClr val="bg1"/>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98EC848C-4FD5-2834-F811-D70C83693AE0}"/>
              </a:ext>
            </a:extLst>
          </p:cNvPr>
          <p:cNvSpPr txBox="1"/>
          <p:nvPr/>
        </p:nvSpPr>
        <p:spPr>
          <a:xfrm>
            <a:off x="7768206" y="5984193"/>
            <a:ext cx="2709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report, register]</a:t>
            </a:r>
          </a:p>
        </p:txBody>
      </p:sp>
      <p:pic>
        <p:nvPicPr>
          <p:cNvPr id="5122" name="Picture 2" descr="Free wave big foam vector">
            <a:extLst>
              <a:ext uri="{FF2B5EF4-FFF2-40B4-BE49-F238E27FC236}">
                <a16:creationId xmlns:a16="http://schemas.microsoft.com/office/drawing/2014/main" id="{48B9CD4C-A68B-15F9-CD24-F5C3C9FF3A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3277" y="3486330"/>
            <a:ext cx="2564744" cy="17231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1549088-4D70-752E-1D2B-E018C58062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2554" y="4011504"/>
            <a:ext cx="4337456" cy="1015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8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1_W12F_2.9.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1_W12F_2.10.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3" grpId="0" animBg="1"/>
      <p:bldP spid="8" grpId="0" animBg="1"/>
      <p:bldP spid="9" grpId="0" animBg="1"/>
      <p:bldP spid="12" grpId="0"/>
      <p:bldP spid="13" grpId="0"/>
      <p:bldP spid="18" grpId="0"/>
      <p:bldP spid="15"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5"/>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9866123" y="1116988"/>
            <a:ext cx="1968291" cy="507855"/>
          </a:xfrm>
          <a:solidFill>
            <a:srgbClr val="FF0066"/>
          </a:solidFill>
        </p:spPr>
        <p:txBody>
          <a:bodyPr/>
          <a:lstStyle/>
          <a:p>
            <a:pPr algn="ctr"/>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646604" y="492228"/>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8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028572" y="1106194"/>
            <a:ext cx="1694345" cy="507856"/>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26415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5"/>
          <a:stretch/>
        </p:blipFill>
        <p:spPr>
          <a:xfrm>
            <a:off x="10888166" y="492228"/>
            <a:ext cx="570574" cy="507856"/>
          </a:xfrm>
          <a:prstGeom prst="rect">
            <a:avLst/>
          </a:prstGeom>
          <a:ln>
            <a:noFill/>
          </a:ln>
        </p:spPr>
      </p:pic>
      <p:sp>
        <p:nvSpPr>
          <p:cNvPr id="12" name="TextBox 11">
            <a:extLst>
              <a:ext uri="{FF2B5EF4-FFF2-40B4-BE49-F238E27FC236}">
                <a16:creationId xmlns:a16="http://schemas.microsoft.com/office/drawing/2014/main" id="{CD540D00-BF60-4628-839C-F35A58E2D25B}"/>
              </a:ext>
            </a:extLst>
          </p:cNvPr>
          <p:cNvSpPr txBox="1"/>
          <p:nvPr/>
        </p:nvSpPr>
        <p:spPr>
          <a:xfrm>
            <a:off x="7011270" y="516858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dirty="0">
                <a:solidFill>
                  <a:srgbClr val="002060"/>
                </a:solidFill>
                <a:latin typeface="Century Gothic" panose="020B0502020202020204" pitchFamily="34" charset="0"/>
              </a:rPr>
              <a:t>h</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50BDC62-6653-4D63-A6C0-061CBB44ABB0}"/>
              </a:ext>
            </a:extLst>
          </p:cNvPr>
          <p:cNvSpPr txBox="1"/>
          <p:nvPr/>
        </p:nvSpPr>
        <p:spPr>
          <a:xfrm>
            <a:off x="890892" y="516858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1">
            <a:extLst>
              <a:ext uri="{FF2B5EF4-FFF2-40B4-BE49-F238E27FC236}">
                <a16:creationId xmlns:a16="http://schemas.microsoft.com/office/drawing/2014/main" id="{3DBAA9E5-A0EE-008C-D99B-EFEC894EDD6B}"/>
              </a:ext>
            </a:extLst>
          </p:cNvPr>
          <p:cNvSpPr/>
          <p:nvPr/>
        </p:nvSpPr>
        <p:spPr>
          <a:xfrm>
            <a:off x="6599702" y="430173"/>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short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8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5D889F5-1CC3-345C-46BA-FBCF5C650B9F}"/>
              </a:ext>
            </a:extLst>
          </p:cNvPr>
          <p:cNvSpPr txBox="1"/>
          <p:nvPr/>
        </p:nvSpPr>
        <p:spPr>
          <a:xfrm>
            <a:off x="7829102" y="5984193"/>
            <a:ext cx="22342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the back]</a:t>
            </a:r>
          </a:p>
        </p:txBody>
      </p:sp>
      <p:sp>
        <p:nvSpPr>
          <p:cNvPr id="15" name="TextBox 14">
            <a:extLst>
              <a:ext uri="{FF2B5EF4-FFF2-40B4-BE49-F238E27FC236}">
                <a16:creationId xmlns:a16="http://schemas.microsoft.com/office/drawing/2014/main" id="{D9246861-91D8-330A-A9BC-312F754318AA}"/>
              </a:ext>
            </a:extLst>
          </p:cNvPr>
          <p:cNvSpPr txBox="1"/>
          <p:nvPr/>
        </p:nvSpPr>
        <p:spPr>
          <a:xfrm>
            <a:off x="1988511" y="6061685"/>
            <a:ext cx="22342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[figure]</a:t>
            </a:r>
          </a:p>
        </p:txBody>
      </p:sp>
      <p:sp>
        <p:nvSpPr>
          <p:cNvPr id="16" name="Google Shape;167;p2">
            <a:extLst>
              <a:ext uri="{FF2B5EF4-FFF2-40B4-BE49-F238E27FC236}">
                <a16:creationId xmlns:a16="http://schemas.microsoft.com/office/drawing/2014/main" id="{A8AD1BCA-D29A-1475-A565-CB79BC6EC3B5}"/>
              </a:ext>
            </a:extLst>
          </p:cNvPr>
          <p:cNvSpPr/>
          <p:nvPr/>
        </p:nvSpPr>
        <p:spPr>
          <a:xfrm>
            <a:off x="238527" y="15696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Title 1">
            <a:extLst>
              <a:ext uri="{FF2B5EF4-FFF2-40B4-BE49-F238E27FC236}">
                <a16:creationId xmlns:a16="http://schemas.microsoft.com/office/drawing/2014/main" id="{E1A2EAA8-0E96-79FC-2A10-9248CE2B96FD}"/>
              </a:ext>
            </a:extLst>
          </p:cNvPr>
          <p:cNvSpPr txBox="1">
            <a:spLocks/>
          </p:cNvSpPr>
          <p:nvPr/>
        </p:nvSpPr>
        <p:spPr>
          <a:xfrm>
            <a:off x="853522" y="58324"/>
            <a:ext cx="2384353" cy="675762"/>
          </a:xfrm>
          <a:prstGeom prst="rect">
            <a:avLst/>
          </a:prstGeom>
          <a:solidFill>
            <a:schemeClr val="bg1"/>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146" name="Picture 2" descr="Free chess king figure vector">
            <a:extLst>
              <a:ext uri="{FF2B5EF4-FFF2-40B4-BE49-F238E27FC236}">
                <a16:creationId xmlns:a16="http://schemas.microsoft.com/office/drawing/2014/main" id="{76A32542-3975-4E22-D2C3-D38D81EE68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0851" y="3159422"/>
            <a:ext cx="1004582" cy="20091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52F391A3-FF55-E15F-B8FE-0D962A57C0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9802" y="3885711"/>
            <a:ext cx="4948003" cy="108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61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1_W12F_2.11.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1_W12F_2.12.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3" grpId="0" animBg="1"/>
      <p:bldP spid="8" grpId="0" animBg="1"/>
      <p:bldP spid="9" grpId="0" animBg="1"/>
      <p:bldP spid="12" grpId="0"/>
      <p:bldP spid="13" grpId="0"/>
      <p:bldP spid="18"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5"/>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9866123" y="1116988"/>
            <a:ext cx="1968291" cy="507855"/>
          </a:xfrm>
          <a:solidFill>
            <a:srgbClr val="FF0066"/>
          </a:solidFill>
        </p:spPr>
        <p:txBody>
          <a:bodyPr/>
          <a:lstStyle/>
          <a:p>
            <a:pPr algn="ctr"/>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646604" y="492228"/>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w</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028572" y="1106194"/>
            <a:ext cx="1694345" cy="507856"/>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26415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5"/>
          <a:stretch/>
        </p:blipFill>
        <p:spPr>
          <a:xfrm>
            <a:off x="10888166" y="492228"/>
            <a:ext cx="570574" cy="507856"/>
          </a:xfrm>
          <a:prstGeom prst="rect">
            <a:avLst/>
          </a:prstGeom>
          <a:ln>
            <a:noFill/>
          </a:ln>
        </p:spPr>
      </p:pic>
      <p:sp>
        <p:nvSpPr>
          <p:cNvPr id="12" name="TextBox 11">
            <a:extLst>
              <a:ext uri="{FF2B5EF4-FFF2-40B4-BE49-F238E27FC236}">
                <a16:creationId xmlns:a16="http://schemas.microsoft.com/office/drawing/2014/main" id="{CD540D00-BF60-4628-839C-F35A58E2D25B}"/>
              </a:ext>
            </a:extLst>
          </p:cNvPr>
          <p:cNvSpPr txBox="1"/>
          <p:nvPr/>
        </p:nvSpPr>
        <p:spPr>
          <a:xfrm>
            <a:off x="7011270" y="516858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ahn </a:t>
            </a:r>
          </a:p>
        </p:txBody>
      </p:sp>
      <p:sp>
        <p:nvSpPr>
          <p:cNvPr id="13" name="TextBox 12">
            <a:extLst>
              <a:ext uri="{FF2B5EF4-FFF2-40B4-BE49-F238E27FC236}">
                <a16:creationId xmlns:a16="http://schemas.microsoft.com/office/drawing/2014/main" id="{D50BDC62-6653-4D63-A6C0-061CBB44ABB0}"/>
              </a:ext>
            </a:extLst>
          </p:cNvPr>
          <p:cNvSpPr txBox="1"/>
          <p:nvPr/>
        </p:nvSpPr>
        <p:spPr>
          <a:xfrm>
            <a:off x="890892" y="516858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Um</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18" name="CustomShape 1">
            <a:extLst>
              <a:ext uri="{FF2B5EF4-FFF2-40B4-BE49-F238E27FC236}">
                <a16:creationId xmlns:a16="http://schemas.microsoft.com/office/drawing/2014/main" id="{3DBAA9E5-A0EE-008C-D99B-EFEC894EDD6B}"/>
              </a:ext>
            </a:extLst>
          </p:cNvPr>
          <p:cNvSpPr/>
          <p:nvPr/>
        </p:nvSpPr>
        <p:spPr>
          <a:xfrm>
            <a:off x="6599702" y="430173"/>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z</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487E233-0A45-606D-DB10-9B65841633DF}"/>
              </a:ext>
            </a:extLst>
          </p:cNvPr>
          <p:cNvSpPr txBox="1"/>
          <p:nvPr/>
        </p:nvSpPr>
        <p:spPr>
          <a:xfrm>
            <a:off x="1988511" y="6061685"/>
            <a:ext cx="22342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[environment]</a:t>
            </a:r>
          </a:p>
        </p:txBody>
      </p:sp>
      <p:sp>
        <p:nvSpPr>
          <p:cNvPr id="19" name="TextBox 18">
            <a:extLst>
              <a:ext uri="{FF2B5EF4-FFF2-40B4-BE49-F238E27FC236}">
                <a16:creationId xmlns:a16="http://schemas.microsoft.com/office/drawing/2014/main" id="{EDBCF447-7AF8-B853-9AF2-D01119CCB27B}"/>
              </a:ext>
            </a:extLst>
          </p:cNvPr>
          <p:cNvSpPr txBox="1"/>
          <p:nvPr/>
        </p:nvSpPr>
        <p:spPr>
          <a:xfrm>
            <a:off x="8119411" y="6071627"/>
            <a:ext cx="22342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[tooth]</a:t>
            </a:r>
          </a:p>
        </p:txBody>
      </p:sp>
      <p:sp>
        <p:nvSpPr>
          <p:cNvPr id="16" name="Google Shape;167;p2">
            <a:extLst>
              <a:ext uri="{FF2B5EF4-FFF2-40B4-BE49-F238E27FC236}">
                <a16:creationId xmlns:a16="http://schemas.microsoft.com/office/drawing/2014/main" id="{E0C6542B-9BE7-8583-2D9C-7FD0968AD1FA}"/>
              </a:ext>
            </a:extLst>
          </p:cNvPr>
          <p:cNvSpPr/>
          <p:nvPr/>
        </p:nvSpPr>
        <p:spPr>
          <a:xfrm>
            <a:off x="238527" y="15696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Title 1">
            <a:extLst>
              <a:ext uri="{FF2B5EF4-FFF2-40B4-BE49-F238E27FC236}">
                <a16:creationId xmlns:a16="http://schemas.microsoft.com/office/drawing/2014/main" id="{95F00D39-DE98-59D3-42BD-0E4B5ED3C411}"/>
              </a:ext>
            </a:extLst>
          </p:cNvPr>
          <p:cNvSpPr txBox="1">
            <a:spLocks/>
          </p:cNvSpPr>
          <p:nvPr/>
        </p:nvSpPr>
        <p:spPr>
          <a:xfrm>
            <a:off x="853522" y="58324"/>
            <a:ext cx="2384353" cy="675762"/>
          </a:xfrm>
          <a:prstGeom prst="rect">
            <a:avLst/>
          </a:prstGeom>
          <a:solidFill>
            <a:schemeClr val="bg1"/>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170" name="Picture 2" descr="Free earth globe birth illustration">
            <a:extLst>
              <a:ext uri="{FF2B5EF4-FFF2-40B4-BE49-F238E27FC236}">
                <a16:creationId xmlns:a16="http://schemas.microsoft.com/office/drawing/2014/main" id="{4BC85CEB-5CE1-4A65-7CB6-3F75EA20F3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684" y="2182374"/>
            <a:ext cx="4425143" cy="294873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 tooth molar dental vector">
            <a:extLst>
              <a:ext uri="{FF2B5EF4-FFF2-40B4-BE49-F238E27FC236}">
                <a16:creationId xmlns:a16="http://schemas.microsoft.com/office/drawing/2014/main" id="{295CD8F9-E69A-59EF-9388-E1C8A11488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2721" y="1935160"/>
            <a:ext cx="1967655" cy="318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4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1_W12F_2.13.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1_W12F_2.14.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3" grpId="0" animBg="1"/>
      <p:bldP spid="8" grpId="0" animBg="1"/>
      <p:bldP spid="9" grpId="0" animBg="1"/>
      <p:bldP spid="12" grpId="0"/>
      <p:bldP spid="13" grpId="0"/>
      <p:bldP spid="18" grpId="0"/>
      <p:bldP spid="14"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5"/>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9866123" y="1116988"/>
            <a:ext cx="1968291" cy="507855"/>
          </a:xfrm>
          <a:solidFill>
            <a:srgbClr val="FF0066"/>
          </a:solidFill>
        </p:spPr>
        <p:txBody>
          <a:bodyPr/>
          <a:lstStyle/>
          <a:p>
            <a:pPr algn="ctr"/>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646604" y="492228"/>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soft </a:t>
            </a:r>
            <a:b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b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8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ch</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028572" y="1106194"/>
            <a:ext cx="1694345" cy="507856"/>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26415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5"/>
          <a:stretch/>
        </p:blipFill>
        <p:spPr>
          <a:xfrm>
            <a:off x="10888166" y="492228"/>
            <a:ext cx="570574" cy="507856"/>
          </a:xfrm>
          <a:prstGeom prst="rect">
            <a:avLst/>
          </a:prstGeom>
          <a:ln>
            <a:noFill/>
          </a:ln>
        </p:spPr>
      </p:pic>
      <p:sp>
        <p:nvSpPr>
          <p:cNvPr id="12" name="TextBox 11">
            <a:extLst>
              <a:ext uri="{FF2B5EF4-FFF2-40B4-BE49-F238E27FC236}">
                <a16:creationId xmlns:a16="http://schemas.microsoft.com/office/drawing/2014/main" id="{CD540D00-BF60-4628-839C-F35A58E2D25B}"/>
              </a:ext>
            </a:extLst>
          </p:cNvPr>
          <p:cNvSpPr txBox="1"/>
          <p:nvPr/>
        </p:nvSpPr>
        <p:spPr>
          <a:xfrm>
            <a:off x="7011270" y="5168586"/>
            <a:ext cx="4204500"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a:ea typeface="+mn-ea"/>
                <a:cs typeface="+mn-cs"/>
              </a:rPr>
              <a:t>Geru</a:t>
            </a:r>
            <a:r>
              <a:rPr kumimoji="0" lang="en-GB" sz="6000" b="0" i="0" u="none" strike="noStrike" kern="1200" cap="none" spc="0" normalizeH="0" baseline="0" noProof="0" dirty="0" err="1">
                <a:ln>
                  <a:noFill/>
                </a:ln>
                <a:solidFill>
                  <a:srgbClr val="FF0066"/>
                </a:solidFill>
                <a:effectLst/>
                <a:uLnTx/>
                <a:uFillTx/>
                <a:latin typeface="Century Gothic"/>
                <a:ea typeface="+mn-ea"/>
                <a:cs typeface="+mn-cs"/>
              </a:rPr>
              <a:t>ch</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50BDC62-6653-4D63-A6C0-061CBB44ABB0}"/>
              </a:ext>
            </a:extLst>
          </p:cNvPr>
          <p:cNvSpPr txBox="1"/>
          <p:nvPr/>
        </p:nvSpPr>
        <p:spPr>
          <a:xfrm>
            <a:off x="890892" y="516858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Gedi</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ch</a:t>
            </a:r>
            <a:r>
              <a:rPr kumimoji="0" lang="en-GB" sz="6000" b="0" i="0" u="none" strike="noStrike" kern="1200" cap="none" spc="0" normalizeH="0" baseline="0" noProof="0" dirty="0" err="1">
                <a:ln>
                  <a:noFill/>
                </a:ln>
                <a:solidFill>
                  <a:srgbClr val="002060"/>
                </a:solidFill>
                <a:effectLst/>
                <a:uLnTx/>
                <a:uFillTx/>
                <a:latin typeface="Century Gothic"/>
                <a:ea typeface="+mn-ea"/>
                <a:cs typeface="+mn-cs"/>
              </a:rPr>
              <a:t>t</a:t>
            </a:r>
            <a:endParaRPr kumimoji="0" lang="en-GB" sz="6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8" name="CustomShape 1">
            <a:extLst>
              <a:ext uri="{FF2B5EF4-FFF2-40B4-BE49-F238E27FC236}">
                <a16:creationId xmlns:a16="http://schemas.microsoft.com/office/drawing/2014/main" id="{3DBAA9E5-A0EE-008C-D99B-EFEC894EDD6B}"/>
              </a:ext>
            </a:extLst>
          </p:cNvPr>
          <p:cNvSpPr/>
          <p:nvPr/>
        </p:nvSpPr>
        <p:spPr>
          <a:xfrm>
            <a:off x="6599702" y="430173"/>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800" b="1" spc="-1" dirty="0">
                <a:solidFill>
                  <a:srgbClr val="002060"/>
                </a:solidFill>
                <a:latin typeface="Century Gothic" panose="020B0502020202020204" pitchFamily="34" charset="0"/>
                <a:ea typeface="Century Gothic"/>
              </a:rPr>
              <a:t>h</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ard</a:t>
            </a:r>
            <a:b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b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8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ch</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97473B64-23F6-D4A4-F13E-FE69E93CD969}"/>
              </a:ext>
            </a:extLst>
          </p:cNvPr>
          <p:cNvSpPr txBox="1"/>
          <p:nvPr/>
        </p:nvSpPr>
        <p:spPr>
          <a:xfrm>
            <a:off x="7996382" y="6046265"/>
            <a:ext cx="22342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[smell]</a:t>
            </a:r>
          </a:p>
        </p:txBody>
      </p:sp>
      <p:sp>
        <p:nvSpPr>
          <p:cNvPr id="15" name="TextBox 14">
            <a:extLst>
              <a:ext uri="{FF2B5EF4-FFF2-40B4-BE49-F238E27FC236}">
                <a16:creationId xmlns:a16="http://schemas.microsoft.com/office/drawing/2014/main" id="{BBCEB44F-225B-352E-DB7D-46261A2FD5E4}"/>
              </a:ext>
            </a:extLst>
          </p:cNvPr>
          <p:cNvSpPr txBox="1"/>
          <p:nvPr/>
        </p:nvSpPr>
        <p:spPr>
          <a:xfrm>
            <a:off x="1988511" y="6061685"/>
            <a:ext cx="22342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[poem]</a:t>
            </a:r>
          </a:p>
        </p:txBody>
      </p:sp>
      <p:sp>
        <p:nvSpPr>
          <p:cNvPr id="17" name="Google Shape;167;p2">
            <a:extLst>
              <a:ext uri="{FF2B5EF4-FFF2-40B4-BE49-F238E27FC236}">
                <a16:creationId xmlns:a16="http://schemas.microsoft.com/office/drawing/2014/main" id="{C6161FFA-71A9-AF45-EE17-4EB51838DF17}"/>
              </a:ext>
            </a:extLst>
          </p:cNvPr>
          <p:cNvSpPr/>
          <p:nvPr/>
        </p:nvSpPr>
        <p:spPr>
          <a:xfrm>
            <a:off x="238527" y="15696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Title 1">
            <a:extLst>
              <a:ext uri="{FF2B5EF4-FFF2-40B4-BE49-F238E27FC236}">
                <a16:creationId xmlns:a16="http://schemas.microsoft.com/office/drawing/2014/main" id="{139AE775-33F9-7A8A-9AC5-2375B9880E00}"/>
              </a:ext>
            </a:extLst>
          </p:cNvPr>
          <p:cNvSpPr txBox="1">
            <a:spLocks/>
          </p:cNvSpPr>
          <p:nvPr/>
        </p:nvSpPr>
        <p:spPr>
          <a:xfrm>
            <a:off x="853522" y="58324"/>
            <a:ext cx="2384353" cy="675762"/>
          </a:xfrm>
          <a:prstGeom prst="rect">
            <a:avLst/>
          </a:prstGeom>
          <a:solidFill>
            <a:schemeClr val="bg1"/>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194" name="Picture 2" descr="Free adyashanti wisdom triangle illustration">
            <a:extLst>
              <a:ext uri="{FF2B5EF4-FFF2-40B4-BE49-F238E27FC236}">
                <a16:creationId xmlns:a16="http://schemas.microsoft.com/office/drawing/2014/main" id="{930DE23D-0A6D-5236-A5DC-FE7B6132C1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7114" y="3405091"/>
            <a:ext cx="2015673" cy="194528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ree nose breath breathing illustration">
            <a:extLst>
              <a:ext uri="{FF2B5EF4-FFF2-40B4-BE49-F238E27FC236}">
                <a16:creationId xmlns:a16="http://schemas.microsoft.com/office/drawing/2014/main" id="{B364B966-1F0D-762C-7B6A-B348C3CF5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1232" y="3315974"/>
            <a:ext cx="1694892" cy="208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52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1_W12F_2.15.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1_W12F_2.16.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3" grpId="0" animBg="1"/>
      <p:bldP spid="8" grpId="0" animBg="1"/>
      <p:bldP spid="9" grpId="0" animBg="1"/>
      <p:bldP spid="12" grpId="0"/>
      <p:bldP spid="13" grpId="0"/>
      <p:bldP spid="18" grpId="0"/>
      <p:bldP spid="14" grpId="0"/>
      <p:bldP spid="1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1535</Words>
  <Application>Microsoft Office PowerPoint</Application>
  <PresentationFormat>Widescreen</PresentationFormat>
  <Paragraphs>396</Paragraphs>
  <Slides>22</Slides>
  <Notes>22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22</vt:i4>
      </vt:variant>
    </vt:vector>
  </HeadingPairs>
  <TitlesOfParts>
    <vt:vector size="27" baseType="lpstr">
      <vt:lpstr>Arial</vt:lpstr>
      <vt:lpstr>Calibri</vt:lpstr>
      <vt:lpstr>Century Gothic</vt:lpstr>
      <vt:lpstr>Modern Love</vt:lpstr>
      <vt:lpstr>1_Office Theme</vt:lpstr>
      <vt:lpstr>What I can do</vt:lpstr>
      <vt:lpstr>aussprechen</vt:lpstr>
      <vt:lpstr>aussprechen</vt:lpstr>
      <vt:lpstr>aussprechen</vt:lpstr>
      <vt:lpstr>aussprechen</vt:lpstr>
      <vt:lpstr>aussprechen</vt:lpstr>
      <vt:lpstr>aussprechen</vt:lpstr>
      <vt:lpstr>aussprechen</vt:lpstr>
      <vt:lpstr>aussprechen</vt:lpstr>
      <vt:lpstr>Follow up 2 </vt:lpstr>
      <vt:lpstr>hören</vt:lpstr>
      <vt:lpstr>hören</vt:lpstr>
      <vt:lpstr>hören</vt:lpstr>
      <vt:lpstr>hören</vt:lpstr>
      <vt:lpstr>hören</vt:lpstr>
      <vt:lpstr>hören</vt:lpstr>
      <vt:lpstr>Follow up 4</vt:lpstr>
      <vt:lpstr>Follow up 4</vt:lpstr>
      <vt:lpstr>Follow up 4</vt:lpstr>
      <vt:lpstr>Follow up 4</vt:lpstr>
      <vt:lpstr>Follow up 5: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48</cp:revision>
  <dcterms:created xsi:type="dcterms:W3CDTF">2021-06-12T06:20:35Z</dcterms:created>
  <dcterms:modified xsi:type="dcterms:W3CDTF">2023-08-09T11:10:46Z</dcterms:modified>
</cp:coreProperties>
</file>