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257" r:id="rId4"/>
    <p:sldId id="927" r:id="rId5"/>
    <p:sldId id="940" r:id="rId6"/>
    <p:sldId id="960" r:id="rId7"/>
    <p:sldId id="370" r:id="rId8"/>
    <p:sldId id="963" r:id="rId9"/>
    <p:sldId id="962" r:id="rId10"/>
    <p:sldId id="961" r:id="rId11"/>
    <p:sldId id="964" r:id="rId12"/>
    <p:sldId id="965" r:id="rId13"/>
    <p:sldId id="410" r:id="rId14"/>
    <p:sldId id="932" r:id="rId15"/>
    <p:sldId id="414" r:id="rId16"/>
    <p:sldId id="416" r:id="rId17"/>
    <p:sldId id="936" r:id="rId18"/>
    <p:sldId id="966" r:id="rId19"/>
    <p:sldId id="967" r:id="rId20"/>
    <p:sldId id="968" r:id="rId21"/>
    <p:sldId id="9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9"/>
    <a:srgbClr val="FF0066"/>
    <a:srgbClr val="3B3838"/>
    <a:srgbClr val="F9D8A3"/>
    <a:srgbClr val="5F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8" autoAdjust="0"/>
    <p:restoredTop sz="69449" autoAdjust="0"/>
  </p:normalViewPr>
  <p:slideViewPr>
    <p:cSldViewPr snapToGrid="0">
      <p:cViewPr varScale="1">
        <p:scale>
          <a:sx n="70" d="100"/>
          <a:sy n="70" d="100"/>
        </p:scale>
        <p:origin x="928" y="8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17b589c9-cb67-41ed-a894-f82ca12b573d" providerId="ADAL" clId="{C88EFB0C-DC28-48FB-80A1-FFE0B0A95B4B}"/>
    <pc:docChg chg="undo custSel addSld delSld modSld sldOrd">
      <pc:chgData name="Charlotte Moss" userId="17b589c9-cb67-41ed-a894-f82ca12b573d" providerId="ADAL" clId="{C88EFB0C-DC28-48FB-80A1-FFE0B0A95B4B}" dt="2023-06-29T13:45:10.529" v="5882" actId="1036"/>
      <pc:docMkLst>
        <pc:docMk/>
      </pc:docMkLst>
      <pc:sldChg chg="addSp delSp modSp mod modNotesTx">
        <pc:chgData name="Charlotte Moss" userId="17b589c9-cb67-41ed-a894-f82ca12b573d" providerId="ADAL" clId="{C88EFB0C-DC28-48FB-80A1-FFE0B0A95B4B}" dt="2023-06-29T12:58:43.862" v="5750" actId="478"/>
        <pc:sldMkLst>
          <pc:docMk/>
          <pc:sldMk cId="0" sldId="257"/>
        </pc:sldMkLst>
        <pc:spChg chg="add del mod">
          <ac:chgData name="Charlotte Moss" userId="17b589c9-cb67-41ed-a894-f82ca12b573d" providerId="ADAL" clId="{C88EFB0C-DC28-48FB-80A1-FFE0B0A95B4B}" dt="2023-06-27T13:36:54.540" v="2092" actId="478"/>
          <ac:spMkLst>
            <pc:docMk/>
            <pc:sldMk cId="0" sldId="257"/>
            <ac:spMk id="4" creationId="{C4817BE6-14A4-96F4-2DCB-FDABC11F1E06}"/>
          </ac:spMkLst>
        </pc:spChg>
        <pc:spChg chg="add del">
          <ac:chgData name="Charlotte Moss" userId="17b589c9-cb67-41ed-a894-f82ca12b573d" providerId="ADAL" clId="{C88EFB0C-DC28-48FB-80A1-FFE0B0A95B4B}" dt="2023-06-26T10:33:36.296" v="2" actId="22"/>
          <ac:spMkLst>
            <pc:docMk/>
            <pc:sldMk cId="0" sldId="257"/>
            <ac:spMk id="5" creationId="{5B1E583C-DE05-FDB0-145A-14B4C1BE8B9F}"/>
          </ac:spMkLst>
        </pc:spChg>
        <pc:spChg chg="add del mod">
          <ac:chgData name="Charlotte Moss" userId="17b589c9-cb67-41ed-a894-f82ca12b573d" providerId="ADAL" clId="{C88EFB0C-DC28-48FB-80A1-FFE0B0A95B4B}" dt="2023-06-27T15:27:12.318" v="3364" actId="478"/>
          <ac:spMkLst>
            <pc:docMk/>
            <pc:sldMk cId="0" sldId="257"/>
            <ac:spMk id="5" creationId="{AB6CE6FA-D8BF-8217-587F-9C7CCF63AC67}"/>
          </ac:spMkLst>
        </pc:spChg>
        <pc:spChg chg="add del mod">
          <ac:chgData name="Charlotte Moss" userId="17b589c9-cb67-41ed-a894-f82ca12b573d" providerId="ADAL" clId="{C88EFB0C-DC28-48FB-80A1-FFE0B0A95B4B}" dt="2023-06-27T13:36:53.691" v="2091" actId="478"/>
          <ac:spMkLst>
            <pc:docMk/>
            <pc:sldMk cId="0" sldId="257"/>
            <ac:spMk id="6" creationId="{624A7164-BF35-33B4-C8EA-72A56AF0ADAC}"/>
          </ac:spMkLst>
        </pc:spChg>
        <pc:spChg chg="mod">
          <ac:chgData name="Charlotte Moss" userId="17b589c9-cb67-41ed-a894-f82ca12b573d" providerId="ADAL" clId="{C88EFB0C-DC28-48FB-80A1-FFE0B0A95B4B}" dt="2023-06-29T10:27:39.122" v="5732"/>
          <ac:spMkLst>
            <pc:docMk/>
            <pc:sldMk cId="0" sldId="257"/>
            <ac:spMk id="7" creationId="{6FEB863D-9CED-51E2-D35A-84CEF1374B6E}"/>
          </ac:spMkLst>
        </pc:spChg>
        <pc:spChg chg="add del mod">
          <ac:chgData name="Charlotte Moss" userId="17b589c9-cb67-41ed-a894-f82ca12b573d" providerId="ADAL" clId="{C88EFB0C-DC28-48FB-80A1-FFE0B0A95B4B}" dt="2023-06-27T15:27:13.980" v="3365" actId="478"/>
          <ac:spMkLst>
            <pc:docMk/>
            <pc:sldMk cId="0" sldId="257"/>
            <ac:spMk id="7" creationId="{C0E22D98-4633-851C-60FB-1BD8EBCA9C48}"/>
          </ac:spMkLst>
        </pc:spChg>
        <pc:spChg chg="mod">
          <ac:chgData name="Charlotte Moss" userId="17b589c9-cb67-41ed-a894-f82ca12b573d" providerId="ADAL" clId="{C88EFB0C-DC28-48FB-80A1-FFE0B0A95B4B}" dt="2023-06-27T15:27:20.211" v="3367" actId="20577"/>
          <ac:spMkLst>
            <pc:docMk/>
            <pc:sldMk cId="0" sldId="257"/>
            <ac:spMk id="9" creationId="{C9A0E710-98FE-45EC-A32A-7523767395BD}"/>
          </ac:spMkLst>
        </pc:spChg>
        <pc:spChg chg="add del mod">
          <ac:chgData name="Charlotte Moss" userId="17b589c9-cb67-41ed-a894-f82ca12b573d" providerId="ADAL" clId="{C88EFB0C-DC28-48FB-80A1-FFE0B0A95B4B}" dt="2023-06-29T12:58:43.862" v="5750" actId="478"/>
          <ac:spMkLst>
            <pc:docMk/>
            <pc:sldMk cId="0" sldId="257"/>
            <ac:spMk id="11" creationId="{A9904CB9-F793-78AD-E986-6424122E7F1C}"/>
          </ac:spMkLst>
        </pc:spChg>
        <pc:spChg chg="add del mod">
          <ac:chgData name="Charlotte Moss" userId="17b589c9-cb67-41ed-a894-f82ca12b573d" providerId="ADAL" clId="{C88EFB0C-DC28-48FB-80A1-FFE0B0A95B4B}" dt="2023-06-29T10:27:29.217" v="5730" actId="478"/>
          <ac:spMkLst>
            <pc:docMk/>
            <pc:sldMk cId="0" sldId="257"/>
            <ac:spMk id="12" creationId="{6CB138BB-49F4-8479-8C05-CC79D6566965}"/>
          </ac:spMkLst>
        </pc:spChg>
        <pc:grpChg chg="add mod">
          <ac:chgData name="Charlotte Moss" userId="17b589c9-cb67-41ed-a894-f82ca12b573d" providerId="ADAL" clId="{C88EFB0C-DC28-48FB-80A1-FFE0B0A95B4B}" dt="2023-06-29T10:27:43.252" v="5747" actId="1035"/>
          <ac:grpSpMkLst>
            <pc:docMk/>
            <pc:sldMk cId="0" sldId="257"/>
            <ac:grpSpMk id="6" creationId="{F4EA939A-40DB-1D15-3FE8-4564CEBA94BA}"/>
          </ac:grpSpMkLst>
        </pc:grpChg>
        <pc:picChg chg="add mod">
          <ac:chgData name="Charlotte Moss" userId="17b589c9-cb67-41ed-a894-f82ca12b573d" providerId="ADAL" clId="{C88EFB0C-DC28-48FB-80A1-FFE0B0A95B4B}" dt="2023-06-29T10:27:43.252" v="5747" actId="1035"/>
          <ac:picMkLst>
            <pc:docMk/>
            <pc:sldMk cId="0" sldId="257"/>
            <ac:picMk id="4" creationId="{B536B589-68D2-A882-FF26-5776D26C17D2}"/>
          </ac:picMkLst>
        </pc:picChg>
        <pc:picChg chg="add mod">
          <ac:chgData name="Charlotte Moss" userId="17b589c9-cb67-41ed-a894-f82ca12b573d" providerId="ADAL" clId="{C88EFB0C-DC28-48FB-80A1-FFE0B0A95B4B}" dt="2023-06-29T10:27:43.252" v="5747" actId="1035"/>
          <ac:picMkLst>
            <pc:docMk/>
            <pc:sldMk cId="0" sldId="257"/>
            <ac:picMk id="5" creationId="{077CD629-C3F6-6726-2853-88F35248A697}"/>
          </ac:picMkLst>
        </pc:picChg>
        <pc:picChg chg="mod">
          <ac:chgData name="Charlotte Moss" userId="17b589c9-cb67-41ed-a894-f82ca12b573d" providerId="ADAL" clId="{C88EFB0C-DC28-48FB-80A1-FFE0B0A95B4B}" dt="2023-06-29T10:27:39.122" v="5732"/>
          <ac:picMkLst>
            <pc:docMk/>
            <pc:sldMk cId="0" sldId="257"/>
            <ac:picMk id="13" creationId="{E4610E55-1D7C-2CCD-FFAD-819D5B043ACC}"/>
          </ac:picMkLst>
        </pc:picChg>
      </pc:sldChg>
      <pc:sldChg chg="del">
        <pc:chgData name="Charlotte Moss" userId="17b589c9-cb67-41ed-a894-f82ca12b573d" providerId="ADAL" clId="{C88EFB0C-DC28-48FB-80A1-FFE0B0A95B4B}" dt="2023-06-27T15:45:57.224" v="3717" actId="47"/>
        <pc:sldMkLst>
          <pc:docMk/>
          <pc:sldMk cId="3217149698" sldId="295"/>
        </pc:sldMkLst>
      </pc:sldChg>
      <pc:sldChg chg="del">
        <pc:chgData name="Charlotte Moss" userId="17b589c9-cb67-41ed-a894-f82ca12b573d" providerId="ADAL" clId="{C88EFB0C-DC28-48FB-80A1-FFE0B0A95B4B}" dt="2023-06-27T15:45:57.224" v="3717" actId="47"/>
        <pc:sldMkLst>
          <pc:docMk/>
          <pc:sldMk cId="4218190560" sldId="296"/>
        </pc:sldMkLst>
      </pc:sldChg>
      <pc:sldChg chg="del">
        <pc:chgData name="Charlotte Moss" userId="17b589c9-cb67-41ed-a894-f82ca12b573d" providerId="ADAL" clId="{C88EFB0C-DC28-48FB-80A1-FFE0B0A95B4B}" dt="2023-06-27T15:45:57.224" v="3717" actId="47"/>
        <pc:sldMkLst>
          <pc:docMk/>
          <pc:sldMk cId="1144262709" sldId="297"/>
        </pc:sldMkLst>
      </pc:sldChg>
      <pc:sldChg chg="del">
        <pc:chgData name="Charlotte Moss" userId="17b589c9-cb67-41ed-a894-f82ca12b573d" providerId="ADAL" clId="{C88EFB0C-DC28-48FB-80A1-FFE0B0A95B4B}" dt="2023-06-27T15:45:57.224" v="3717" actId="47"/>
        <pc:sldMkLst>
          <pc:docMk/>
          <pc:sldMk cId="2986105581" sldId="298"/>
        </pc:sldMkLst>
      </pc:sldChg>
      <pc:sldChg chg="del">
        <pc:chgData name="Charlotte Moss" userId="17b589c9-cb67-41ed-a894-f82ca12b573d" providerId="ADAL" clId="{C88EFB0C-DC28-48FB-80A1-FFE0B0A95B4B}" dt="2023-06-27T15:45:42.736" v="3716" actId="47"/>
        <pc:sldMkLst>
          <pc:docMk/>
          <pc:sldMk cId="0" sldId="299"/>
        </pc:sldMkLst>
      </pc:sldChg>
      <pc:sldChg chg="del">
        <pc:chgData name="Charlotte Moss" userId="17b589c9-cb67-41ed-a894-f82ca12b573d" providerId="ADAL" clId="{C88EFB0C-DC28-48FB-80A1-FFE0B0A95B4B}" dt="2023-06-27T15:45:57.224" v="3717" actId="47"/>
        <pc:sldMkLst>
          <pc:docMk/>
          <pc:sldMk cId="569453463" sldId="300"/>
        </pc:sldMkLst>
      </pc:sldChg>
      <pc:sldChg chg="del">
        <pc:chgData name="Charlotte Moss" userId="17b589c9-cb67-41ed-a894-f82ca12b573d" providerId="ADAL" clId="{C88EFB0C-DC28-48FB-80A1-FFE0B0A95B4B}" dt="2023-06-27T15:45:57.224" v="3717" actId="47"/>
        <pc:sldMkLst>
          <pc:docMk/>
          <pc:sldMk cId="3097294200" sldId="301"/>
        </pc:sldMkLst>
      </pc:sldChg>
      <pc:sldChg chg="del">
        <pc:chgData name="Charlotte Moss" userId="17b589c9-cb67-41ed-a894-f82ca12b573d" providerId="ADAL" clId="{C88EFB0C-DC28-48FB-80A1-FFE0B0A95B4B}" dt="2023-06-27T15:45:57.224" v="3717" actId="47"/>
        <pc:sldMkLst>
          <pc:docMk/>
          <pc:sldMk cId="2762396867" sldId="310"/>
        </pc:sldMkLst>
      </pc:sldChg>
      <pc:sldChg chg="del">
        <pc:chgData name="Charlotte Moss" userId="17b589c9-cb67-41ed-a894-f82ca12b573d" providerId="ADAL" clId="{C88EFB0C-DC28-48FB-80A1-FFE0B0A95B4B}" dt="2023-06-27T15:45:57.224" v="3717" actId="47"/>
        <pc:sldMkLst>
          <pc:docMk/>
          <pc:sldMk cId="2572313773" sldId="312"/>
        </pc:sldMkLst>
      </pc:sldChg>
      <pc:sldChg chg="del">
        <pc:chgData name="Charlotte Moss" userId="17b589c9-cb67-41ed-a894-f82ca12b573d" providerId="ADAL" clId="{C88EFB0C-DC28-48FB-80A1-FFE0B0A95B4B}" dt="2023-06-27T15:45:57.224" v="3717" actId="47"/>
        <pc:sldMkLst>
          <pc:docMk/>
          <pc:sldMk cId="678162745" sldId="358"/>
        </pc:sldMkLst>
      </pc:sldChg>
      <pc:sldChg chg="del">
        <pc:chgData name="Charlotte Moss" userId="17b589c9-cb67-41ed-a894-f82ca12b573d" providerId="ADAL" clId="{C88EFB0C-DC28-48FB-80A1-FFE0B0A95B4B}" dt="2023-06-27T15:45:57.224" v="3717" actId="47"/>
        <pc:sldMkLst>
          <pc:docMk/>
          <pc:sldMk cId="3143105029" sldId="359"/>
        </pc:sldMkLst>
      </pc:sldChg>
      <pc:sldChg chg="del">
        <pc:chgData name="Charlotte Moss" userId="17b589c9-cb67-41ed-a894-f82ca12b573d" providerId="ADAL" clId="{C88EFB0C-DC28-48FB-80A1-FFE0B0A95B4B}" dt="2023-06-27T15:45:57.224" v="3717" actId="47"/>
        <pc:sldMkLst>
          <pc:docMk/>
          <pc:sldMk cId="0" sldId="360"/>
        </pc:sldMkLst>
      </pc:sldChg>
      <pc:sldChg chg="del">
        <pc:chgData name="Charlotte Moss" userId="17b589c9-cb67-41ed-a894-f82ca12b573d" providerId="ADAL" clId="{C88EFB0C-DC28-48FB-80A1-FFE0B0A95B4B}" dt="2023-06-27T15:45:57.224" v="3717" actId="47"/>
        <pc:sldMkLst>
          <pc:docMk/>
          <pc:sldMk cId="732555003" sldId="361"/>
        </pc:sldMkLst>
      </pc:sldChg>
      <pc:sldChg chg="del">
        <pc:chgData name="Charlotte Moss" userId="17b589c9-cb67-41ed-a894-f82ca12b573d" providerId="ADAL" clId="{C88EFB0C-DC28-48FB-80A1-FFE0B0A95B4B}" dt="2023-06-27T15:45:57.224" v="3717" actId="47"/>
        <pc:sldMkLst>
          <pc:docMk/>
          <pc:sldMk cId="2758767234" sldId="362"/>
        </pc:sldMkLst>
      </pc:sldChg>
      <pc:sldChg chg="del">
        <pc:chgData name="Charlotte Moss" userId="17b589c9-cb67-41ed-a894-f82ca12b573d" providerId="ADAL" clId="{C88EFB0C-DC28-48FB-80A1-FFE0B0A95B4B}" dt="2023-06-27T15:45:57.224" v="3717" actId="47"/>
        <pc:sldMkLst>
          <pc:docMk/>
          <pc:sldMk cId="2533562209" sldId="363"/>
        </pc:sldMkLst>
      </pc:sldChg>
      <pc:sldChg chg="del">
        <pc:chgData name="Charlotte Moss" userId="17b589c9-cb67-41ed-a894-f82ca12b573d" providerId="ADAL" clId="{C88EFB0C-DC28-48FB-80A1-FFE0B0A95B4B}" dt="2023-06-27T15:45:57.224" v="3717" actId="47"/>
        <pc:sldMkLst>
          <pc:docMk/>
          <pc:sldMk cId="3748802037" sldId="364"/>
        </pc:sldMkLst>
      </pc:sldChg>
      <pc:sldChg chg="del">
        <pc:chgData name="Charlotte Moss" userId="17b589c9-cb67-41ed-a894-f82ca12b573d" providerId="ADAL" clId="{C88EFB0C-DC28-48FB-80A1-FFE0B0A95B4B}" dt="2023-06-27T15:45:57.224" v="3717" actId="47"/>
        <pc:sldMkLst>
          <pc:docMk/>
          <pc:sldMk cId="2293065481" sldId="365"/>
        </pc:sldMkLst>
      </pc:sldChg>
      <pc:sldChg chg="del">
        <pc:chgData name="Charlotte Moss" userId="17b589c9-cb67-41ed-a894-f82ca12b573d" providerId="ADAL" clId="{C88EFB0C-DC28-48FB-80A1-FFE0B0A95B4B}" dt="2023-06-27T15:45:57.224" v="3717" actId="47"/>
        <pc:sldMkLst>
          <pc:docMk/>
          <pc:sldMk cId="3896430396" sldId="366"/>
        </pc:sldMkLst>
      </pc:sldChg>
      <pc:sldChg chg="del">
        <pc:chgData name="Charlotte Moss" userId="17b589c9-cb67-41ed-a894-f82ca12b573d" providerId="ADAL" clId="{C88EFB0C-DC28-48FB-80A1-FFE0B0A95B4B}" dt="2023-06-27T15:45:57.224" v="3717" actId="47"/>
        <pc:sldMkLst>
          <pc:docMk/>
          <pc:sldMk cId="881131818" sldId="368"/>
        </pc:sldMkLst>
      </pc:sldChg>
      <pc:sldChg chg="add del">
        <pc:chgData name="Charlotte Moss" userId="17b589c9-cb67-41ed-a894-f82ca12b573d" providerId="ADAL" clId="{C88EFB0C-DC28-48FB-80A1-FFE0B0A95B4B}" dt="2023-06-27T13:41:11.683" v="2143" actId="47"/>
        <pc:sldMkLst>
          <pc:docMk/>
          <pc:sldMk cId="0" sldId="369"/>
        </pc:sldMkLst>
      </pc:sldChg>
      <pc:sldChg chg="addSp delSp modSp add mod delAnim modAnim modNotesTx">
        <pc:chgData name="Charlotte Moss" userId="17b589c9-cb67-41ed-a894-f82ca12b573d" providerId="ADAL" clId="{C88EFB0C-DC28-48FB-80A1-FFE0B0A95B4B}" dt="2023-06-27T16:21:32.961" v="4863" actId="6549"/>
        <pc:sldMkLst>
          <pc:docMk/>
          <pc:sldMk cId="1918911277" sldId="370"/>
        </pc:sldMkLst>
        <pc:spChg chg="add del mod">
          <ac:chgData name="Charlotte Moss" userId="17b589c9-cb67-41ed-a894-f82ca12b573d" providerId="ADAL" clId="{C88EFB0C-DC28-48FB-80A1-FFE0B0A95B4B}" dt="2023-06-27T10:56:12.794" v="1571"/>
          <ac:spMkLst>
            <pc:docMk/>
            <pc:sldMk cId="1918911277" sldId="370"/>
            <ac:spMk id="2" creationId="{9BCFCC05-F2B5-1562-2170-629EC92C0062}"/>
          </ac:spMkLst>
        </pc:spChg>
        <pc:spChg chg="mod">
          <ac:chgData name="Charlotte Moss" userId="17b589c9-cb67-41ed-a894-f82ca12b573d" providerId="ADAL" clId="{C88EFB0C-DC28-48FB-80A1-FFE0B0A95B4B}" dt="2023-06-27T10:56:29.564" v="1624" actId="404"/>
          <ac:spMkLst>
            <pc:docMk/>
            <pc:sldMk cId="1918911277" sldId="370"/>
            <ac:spMk id="4" creationId="{7D58E920-5769-461D-BF6A-E26F610CFC7C}"/>
          </ac:spMkLst>
        </pc:spChg>
        <pc:spChg chg="add del mod">
          <ac:chgData name="Charlotte Moss" userId="17b589c9-cb67-41ed-a894-f82ca12b573d" providerId="ADAL" clId="{C88EFB0C-DC28-48FB-80A1-FFE0B0A95B4B}" dt="2023-06-27T10:56:12.794" v="1571"/>
          <ac:spMkLst>
            <pc:docMk/>
            <pc:sldMk cId="1918911277" sldId="370"/>
            <ac:spMk id="6" creationId="{75C92A60-7F2C-51FE-4D82-A6CBC3E538C0}"/>
          </ac:spMkLst>
        </pc:spChg>
        <pc:spChg chg="add del">
          <ac:chgData name="Charlotte Moss" userId="17b589c9-cb67-41ed-a894-f82ca12b573d" providerId="ADAL" clId="{C88EFB0C-DC28-48FB-80A1-FFE0B0A95B4B}" dt="2023-06-27T10:56:13.238" v="1572" actId="478"/>
          <ac:spMkLst>
            <pc:docMk/>
            <pc:sldMk cId="1918911277" sldId="370"/>
            <ac:spMk id="8" creationId="{3DD0BE43-F425-4B8B-A816-E4E70B8C1FB8}"/>
          </ac:spMkLst>
        </pc:spChg>
        <pc:spChg chg="add del mod">
          <ac:chgData name="Charlotte Moss" userId="17b589c9-cb67-41ed-a894-f82ca12b573d" providerId="ADAL" clId="{C88EFB0C-DC28-48FB-80A1-FFE0B0A95B4B}" dt="2023-06-27T12:23:16.597" v="1893" actId="478"/>
          <ac:spMkLst>
            <pc:docMk/>
            <pc:sldMk cId="1918911277" sldId="370"/>
            <ac:spMk id="16" creationId="{5BC4F5AF-3E45-2A7C-0B22-1C01C64B1CE2}"/>
          </ac:spMkLst>
        </pc:spChg>
        <pc:spChg chg="add mod">
          <ac:chgData name="Charlotte Moss" userId="17b589c9-cb67-41ed-a894-f82ca12b573d" providerId="ADAL" clId="{C88EFB0C-DC28-48FB-80A1-FFE0B0A95B4B}" dt="2023-06-27T12:27:31.540" v="1916" actId="1076"/>
          <ac:spMkLst>
            <pc:docMk/>
            <pc:sldMk cId="1918911277" sldId="370"/>
            <ac:spMk id="17" creationId="{94772178-D03D-9896-1EBE-14CBC3690B8C}"/>
          </ac:spMkLst>
        </pc:spChg>
        <pc:spChg chg="del">
          <ac:chgData name="Charlotte Moss" userId="17b589c9-cb67-41ed-a894-f82ca12b573d" providerId="ADAL" clId="{C88EFB0C-DC28-48FB-80A1-FFE0B0A95B4B}" dt="2023-06-27T10:58:41.380" v="1626" actId="478"/>
          <ac:spMkLst>
            <pc:docMk/>
            <pc:sldMk cId="1918911277" sldId="370"/>
            <ac:spMk id="18" creationId="{ADBF2A91-928F-A8D4-CA60-B93875D82B01}"/>
          </ac:spMkLst>
        </pc:spChg>
        <pc:spChg chg="del">
          <ac:chgData name="Charlotte Moss" userId="17b589c9-cb67-41ed-a894-f82ca12b573d" providerId="ADAL" clId="{C88EFB0C-DC28-48FB-80A1-FFE0B0A95B4B}" dt="2023-06-27T10:58:39.260" v="1625" actId="478"/>
          <ac:spMkLst>
            <pc:docMk/>
            <pc:sldMk cId="1918911277" sldId="370"/>
            <ac:spMk id="19" creationId="{C14EA9EF-F129-05E8-D0DE-78E2044943A7}"/>
          </ac:spMkLst>
        </pc:spChg>
        <pc:spChg chg="del">
          <ac:chgData name="Charlotte Moss" userId="17b589c9-cb67-41ed-a894-f82ca12b573d" providerId="ADAL" clId="{C88EFB0C-DC28-48FB-80A1-FFE0B0A95B4B}" dt="2023-06-27T10:58:39.260" v="1625" actId="478"/>
          <ac:spMkLst>
            <pc:docMk/>
            <pc:sldMk cId="1918911277" sldId="370"/>
            <ac:spMk id="20" creationId="{FCC9A89E-D08C-C2F0-2D7F-BBBA01FC8FF8}"/>
          </ac:spMkLst>
        </pc:spChg>
        <pc:spChg chg="del">
          <ac:chgData name="Charlotte Moss" userId="17b589c9-cb67-41ed-a894-f82ca12b573d" providerId="ADAL" clId="{C88EFB0C-DC28-48FB-80A1-FFE0B0A95B4B}" dt="2023-06-27T10:58:39.260" v="1625" actId="478"/>
          <ac:spMkLst>
            <pc:docMk/>
            <pc:sldMk cId="1918911277" sldId="370"/>
            <ac:spMk id="21" creationId="{F124A0FB-8646-9B6E-FE36-E763B88F07CB}"/>
          </ac:spMkLst>
        </pc:spChg>
        <pc:spChg chg="del">
          <ac:chgData name="Charlotte Moss" userId="17b589c9-cb67-41ed-a894-f82ca12b573d" providerId="ADAL" clId="{C88EFB0C-DC28-48FB-80A1-FFE0B0A95B4B}" dt="2023-06-27T10:58:41.380" v="1626" actId="478"/>
          <ac:spMkLst>
            <pc:docMk/>
            <pc:sldMk cId="1918911277" sldId="370"/>
            <ac:spMk id="22" creationId="{2C1DE9CB-8A54-448A-45B5-6CBD2D0AC5B1}"/>
          </ac:spMkLst>
        </pc:spChg>
        <pc:spChg chg="del">
          <ac:chgData name="Charlotte Moss" userId="17b589c9-cb67-41ed-a894-f82ca12b573d" providerId="ADAL" clId="{C88EFB0C-DC28-48FB-80A1-FFE0B0A95B4B}" dt="2023-06-27T10:58:39.260" v="1625" actId="478"/>
          <ac:spMkLst>
            <pc:docMk/>
            <pc:sldMk cId="1918911277" sldId="370"/>
            <ac:spMk id="23" creationId="{E9135223-43CF-BE7F-C4C2-1B47E4AD22F9}"/>
          </ac:spMkLst>
        </pc:spChg>
        <pc:spChg chg="del">
          <ac:chgData name="Charlotte Moss" userId="17b589c9-cb67-41ed-a894-f82ca12b573d" providerId="ADAL" clId="{C88EFB0C-DC28-48FB-80A1-FFE0B0A95B4B}" dt="2023-06-27T10:58:39.260" v="1625" actId="478"/>
          <ac:spMkLst>
            <pc:docMk/>
            <pc:sldMk cId="1918911277" sldId="370"/>
            <ac:spMk id="24" creationId="{D598A478-9526-5850-2055-33A7C5CB4521}"/>
          </ac:spMkLst>
        </pc:spChg>
        <pc:spChg chg="del">
          <ac:chgData name="Charlotte Moss" userId="17b589c9-cb67-41ed-a894-f82ca12b573d" providerId="ADAL" clId="{C88EFB0C-DC28-48FB-80A1-FFE0B0A95B4B}" dt="2023-06-27T10:58:39.260" v="1625" actId="478"/>
          <ac:spMkLst>
            <pc:docMk/>
            <pc:sldMk cId="1918911277" sldId="370"/>
            <ac:spMk id="25" creationId="{EBD831E0-96B5-00B1-8150-7993B531487F}"/>
          </ac:spMkLst>
        </pc:spChg>
        <pc:spChg chg="add del mod">
          <ac:chgData name="Charlotte Moss" userId="17b589c9-cb67-41ed-a894-f82ca12b573d" providerId="ADAL" clId="{C88EFB0C-DC28-48FB-80A1-FFE0B0A95B4B}" dt="2023-06-27T12:26:44.683" v="1908" actId="478"/>
          <ac:spMkLst>
            <pc:docMk/>
            <pc:sldMk cId="1918911277" sldId="370"/>
            <ac:spMk id="28" creationId="{8A7D2EC1-5AA4-8C5E-30A3-EB2A091C4264}"/>
          </ac:spMkLst>
        </pc:spChg>
        <pc:spChg chg="add mod">
          <ac:chgData name="Charlotte Moss" userId="17b589c9-cb67-41ed-a894-f82ca12b573d" providerId="ADAL" clId="{C88EFB0C-DC28-48FB-80A1-FFE0B0A95B4B}" dt="2023-06-27T12:27:54.757" v="1945" actId="1076"/>
          <ac:spMkLst>
            <pc:docMk/>
            <pc:sldMk cId="1918911277" sldId="370"/>
            <ac:spMk id="32" creationId="{9252E4E3-E40C-3D2F-5239-71FC10FF4472}"/>
          </ac:spMkLst>
        </pc:spChg>
        <pc:spChg chg="add del mod">
          <ac:chgData name="Charlotte Moss" userId="17b589c9-cb67-41ed-a894-f82ca12b573d" providerId="ADAL" clId="{C88EFB0C-DC28-48FB-80A1-FFE0B0A95B4B}" dt="2023-06-27T16:18:31.871" v="4803" actId="478"/>
          <ac:spMkLst>
            <pc:docMk/>
            <pc:sldMk cId="1918911277" sldId="370"/>
            <ac:spMk id="33" creationId="{167804D2-8227-7A50-773E-4D15F08EFC4D}"/>
          </ac:spMkLst>
        </pc:spChg>
        <pc:grpChg chg="add del">
          <ac:chgData name="Charlotte Moss" userId="17b589c9-cb67-41ed-a894-f82ca12b573d" providerId="ADAL" clId="{C88EFB0C-DC28-48FB-80A1-FFE0B0A95B4B}" dt="2023-06-27T10:56:13.238" v="1572" actId="478"/>
          <ac:grpSpMkLst>
            <pc:docMk/>
            <pc:sldMk cId="1918911277" sldId="370"/>
            <ac:grpSpMk id="9" creationId="{66D2D8F7-A6C6-4232-A899-5B7367AA5916}"/>
          </ac:grpSpMkLst>
        </pc:grpChg>
        <pc:picChg chg="add del mod">
          <ac:chgData name="Charlotte Moss" userId="17b589c9-cb67-41ed-a894-f82ca12b573d" providerId="ADAL" clId="{C88EFB0C-DC28-48FB-80A1-FFE0B0A95B4B}" dt="2023-06-27T10:56:12.794" v="1571"/>
          <ac:picMkLst>
            <pc:docMk/>
            <pc:sldMk cId="1918911277" sldId="370"/>
            <ac:picMk id="3" creationId="{EE34DC58-2201-1487-D48F-ECDD09F34064}"/>
          </ac:picMkLst>
        </pc:picChg>
        <pc:picChg chg="add mod">
          <ac:chgData name="Charlotte Moss" userId="17b589c9-cb67-41ed-a894-f82ca12b573d" providerId="ADAL" clId="{C88EFB0C-DC28-48FB-80A1-FFE0B0A95B4B}" dt="2023-06-27T10:59:34.178" v="1632" actId="14100"/>
          <ac:picMkLst>
            <pc:docMk/>
            <pc:sldMk cId="1918911277" sldId="370"/>
            <ac:picMk id="12" creationId="{BEF04CCD-EDAF-BD8F-2ED8-025210DE0187}"/>
          </ac:picMkLst>
        </pc:picChg>
        <pc:picChg chg="add del mod">
          <ac:chgData name="Charlotte Moss" userId="17b589c9-cb67-41ed-a894-f82ca12b573d" providerId="ADAL" clId="{C88EFB0C-DC28-48FB-80A1-FFE0B0A95B4B}" dt="2023-06-27T12:26:44.683" v="1908" actId="478"/>
          <ac:picMkLst>
            <pc:docMk/>
            <pc:sldMk cId="1918911277" sldId="370"/>
            <ac:picMk id="26" creationId="{B0BEF8F0-AB30-10C3-55D2-9D6280ECD3C0}"/>
          </ac:picMkLst>
        </pc:picChg>
        <pc:picChg chg="add del mod">
          <ac:chgData name="Charlotte Moss" userId="17b589c9-cb67-41ed-a894-f82ca12b573d" providerId="ADAL" clId="{C88EFB0C-DC28-48FB-80A1-FFE0B0A95B4B}" dt="2023-06-27T12:26:44.683" v="1908" actId="478"/>
          <ac:picMkLst>
            <pc:docMk/>
            <pc:sldMk cId="1918911277" sldId="370"/>
            <ac:picMk id="27" creationId="{59C5FFDC-929A-AD88-0CAF-D8A1F190D87F}"/>
          </ac:picMkLst>
        </pc:picChg>
        <pc:picChg chg="add mod modCrop">
          <ac:chgData name="Charlotte Moss" userId="17b589c9-cb67-41ed-a894-f82ca12b573d" providerId="ADAL" clId="{C88EFB0C-DC28-48FB-80A1-FFE0B0A95B4B}" dt="2023-06-27T16:18:43.407" v="4804" actId="1036"/>
          <ac:picMkLst>
            <pc:docMk/>
            <pc:sldMk cId="1918911277" sldId="370"/>
            <ac:picMk id="31" creationId="{B8BE3A24-4B95-7A2A-A1B5-8BC0EA0E8CB0}"/>
          </ac:picMkLst>
        </pc:picChg>
        <pc:picChg chg="add del mod">
          <ac:chgData name="Charlotte Moss" userId="17b589c9-cb67-41ed-a894-f82ca12b573d" providerId="ADAL" clId="{C88EFB0C-DC28-48FB-80A1-FFE0B0A95B4B}" dt="2023-06-27T12:26:44.683" v="1908" actId="478"/>
          <ac:picMkLst>
            <pc:docMk/>
            <pc:sldMk cId="1918911277" sldId="370"/>
            <ac:picMk id="1026" creationId="{36022278-6B00-F72C-8C37-B4C3B604674A}"/>
          </ac:picMkLst>
        </pc:picChg>
      </pc:sldChg>
      <pc:sldChg chg="add del">
        <pc:chgData name="Charlotte Moss" userId="17b589c9-cb67-41ed-a894-f82ca12b573d" providerId="ADAL" clId="{C88EFB0C-DC28-48FB-80A1-FFE0B0A95B4B}" dt="2023-06-27T12:48:14.931" v="2089" actId="47"/>
        <pc:sldMkLst>
          <pc:docMk/>
          <pc:sldMk cId="2793703683" sldId="403"/>
        </pc:sldMkLst>
      </pc:sldChg>
      <pc:sldChg chg="add del">
        <pc:chgData name="Charlotte Moss" userId="17b589c9-cb67-41ed-a894-f82ca12b573d" providerId="ADAL" clId="{C88EFB0C-DC28-48FB-80A1-FFE0B0A95B4B}" dt="2023-06-27T12:48:14.931" v="2089" actId="47"/>
        <pc:sldMkLst>
          <pc:docMk/>
          <pc:sldMk cId="2485946292" sldId="404"/>
        </pc:sldMkLst>
      </pc:sldChg>
      <pc:sldChg chg="add del">
        <pc:chgData name="Charlotte Moss" userId="17b589c9-cb67-41ed-a894-f82ca12b573d" providerId="ADAL" clId="{C88EFB0C-DC28-48FB-80A1-FFE0B0A95B4B}" dt="2023-06-27T12:48:14.931" v="2089" actId="47"/>
        <pc:sldMkLst>
          <pc:docMk/>
          <pc:sldMk cId="3725622011" sldId="405"/>
        </pc:sldMkLst>
      </pc:sldChg>
      <pc:sldChg chg="add del">
        <pc:chgData name="Charlotte Moss" userId="17b589c9-cb67-41ed-a894-f82ca12b573d" providerId="ADAL" clId="{C88EFB0C-DC28-48FB-80A1-FFE0B0A95B4B}" dt="2023-06-27T12:48:14.931" v="2089" actId="47"/>
        <pc:sldMkLst>
          <pc:docMk/>
          <pc:sldMk cId="1089383486" sldId="406"/>
        </pc:sldMkLst>
      </pc:sldChg>
      <pc:sldChg chg="add del">
        <pc:chgData name="Charlotte Moss" userId="17b589c9-cb67-41ed-a894-f82ca12b573d" providerId="ADAL" clId="{C88EFB0C-DC28-48FB-80A1-FFE0B0A95B4B}" dt="2023-06-27T12:48:14.931" v="2089" actId="47"/>
        <pc:sldMkLst>
          <pc:docMk/>
          <pc:sldMk cId="1193976160" sldId="407"/>
        </pc:sldMkLst>
      </pc:sldChg>
      <pc:sldChg chg="add del">
        <pc:chgData name="Charlotte Moss" userId="17b589c9-cb67-41ed-a894-f82ca12b573d" providerId="ADAL" clId="{C88EFB0C-DC28-48FB-80A1-FFE0B0A95B4B}" dt="2023-06-27T12:48:14.931" v="2089" actId="47"/>
        <pc:sldMkLst>
          <pc:docMk/>
          <pc:sldMk cId="1192971040" sldId="408"/>
        </pc:sldMkLst>
      </pc:sldChg>
      <pc:sldChg chg="add del">
        <pc:chgData name="Charlotte Moss" userId="17b589c9-cb67-41ed-a894-f82ca12b573d" providerId="ADAL" clId="{C88EFB0C-DC28-48FB-80A1-FFE0B0A95B4B}" dt="2023-06-27T12:48:14.931" v="2089" actId="47"/>
        <pc:sldMkLst>
          <pc:docMk/>
          <pc:sldMk cId="2769844801" sldId="409"/>
        </pc:sldMkLst>
      </pc:sldChg>
      <pc:sldChg chg="addSp delSp modSp add mod delAnim modAnim modNotesTx">
        <pc:chgData name="Charlotte Moss" userId="17b589c9-cb67-41ed-a894-f82ca12b573d" providerId="ADAL" clId="{C88EFB0C-DC28-48FB-80A1-FFE0B0A95B4B}" dt="2023-06-29T10:19:33.848" v="5715" actId="6549"/>
        <pc:sldMkLst>
          <pc:docMk/>
          <pc:sldMk cId="1055236990" sldId="410"/>
        </pc:sldMkLst>
        <pc:spChg chg="add del mod">
          <ac:chgData name="Charlotte Moss" userId="17b589c9-cb67-41ed-a894-f82ca12b573d" providerId="ADAL" clId="{C88EFB0C-DC28-48FB-80A1-FFE0B0A95B4B}" dt="2023-06-27T14:01:23.461" v="2465" actId="478"/>
          <ac:spMkLst>
            <pc:docMk/>
            <pc:sldMk cId="1055236990" sldId="410"/>
            <ac:spMk id="2" creationId="{E7D50AD6-4F24-C5A7-A478-2DECEEF1C9DC}"/>
          </ac:spMkLst>
        </pc:spChg>
        <pc:spChg chg="del">
          <ac:chgData name="Charlotte Moss" userId="17b589c9-cb67-41ed-a894-f82ca12b573d" providerId="ADAL" clId="{C88EFB0C-DC28-48FB-80A1-FFE0B0A95B4B}" dt="2023-06-27T13:49:04.122" v="2149" actId="478"/>
          <ac:spMkLst>
            <pc:docMk/>
            <pc:sldMk cId="1055236990" sldId="410"/>
            <ac:spMk id="6" creationId="{74C4274E-9FA8-4B71-B7CA-4D2B33F288A7}"/>
          </ac:spMkLst>
        </pc:spChg>
        <pc:spChg chg="add mod">
          <ac:chgData name="Charlotte Moss" userId="17b589c9-cb67-41ed-a894-f82ca12b573d" providerId="ADAL" clId="{C88EFB0C-DC28-48FB-80A1-FFE0B0A95B4B}" dt="2023-06-27T13:57:35.430" v="2386" actId="1076"/>
          <ac:spMkLst>
            <pc:docMk/>
            <pc:sldMk cId="1055236990" sldId="410"/>
            <ac:spMk id="12" creationId="{933FD2B2-6C8D-1E34-CB63-3F3B78311B2E}"/>
          </ac:spMkLst>
        </pc:spChg>
        <pc:spChg chg="add mod">
          <ac:chgData name="Charlotte Moss" userId="17b589c9-cb67-41ed-a894-f82ca12b573d" providerId="ADAL" clId="{C88EFB0C-DC28-48FB-80A1-FFE0B0A95B4B}" dt="2023-06-27T13:57:35.430" v="2386" actId="1076"/>
          <ac:spMkLst>
            <pc:docMk/>
            <pc:sldMk cId="1055236990" sldId="410"/>
            <ac:spMk id="17" creationId="{1DF84BD0-21A9-EBAF-AF43-D46F9D4FB4EC}"/>
          </ac:spMkLst>
        </pc:spChg>
        <pc:spChg chg="add mod">
          <ac:chgData name="Charlotte Moss" userId="17b589c9-cb67-41ed-a894-f82ca12b573d" providerId="ADAL" clId="{C88EFB0C-DC28-48FB-80A1-FFE0B0A95B4B}" dt="2023-06-27T13:57:35.430" v="2386" actId="1076"/>
          <ac:spMkLst>
            <pc:docMk/>
            <pc:sldMk cId="1055236990" sldId="410"/>
            <ac:spMk id="18" creationId="{99E8F31F-9E84-8A48-940D-0160745927CB}"/>
          </ac:spMkLst>
        </pc:spChg>
        <pc:spChg chg="add mod">
          <ac:chgData name="Charlotte Moss" userId="17b589c9-cb67-41ed-a894-f82ca12b573d" providerId="ADAL" clId="{C88EFB0C-DC28-48FB-80A1-FFE0B0A95B4B}" dt="2023-06-27T13:57:26.382" v="2385" actId="1076"/>
          <ac:spMkLst>
            <pc:docMk/>
            <pc:sldMk cId="1055236990" sldId="410"/>
            <ac:spMk id="19" creationId="{5772B217-CB8C-F9CA-E17A-4F349D6F4573}"/>
          </ac:spMkLst>
        </pc:spChg>
        <pc:spChg chg="del">
          <ac:chgData name="Charlotte Moss" userId="17b589c9-cb67-41ed-a894-f82ca12b573d" providerId="ADAL" clId="{C88EFB0C-DC28-48FB-80A1-FFE0B0A95B4B}" dt="2023-06-27T13:49:04.122" v="2149" actId="478"/>
          <ac:spMkLst>
            <pc:docMk/>
            <pc:sldMk cId="1055236990" sldId="410"/>
            <ac:spMk id="20" creationId="{BAA111AA-EBB7-33B0-0F3A-08649AE91045}"/>
          </ac:spMkLst>
        </pc:spChg>
        <pc:spChg chg="del">
          <ac:chgData name="Charlotte Moss" userId="17b589c9-cb67-41ed-a894-f82ca12b573d" providerId="ADAL" clId="{C88EFB0C-DC28-48FB-80A1-FFE0B0A95B4B}" dt="2023-06-27T13:49:04.122" v="2149" actId="478"/>
          <ac:spMkLst>
            <pc:docMk/>
            <pc:sldMk cId="1055236990" sldId="410"/>
            <ac:spMk id="22" creationId="{78C56869-D54A-5E06-3E26-79F15871F975}"/>
          </ac:spMkLst>
        </pc:spChg>
        <pc:spChg chg="add mod">
          <ac:chgData name="Charlotte Moss" userId="17b589c9-cb67-41ed-a894-f82ca12b573d" providerId="ADAL" clId="{C88EFB0C-DC28-48FB-80A1-FFE0B0A95B4B}" dt="2023-06-27T13:57:26.382" v="2385" actId="1076"/>
          <ac:spMkLst>
            <pc:docMk/>
            <pc:sldMk cId="1055236990" sldId="410"/>
            <ac:spMk id="33" creationId="{9C06B01A-770D-99B8-C534-5169C2ED89FD}"/>
          </ac:spMkLst>
        </pc:spChg>
        <pc:spChg chg="add mod">
          <ac:chgData name="Charlotte Moss" userId="17b589c9-cb67-41ed-a894-f82ca12b573d" providerId="ADAL" clId="{C88EFB0C-DC28-48FB-80A1-FFE0B0A95B4B}" dt="2023-06-27T13:57:26.382" v="2385" actId="1076"/>
          <ac:spMkLst>
            <pc:docMk/>
            <pc:sldMk cId="1055236990" sldId="410"/>
            <ac:spMk id="34" creationId="{F5004A30-752B-4EF0-34DF-6C141B118F3A}"/>
          </ac:spMkLst>
        </pc:spChg>
        <pc:spChg chg="add mod">
          <ac:chgData name="Charlotte Moss" userId="17b589c9-cb67-41ed-a894-f82ca12b573d" providerId="ADAL" clId="{C88EFB0C-DC28-48FB-80A1-FFE0B0A95B4B}" dt="2023-06-27T14:00:53.301" v="2462" actId="14100"/>
          <ac:spMkLst>
            <pc:docMk/>
            <pc:sldMk cId="1055236990" sldId="410"/>
            <ac:spMk id="36" creationId="{2A88D207-2716-91D8-51EE-FB9CC07EB6FA}"/>
          </ac:spMkLst>
        </pc:spChg>
        <pc:spChg chg="add mod">
          <ac:chgData name="Charlotte Moss" userId="17b589c9-cb67-41ed-a894-f82ca12b573d" providerId="ADAL" clId="{C88EFB0C-DC28-48FB-80A1-FFE0B0A95B4B}" dt="2023-06-27T14:01:00.293" v="2464" actId="14100"/>
          <ac:spMkLst>
            <pc:docMk/>
            <pc:sldMk cId="1055236990" sldId="410"/>
            <ac:spMk id="37" creationId="{95DF9F89-EFEB-64FB-6480-971EF7CFA108}"/>
          </ac:spMkLst>
        </pc:spChg>
        <pc:spChg chg="del">
          <ac:chgData name="Charlotte Moss" userId="17b589c9-cb67-41ed-a894-f82ca12b573d" providerId="ADAL" clId="{C88EFB0C-DC28-48FB-80A1-FFE0B0A95B4B}" dt="2023-06-27T13:49:04.122" v="2149" actId="478"/>
          <ac:spMkLst>
            <pc:docMk/>
            <pc:sldMk cId="1055236990" sldId="410"/>
            <ac:spMk id="39" creationId="{CBBA635C-8E4F-6F94-0B07-B61349AF7EDC}"/>
          </ac:spMkLst>
        </pc:spChg>
        <pc:spChg chg="add mod">
          <ac:chgData name="Charlotte Moss" userId="17b589c9-cb67-41ed-a894-f82ca12b573d" providerId="ADAL" clId="{C88EFB0C-DC28-48FB-80A1-FFE0B0A95B4B}" dt="2023-06-27T14:01:57.101" v="2470" actId="14100"/>
          <ac:spMkLst>
            <pc:docMk/>
            <pc:sldMk cId="1055236990" sldId="410"/>
            <ac:spMk id="40" creationId="{1F01ECED-6620-20A0-7E95-018631E8823B}"/>
          </ac:spMkLst>
        </pc:spChg>
        <pc:spChg chg="mod">
          <ac:chgData name="Charlotte Moss" userId="17b589c9-cb67-41ed-a894-f82ca12b573d" providerId="ADAL" clId="{C88EFB0C-DC28-48FB-80A1-FFE0B0A95B4B}" dt="2023-06-27T14:00:35.525" v="2456" actId="14100"/>
          <ac:spMkLst>
            <pc:docMk/>
            <pc:sldMk cId="1055236990" sldId="410"/>
            <ac:spMk id="41" creationId="{0059DD6D-1564-F93C-61B8-30B1549A99C8}"/>
          </ac:spMkLst>
        </pc:spChg>
        <pc:spChg chg="mod">
          <ac:chgData name="Charlotte Moss" userId="17b589c9-cb67-41ed-a894-f82ca12b573d" providerId="ADAL" clId="{C88EFB0C-DC28-48FB-80A1-FFE0B0A95B4B}" dt="2023-06-27T14:00:38.916" v="2457" actId="1076"/>
          <ac:spMkLst>
            <pc:docMk/>
            <pc:sldMk cId="1055236990" sldId="410"/>
            <ac:spMk id="43" creationId="{CB980295-2FB8-32C0-238E-DCC2EA3E99F7}"/>
          </ac:spMkLst>
        </pc:spChg>
        <pc:spChg chg="add mod">
          <ac:chgData name="Charlotte Moss" userId="17b589c9-cb67-41ed-a894-f82ca12b573d" providerId="ADAL" clId="{C88EFB0C-DC28-48FB-80A1-FFE0B0A95B4B}" dt="2023-06-27T14:02:25.598" v="2475" actId="1076"/>
          <ac:spMkLst>
            <pc:docMk/>
            <pc:sldMk cId="1055236990" sldId="410"/>
            <ac:spMk id="44" creationId="{9CC07C0B-956C-6247-1CC7-611C7680DC1B}"/>
          </ac:spMkLst>
        </pc:spChg>
        <pc:spChg chg="mod">
          <ac:chgData name="Charlotte Moss" userId="17b589c9-cb67-41ed-a894-f82ca12b573d" providerId="ADAL" clId="{C88EFB0C-DC28-48FB-80A1-FFE0B0A95B4B}" dt="2023-06-27T14:00:42.125" v="2458" actId="1076"/>
          <ac:spMkLst>
            <pc:docMk/>
            <pc:sldMk cId="1055236990" sldId="410"/>
            <ac:spMk id="45" creationId="{36B67D7B-FA3E-1B67-0FF5-BF7CA0FAC90D}"/>
          </ac:spMkLst>
        </pc:spChg>
        <pc:spChg chg="mod">
          <ac:chgData name="Charlotte Moss" userId="17b589c9-cb67-41ed-a894-f82ca12b573d" providerId="ADAL" clId="{C88EFB0C-DC28-48FB-80A1-FFE0B0A95B4B}" dt="2023-06-27T14:00:46.893" v="2460" actId="14100"/>
          <ac:spMkLst>
            <pc:docMk/>
            <pc:sldMk cId="1055236990" sldId="410"/>
            <ac:spMk id="46" creationId="{55D082EA-06B2-BC0C-D1AA-65781103859A}"/>
          </ac:spMkLst>
        </pc:spChg>
        <pc:spChg chg="del">
          <ac:chgData name="Charlotte Moss" userId="17b589c9-cb67-41ed-a894-f82ca12b573d" providerId="ADAL" clId="{C88EFB0C-DC28-48FB-80A1-FFE0B0A95B4B}" dt="2023-06-27T13:49:44.665" v="2219" actId="478"/>
          <ac:spMkLst>
            <pc:docMk/>
            <pc:sldMk cId="1055236990" sldId="410"/>
            <ac:spMk id="47" creationId="{452884C6-D48F-2465-14E7-B79A3577133C}"/>
          </ac:spMkLst>
        </pc:spChg>
        <pc:spChg chg="add mod">
          <ac:chgData name="Charlotte Moss" userId="17b589c9-cb67-41ed-a894-f82ca12b573d" providerId="ADAL" clId="{C88EFB0C-DC28-48FB-80A1-FFE0B0A95B4B}" dt="2023-06-27T14:03:24.727" v="2486" actId="14100"/>
          <ac:spMkLst>
            <pc:docMk/>
            <pc:sldMk cId="1055236990" sldId="410"/>
            <ac:spMk id="48" creationId="{20A5B68D-13F6-DACB-32FE-0B2E7866455C}"/>
          </ac:spMkLst>
        </pc:spChg>
        <pc:spChg chg="add mod">
          <ac:chgData name="Charlotte Moss" userId="17b589c9-cb67-41ed-a894-f82ca12b573d" providerId="ADAL" clId="{C88EFB0C-DC28-48FB-80A1-FFE0B0A95B4B}" dt="2023-06-27T14:03:54.445" v="2492" actId="1076"/>
          <ac:spMkLst>
            <pc:docMk/>
            <pc:sldMk cId="1055236990" sldId="410"/>
            <ac:spMk id="49" creationId="{1D79E26D-0992-FEBB-E9BC-02FC108CF216}"/>
          </ac:spMkLst>
        </pc:spChg>
        <pc:spChg chg="add mod">
          <ac:chgData name="Charlotte Moss" userId="17b589c9-cb67-41ed-a894-f82ca12b573d" providerId="ADAL" clId="{C88EFB0C-DC28-48FB-80A1-FFE0B0A95B4B}" dt="2023-06-27T14:04:21.102" v="2498" actId="14100"/>
          <ac:spMkLst>
            <pc:docMk/>
            <pc:sldMk cId="1055236990" sldId="410"/>
            <ac:spMk id="51" creationId="{A92324C9-A20C-C2B0-1D0F-A318AE60C2E9}"/>
          </ac:spMkLst>
        </pc:spChg>
        <pc:spChg chg="del">
          <ac:chgData name="Charlotte Moss" userId="17b589c9-cb67-41ed-a894-f82ca12b573d" providerId="ADAL" clId="{C88EFB0C-DC28-48FB-80A1-FFE0B0A95B4B}" dt="2023-06-27T13:49:04.122" v="2149" actId="478"/>
          <ac:spMkLst>
            <pc:docMk/>
            <pc:sldMk cId="1055236990" sldId="410"/>
            <ac:spMk id="52" creationId="{81A2104C-BC2B-D843-E7C2-DA56F951280A}"/>
          </ac:spMkLst>
        </pc:spChg>
        <pc:spChg chg="del">
          <ac:chgData name="Charlotte Moss" userId="17b589c9-cb67-41ed-a894-f82ca12b573d" providerId="ADAL" clId="{C88EFB0C-DC28-48FB-80A1-FFE0B0A95B4B}" dt="2023-06-27T13:49:04.122" v="2149" actId="478"/>
          <ac:spMkLst>
            <pc:docMk/>
            <pc:sldMk cId="1055236990" sldId="410"/>
            <ac:spMk id="54" creationId="{5F500E76-4235-8287-5E83-A1B7A729E304}"/>
          </ac:spMkLst>
        </pc:spChg>
        <pc:spChg chg="del">
          <ac:chgData name="Charlotte Moss" userId="17b589c9-cb67-41ed-a894-f82ca12b573d" providerId="ADAL" clId="{C88EFB0C-DC28-48FB-80A1-FFE0B0A95B4B}" dt="2023-06-27T13:49:04.122" v="2149" actId="478"/>
          <ac:spMkLst>
            <pc:docMk/>
            <pc:sldMk cId="1055236990" sldId="410"/>
            <ac:spMk id="56" creationId="{1A707F0B-2296-0063-DBBA-3DF1E1211E45}"/>
          </ac:spMkLst>
        </pc:spChg>
        <pc:spChg chg="mod">
          <ac:chgData name="Charlotte Moss" userId="17b589c9-cb67-41ed-a894-f82ca12b573d" providerId="ADAL" clId="{C88EFB0C-DC28-48FB-80A1-FFE0B0A95B4B}" dt="2023-06-27T14:00:13.030" v="2450" actId="20577"/>
          <ac:spMkLst>
            <pc:docMk/>
            <pc:sldMk cId="1055236990" sldId="410"/>
            <ac:spMk id="57" creationId="{0E2CF5CE-0B39-0046-9F5A-0B1295BDBFD1}"/>
          </ac:spMkLst>
        </pc:spChg>
        <pc:spChg chg="add del mod">
          <ac:chgData name="Charlotte Moss" userId="17b589c9-cb67-41ed-a894-f82ca12b573d" providerId="ADAL" clId="{C88EFB0C-DC28-48FB-80A1-FFE0B0A95B4B}" dt="2023-06-29T10:05:35.799" v="5313" actId="478"/>
          <ac:spMkLst>
            <pc:docMk/>
            <pc:sldMk cId="1055236990" sldId="410"/>
            <ac:spMk id="58" creationId="{390CBBF5-E7B9-1DC9-7F8E-0A8886C210CC}"/>
          </ac:spMkLst>
        </pc:spChg>
        <pc:spChg chg="add del mod">
          <ac:chgData name="Charlotte Moss" userId="17b589c9-cb67-41ed-a894-f82ca12b573d" providerId="ADAL" clId="{C88EFB0C-DC28-48FB-80A1-FFE0B0A95B4B}" dt="2023-06-27T14:10:17.746" v="2598" actId="478"/>
          <ac:spMkLst>
            <pc:docMk/>
            <pc:sldMk cId="1055236990" sldId="410"/>
            <ac:spMk id="59" creationId="{66973AFE-6BF3-18D1-6CAE-0B29BCD5E627}"/>
          </ac:spMkLst>
        </pc:spChg>
        <pc:picChg chg="del">
          <ac:chgData name="Charlotte Moss" userId="17b589c9-cb67-41ed-a894-f82ca12b573d" providerId="ADAL" clId="{C88EFB0C-DC28-48FB-80A1-FFE0B0A95B4B}" dt="2023-06-27T13:49:55.944" v="2222" actId="478"/>
          <ac:picMkLst>
            <pc:docMk/>
            <pc:sldMk cId="1055236990" sldId="410"/>
            <ac:picMk id="5" creationId="{ADD17E52-227C-45DE-8C56-62E55EB6E635}"/>
          </ac:picMkLst>
        </pc:picChg>
        <pc:picChg chg="add del mod">
          <ac:chgData name="Charlotte Moss" userId="17b589c9-cb67-41ed-a894-f82ca12b573d" providerId="ADAL" clId="{C88EFB0C-DC28-48FB-80A1-FFE0B0A95B4B}" dt="2023-06-27T13:50:43.547" v="2227" actId="478"/>
          <ac:picMkLst>
            <pc:docMk/>
            <pc:sldMk cId="1055236990" sldId="410"/>
            <ac:picMk id="7" creationId="{ACD845BF-5F17-7B29-1385-8A5D4DB49D4D}"/>
          </ac:picMkLst>
        </pc:picChg>
        <pc:picChg chg="add mod">
          <ac:chgData name="Charlotte Moss" userId="17b589c9-cb67-41ed-a894-f82ca12b573d" providerId="ADAL" clId="{C88EFB0C-DC28-48FB-80A1-FFE0B0A95B4B}" dt="2023-06-27T13:51:30.033" v="2242" actId="1076"/>
          <ac:picMkLst>
            <pc:docMk/>
            <pc:sldMk cId="1055236990" sldId="410"/>
            <ac:picMk id="9" creationId="{62CA7E23-1B95-F264-FCA6-BBE260F75360}"/>
          </ac:picMkLst>
        </pc:picChg>
        <pc:picChg chg="add mod">
          <ac:chgData name="Charlotte Moss" userId="17b589c9-cb67-41ed-a894-f82ca12b573d" providerId="ADAL" clId="{C88EFB0C-DC28-48FB-80A1-FFE0B0A95B4B}" dt="2023-06-27T13:51:25.264" v="2240" actId="14100"/>
          <ac:picMkLst>
            <pc:docMk/>
            <pc:sldMk cId="1055236990" sldId="410"/>
            <ac:picMk id="11" creationId="{B4A94FFE-1DCE-853E-101E-FF2B76BB2D5C}"/>
          </ac:picMkLst>
        </pc:picChg>
        <pc:picChg chg="add mod">
          <ac:chgData name="Charlotte Moss" userId="17b589c9-cb67-41ed-a894-f82ca12b573d" providerId="ADAL" clId="{C88EFB0C-DC28-48FB-80A1-FFE0B0A95B4B}" dt="2023-06-27T13:57:35.430" v="2386" actId="1076"/>
          <ac:picMkLst>
            <pc:docMk/>
            <pc:sldMk cId="1055236990" sldId="410"/>
            <ac:picMk id="13" creationId="{CB8E9371-16C6-8E5E-AB75-70321D3C2F11}"/>
          </ac:picMkLst>
        </pc:picChg>
        <pc:picChg chg="add mod">
          <ac:chgData name="Charlotte Moss" userId="17b589c9-cb67-41ed-a894-f82ca12b573d" providerId="ADAL" clId="{C88EFB0C-DC28-48FB-80A1-FFE0B0A95B4B}" dt="2023-06-27T13:57:35.430" v="2386" actId="1076"/>
          <ac:picMkLst>
            <pc:docMk/>
            <pc:sldMk cId="1055236990" sldId="410"/>
            <ac:picMk id="14" creationId="{F09C5E6D-A85F-88AA-3447-3ACF472EF08B}"/>
          </ac:picMkLst>
        </pc:picChg>
        <pc:picChg chg="add mod">
          <ac:chgData name="Charlotte Moss" userId="17b589c9-cb67-41ed-a894-f82ca12b573d" providerId="ADAL" clId="{C88EFB0C-DC28-48FB-80A1-FFE0B0A95B4B}" dt="2023-06-27T13:57:35.430" v="2386" actId="1076"/>
          <ac:picMkLst>
            <pc:docMk/>
            <pc:sldMk cId="1055236990" sldId="410"/>
            <ac:picMk id="15" creationId="{AF2B1736-51EE-1B0C-CD05-D8F43393B6EF}"/>
          </ac:picMkLst>
        </pc:picChg>
        <pc:picChg chg="add mod">
          <ac:chgData name="Charlotte Moss" userId="17b589c9-cb67-41ed-a894-f82ca12b573d" providerId="ADAL" clId="{C88EFB0C-DC28-48FB-80A1-FFE0B0A95B4B}" dt="2023-06-27T13:57:35.430" v="2386" actId="1076"/>
          <ac:picMkLst>
            <pc:docMk/>
            <pc:sldMk cId="1055236990" sldId="410"/>
            <ac:picMk id="16" creationId="{6E0EAD22-D2D1-4887-36BC-E19FDDA3692A}"/>
          </ac:picMkLst>
        </pc:picChg>
        <pc:picChg chg="del">
          <ac:chgData name="Charlotte Moss" userId="17b589c9-cb67-41ed-a894-f82ca12b573d" providerId="ADAL" clId="{C88EFB0C-DC28-48FB-80A1-FFE0B0A95B4B}" dt="2023-06-27T13:49:04.122" v="2149" actId="478"/>
          <ac:picMkLst>
            <pc:docMk/>
            <pc:sldMk cId="1055236990" sldId="410"/>
            <ac:picMk id="21" creationId="{453AD59D-62D4-FD07-9225-47683F34D3DB}"/>
          </ac:picMkLst>
        </pc:picChg>
        <pc:picChg chg="add mod">
          <ac:chgData name="Charlotte Moss" userId="17b589c9-cb67-41ed-a894-f82ca12b573d" providerId="ADAL" clId="{C88EFB0C-DC28-48FB-80A1-FFE0B0A95B4B}" dt="2023-06-27T13:57:26.382" v="2385" actId="1076"/>
          <ac:picMkLst>
            <pc:docMk/>
            <pc:sldMk cId="1055236990" sldId="410"/>
            <ac:picMk id="29" creationId="{11996899-A113-B5F8-B393-1BA985293481}"/>
          </ac:picMkLst>
        </pc:picChg>
        <pc:picChg chg="add del mod">
          <ac:chgData name="Charlotte Moss" userId="17b589c9-cb67-41ed-a894-f82ca12b573d" providerId="ADAL" clId="{C88EFB0C-DC28-48FB-80A1-FFE0B0A95B4B}" dt="2023-06-27T13:55:06.502" v="2352" actId="478"/>
          <ac:picMkLst>
            <pc:docMk/>
            <pc:sldMk cId="1055236990" sldId="410"/>
            <ac:picMk id="30" creationId="{67808115-6AA4-941D-661E-E8638E56AA9E}"/>
          </ac:picMkLst>
        </pc:picChg>
        <pc:picChg chg="add mod">
          <ac:chgData name="Charlotte Moss" userId="17b589c9-cb67-41ed-a894-f82ca12b573d" providerId="ADAL" clId="{C88EFB0C-DC28-48FB-80A1-FFE0B0A95B4B}" dt="2023-06-27T13:57:26.382" v="2385" actId="1076"/>
          <ac:picMkLst>
            <pc:docMk/>
            <pc:sldMk cId="1055236990" sldId="410"/>
            <ac:picMk id="31" creationId="{6A375B81-C5EC-8A78-2136-C6242567B361}"/>
          </ac:picMkLst>
        </pc:picChg>
        <pc:picChg chg="add del mod">
          <ac:chgData name="Charlotte Moss" userId="17b589c9-cb67-41ed-a894-f82ca12b573d" providerId="ADAL" clId="{C88EFB0C-DC28-48FB-80A1-FFE0B0A95B4B}" dt="2023-06-27T13:55:03.960" v="2351" actId="478"/>
          <ac:picMkLst>
            <pc:docMk/>
            <pc:sldMk cId="1055236990" sldId="410"/>
            <ac:picMk id="32" creationId="{3E5A921F-C9A3-FE90-ABD3-EADE0415577B}"/>
          </ac:picMkLst>
        </pc:picChg>
        <pc:picChg chg="add mod">
          <ac:chgData name="Charlotte Moss" userId="17b589c9-cb67-41ed-a894-f82ca12b573d" providerId="ADAL" clId="{C88EFB0C-DC28-48FB-80A1-FFE0B0A95B4B}" dt="2023-06-27T13:57:26.382" v="2385" actId="1076"/>
          <ac:picMkLst>
            <pc:docMk/>
            <pc:sldMk cId="1055236990" sldId="410"/>
            <ac:picMk id="35" creationId="{354F3EBD-5D45-9264-0357-1823F2975473}"/>
          </ac:picMkLst>
        </pc:picChg>
        <pc:picChg chg="del">
          <ac:chgData name="Charlotte Moss" userId="17b589c9-cb67-41ed-a894-f82ca12b573d" providerId="ADAL" clId="{C88EFB0C-DC28-48FB-80A1-FFE0B0A95B4B}" dt="2023-06-27T13:49:04.122" v="2149" actId="478"/>
          <ac:picMkLst>
            <pc:docMk/>
            <pc:sldMk cId="1055236990" sldId="410"/>
            <ac:picMk id="38" creationId="{C1785CF7-B084-0543-2CF5-FA9CD5372D14}"/>
          </ac:picMkLst>
        </pc:picChg>
        <pc:picChg chg="del">
          <ac:chgData name="Charlotte Moss" userId="17b589c9-cb67-41ed-a894-f82ca12b573d" providerId="ADAL" clId="{C88EFB0C-DC28-48FB-80A1-FFE0B0A95B4B}" dt="2023-06-27T13:49:55.338" v="2221" actId="478"/>
          <ac:picMkLst>
            <pc:docMk/>
            <pc:sldMk cId="1055236990" sldId="410"/>
            <ac:picMk id="42" creationId="{F8796153-79CF-7272-7B8B-1CC26F2A4496}"/>
          </ac:picMkLst>
        </pc:picChg>
        <pc:picChg chg="del">
          <ac:chgData name="Charlotte Moss" userId="17b589c9-cb67-41ed-a894-f82ca12b573d" providerId="ADAL" clId="{C88EFB0C-DC28-48FB-80A1-FFE0B0A95B4B}" dt="2023-06-27T13:49:04.122" v="2149" actId="478"/>
          <ac:picMkLst>
            <pc:docMk/>
            <pc:sldMk cId="1055236990" sldId="410"/>
            <ac:picMk id="53" creationId="{F6D062FA-CC87-8126-0F95-7180F59C9E0F}"/>
          </ac:picMkLst>
        </pc:picChg>
        <pc:picChg chg="del">
          <ac:chgData name="Charlotte Moss" userId="17b589c9-cb67-41ed-a894-f82ca12b573d" providerId="ADAL" clId="{C88EFB0C-DC28-48FB-80A1-FFE0B0A95B4B}" dt="2023-06-27T13:49:04.122" v="2149" actId="478"/>
          <ac:picMkLst>
            <pc:docMk/>
            <pc:sldMk cId="1055236990" sldId="410"/>
            <ac:picMk id="55" creationId="{1C1C0E1E-F26F-BE71-6E52-863ADA21C27D}"/>
          </ac:picMkLst>
        </pc:picChg>
      </pc:sldChg>
      <pc:sldChg chg="add del">
        <pc:chgData name="Charlotte Moss" userId="17b589c9-cb67-41ed-a894-f82ca12b573d" providerId="ADAL" clId="{C88EFB0C-DC28-48FB-80A1-FFE0B0A95B4B}" dt="2023-06-27T15:24:02.911" v="3329" actId="47"/>
        <pc:sldMkLst>
          <pc:docMk/>
          <pc:sldMk cId="4065251221" sldId="411"/>
        </pc:sldMkLst>
      </pc:sldChg>
      <pc:sldChg chg="add del">
        <pc:chgData name="Charlotte Moss" userId="17b589c9-cb67-41ed-a894-f82ca12b573d" providerId="ADAL" clId="{C88EFB0C-DC28-48FB-80A1-FFE0B0A95B4B}" dt="2023-06-27T15:24:02.911" v="3329" actId="47"/>
        <pc:sldMkLst>
          <pc:docMk/>
          <pc:sldMk cId="684853909" sldId="413"/>
        </pc:sldMkLst>
      </pc:sldChg>
      <pc:sldChg chg="addSp delSp modSp add mod">
        <pc:chgData name="Charlotte Moss" userId="17b589c9-cb67-41ed-a894-f82ca12b573d" providerId="ADAL" clId="{C88EFB0C-DC28-48FB-80A1-FFE0B0A95B4B}" dt="2023-06-27T15:52:30.407" v="3797" actId="1037"/>
        <pc:sldMkLst>
          <pc:docMk/>
          <pc:sldMk cId="2328272796" sldId="414"/>
        </pc:sldMkLst>
        <pc:spChg chg="add del mod">
          <ac:chgData name="Charlotte Moss" userId="17b589c9-cb67-41ed-a894-f82ca12b573d" providerId="ADAL" clId="{C88EFB0C-DC28-48FB-80A1-FFE0B0A95B4B}" dt="2023-06-26T15:47:44.588" v="334" actId="478"/>
          <ac:spMkLst>
            <pc:docMk/>
            <pc:sldMk cId="2328272796" sldId="414"/>
            <ac:spMk id="4" creationId="{6894320E-AEB3-C0BD-B7CB-46BDE297F08C}"/>
          </ac:spMkLst>
        </pc:spChg>
        <pc:spChg chg="add del mod">
          <ac:chgData name="Charlotte Moss" userId="17b589c9-cb67-41ed-a894-f82ca12b573d" providerId="ADAL" clId="{C88EFB0C-DC28-48FB-80A1-FFE0B0A95B4B}" dt="2023-06-26T15:52:19.629" v="444" actId="478"/>
          <ac:spMkLst>
            <pc:docMk/>
            <pc:sldMk cId="2328272796" sldId="414"/>
            <ac:spMk id="6" creationId="{EE474C1C-7FE8-6E39-E04B-A97646A98FB7}"/>
          </ac:spMkLst>
        </pc:spChg>
        <pc:spChg chg="mod">
          <ac:chgData name="Charlotte Moss" userId="17b589c9-cb67-41ed-a894-f82ca12b573d" providerId="ADAL" clId="{C88EFB0C-DC28-48FB-80A1-FFE0B0A95B4B}" dt="2023-06-26T15:47:29.598" v="325" actId="1035"/>
          <ac:spMkLst>
            <pc:docMk/>
            <pc:sldMk cId="2328272796" sldId="414"/>
            <ac:spMk id="55" creationId="{BDF82653-B951-4AAC-B1A2-20FD4CFE7478}"/>
          </ac:spMkLst>
        </pc:spChg>
        <pc:spChg chg="mod">
          <ac:chgData name="Charlotte Moss" userId="17b589c9-cb67-41ed-a894-f82ca12b573d" providerId="ADAL" clId="{C88EFB0C-DC28-48FB-80A1-FFE0B0A95B4B}" dt="2023-06-26T15:47:29.598" v="325" actId="1035"/>
          <ac:spMkLst>
            <pc:docMk/>
            <pc:sldMk cId="2328272796" sldId="414"/>
            <ac:spMk id="56" creationId="{862CFA1C-E682-4099-8294-19B044354D55}"/>
          </ac:spMkLst>
        </pc:spChg>
        <pc:spChg chg="mod">
          <ac:chgData name="Charlotte Moss" userId="17b589c9-cb67-41ed-a894-f82ca12b573d" providerId="ADAL" clId="{C88EFB0C-DC28-48FB-80A1-FFE0B0A95B4B}" dt="2023-06-26T15:47:29.598" v="325" actId="1035"/>
          <ac:spMkLst>
            <pc:docMk/>
            <pc:sldMk cId="2328272796" sldId="414"/>
            <ac:spMk id="57" creationId="{DF64A05B-A2E8-4E6A-AE16-0B9A2F39F702}"/>
          </ac:spMkLst>
        </pc:spChg>
        <pc:spChg chg="mod">
          <ac:chgData name="Charlotte Moss" userId="17b589c9-cb67-41ed-a894-f82ca12b573d" providerId="ADAL" clId="{C88EFB0C-DC28-48FB-80A1-FFE0B0A95B4B}" dt="2023-06-26T15:47:35.871" v="329" actId="1037"/>
          <ac:spMkLst>
            <pc:docMk/>
            <pc:sldMk cId="2328272796" sldId="414"/>
            <ac:spMk id="58" creationId="{EF239C35-C144-491F-AEA8-CD145B46436E}"/>
          </ac:spMkLst>
        </pc:spChg>
        <pc:spChg chg="mod">
          <ac:chgData name="Charlotte Moss" userId="17b589c9-cb67-41ed-a894-f82ca12b573d" providerId="ADAL" clId="{C88EFB0C-DC28-48FB-80A1-FFE0B0A95B4B}" dt="2023-06-26T15:47:37.469" v="331" actId="1037"/>
          <ac:spMkLst>
            <pc:docMk/>
            <pc:sldMk cId="2328272796" sldId="414"/>
            <ac:spMk id="59" creationId="{5EAB8AEE-2EFB-4FCD-B290-9EBB073016C9}"/>
          </ac:spMkLst>
        </pc:spChg>
        <pc:spChg chg="mod">
          <ac:chgData name="Charlotte Moss" userId="17b589c9-cb67-41ed-a894-f82ca12b573d" providerId="ADAL" clId="{C88EFB0C-DC28-48FB-80A1-FFE0B0A95B4B}" dt="2023-06-26T15:47:20.632" v="319" actId="555"/>
          <ac:spMkLst>
            <pc:docMk/>
            <pc:sldMk cId="2328272796" sldId="414"/>
            <ac:spMk id="60" creationId="{D18B8898-B477-43E3-BE8C-9D0576976DA9}"/>
          </ac:spMkLst>
        </pc:spChg>
        <pc:spChg chg="mod">
          <ac:chgData name="Charlotte Moss" userId="17b589c9-cb67-41ed-a894-f82ca12b573d" providerId="ADAL" clId="{C88EFB0C-DC28-48FB-80A1-FFE0B0A95B4B}" dt="2023-06-26T15:50:17.466" v="356" actId="1036"/>
          <ac:spMkLst>
            <pc:docMk/>
            <pc:sldMk cId="2328272796" sldId="414"/>
            <ac:spMk id="64" creationId="{24EF90E7-D847-4795-BDB5-8402724F776D}"/>
          </ac:spMkLst>
        </pc:spChg>
        <pc:spChg chg="mod">
          <ac:chgData name="Charlotte Moss" userId="17b589c9-cb67-41ed-a894-f82ca12b573d" providerId="ADAL" clId="{C88EFB0C-DC28-48FB-80A1-FFE0B0A95B4B}" dt="2023-06-26T15:50:32.345" v="365" actId="20577"/>
          <ac:spMkLst>
            <pc:docMk/>
            <pc:sldMk cId="2328272796" sldId="414"/>
            <ac:spMk id="65" creationId="{14BEB3B8-B887-4DEB-A486-6CD05DC01D9A}"/>
          </ac:spMkLst>
        </pc:spChg>
        <pc:spChg chg="mod">
          <ac:chgData name="Charlotte Moss" userId="17b589c9-cb67-41ed-a894-f82ca12b573d" providerId="ADAL" clId="{C88EFB0C-DC28-48FB-80A1-FFE0B0A95B4B}" dt="2023-06-26T15:50:40.379" v="377" actId="20577"/>
          <ac:spMkLst>
            <pc:docMk/>
            <pc:sldMk cId="2328272796" sldId="414"/>
            <ac:spMk id="66" creationId="{9A77445A-237C-48F8-B46C-8170B7D37559}"/>
          </ac:spMkLst>
        </pc:spChg>
        <pc:spChg chg="mod">
          <ac:chgData name="Charlotte Moss" userId="17b589c9-cb67-41ed-a894-f82ca12b573d" providerId="ADAL" clId="{C88EFB0C-DC28-48FB-80A1-FFE0B0A95B4B}" dt="2023-06-26T15:51:25.150" v="412" actId="1036"/>
          <ac:spMkLst>
            <pc:docMk/>
            <pc:sldMk cId="2328272796" sldId="414"/>
            <ac:spMk id="67" creationId="{2A9D9F22-C351-4596-BB7D-87AE8D30A74E}"/>
          </ac:spMkLst>
        </pc:spChg>
        <pc:spChg chg="mod">
          <ac:chgData name="Charlotte Moss" userId="17b589c9-cb67-41ed-a894-f82ca12b573d" providerId="ADAL" clId="{C88EFB0C-DC28-48FB-80A1-FFE0B0A95B4B}" dt="2023-06-26T15:51:25.150" v="412" actId="1036"/>
          <ac:spMkLst>
            <pc:docMk/>
            <pc:sldMk cId="2328272796" sldId="414"/>
            <ac:spMk id="68" creationId="{171C234B-E1D8-4BA7-9BB6-CEE92AB173E3}"/>
          </ac:spMkLst>
        </pc:spChg>
        <pc:spChg chg="mod">
          <ac:chgData name="Charlotte Moss" userId="17b589c9-cb67-41ed-a894-f82ca12b573d" providerId="ADAL" clId="{C88EFB0C-DC28-48FB-80A1-FFE0B0A95B4B}" dt="2023-06-26T15:51:25.150" v="412" actId="1036"/>
          <ac:spMkLst>
            <pc:docMk/>
            <pc:sldMk cId="2328272796" sldId="414"/>
            <ac:spMk id="69" creationId="{5C29C5FA-AFAC-4818-90A1-7B59F3E335C7}"/>
          </ac:spMkLst>
        </pc:spChg>
        <pc:spChg chg="mod">
          <ac:chgData name="Charlotte Moss" userId="17b589c9-cb67-41ed-a894-f82ca12b573d" providerId="ADAL" clId="{C88EFB0C-DC28-48FB-80A1-FFE0B0A95B4B}" dt="2023-06-26T15:52:00.719" v="434" actId="1036"/>
          <ac:spMkLst>
            <pc:docMk/>
            <pc:sldMk cId="2328272796" sldId="414"/>
            <ac:spMk id="70" creationId="{3BD33182-986E-45CA-86E6-40DC81B590C8}"/>
          </ac:spMkLst>
        </pc:spChg>
        <pc:spChg chg="mod">
          <ac:chgData name="Charlotte Moss" userId="17b589c9-cb67-41ed-a894-f82ca12b573d" providerId="ADAL" clId="{C88EFB0C-DC28-48FB-80A1-FFE0B0A95B4B}" dt="2023-06-26T15:52:00.719" v="434" actId="1036"/>
          <ac:spMkLst>
            <pc:docMk/>
            <pc:sldMk cId="2328272796" sldId="414"/>
            <ac:spMk id="71" creationId="{D4662F6F-BB7A-440E-99DB-3FEB806B34CB}"/>
          </ac:spMkLst>
        </pc:spChg>
        <pc:spChg chg="mod">
          <ac:chgData name="Charlotte Moss" userId="17b589c9-cb67-41ed-a894-f82ca12b573d" providerId="ADAL" clId="{C88EFB0C-DC28-48FB-80A1-FFE0B0A95B4B}" dt="2023-06-27T15:52:30.407" v="3797" actId="1037"/>
          <ac:spMkLst>
            <pc:docMk/>
            <pc:sldMk cId="2328272796" sldId="414"/>
            <ac:spMk id="72" creationId="{80DD82C3-D3C7-45A3-B5A4-90223E7359A7}"/>
          </ac:spMkLst>
        </pc:spChg>
        <pc:spChg chg="mod">
          <ac:chgData name="Charlotte Moss" userId="17b589c9-cb67-41ed-a894-f82ca12b573d" providerId="ADAL" clId="{C88EFB0C-DC28-48FB-80A1-FFE0B0A95B4B}" dt="2023-06-26T15:52:13.051" v="443" actId="1036"/>
          <ac:spMkLst>
            <pc:docMk/>
            <pc:sldMk cId="2328272796" sldId="414"/>
            <ac:spMk id="73" creationId="{40541C7D-B0CC-4C45-9347-2F6A8921779D}"/>
          </ac:spMkLst>
        </pc:spChg>
        <pc:spChg chg="mod">
          <ac:chgData name="Charlotte Moss" userId="17b589c9-cb67-41ed-a894-f82ca12b573d" providerId="ADAL" clId="{C88EFB0C-DC28-48FB-80A1-FFE0B0A95B4B}" dt="2023-06-26T15:52:13.051" v="443" actId="1036"/>
          <ac:spMkLst>
            <pc:docMk/>
            <pc:sldMk cId="2328272796" sldId="414"/>
            <ac:spMk id="74" creationId="{85556096-252E-4BFA-8C9B-3147737202F6}"/>
          </ac:spMkLst>
        </pc:spChg>
        <pc:spChg chg="mod">
          <ac:chgData name="Charlotte Moss" userId="17b589c9-cb67-41ed-a894-f82ca12b573d" providerId="ADAL" clId="{C88EFB0C-DC28-48FB-80A1-FFE0B0A95B4B}" dt="2023-06-26T15:52:13.051" v="443" actId="1036"/>
          <ac:spMkLst>
            <pc:docMk/>
            <pc:sldMk cId="2328272796" sldId="414"/>
            <ac:spMk id="75" creationId="{B56FCEEC-BBC0-447D-8197-5467071F582A}"/>
          </ac:spMkLst>
        </pc:spChg>
        <pc:graphicFrameChg chg="mod modGraphic">
          <ac:chgData name="Charlotte Moss" userId="17b589c9-cb67-41ed-a894-f82ca12b573d" providerId="ADAL" clId="{C88EFB0C-DC28-48FB-80A1-FFE0B0A95B4B}" dt="2023-06-27T15:52:03.783" v="3793" actId="13926"/>
          <ac:graphicFrameMkLst>
            <pc:docMk/>
            <pc:sldMk cId="2328272796" sldId="414"/>
            <ac:graphicFrameMk id="48" creationId="{E6F5C010-FCBF-483C-895E-1E56C0C2FA24}"/>
          </ac:graphicFrameMkLst>
        </pc:graphicFrameChg>
      </pc:sldChg>
      <pc:sldChg chg="addSp delSp modSp add mod modAnim">
        <pc:chgData name="Charlotte Moss" userId="17b589c9-cb67-41ed-a894-f82ca12b573d" providerId="ADAL" clId="{C88EFB0C-DC28-48FB-80A1-FFE0B0A95B4B}" dt="2023-06-27T15:51:44.933" v="3785" actId="13926"/>
        <pc:sldMkLst>
          <pc:docMk/>
          <pc:sldMk cId="87039058" sldId="416"/>
        </pc:sldMkLst>
        <pc:spChg chg="mod">
          <ac:chgData name="Charlotte Moss" userId="17b589c9-cb67-41ed-a894-f82ca12b573d" providerId="ADAL" clId="{C88EFB0C-DC28-48FB-80A1-FFE0B0A95B4B}" dt="2023-06-26T16:01:27.762" v="630" actId="555"/>
          <ac:spMkLst>
            <pc:docMk/>
            <pc:sldMk cId="87039058" sldId="416"/>
            <ac:spMk id="55" creationId="{BDF82653-B951-4AAC-B1A2-20FD4CFE7478}"/>
          </ac:spMkLst>
        </pc:spChg>
        <pc:spChg chg="mod">
          <ac:chgData name="Charlotte Moss" userId="17b589c9-cb67-41ed-a894-f82ca12b573d" providerId="ADAL" clId="{C88EFB0C-DC28-48FB-80A1-FFE0B0A95B4B}" dt="2023-06-26T16:01:27.762" v="630" actId="555"/>
          <ac:spMkLst>
            <pc:docMk/>
            <pc:sldMk cId="87039058" sldId="416"/>
            <ac:spMk id="56" creationId="{862CFA1C-E682-4099-8294-19B044354D55}"/>
          </ac:spMkLst>
        </pc:spChg>
        <pc:spChg chg="mod">
          <ac:chgData name="Charlotte Moss" userId="17b589c9-cb67-41ed-a894-f82ca12b573d" providerId="ADAL" clId="{C88EFB0C-DC28-48FB-80A1-FFE0B0A95B4B}" dt="2023-06-26T16:01:27.762" v="630" actId="555"/>
          <ac:spMkLst>
            <pc:docMk/>
            <pc:sldMk cId="87039058" sldId="416"/>
            <ac:spMk id="57" creationId="{DF64A05B-A2E8-4E6A-AE16-0B9A2F39F702}"/>
          </ac:spMkLst>
        </pc:spChg>
        <pc:spChg chg="mod">
          <ac:chgData name="Charlotte Moss" userId="17b589c9-cb67-41ed-a894-f82ca12b573d" providerId="ADAL" clId="{C88EFB0C-DC28-48FB-80A1-FFE0B0A95B4B}" dt="2023-06-26T16:01:41.835" v="637" actId="1037"/>
          <ac:spMkLst>
            <pc:docMk/>
            <pc:sldMk cId="87039058" sldId="416"/>
            <ac:spMk id="58" creationId="{EF239C35-C144-491F-AEA8-CD145B46436E}"/>
          </ac:spMkLst>
        </pc:spChg>
        <pc:spChg chg="mod">
          <ac:chgData name="Charlotte Moss" userId="17b589c9-cb67-41ed-a894-f82ca12b573d" providerId="ADAL" clId="{C88EFB0C-DC28-48FB-80A1-FFE0B0A95B4B}" dt="2023-06-26T16:01:36.330" v="633" actId="1036"/>
          <ac:spMkLst>
            <pc:docMk/>
            <pc:sldMk cId="87039058" sldId="416"/>
            <ac:spMk id="59" creationId="{5EAB8AEE-2EFB-4FCD-B290-9EBB073016C9}"/>
          </ac:spMkLst>
        </pc:spChg>
        <pc:spChg chg="mod">
          <ac:chgData name="Charlotte Moss" userId="17b589c9-cb67-41ed-a894-f82ca12b573d" providerId="ADAL" clId="{C88EFB0C-DC28-48FB-80A1-FFE0B0A95B4B}" dt="2023-06-26T16:01:36.330" v="633" actId="1036"/>
          <ac:spMkLst>
            <pc:docMk/>
            <pc:sldMk cId="87039058" sldId="416"/>
            <ac:spMk id="60" creationId="{D18B8898-B477-43E3-BE8C-9D0576976DA9}"/>
          </ac:spMkLst>
        </pc:spChg>
        <pc:spChg chg="mod">
          <ac:chgData name="Charlotte Moss" userId="17b589c9-cb67-41ed-a894-f82ca12b573d" providerId="ADAL" clId="{C88EFB0C-DC28-48FB-80A1-FFE0B0A95B4B}" dt="2023-06-26T16:03:49.160" v="647" actId="20577"/>
          <ac:spMkLst>
            <pc:docMk/>
            <pc:sldMk cId="87039058" sldId="416"/>
            <ac:spMk id="64" creationId="{24EF90E7-D847-4795-BDB5-8402724F776D}"/>
          </ac:spMkLst>
        </pc:spChg>
        <pc:spChg chg="mod">
          <ac:chgData name="Charlotte Moss" userId="17b589c9-cb67-41ed-a894-f82ca12b573d" providerId="ADAL" clId="{C88EFB0C-DC28-48FB-80A1-FFE0B0A95B4B}" dt="2023-06-26T16:04:01.798" v="659" actId="20577"/>
          <ac:spMkLst>
            <pc:docMk/>
            <pc:sldMk cId="87039058" sldId="416"/>
            <ac:spMk id="65" creationId="{14BEB3B8-B887-4DEB-A486-6CD05DC01D9A}"/>
          </ac:spMkLst>
        </pc:spChg>
        <pc:spChg chg="mod">
          <ac:chgData name="Charlotte Moss" userId="17b589c9-cb67-41ed-a894-f82ca12b573d" providerId="ADAL" clId="{C88EFB0C-DC28-48FB-80A1-FFE0B0A95B4B}" dt="2023-06-26T15:59:30.264" v="595" actId="20577"/>
          <ac:spMkLst>
            <pc:docMk/>
            <pc:sldMk cId="87039058" sldId="416"/>
            <ac:spMk id="66" creationId="{9A77445A-237C-48F8-B46C-8170B7D37559}"/>
          </ac:spMkLst>
        </pc:spChg>
        <pc:spChg chg="mod">
          <ac:chgData name="Charlotte Moss" userId="17b589c9-cb67-41ed-a894-f82ca12b573d" providerId="ADAL" clId="{C88EFB0C-DC28-48FB-80A1-FFE0B0A95B4B}" dt="2023-06-26T16:05:18.038" v="725" actId="20577"/>
          <ac:spMkLst>
            <pc:docMk/>
            <pc:sldMk cId="87039058" sldId="416"/>
            <ac:spMk id="67" creationId="{2A9D9F22-C351-4596-BB7D-87AE8D30A74E}"/>
          </ac:spMkLst>
        </pc:spChg>
        <pc:spChg chg="mod">
          <ac:chgData name="Charlotte Moss" userId="17b589c9-cb67-41ed-a894-f82ca12b573d" providerId="ADAL" clId="{C88EFB0C-DC28-48FB-80A1-FFE0B0A95B4B}" dt="2023-06-26T16:05:02.839" v="702" actId="20577"/>
          <ac:spMkLst>
            <pc:docMk/>
            <pc:sldMk cId="87039058" sldId="416"/>
            <ac:spMk id="68" creationId="{171C234B-E1D8-4BA7-9BB6-CEE92AB173E3}"/>
          </ac:spMkLst>
        </pc:spChg>
        <pc:spChg chg="mod">
          <ac:chgData name="Charlotte Moss" userId="17b589c9-cb67-41ed-a894-f82ca12b573d" providerId="ADAL" clId="{C88EFB0C-DC28-48FB-80A1-FFE0B0A95B4B}" dt="2023-06-26T16:05:09.797" v="713" actId="20577"/>
          <ac:spMkLst>
            <pc:docMk/>
            <pc:sldMk cId="87039058" sldId="416"/>
            <ac:spMk id="69" creationId="{5C29C5FA-AFAC-4818-90A1-7B59F3E335C7}"/>
          </ac:spMkLst>
        </pc:spChg>
        <pc:spChg chg="mod">
          <ac:chgData name="Charlotte Moss" userId="17b589c9-cb67-41ed-a894-f82ca12b573d" providerId="ADAL" clId="{C88EFB0C-DC28-48FB-80A1-FFE0B0A95B4B}" dt="2023-06-26T16:06:34.646" v="743" actId="20577"/>
          <ac:spMkLst>
            <pc:docMk/>
            <pc:sldMk cId="87039058" sldId="416"/>
            <ac:spMk id="70" creationId="{3BD33182-986E-45CA-86E6-40DC81B590C8}"/>
          </ac:spMkLst>
        </pc:spChg>
        <pc:spChg chg="mod">
          <ac:chgData name="Charlotte Moss" userId="17b589c9-cb67-41ed-a894-f82ca12b573d" providerId="ADAL" clId="{C88EFB0C-DC28-48FB-80A1-FFE0B0A95B4B}" dt="2023-06-26T16:06:49.029" v="750" actId="20577"/>
          <ac:spMkLst>
            <pc:docMk/>
            <pc:sldMk cId="87039058" sldId="416"/>
            <ac:spMk id="71" creationId="{D4662F6F-BB7A-440E-99DB-3FEB806B34CB}"/>
          </ac:spMkLst>
        </pc:spChg>
        <pc:spChg chg="mod">
          <ac:chgData name="Charlotte Moss" userId="17b589c9-cb67-41ed-a894-f82ca12b573d" providerId="ADAL" clId="{C88EFB0C-DC28-48FB-80A1-FFE0B0A95B4B}" dt="2023-06-26T16:05:43.096" v="734" actId="1036"/>
          <ac:spMkLst>
            <pc:docMk/>
            <pc:sldMk cId="87039058" sldId="416"/>
            <ac:spMk id="72" creationId="{80DD82C3-D3C7-45A3-B5A4-90223E7359A7}"/>
          </ac:spMkLst>
        </pc:spChg>
        <pc:spChg chg="mod">
          <ac:chgData name="Charlotte Moss" userId="17b589c9-cb67-41ed-a894-f82ca12b573d" providerId="ADAL" clId="{C88EFB0C-DC28-48FB-80A1-FFE0B0A95B4B}" dt="2023-06-27T15:48:51.609" v="3784" actId="20577"/>
          <ac:spMkLst>
            <pc:docMk/>
            <pc:sldMk cId="87039058" sldId="416"/>
            <ac:spMk id="74" creationId="{85556096-252E-4BFA-8C9B-3147737202F6}"/>
          </ac:spMkLst>
        </pc:spChg>
        <pc:graphicFrameChg chg="modGraphic">
          <ac:chgData name="Charlotte Moss" userId="17b589c9-cb67-41ed-a894-f82ca12b573d" providerId="ADAL" clId="{C88EFB0C-DC28-48FB-80A1-FFE0B0A95B4B}" dt="2023-06-27T15:51:44.933" v="3785" actId="13926"/>
          <ac:graphicFrameMkLst>
            <pc:docMk/>
            <pc:sldMk cId="87039058" sldId="416"/>
            <ac:graphicFrameMk id="48" creationId="{E6F5C010-FCBF-483C-895E-1E56C0C2FA24}"/>
          </ac:graphicFrameMkLst>
        </pc:graphicFrameChg>
        <pc:picChg chg="add del mod">
          <ac:chgData name="Charlotte Moss" userId="17b589c9-cb67-41ed-a894-f82ca12b573d" providerId="ADAL" clId="{C88EFB0C-DC28-48FB-80A1-FFE0B0A95B4B}" dt="2023-06-26T16:07:01.445" v="753" actId="478"/>
          <ac:picMkLst>
            <pc:docMk/>
            <pc:sldMk cId="87039058" sldId="416"/>
            <ac:picMk id="4" creationId="{368AA921-3DC8-484E-D0DE-D7F14F0A5C30}"/>
          </ac:picMkLst>
        </pc:picChg>
      </pc:sldChg>
      <pc:sldChg chg="add del">
        <pc:chgData name="Charlotte Moss" userId="17b589c9-cb67-41ed-a894-f82ca12b573d" providerId="ADAL" clId="{C88EFB0C-DC28-48FB-80A1-FFE0B0A95B4B}" dt="2023-06-26T16:25:23.164" v="959" actId="47"/>
        <pc:sldMkLst>
          <pc:docMk/>
          <pc:sldMk cId="3095628023" sldId="453"/>
        </pc:sldMkLst>
      </pc:sldChg>
      <pc:sldChg chg="modSp add del mod">
        <pc:chgData name="Charlotte Moss" userId="17b589c9-cb67-41ed-a894-f82ca12b573d" providerId="ADAL" clId="{C88EFB0C-DC28-48FB-80A1-FFE0B0A95B4B}" dt="2023-06-26T16:25:23.164" v="959" actId="47"/>
        <pc:sldMkLst>
          <pc:docMk/>
          <pc:sldMk cId="1069965585" sldId="603"/>
        </pc:sldMkLst>
        <pc:spChg chg="mod">
          <ac:chgData name="Charlotte Moss" userId="17b589c9-cb67-41ed-a894-f82ca12b573d" providerId="ADAL" clId="{C88EFB0C-DC28-48FB-80A1-FFE0B0A95B4B}" dt="2023-06-26T10:33:54.583" v="4" actId="27636"/>
          <ac:spMkLst>
            <pc:docMk/>
            <pc:sldMk cId="1069965585" sldId="603"/>
            <ac:spMk id="35" creationId="{00000000-0000-0000-0000-000000000000}"/>
          </ac:spMkLst>
        </pc:spChg>
      </pc:sldChg>
      <pc:sldChg chg="modSp add">
        <pc:chgData name="Charlotte Moss" userId="17b589c9-cb67-41ed-a894-f82ca12b573d" providerId="ADAL" clId="{C88EFB0C-DC28-48FB-80A1-FFE0B0A95B4B}" dt="2023-06-29T12:51:31.880" v="5749" actId="113"/>
        <pc:sldMkLst>
          <pc:docMk/>
          <pc:sldMk cId="1736215747" sldId="927"/>
        </pc:sldMkLst>
        <pc:spChg chg="mod">
          <ac:chgData name="Charlotte Moss" userId="17b589c9-cb67-41ed-a894-f82ca12b573d" providerId="ADAL" clId="{C88EFB0C-DC28-48FB-80A1-FFE0B0A95B4B}" dt="2023-06-29T12:51:31.880" v="5749" actId="113"/>
          <ac:spMkLst>
            <pc:docMk/>
            <pc:sldMk cId="1736215747" sldId="927"/>
            <ac:spMk id="15" creationId="{6DB12EE4-FFC0-4CC6-998E-F8501828F145}"/>
          </ac:spMkLst>
        </pc:spChg>
      </pc:sldChg>
      <pc:sldChg chg="addSp delSp modSp add del mod delAnim modAnim modNotesTx">
        <pc:chgData name="Charlotte Moss" userId="17b589c9-cb67-41ed-a894-f82ca12b573d" providerId="ADAL" clId="{C88EFB0C-DC28-48FB-80A1-FFE0B0A95B4B}" dt="2023-06-29T13:45:10.529" v="5882" actId="1036"/>
        <pc:sldMkLst>
          <pc:docMk/>
          <pc:sldMk cId="2319051850" sldId="932"/>
        </pc:sldMkLst>
        <pc:spChg chg="add mod">
          <ac:chgData name="Charlotte Moss" userId="17b589c9-cb67-41ed-a894-f82ca12b573d" providerId="ADAL" clId="{C88EFB0C-DC28-48FB-80A1-FFE0B0A95B4B}" dt="2023-06-27T15:42:27.020" v="3689" actId="1035"/>
          <ac:spMkLst>
            <pc:docMk/>
            <pc:sldMk cId="2319051850" sldId="932"/>
            <ac:spMk id="7" creationId="{B195AE24-094E-D9F7-D06F-4EDB54F6E811}"/>
          </ac:spMkLst>
        </pc:spChg>
        <pc:spChg chg="add mod">
          <ac:chgData name="Charlotte Moss" userId="17b589c9-cb67-41ed-a894-f82ca12b573d" providerId="ADAL" clId="{C88EFB0C-DC28-48FB-80A1-FFE0B0A95B4B}" dt="2023-06-29T13:44:18.248" v="5874" actId="20577"/>
          <ac:spMkLst>
            <pc:docMk/>
            <pc:sldMk cId="2319051850" sldId="932"/>
            <ac:spMk id="8" creationId="{9879478C-9F68-9069-5A92-3D785D306CE4}"/>
          </ac:spMkLst>
        </pc:spChg>
        <pc:spChg chg="add mod">
          <ac:chgData name="Charlotte Moss" userId="17b589c9-cb67-41ed-a894-f82ca12b573d" providerId="ADAL" clId="{C88EFB0C-DC28-48FB-80A1-FFE0B0A95B4B}" dt="2023-06-29T13:43:46.964" v="5753"/>
          <ac:spMkLst>
            <pc:docMk/>
            <pc:sldMk cId="2319051850" sldId="932"/>
            <ac:spMk id="10" creationId="{2BB00362-4F9B-5617-AE47-ED5F04E7E7D6}"/>
          </ac:spMkLst>
        </pc:spChg>
        <pc:spChg chg="add mod">
          <ac:chgData name="Charlotte Moss" userId="17b589c9-cb67-41ed-a894-f82ca12b573d" providerId="ADAL" clId="{C88EFB0C-DC28-48FB-80A1-FFE0B0A95B4B}" dt="2023-06-27T15:36:43.922" v="3558" actId="1076"/>
          <ac:spMkLst>
            <pc:docMk/>
            <pc:sldMk cId="2319051850" sldId="932"/>
            <ac:spMk id="19" creationId="{94667B2D-02E4-E6A9-AAEA-B0A7DD844954}"/>
          </ac:spMkLst>
        </pc:spChg>
        <pc:spChg chg="add mod">
          <ac:chgData name="Charlotte Moss" userId="17b589c9-cb67-41ed-a894-f82ca12b573d" providerId="ADAL" clId="{C88EFB0C-DC28-48FB-80A1-FFE0B0A95B4B}" dt="2023-06-27T15:42:32.154" v="3699" actId="1036"/>
          <ac:spMkLst>
            <pc:docMk/>
            <pc:sldMk cId="2319051850" sldId="932"/>
            <ac:spMk id="25" creationId="{1AD865F6-7017-585E-109A-DAB01384296A}"/>
          </ac:spMkLst>
        </pc:spChg>
        <pc:spChg chg="mod">
          <ac:chgData name="Charlotte Moss" userId="17b589c9-cb67-41ed-a894-f82ca12b573d" providerId="ADAL" clId="{C88EFB0C-DC28-48FB-80A1-FFE0B0A95B4B}" dt="2023-06-29T13:45:01.953" v="5880" actId="1076"/>
          <ac:spMkLst>
            <pc:docMk/>
            <pc:sldMk cId="2319051850" sldId="932"/>
            <ac:spMk id="28" creationId="{E8D0F3FD-6674-482F-AD86-CC59DF404CE2}"/>
          </ac:spMkLst>
        </pc:spChg>
        <pc:spChg chg="add mod">
          <ac:chgData name="Charlotte Moss" userId="17b589c9-cb67-41ed-a894-f82ca12b573d" providerId="ADAL" clId="{C88EFB0C-DC28-48FB-80A1-FFE0B0A95B4B}" dt="2023-06-27T15:42:32.154" v="3699" actId="1036"/>
          <ac:spMkLst>
            <pc:docMk/>
            <pc:sldMk cId="2319051850" sldId="932"/>
            <ac:spMk id="32" creationId="{B733EB13-B79C-B6EF-011F-A262B36103A1}"/>
          </ac:spMkLst>
        </pc:spChg>
        <pc:spChg chg="add del mod">
          <ac:chgData name="Charlotte Moss" userId="17b589c9-cb67-41ed-a894-f82ca12b573d" providerId="ADAL" clId="{C88EFB0C-DC28-48FB-80A1-FFE0B0A95B4B}" dt="2023-06-29T13:45:10.529" v="5882" actId="1036"/>
          <ac:spMkLst>
            <pc:docMk/>
            <pc:sldMk cId="2319051850" sldId="932"/>
            <ac:spMk id="33" creationId="{B7E0ACB8-1FC0-D18E-68B9-56CC65A13F5E}"/>
          </ac:spMkLst>
        </pc:spChg>
        <pc:spChg chg="add del mod">
          <ac:chgData name="Charlotte Moss" userId="17b589c9-cb67-41ed-a894-f82ca12b573d" providerId="ADAL" clId="{C88EFB0C-DC28-48FB-80A1-FFE0B0A95B4B}" dt="2023-06-29T10:11:38.003" v="5423" actId="478"/>
          <ac:spMkLst>
            <pc:docMk/>
            <pc:sldMk cId="2319051850" sldId="932"/>
            <ac:spMk id="34" creationId="{730DD9A5-D222-8833-72DA-74E6A8747BA9}"/>
          </ac:spMkLst>
        </pc:spChg>
        <pc:spChg chg="del">
          <ac:chgData name="Charlotte Moss" userId="17b589c9-cb67-41ed-a894-f82ca12b573d" providerId="ADAL" clId="{C88EFB0C-DC28-48FB-80A1-FFE0B0A95B4B}" dt="2023-06-29T13:44:04.284" v="5817" actId="478"/>
          <ac:spMkLst>
            <pc:docMk/>
            <pc:sldMk cId="2319051850" sldId="932"/>
            <ac:spMk id="38" creationId="{F0FE6DBA-82D0-06FF-E651-D81C155875B2}"/>
          </ac:spMkLst>
        </pc:spChg>
        <pc:spChg chg="mod">
          <ac:chgData name="Charlotte Moss" userId="17b589c9-cb67-41ed-a894-f82ca12b573d" providerId="ADAL" clId="{C88EFB0C-DC28-48FB-80A1-FFE0B0A95B4B}" dt="2023-06-27T15:26:05.150" v="3344" actId="20577"/>
          <ac:spMkLst>
            <pc:docMk/>
            <pc:sldMk cId="2319051850" sldId="932"/>
            <ac:spMk id="44" creationId="{0AC371BF-338B-F92D-1DFC-EDB434CC058B}"/>
          </ac:spMkLst>
        </pc:spChg>
        <pc:spChg chg="mod">
          <ac:chgData name="Charlotte Moss" userId="17b589c9-cb67-41ed-a894-f82ca12b573d" providerId="ADAL" clId="{C88EFB0C-DC28-48FB-80A1-FFE0B0A95B4B}" dt="2023-06-27T15:42:27.020" v="3689" actId="1035"/>
          <ac:spMkLst>
            <pc:docMk/>
            <pc:sldMk cId="2319051850" sldId="932"/>
            <ac:spMk id="48" creationId="{6E46AC23-94EE-1198-A19F-37E43DFA0762}"/>
          </ac:spMkLst>
        </pc:spChg>
        <pc:spChg chg="mod">
          <ac:chgData name="Charlotte Moss" userId="17b589c9-cb67-41ed-a894-f82ca12b573d" providerId="ADAL" clId="{C88EFB0C-DC28-48FB-80A1-FFE0B0A95B4B}" dt="2023-06-27T15:42:32.154" v="3699" actId="1036"/>
          <ac:spMkLst>
            <pc:docMk/>
            <pc:sldMk cId="2319051850" sldId="932"/>
            <ac:spMk id="52" creationId="{7F1BBA6E-EC9F-F044-4A95-8172947359E0}"/>
          </ac:spMkLst>
        </pc:spChg>
        <pc:spChg chg="mod">
          <ac:chgData name="Charlotte Moss" userId="17b589c9-cb67-41ed-a894-f82ca12b573d" providerId="ADAL" clId="{C88EFB0C-DC28-48FB-80A1-FFE0B0A95B4B}" dt="2023-06-27T15:36:14.751" v="3550" actId="1076"/>
          <ac:spMkLst>
            <pc:docMk/>
            <pc:sldMk cId="2319051850" sldId="932"/>
            <ac:spMk id="57" creationId="{B4639D62-3AE9-16A5-4308-3E54F7E26297}"/>
          </ac:spMkLst>
        </pc:spChg>
        <pc:spChg chg="mod">
          <ac:chgData name="Charlotte Moss" userId="17b589c9-cb67-41ed-a894-f82ca12b573d" providerId="ADAL" clId="{C88EFB0C-DC28-48FB-80A1-FFE0B0A95B4B}" dt="2023-06-27T15:30:39.916" v="3442" actId="20577"/>
          <ac:spMkLst>
            <pc:docMk/>
            <pc:sldMk cId="2319051850" sldId="932"/>
            <ac:spMk id="58" creationId="{1C9DF187-94F9-283B-1320-481F890F6509}"/>
          </ac:spMkLst>
        </pc:spChg>
        <pc:spChg chg="mod">
          <ac:chgData name="Charlotte Moss" userId="17b589c9-cb67-41ed-a894-f82ca12b573d" providerId="ADAL" clId="{C88EFB0C-DC28-48FB-80A1-FFE0B0A95B4B}" dt="2023-06-29T13:44:45.097" v="5876" actId="1076"/>
          <ac:spMkLst>
            <pc:docMk/>
            <pc:sldMk cId="2319051850" sldId="932"/>
            <ac:spMk id="63" creationId="{5C4FFE7B-54E4-4347-9255-BB76816050B4}"/>
          </ac:spMkLst>
        </pc:spChg>
        <pc:spChg chg="mod">
          <ac:chgData name="Charlotte Moss" userId="17b589c9-cb67-41ed-a894-f82ca12b573d" providerId="ADAL" clId="{C88EFB0C-DC28-48FB-80A1-FFE0B0A95B4B}" dt="2023-06-27T15:36:04.475" v="3547" actId="6549"/>
          <ac:spMkLst>
            <pc:docMk/>
            <pc:sldMk cId="2319051850" sldId="932"/>
            <ac:spMk id="80" creationId="{D12A898F-71EE-E5DA-6252-D31F6F0EAFCB}"/>
          </ac:spMkLst>
        </pc:spChg>
        <pc:spChg chg="mod">
          <ac:chgData name="Charlotte Moss" userId="17b589c9-cb67-41ed-a894-f82ca12b573d" providerId="ADAL" clId="{C88EFB0C-DC28-48FB-80A1-FFE0B0A95B4B}" dt="2023-06-27T15:42:08.980" v="3675" actId="1076"/>
          <ac:spMkLst>
            <pc:docMk/>
            <pc:sldMk cId="2319051850" sldId="932"/>
            <ac:spMk id="89" creationId="{19F09283-6524-871D-5A06-BD9451161EDA}"/>
          </ac:spMkLst>
        </pc:spChg>
        <pc:spChg chg="mod">
          <ac:chgData name="Charlotte Moss" userId="17b589c9-cb67-41ed-a894-f82ca12b573d" providerId="ADAL" clId="{C88EFB0C-DC28-48FB-80A1-FFE0B0A95B4B}" dt="2023-06-27T15:42:17.628" v="3678" actId="20577"/>
          <ac:spMkLst>
            <pc:docMk/>
            <pc:sldMk cId="2319051850" sldId="932"/>
            <ac:spMk id="90" creationId="{A46AD443-6ACD-2981-C3A7-106FBC969E09}"/>
          </ac:spMkLst>
        </pc:spChg>
        <pc:grpChg chg="del">
          <ac:chgData name="Charlotte Moss" userId="17b589c9-cb67-41ed-a894-f82ca12b573d" providerId="ADAL" clId="{C88EFB0C-DC28-48FB-80A1-FFE0B0A95B4B}" dt="2023-06-27T15:25:14.161" v="3330" actId="478"/>
          <ac:grpSpMkLst>
            <pc:docMk/>
            <pc:sldMk cId="2319051850" sldId="932"/>
            <ac:grpSpMk id="11" creationId="{023DF6FE-B798-4936-956F-228CD8B1D790}"/>
          </ac:grpSpMkLst>
        </pc:grpChg>
        <pc:grpChg chg="del">
          <ac:chgData name="Charlotte Moss" userId="17b589c9-cb67-41ed-a894-f82ca12b573d" providerId="ADAL" clId="{C88EFB0C-DC28-48FB-80A1-FFE0B0A95B4B}" dt="2023-06-27T15:29:48.316" v="3411" actId="478"/>
          <ac:grpSpMkLst>
            <pc:docMk/>
            <pc:sldMk cId="2319051850" sldId="932"/>
            <ac:grpSpMk id="16" creationId="{3CE9B09D-E124-4BCB-B670-3C73FFB5ED4D}"/>
          </ac:grpSpMkLst>
        </pc:grpChg>
        <pc:grpChg chg="add del mod">
          <ac:chgData name="Charlotte Moss" userId="17b589c9-cb67-41ed-a894-f82ca12b573d" providerId="ADAL" clId="{C88EFB0C-DC28-48FB-80A1-FFE0B0A95B4B}" dt="2023-06-27T15:36:33.875" v="3553" actId="165"/>
          <ac:grpSpMkLst>
            <pc:docMk/>
            <pc:sldMk cId="2319051850" sldId="932"/>
            <ac:grpSpMk id="20" creationId="{D39593E8-4973-101B-17BD-4638467B1F12}"/>
          </ac:grpSpMkLst>
        </pc:grpChg>
        <pc:grpChg chg="del mod">
          <ac:chgData name="Charlotte Moss" userId="17b589c9-cb67-41ed-a894-f82ca12b573d" providerId="ADAL" clId="{C88EFB0C-DC28-48FB-80A1-FFE0B0A95B4B}" dt="2023-06-27T15:27:43.920" v="3369" actId="478"/>
          <ac:grpSpMkLst>
            <pc:docMk/>
            <pc:sldMk cId="2319051850" sldId="932"/>
            <ac:grpSpMk id="95" creationId="{CAA34111-F8B3-F299-E322-4B7C66E3BE5A}"/>
          </ac:grpSpMkLst>
        </pc:grpChg>
        <pc:grpChg chg="del">
          <ac:chgData name="Charlotte Moss" userId="17b589c9-cb67-41ed-a894-f82ca12b573d" providerId="ADAL" clId="{C88EFB0C-DC28-48FB-80A1-FFE0B0A95B4B}" dt="2023-06-27T15:31:11.549" v="3444" actId="478"/>
          <ac:grpSpMkLst>
            <pc:docMk/>
            <pc:sldMk cId="2319051850" sldId="932"/>
            <ac:grpSpMk id="100" creationId="{32AA1CE4-483D-ABF8-C60D-F8B35B4590C8}"/>
          </ac:grpSpMkLst>
        </pc:grpChg>
        <pc:grpChg chg="del">
          <ac:chgData name="Charlotte Moss" userId="17b589c9-cb67-41ed-a894-f82ca12b573d" providerId="ADAL" clId="{C88EFB0C-DC28-48FB-80A1-FFE0B0A95B4B}" dt="2023-06-27T15:34:07.917" v="3503" actId="478"/>
          <ac:grpSpMkLst>
            <pc:docMk/>
            <pc:sldMk cId="2319051850" sldId="932"/>
            <ac:grpSpMk id="103" creationId="{70C03B66-D47F-2C48-3C3C-A4CBE10AE5C1}"/>
          </ac:grpSpMkLst>
        </pc:grpChg>
        <pc:grpChg chg="del">
          <ac:chgData name="Charlotte Moss" userId="17b589c9-cb67-41ed-a894-f82ca12b573d" providerId="ADAL" clId="{C88EFB0C-DC28-48FB-80A1-FFE0B0A95B4B}" dt="2023-06-27T15:37:15.677" v="3559" actId="478"/>
          <ac:grpSpMkLst>
            <pc:docMk/>
            <pc:sldMk cId="2319051850" sldId="932"/>
            <ac:grpSpMk id="109" creationId="{CE00B99B-482C-7C34-57B6-AC22E1D7AC36}"/>
          </ac:grpSpMkLst>
        </pc:grpChg>
        <pc:picChg chg="add mod">
          <ac:chgData name="Charlotte Moss" userId="17b589c9-cb67-41ed-a894-f82ca12b573d" providerId="ADAL" clId="{C88EFB0C-DC28-48FB-80A1-FFE0B0A95B4B}" dt="2023-06-27T15:25:43.445" v="3335" actId="1076"/>
          <ac:picMkLst>
            <pc:docMk/>
            <pc:sldMk cId="2319051850" sldId="932"/>
            <ac:picMk id="3" creationId="{97B81099-885E-2884-6679-76EA955C98DE}"/>
          </ac:picMkLst>
        </pc:picChg>
        <pc:picChg chg="add mod">
          <ac:chgData name="Charlotte Moss" userId="17b589c9-cb67-41ed-a894-f82ca12b573d" providerId="ADAL" clId="{C88EFB0C-DC28-48FB-80A1-FFE0B0A95B4B}" dt="2023-06-27T15:29:43.620" v="3408" actId="14100"/>
          <ac:picMkLst>
            <pc:docMk/>
            <pc:sldMk cId="2319051850" sldId="932"/>
            <ac:picMk id="4" creationId="{3FCCC86C-E6F1-901D-7C50-67E386A24013}"/>
          </ac:picMkLst>
        </pc:picChg>
        <pc:picChg chg="add mod">
          <ac:chgData name="Charlotte Moss" userId="17b589c9-cb67-41ed-a894-f82ca12b573d" providerId="ADAL" clId="{C88EFB0C-DC28-48FB-80A1-FFE0B0A95B4B}" dt="2023-06-27T15:29:45.052" v="3409" actId="1076"/>
          <ac:picMkLst>
            <pc:docMk/>
            <pc:sldMk cId="2319051850" sldId="932"/>
            <ac:picMk id="5" creationId="{86B143D8-1687-2A43-0167-22CE69CB0F4F}"/>
          </ac:picMkLst>
        </pc:picChg>
        <pc:picChg chg="add del mod">
          <ac:chgData name="Charlotte Moss" userId="17b589c9-cb67-41ed-a894-f82ca12b573d" providerId="ADAL" clId="{C88EFB0C-DC28-48FB-80A1-FFE0B0A95B4B}" dt="2023-06-27T15:44:42.121" v="3709" actId="478"/>
          <ac:picMkLst>
            <pc:docMk/>
            <pc:sldMk cId="2319051850" sldId="932"/>
            <ac:picMk id="6" creationId="{F679FC5D-27BD-D988-0E0D-E34FE38618C3}"/>
          </ac:picMkLst>
        </pc:picChg>
        <pc:picChg chg="add mod">
          <ac:chgData name="Charlotte Moss" userId="17b589c9-cb67-41ed-a894-f82ca12b573d" providerId="ADAL" clId="{C88EFB0C-DC28-48FB-80A1-FFE0B0A95B4B}" dt="2023-06-27T15:42:27.020" v="3689" actId="1035"/>
          <ac:picMkLst>
            <pc:docMk/>
            <pc:sldMk cId="2319051850" sldId="932"/>
            <ac:picMk id="9" creationId="{F34D1C62-91D5-83BB-9B2F-7AD621A13935}"/>
          </ac:picMkLst>
        </pc:picChg>
        <pc:picChg chg="add mod">
          <ac:chgData name="Charlotte Moss" userId="17b589c9-cb67-41ed-a894-f82ca12b573d" providerId="ADAL" clId="{C88EFB0C-DC28-48FB-80A1-FFE0B0A95B4B}" dt="2023-06-27T15:34:14.682" v="3504" actId="1076"/>
          <ac:picMkLst>
            <pc:docMk/>
            <pc:sldMk cId="2319051850" sldId="932"/>
            <ac:picMk id="12" creationId="{5BA750B0-B3C4-C352-CBBE-C48F2DB65529}"/>
          </ac:picMkLst>
        </pc:picChg>
        <pc:picChg chg="add mod">
          <ac:chgData name="Charlotte Moss" userId="17b589c9-cb67-41ed-a894-f82ca12b573d" providerId="ADAL" clId="{C88EFB0C-DC28-48FB-80A1-FFE0B0A95B4B}" dt="2023-06-27T15:34:14.682" v="3504" actId="1076"/>
          <ac:picMkLst>
            <pc:docMk/>
            <pc:sldMk cId="2319051850" sldId="932"/>
            <ac:picMk id="15" creationId="{F94994C1-9507-B2C4-A47F-057F2CDAC771}"/>
          </ac:picMkLst>
        </pc:picChg>
        <pc:picChg chg="add mod">
          <ac:chgData name="Charlotte Moss" userId="17b589c9-cb67-41ed-a894-f82ca12b573d" providerId="ADAL" clId="{C88EFB0C-DC28-48FB-80A1-FFE0B0A95B4B}" dt="2023-06-27T15:34:14.682" v="3504" actId="1076"/>
          <ac:picMkLst>
            <pc:docMk/>
            <pc:sldMk cId="2319051850" sldId="932"/>
            <ac:picMk id="17" creationId="{2E4F3D89-A9E9-8DD4-DD79-1E4882471F5A}"/>
          </ac:picMkLst>
        </pc:picChg>
        <pc:picChg chg="add mod">
          <ac:chgData name="Charlotte Moss" userId="17b589c9-cb67-41ed-a894-f82ca12b573d" providerId="ADAL" clId="{C88EFB0C-DC28-48FB-80A1-FFE0B0A95B4B}" dt="2023-06-27T15:34:16.955" v="3505" actId="1076"/>
          <ac:picMkLst>
            <pc:docMk/>
            <pc:sldMk cId="2319051850" sldId="932"/>
            <ac:picMk id="18" creationId="{F4884CFD-99EC-6A6B-A5BA-053F167007A1}"/>
          </ac:picMkLst>
        </pc:picChg>
        <pc:picChg chg="mod topLvl">
          <ac:chgData name="Charlotte Moss" userId="17b589c9-cb67-41ed-a894-f82ca12b573d" providerId="ADAL" clId="{C88EFB0C-DC28-48FB-80A1-FFE0B0A95B4B}" dt="2023-06-27T15:36:42.547" v="3557" actId="1076"/>
          <ac:picMkLst>
            <pc:docMk/>
            <pc:sldMk cId="2319051850" sldId="932"/>
            <ac:picMk id="21" creationId="{3D6FE376-1A5F-E149-098A-8B9943023D49}"/>
          </ac:picMkLst>
        </pc:picChg>
        <pc:picChg chg="del mod topLvl">
          <ac:chgData name="Charlotte Moss" userId="17b589c9-cb67-41ed-a894-f82ca12b573d" providerId="ADAL" clId="{C88EFB0C-DC28-48FB-80A1-FFE0B0A95B4B}" dt="2023-06-27T15:36:35.817" v="3554" actId="478"/>
          <ac:picMkLst>
            <pc:docMk/>
            <pc:sldMk cId="2319051850" sldId="932"/>
            <ac:picMk id="22" creationId="{9517F4AA-63A3-0098-334A-43567453312D}"/>
          </ac:picMkLst>
        </pc:picChg>
        <pc:picChg chg="add mod">
          <ac:chgData name="Charlotte Moss" userId="17b589c9-cb67-41ed-a894-f82ca12b573d" providerId="ADAL" clId="{C88EFB0C-DC28-48FB-80A1-FFE0B0A95B4B}" dt="2023-06-27T15:42:32.154" v="3699" actId="1036"/>
          <ac:picMkLst>
            <pc:docMk/>
            <pc:sldMk cId="2319051850" sldId="932"/>
            <ac:picMk id="23" creationId="{2BFF8347-6488-DEC6-829D-205DF5BDA71F}"/>
          </ac:picMkLst>
        </pc:picChg>
        <pc:picChg chg="add mod">
          <ac:chgData name="Charlotte Moss" userId="17b589c9-cb67-41ed-a894-f82ca12b573d" providerId="ADAL" clId="{C88EFB0C-DC28-48FB-80A1-FFE0B0A95B4B}" dt="2023-06-27T15:42:32.154" v="3699" actId="1036"/>
          <ac:picMkLst>
            <pc:docMk/>
            <pc:sldMk cId="2319051850" sldId="932"/>
            <ac:picMk id="24" creationId="{A36EE824-C0DD-31EA-923F-E66B8E9E0762}"/>
          </ac:picMkLst>
        </pc:picChg>
        <pc:picChg chg="add del mod">
          <ac:chgData name="Charlotte Moss" userId="17b589c9-cb67-41ed-a894-f82ca12b573d" providerId="ADAL" clId="{C88EFB0C-DC28-48FB-80A1-FFE0B0A95B4B}" dt="2023-06-27T15:40:55.787" v="3645" actId="478"/>
          <ac:picMkLst>
            <pc:docMk/>
            <pc:sldMk cId="2319051850" sldId="932"/>
            <ac:picMk id="26" creationId="{62BA6EB8-9291-D019-E7AC-38CA5075CBCE}"/>
          </ac:picMkLst>
        </pc:picChg>
        <pc:picChg chg="add del mod">
          <ac:chgData name="Charlotte Moss" userId="17b589c9-cb67-41ed-a894-f82ca12b573d" providerId="ADAL" clId="{C88EFB0C-DC28-48FB-80A1-FFE0B0A95B4B}" dt="2023-06-27T15:40:55.336" v="3644" actId="478"/>
          <ac:picMkLst>
            <pc:docMk/>
            <pc:sldMk cId="2319051850" sldId="932"/>
            <ac:picMk id="27" creationId="{E1C90022-DFFA-CC4F-10F3-B08C0A0BB04C}"/>
          </ac:picMkLst>
        </pc:picChg>
        <pc:picChg chg="add del mod">
          <ac:chgData name="Charlotte Moss" userId="17b589c9-cb67-41ed-a894-f82ca12b573d" providerId="ADAL" clId="{C88EFB0C-DC28-48FB-80A1-FFE0B0A95B4B}" dt="2023-06-27T15:41:53.576" v="3672" actId="478"/>
          <ac:picMkLst>
            <pc:docMk/>
            <pc:sldMk cId="2319051850" sldId="932"/>
            <ac:picMk id="29" creationId="{F49BCBD3-1903-B459-E940-3980C4D0ACB3}"/>
          </ac:picMkLst>
        </pc:picChg>
        <pc:picChg chg="add del mod">
          <ac:chgData name="Charlotte Moss" userId="17b589c9-cb67-41ed-a894-f82ca12b573d" providerId="ADAL" clId="{C88EFB0C-DC28-48FB-80A1-FFE0B0A95B4B}" dt="2023-06-27T15:41:52.602" v="3671" actId="478"/>
          <ac:picMkLst>
            <pc:docMk/>
            <pc:sldMk cId="2319051850" sldId="932"/>
            <ac:picMk id="30" creationId="{B3141DAC-EBEC-D345-DB1F-811DEDA0170D}"/>
          </ac:picMkLst>
        </pc:picChg>
        <pc:picChg chg="add mod">
          <ac:chgData name="Charlotte Moss" userId="17b589c9-cb67-41ed-a894-f82ca12b573d" providerId="ADAL" clId="{C88EFB0C-DC28-48FB-80A1-FFE0B0A95B4B}" dt="2023-06-27T15:42:32.154" v="3699" actId="1036"/>
          <ac:picMkLst>
            <pc:docMk/>
            <pc:sldMk cId="2319051850" sldId="932"/>
            <ac:picMk id="31" creationId="{212D5F3E-BC2D-279A-3367-AC79939191EA}"/>
          </ac:picMkLst>
        </pc:picChg>
        <pc:picChg chg="mod">
          <ac:chgData name="Charlotte Moss" userId="17b589c9-cb67-41ed-a894-f82ca12b573d" providerId="ADAL" clId="{C88EFB0C-DC28-48FB-80A1-FFE0B0A95B4B}" dt="2023-06-27T15:25:59.617" v="3336"/>
          <ac:picMkLst>
            <pc:docMk/>
            <pc:sldMk cId="2319051850" sldId="932"/>
            <ac:picMk id="53" creationId="{913189FA-8901-15BA-8FAA-F515A3B2231A}"/>
          </ac:picMkLst>
        </pc:picChg>
        <pc:picChg chg="del">
          <ac:chgData name="Charlotte Moss" userId="17b589c9-cb67-41ed-a894-f82ca12b573d" providerId="ADAL" clId="{C88EFB0C-DC28-48FB-80A1-FFE0B0A95B4B}" dt="2023-06-27T15:37:16.606" v="3560" actId="478"/>
          <ac:picMkLst>
            <pc:docMk/>
            <pc:sldMk cId="2319051850" sldId="932"/>
            <ac:picMk id="85" creationId="{C24BCD1A-F253-993E-CBB2-C95F1B1E3BF3}"/>
          </ac:picMkLst>
        </pc:picChg>
        <pc:picChg chg="del">
          <ac:chgData name="Charlotte Moss" userId="17b589c9-cb67-41ed-a894-f82ca12b573d" providerId="ADAL" clId="{C88EFB0C-DC28-48FB-80A1-FFE0B0A95B4B}" dt="2023-06-27T15:26:44.564" v="3345" actId="478"/>
          <ac:picMkLst>
            <pc:docMk/>
            <pc:sldMk cId="2319051850" sldId="932"/>
            <ac:picMk id="91" creationId="{B96C76EA-FCD0-46AE-9EAE-A684C2111253}"/>
          </ac:picMkLst>
        </pc:picChg>
        <pc:picChg chg="del">
          <ac:chgData name="Charlotte Moss" userId="17b589c9-cb67-41ed-a894-f82ca12b573d" providerId="ADAL" clId="{C88EFB0C-DC28-48FB-80A1-FFE0B0A95B4B}" dt="2023-06-27T15:29:47.645" v="3410" actId="478"/>
          <ac:picMkLst>
            <pc:docMk/>
            <pc:sldMk cId="2319051850" sldId="932"/>
            <ac:picMk id="92" creationId="{A9CB992E-2DC5-48C3-BE81-F4EBA1081C4D}"/>
          </ac:picMkLst>
        </pc:picChg>
        <pc:picChg chg="del">
          <ac:chgData name="Charlotte Moss" userId="17b589c9-cb67-41ed-a894-f82ca12b573d" providerId="ADAL" clId="{C88EFB0C-DC28-48FB-80A1-FFE0B0A95B4B}" dt="2023-06-27T15:34:07.917" v="3503" actId="478"/>
          <ac:picMkLst>
            <pc:docMk/>
            <pc:sldMk cId="2319051850" sldId="932"/>
            <ac:picMk id="93" creationId="{F4819F29-D72B-42FD-A806-54B012255482}"/>
          </ac:picMkLst>
        </pc:picChg>
        <pc:picChg chg="del">
          <ac:chgData name="Charlotte Moss" userId="17b589c9-cb67-41ed-a894-f82ca12b573d" providerId="ADAL" clId="{C88EFB0C-DC28-48FB-80A1-FFE0B0A95B4B}" dt="2023-06-27T15:31:10.350" v="3443" actId="478"/>
          <ac:picMkLst>
            <pc:docMk/>
            <pc:sldMk cId="2319051850" sldId="932"/>
            <ac:picMk id="94" creationId="{F24B9B26-2C29-421D-83D8-22A3D669B721}"/>
          </ac:picMkLst>
        </pc:picChg>
      </pc:sldChg>
      <pc:sldChg chg="add del">
        <pc:chgData name="Charlotte Moss" userId="17b589c9-cb67-41ed-a894-f82ca12b573d" providerId="ADAL" clId="{C88EFB0C-DC28-48FB-80A1-FFE0B0A95B4B}" dt="2023-06-26T16:25:23.164" v="959" actId="47"/>
        <pc:sldMkLst>
          <pc:docMk/>
          <pc:sldMk cId="1110877833" sldId="934"/>
        </pc:sldMkLst>
      </pc:sldChg>
      <pc:sldChg chg="add del">
        <pc:chgData name="Charlotte Moss" userId="17b589c9-cb67-41ed-a894-f82ca12b573d" providerId="ADAL" clId="{C88EFB0C-DC28-48FB-80A1-FFE0B0A95B4B}" dt="2023-06-27T15:24:02.911" v="3329" actId="47"/>
        <pc:sldMkLst>
          <pc:docMk/>
          <pc:sldMk cId="3958683095" sldId="935"/>
        </pc:sldMkLst>
      </pc:sldChg>
      <pc:sldChg chg="add del">
        <pc:chgData name="Charlotte Moss" userId="17b589c9-cb67-41ed-a894-f82ca12b573d" providerId="ADAL" clId="{C88EFB0C-DC28-48FB-80A1-FFE0B0A95B4B}" dt="2023-06-26T16:25:17.854" v="958" actId="47"/>
        <pc:sldMkLst>
          <pc:docMk/>
          <pc:sldMk cId="1525791580" sldId="936"/>
        </pc:sldMkLst>
      </pc:sldChg>
      <pc:sldChg chg="add del">
        <pc:chgData name="Charlotte Moss" userId="17b589c9-cb67-41ed-a894-f82ca12b573d" providerId="ADAL" clId="{C88EFB0C-DC28-48FB-80A1-FFE0B0A95B4B}" dt="2023-06-27T15:21:06.524" v="3328" actId="47"/>
        <pc:sldMkLst>
          <pc:docMk/>
          <pc:sldMk cId="1141857660" sldId="937"/>
        </pc:sldMkLst>
      </pc:sldChg>
      <pc:sldChg chg="add del">
        <pc:chgData name="Charlotte Moss" userId="17b589c9-cb67-41ed-a894-f82ca12b573d" providerId="ADAL" clId="{C88EFB0C-DC28-48FB-80A1-FFE0B0A95B4B}" dt="2023-06-27T15:21:06.524" v="3328" actId="47"/>
        <pc:sldMkLst>
          <pc:docMk/>
          <pc:sldMk cId="3101693572" sldId="938"/>
        </pc:sldMkLst>
      </pc:sldChg>
      <pc:sldChg chg="add del">
        <pc:chgData name="Charlotte Moss" userId="17b589c9-cb67-41ed-a894-f82ca12b573d" providerId="ADAL" clId="{C88EFB0C-DC28-48FB-80A1-FFE0B0A95B4B}" dt="2023-06-27T15:21:06.524" v="3328" actId="47"/>
        <pc:sldMkLst>
          <pc:docMk/>
          <pc:sldMk cId="290593077" sldId="939"/>
        </pc:sldMkLst>
      </pc:sldChg>
      <pc:sldChg chg="add del">
        <pc:chgData name="Charlotte Moss" userId="17b589c9-cb67-41ed-a894-f82ca12b573d" providerId="ADAL" clId="{C88EFB0C-DC28-48FB-80A1-FFE0B0A95B4B}" dt="2023-06-27T16:15:30.016" v="4190" actId="47"/>
        <pc:sldMkLst>
          <pc:docMk/>
          <pc:sldMk cId="1200752957" sldId="940"/>
        </pc:sldMkLst>
      </pc:sldChg>
      <pc:sldChg chg="add del">
        <pc:chgData name="Charlotte Moss" userId="17b589c9-cb67-41ed-a894-f82ca12b573d" providerId="ADAL" clId="{C88EFB0C-DC28-48FB-80A1-FFE0B0A95B4B}" dt="2023-06-26T16:25:23.164" v="959" actId="47"/>
        <pc:sldMkLst>
          <pc:docMk/>
          <pc:sldMk cId="1771531867" sldId="940"/>
        </pc:sldMkLst>
      </pc:sldChg>
      <pc:sldChg chg="add del">
        <pc:chgData name="Charlotte Moss" userId="17b589c9-cb67-41ed-a894-f82ca12b573d" providerId="ADAL" clId="{C88EFB0C-DC28-48FB-80A1-FFE0B0A95B4B}" dt="2023-06-27T15:44:05.927" v="3700" actId="47"/>
        <pc:sldMkLst>
          <pc:docMk/>
          <pc:sldMk cId="1162907753" sldId="948"/>
        </pc:sldMkLst>
      </pc:sldChg>
      <pc:sldChg chg="addSp delSp modSp add del mod delAnim modAnim modNotesTx">
        <pc:chgData name="Charlotte Moss" userId="17b589c9-cb67-41ed-a894-f82ca12b573d" providerId="ADAL" clId="{C88EFB0C-DC28-48FB-80A1-FFE0B0A95B4B}" dt="2023-06-27T16:15:07.362" v="4188" actId="6549"/>
        <pc:sldMkLst>
          <pc:docMk/>
          <pc:sldMk cId="1012867046" sldId="960"/>
        </pc:sldMkLst>
        <pc:spChg chg="del">
          <ac:chgData name="Charlotte Moss" userId="17b589c9-cb67-41ed-a894-f82ca12b573d" providerId="ADAL" clId="{C88EFB0C-DC28-48FB-80A1-FFE0B0A95B4B}" dt="2023-06-26T16:14:38.163" v="772" actId="478"/>
          <ac:spMkLst>
            <pc:docMk/>
            <pc:sldMk cId="1012867046" sldId="960"/>
            <ac:spMk id="2" creationId="{7C0F3727-C779-4468-B268-23B86984535E}"/>
          </ac:spMkLst>
        </pc:spChg>
        <pc:spChg chg="add mod">
          <ac:chgData name="Charlotte Moss" userId="17b589c9-cb67-41ed-a894-f82ca12b573d" providerId="ADAL" clId="{C88EFB0C-DC28-48FB-80A1-FFE0B0A95B4B}" dt="2023-06-26T16:14:05.630" v="765"/>
          <ac:spMkLst>
            <pc:docMk/>
            <pc:sldMk cId="1012867046" sldId="960"/>
            <ac:spMk id="3" creationId="{A8617CB7-BAD4-4F61-4B99-573DFFB5D5CF}"/>
          </ac:spMkLst>
        </pc:spChg>
        <pc:spChg chg="del mod">
          <ac:chgData name="Charlotte Moss" userId="17b589c9-cb67-41ed-a894-f82ca12b573d" providerId="ADAL" clId="{C88EFB0C-DC28-48FB-80A1-FFE0B0A95B4B}" dt="2023-06-26T16:14:12.271" v="768" actId="478"/>
          <ac:spMkLst>
            <pc:docMk/>
            <pc:sldMk cId="1012867046" sldId="960"/>
            <ac:spMk id="4" creationId="{0E555F53-7F8E-4169-BC63-62DDD4D20F06}"/>
          </ac:spMkLst>
        </pc:spChg>
        <pc:spChg chg="add mod">
          <ac:chgData name="Charlotte Moss" userId="17b589c9-cb67-41ed-a894-f82ca12b573d" providerId="ADAL" clId="{C88EFB0C-DC28-48FB-80A1-FFE0B0A95B4B}" dt="2023-06-26T16:14:05.630" v="765"/>
          <ac:spMkLst>
            <pc:docMk/>
            <pc:sldMk cId="1012867046" sldId="960"/>
            <ac:spMk id="5" creationId="{F76D0020-008E-E445-A350-A642C7079D91}"/>
          </ac:spMkLst>
        </pc:spChg>
        <pc:spChg chg="add mod">
          <ac:chgData name="Charlotte Moss" userId="17b589c9-cb67-41ed-a894-f82ca12b573d" providerId="ADAL" clId="{C88EFB0C-DC28-48FB-80A1-FFE0B0A95B4B}" dt="2023-06-26T16:14:05.630" v="765"/>
          <ac:spMkLst>
            <pc:docMk/>
            <pc:sldMk cId="1012867046" sldId="960"/>
            <ac:spMk id="9" creationId="{92D67F67-759D-4093-C364-7BC7A550BBD4}"/>
          </ac:spMkLst>
        </pc:spChg>
        <pc:spChg chg="mod">
          <ac:chgData name="Charlotte Moss" userId="17b589c9-cb67-41ed-a894-f82ca12b573d" providerId="ADAL" clId="{C88EFB0C-DC28-48FB-80A1-FFE0B0A95B4B}" dt="2023-06-26T16:21:06.101" v="885" actId="1076"/>
          <ac:spMkLst>
            <pc:docMk/>
            <pc:sldMk cId="1012867046" sldId="960"/>
            <ac:spMk id="10" creationId="{F7C4C2C1-1CC0-47C1-B536-48BF01312740}"/>
          </ac:spMkLst>
        </pc:spChg>
        <pc:spChg chg="add mod">
          <ac:chgData name="Charlotte Moss" userId="17b589c9-cb67-41ed-a894-f82ca12b573d" providerId="ADAL" clId="{C88EFB0C-DC28-48FB-80A1-FFE0B0A95B4B}" dt="2023-06-26T16:14:05.630" v="765"/>
          <ac:spMkLst>
            <pc:docMk/>
            <pc:sldMk cId="1012867046" sldId="960"/>
            <ac:spMk id="11" creationId="{C1F94ED1-A185-4008-5F92-A6316C8D28EC}"/>
          </ac:spMkLst>
        </pc:spChg>
        <pc:spChg chg="mod">
          <ac:chgData name="Charlotte Moss" userId="17b589c9-cb67-41ed-a894-f82ca12b573d" providerId="ADAL" clId="{C88EFB0C-DC28-48FB-80A1-FFE0B0A95B4B}" dt="2023-06-26T16:24:37.609" v="933" actId="1076"/>
          <ac:spMkLst>
            <pc:docMk/>
            <pc:sldMk cId="1012867046" sldId="960"/>
            <ac:spMk id="12" creationId="{9C681A85-3D8E-4A17-A6BF-121D4C2B1C6E}"/>
          </ac:spMkLst>
        </pc:spChg>
        <pc:spChg chg="mod">
          <ac:chgData name="Charlotte Moss" userId="17b589c9-cb67-41ed-a894-f82ca12b573d" providerId="ADAL" clId="{C88EFB0C-DC28-48FB-80A1-FFE0B0A95B4B}" dt="2023-06-26T16:24:41.520" v="934" actId="1076"/>
          <ac:spMkLst>
            <pc:docMk/>
            <pc:sldMk cId="1012867046" sldId="960"/>
            <ac:spMk id="13" creationId="{E1C719E3-BB00-41B4-81AA-570C61CBA58B}"/>
          </ac:spMkLst>
        </pc:spChg>
        <pc:spChg chg="mod">
          <ac:chgData name="Charlotte Moss" userId="17b589c9-cb67-41ed-a894-f82ca12b573d" providerId="ADAL" clId="{C88EFB0C-DC28-48FB-80A1-FFE0B0A95B4B}" dt="2023-06-26T16:24:17.026" v="931" actId="1076"/>
          <ac:spMkLst>
            <pc:docMk/>
            <pc:sldMk cId="1012867046" sldId="960"/>
            <ac:spMk id="14" creationId="{8BA1EBF3-2C81-49E0-98A6-59CDC04D6949}"/>
          </ac:spMkLst>
        </pc:spChg>
        <pc:spChg chg="mod">
          <ac:chgData name="Charlotte Moss" userId="17b589c9-cb67-41ed-a894-f82ca12b573d" providerId="ADAL" clId="{C88EFB0C-DC28-48FB-80A1-FFE0B0A95B4B}" dt="2023-06-26T16:20:22.827" v="873" actId="14100"/>
          <ac:spMkLst>
            <pc:docMk/>
            <pc:sldMk cId="1012867046" sldId="960"/>
            <ac:spMk id="15" creationId="{17732A50-741A-4259-80B6-72C80E1834B8}"/>
          </ac:spMkLst>
        </pc:spChg>
        <pc:spChg chg="add mod">
          <ac:chgData name="Charlotte Moss" userId="17b589c9-cb67-41ed-a894-f82ca12b573d" providerId="ADAL" clId="{C88EFB0C-DC28-48FB-80A1-FFE0B0A95B4B}" dt="2023-06-26T16:14:05.630" v="765"/>
          <ac:spMkLst>
            <pc:docMk/>
            <pc:sldMk cId="1012867046" sldId="960"/>
            <ac:spMk id="16" creationId="{0CAF1F88-168C-8FF3-34CF-8428B45F605A}"/>
          </ac:spMkLst>
        </pc:spChg>
        <pc:spChg chg="mod">
          <ac:chgData name="Charlotte Moss" userId="17b589c9-cb67-41ed-a894-f82ca12b573d" providerId="ADAL" clId="{C88EFB0C-DC28-48FB-80A1-FFE0B0A95B4B}" dt="2023-06-26T16:20:40.221" v="878" actId="14100"/>
          <ac:spMkLst>
            <pc:docMk/>
            <pc:sldMk cId="1012867046" sldId="960"/>
            <ac:spMk id="17" creationId="{D119ED83-B511-441D-9A80-EA93CC9BEFF6}"/>
          </ac:spMkLst>
        </pc:spChg>
        <pc:spChg chg="mod">
          <ac:chgData name="Charlotte Moss" userId="17b589c9-cb67-41ed-a894-f82ca12b573d" providerId="ADAL" clId="{C88EFB0C-DC28-48FB-80A1-FFE0B0A95B4B}" dt="2023-06-26T16:24:47.985" v="935" actId="1076"/>
          <ac:spMkLst>
            <pc:docMk/>
            <pc:sldMk cId="1012867046" sldId="960"/>
            <ac:spMk id="19" creationId="{7D5C5E4C-70FD-40FC-9B4C-48B44D0E6D3B}"/>
          </ac:spMkLst>
        </pc:spChg>
        <pc:spChg chg="add del mod">
          <ac:chgData name="Charlotte Moss" userId="17b589c9-cb67-41ed-a894-f82ca12b573d" providerId="ADAL" clId="{C88EFB0C-DC28-48FB-80A1-FFE0B0A95B4B}" dt="2023-06-26T16:14:33.686" v="770" actId="478"/>
          <ac:spMkLst>
            <pc:docMk/>
            <pc:sldMk cId="1012867046" sldId="960"/>
            <ac:spMk id="20" creationId="{13797D85-832E-710E-4DE1-A21362C8B352}"/>
          </ac:spMkLst>
        </pc:spChg>
        <pc:spChg chg="mod">
          <ac:chgData name="Charlotte Moss" userId="17b589c9-cb67-41ed-a894-f82ca12b573d" providerId="ADAL" clId="{C88EFB0C-DC28-48FB-80A1-FFE0B0A95B4B}" dt="2023-06-26T16:24:51.937" v="936" actId="1076"/>
          <ac:spMkLst>
            <pc:docMk/>
            <pc:sldMk cId="1012867046" sldId="960"/>
            <ac:spMk id="21" creationId="{B0F4B1E4-B8E1-441C-B4C9-8F7A5C8DA46B}"/>
          </ac:spMkLst>
        </pc:spChg>
        <pc:spChg chg="mod">
          <ac:chgData name="Charlotte Moss" userId="17b589c9-cb67-41ed-a894-f82ca12b573d" providerId="ADAL" clId="{C88EFB0C-DC28-48FB-80A1-FFE0B0A95B4B}" dt="2023-06-26T16:23:51.993" v="928" actId="1076"/>
          <ac:spMkLst>
            <pc:docMk/>
            <pc:sldMk cId="1012867046" sldId="960"/>
            <ac:spMk id="22" creationId="{F446F7BB-D11B-4762-A80A-D3EE2CAE99CC}"/>
          </ac:spMkLst>
        </pc:spChg>
        <pc:spChg chg="mod">
          <ac:chgData name="Charlotte Moss" userId="17b589c9-cb67-41ed-a894-f82ca12b573d" providerId="ADAL" clId="{C88EFB0C-DC28-48FB-80A1-FFE0B0A95B4B}" dt="2023-06-26T16:17:10.318" v="832" actId="113"/>
          <ac:spMkLst>
            <pc:docMk/>
            <pc:sldMk cId="1012867046" sldId="960"/>
            <ac:spMk id="23" creationId="{8D43D55B-5491-41D4-8756-5708170A814C}"/>
          </ac:spMkLst>
        </pc:spChg>
        <pc:spChg chg="mod">
          <ac:chgData name="Charlotte Moss" userId="17b589c9-cb67-41ed-a894-f82ca12b573d" providerId="ADAL" clId="{C88EFB0C-DC28-48FB-80A1-FFE0B0A95B4B}" dt="2023-06-26T16:20:13.597" v="872" actId="1037"/>
          <ac:spMkLst>
            <pc:docMk/>
            <pc:sldMk cId="1012867046" sldId="960"/>
            <ac:spMk id="24" creationId="{76A06C83-74DC-4AC3-9E1E-C96A3B641B1F}"/>
          </ac:spMkLst>
        </pc:spChg>
        <pc:spChg chg="add mod">
          <ac:chgData name="Charlotte Moss" userId="17b589c9-cb67-41ed-a894-f82ca12b573d" providerId="ADAL" clId="{C88EFB0C-DC28-48FB-80A1-FFE0B0A95B4B}" dt="2023-06-26T16:14:27.346" v="769"/>
          <ac:spMkLst>
            <pc:docMk/>
            <pc:sldMk cId="1012867046" sldId="960"/>
            <ac:spMk id="25" creationId="{5B2BABAD-A680-4F6C-56EC-DFAC3C71F6A6}"/>
          </ac:spMkLst>
        </pc:spChg>
        <pc:spChg chg="mod">
          <ac:chgData name="Charlotte Moss" userId="17b589c9-cb67-41ed-a894-f82ca12b573d" providerId="ADAL" clId="{C88EFB0C-DC28-48FB-80A1-FFE0B0A95B4B}" dt="2023-06-26T16:24:27.228" v="932" actId="1076"/>
          <ac:spMkLst>
            <pc:docMk/>
            <pc:sldMk cId="1012867046" sldId="960"/>
            <ac:spMk id="26" creationId="{B762A4EA-4350-4FE5-A51A-40B4FD26B108}"/>
          </ac:spMkLst>
        </pc:spChg>
        <pc:spChg chg="add mod">
          <ac:chgData name="Charlotte Moss" userId="17b589c9-cb67-41ed-a894-f82ca12b573d" providerId="ADAL" clId="{C88EFB0C-DC28-48FB-80A1-FFE0B0A95B4B}" dt="2023-06-26T16:14:27.346" v="769"/>
          <ac:spMkLst>
            <pc:docMk/>
            <pc:sldMk cId="1012867046" sldId="960"/>
            <ac:spMk id="42" creationId="{BAFA3A85-691E-46E7-CABD-A2A4BCEC834D}"/>
          </ac:spMkLst>
        </pc:spChg>
        <pc:spChg chg="del">
          <ac:chgData name="Charlotte Moss" userId="17b589c9-cb67-41ed-a894-f82ca12b573d" providerId="ADAL" clId="{C88EFB0C-DC28-48FB-80A1-FFE0B0A95B4B}" dt="2023-06-26T16:14:09.812" v="766" actId="478"/>
          <ac:spMkLst>
            <pc:docMk/>
            <pc:sldMk cId="1012867046" sldId="960"/>
            <ac:spMk id="55" creationId="{00000000-0000-0000-0000-000000000000}"/>
          </ac:spMkLst>
        </pc:spChg>
        <pc:spChg chg="add del mod">
          <ac:chgData name="Charlotte Moss" userId="17b589c9-cb67-41ed-a894-f82ca12b573d" providerId="ADAL" clId="{C88EFB0C-DC28-48FB-80A1-FFE0B0A95B4B}" dt="2023-06-27T16:04:52.386" v="3932" actId="478"/>
          <ac:spMkLst>
            <pc:docMk/>
            <pc:sldMk cId="1012867046" sldId="960"/>
            <ac:spMk id="56" creationId="{B485B569-71DC-8474-2DA9-1A9D325D9EAB}"/>
          </ac:spMkLst>
        </pc:spChg>
        <pc:spChg chg="mod">
          <ac:chgData name="Charlotte Moss" userId="17b589c9-cb67-41ed-a894-f82ca12b573d" providerId="ADAL" clId="{C88EFB0C-DC28-48FB-80A1-FFE0B0A95B4B}" dt="2023-06-26T16:20:44.508" v="879" actId="14100"/>
          <ac:spMkLst>
            <pc:docMk/>
            <pc:sldMk cId="1012867046" sldId="960"/>
            <ac:spMk id="66" creationId="{00911469-0B98-4D46-99E3-C53B879D366B}"/>
          </ac:spMkLst>
        </pc:spChg>
        <pc:spChg chg="mod">
          <ac:chgData name="Charlotte Moss" userId="17b589c9-cb67-41ed-a894-f82ca12b573d" providerId="ADAL" clId="{C88EFB0C-DC28-48FB-80A1-FFE0B0A95B4B}" dt="2023-06-26T16:21:03.460" v="884" actId="14100"/>
          <ac:spMkLst>
            <pc:docMk/>
            <pc:sldMk cId="1012867046" sldId="960"/>
            <ac:spMk id="67" creationId="{043E5E74-1411-4243-B3FC-B2EEFD00CE32}"/>
          </ac:spMkLst>
        </pc:spChg>
        <pc:spChg chg="mod">
          <ac:chgData name="Charlotte Moss" userId="17b589c9-cb67-41ed-a894-f82ca12b573d" providerId="ADAL" clId="{C88EFB0C-DC28-48FB-80A1-FFE0B0A95B4B}" dt="2023-06-26T16:20:26.884" v="874" actId="14100"/>
          <ac:spMkLst>
            <pc:docMk/>
            <pc:sldMk cId="1012867046" sldId="960"/>
            <ac:spMk id="68" creationId="{53003570-8285-42DD-8948-2ED35F4298AB}"/>
          </ac:spMkLst>
        </pc:spChg>
        <pc:spChg chg="del">
          <ac:chgData name="Charlotte Moss" userId="17b589c9-cb67-41ed-a894-f82ca12b573d" providerId="ADAL" clId="{C88EFB0C-DC28-48FB-80A1-FFE0B0A95B4B}" dt="2023-06-26T16:13:44.085" v="763" actId="478"/>
          <ac:spMkLst>
            <pc:docMk/>
            <pc:sldMk cId="1012867046" sldId="960"/>
            <ac:spMk id="77" creationId="{59A4A052-90B1-4A46-A4E7-DB415376181F}"/>
          </ac:spMkLst>
        </pc:spChg>
        <pc:spChg chg="del">
          <ac:chgData name="Charlotte Moss" userId="17b589c9-cb67-41ed-a894-f82ca12b573d" providerId="ADAL" clId="{C88EFB0C-DC28-48FB-80A1-FFE0B0A95B4B}" dt="2023-06-26T16:13:42.854" v="762" actId="478"/>
          <ac:spMkLst>
            <pc:docMk/>
            <pc:sldMk cId="1012867046" sldId="960"/>
            <ac:spMk id="78" creationId="{CFFD3467-D9C2-4EAA-8A4E-DF0EB708D126}"/>
          </ac:spMkLst>
        </pc:spChg>
        <pc:spChg chg="del">
          <ac:chgData name="Charlotte Moss" userId="17b589c9-cb67-41ed-a894-f82ca12b573d" providerId="ADAL" clId="{C88EFB0C-DC28-48FB-80A1-FFE0B0A95B4B}" dt="2023-06-26T16:13:42.854" v="762" actId="478"/>
          <ac:spMkLst>
            <pc:docMk/>
            <pc:sldMk cId="1012867046" sldId="960"/>
            <ac:spMk id="79" creationId="{79AAD0A3-BF3A-4200-AF73-BA292EADCB9A}"/>
          </ac:spMkLst>
        </pc:spChg>
        <pc:spChg chg="del">
          <ac:chgData name="Charlotte Moss" userId="17b589c9-cb67-41ed-a894-f82ca12b573d" providerId="ADAL" clId="{C88EFB0C-DC28-48FB-80A1-FFE0B0A95B4B}" dt="2023-06-26T16:13:45.252" v="764" actId="478"/>
          <ac:spMkLst>
            <pc:docMk/>
            <pc:sldMk cId="1012867046" sldId="960"/>
            <ac:spMk id="83" creationId="{90F1F378-81EE-45F0-8FF0-C082A2685615}"/>
          </ac:spMkLst>
        </pc:spChg>
        <pc:spChg chg="del">
          <ac:chgData name="Charlotte Moss" userId="17b589c9-cb67-41ed-a894-f82ca12b573d" providerId="ADAL" clId="{C88EFB0C-DC28-48FB-80A1-FFE0B0A95B4B}" dt="2023-06-26T16:13:42.854" v="762" actId="478"/>
          <ac:spMkLst>
            <pc:docMk/>
            <pc:sldMk cId="1012867046" sldId="960"/>
            <ac:spMk id="84" creationId="{80D1EA35-D59D-46A4-B227-3FB9342B55A4}"/>
          </ac:spMkLst>
        </pc:spChg>
        <pc:spChg chg="del">
          <ac:chgData name="Charlotte Moss" userId="17b589c9-cb67-41ed-a894-f82ca12b573d" providerId="ADAL" clId="{C88EFB0C-DC28-48FB-80A1-FFE0B0A95B4B}" dt="2023-06-26T16:13:42.854" v="762" actId="478"/>
          <ac:spMkLst>
            <pc:docMk/>
            <pc:sldMk cId="1012867046" sldId="960"/>
            <ac:spMk id="85" creationId="{08AA102B-3F55-4808-8AAD-0AA58B5B2667}"/>
          </ac:spMkLst>
        </pc:spChg>
        <pc:spChg chg="mod">
          <ac:chgData name="Charlotte Moss" userId="17b589c9-cb67-41ed-a894-f82ca12b573d" providerId="ADAL" clId="{C88EFB0C-DC28-48FB-80A1-FFE0B0A95B4B}" dt="2023-06-26T16:15:39.022" v="821" actId="790"/>
          <ac:spMkLst>
            <pc:docMk/>
            <pc:sldMk cId="1012867046" sldId="960"/>
            <ac:spMk id="87" creationId="{EEEEC65F-70DA-4836-8C8D-69AB906E60DE}"/>
          </ac:spMkLst>
        </pc:spChg>
        <pc:picChg chg="mod">
          <ac:chgData name="Charlotte Moss" userId="17b589c9-cb67-41ed-a894-f82ca12b573d" providerId="ADAL" clId="{C88EFB0C-DC28-48FB-80A1-FFE0B0A95B4B}" dt="2023-06-26T16:20:35.349" v="877" actId="1076"/>
          <ac:picMkLst>
            <pc:docMk/>
            <pc:sldMk cId="1012867046" sldId="960"/>
            <ac:picMk id="30" creationId="{60E9ACFB-328D-4CF7-9C5B-240A0E1D2EBC}"/>
          </ac:picMkLst>
        </pc:picChg>
        <pc:picChg chg="mod">
          <ac:chgData name="Charlotte Moss" userId="17b589c9-cb67-41ed-a894-f82ca12b573d" providerId="ADAL" clId="{C88EFB0C-DC28-48FB-80A1-FFE0B0A95B4B}" dt="2023-06-26T16:20:32.283" v="876" actId="1076"/>
          <ac:picMkLst>
            <pc:docMk/>
            <pc:sldMk cId="1012867046" sldId="960"/>
            <ac:picMk id="31" creationId="{470CC342-5C06-4382-8DD7-6590AF2FFC58}"/>
          </ac:picMkLst>
        </pc:picChg>
        <pc:picChg chg="mod">
          <ac:chgData name="Charlotte Moss" userId="17b589c9-cb67-41ed-a894-f82ca12b573d" providerId="ADAL" clId="{C88EFB0C-DC28-48FB-80A1-FFE0B0A95B4B}" dt="2023-06-26T16:24:03.818" v="930" actId="1076"/>
          <ac:picMkLst>
            <pc:docMk/>
            <pc:sldMk cId="1012867046" sldId="960"/>
            <ac:picMk id="34" creationId="{E83A8EEB-1904-4A30-8CC1-2460650247CE}"/>
          </ac:picMkLst>
        </pc:picChg>
        <pc:picChg chg="mod">
          <ac:chgData name="Charlotte Moss" userId="17b589c9-cb67-41ed-a894-f82ca12b573d" providerId="ADAL" clId="{C88EFB0C-DC28-48FB-80A1-FFE0B0A95B4B}" dt="2023-06-26T16:24:03.818" v="930" actId="1076"/>
          <ac:picMkLst>
            <pc:docMk/>
            <pc:sldMk cId="1012867046" sldId="960"/>
            <ac:picMk id="35" creationId="{A08D7B75-EA93-4364-B361-FFA4CEEF2428}"/>
          </ac:picMkLst>
        </pc:picChg>
        <pc:picChg chg="mod">
          <ac:chgData name="Charlotte Moss" userId="17b589c9-cb67-41ed-a894-f82ca12b573d" providerId="ADAL" clId="{C88EFB0C-DC28-48FB-80A1-FFE0B0A95B4B}" dt="2023-06-26T16:24:03.818" v="930" actId="1076"/>
          <ac:picMkLst>
            <pc:docMk/>
            <pc:sldMk cId="1012867046" sldId="960"/>
            <ac:picMk id="36" creationId="{194D8BAA-21E4-4A3F-A4D1-7B10C196046A}"/>
          </ac:picMkLst>
        </pc:picChg>
        <pc:picChg chg="mod">
          <ac:chgData name="Charlotte Moss" userId="17b589c9-cb67-41ed-a894-f82ca12b573d" providerId="ADAL" clId="{C88EFB0C-DC28-48FB-80A1-FFE0B0A95B4B}" dt="2023-06-26T16:24:17.026" v="931" actId="1076"/>
          <ac:picMkLst>
            <pc:docMk/>
            <pc:sldMk cId="1012867046" sldId="960"/>
            <ac:picMk id="37" creationId="{E5441AF5-7496-4550-BE98-27001CB66C11}"/>
          </ac:picMkLst>
        </pc:picChg>
        <pc:picChg chg="mod">
          <ac:chgData name="Charlotte Moss" userId="17b589c9-cb67-41ed-a894-f82ca12b573d" providerId="ADAL" clId="{C88EFB0C-DC28-48FB-80A1-FFE0B0A95B4B}" dt="2023-06-26T16:24:17.026" v="931" actId="1076"/>
          <ac:picMkLst>
            <pc:docMk/>
            <pc:sldMk cId="1012867046" sldId="960"/>
            <ac:picMk id="38" creationId="{F38DCD12-86EA-4077-9AD6-F24B13F2F6E8}"/>
          </ac:picMkLst>
        </pc:picChg>
        <pc:picChg chg="mod">
          <ac:chgData name="Charlotte Moss" userId="17b589c9-cb67-41ed-a894-f82ca12b573d" providerId="ADAL" clId="{C88EFB0C-DC28-48FB-80A1-FFE0B0A95B4B}" dt="2023-06-26T16:24:17.026" v="931" actId="1076"/>
          <ac:picMkLst>
            <pc:docMk/>
            <pc:sldMk cId="1012867046" sldId="960"/>
            <ac:picMk id="39" creationId="{4C4A49E8-48CD-44A2-B872-D087C40D1201}"/>
          </ac:picMkLst>
        </pc:picChg>
        <pc:picChg chg="mod">
          <ac:chgData name="Charlotte Moss" userId="17b589c9-cb67-41ed-a894-f82ca12b573d" providerId="ADAL" clId="{C88EFB0C-DC28-48FB-80A1-FFE0B0A95B4B}" dt="2023-06-26T16:24:17.026" v="931" actId="1076"/>
          <ac:picMkLst>
            <pc:docMk/>
            <pc:sldMk cId="1012867046" sldId="960"/>
            <ac:picMk id="40" creationId="{41434D4A-4F08-40F4-961A-DC4A42B8E380}"/>
          </ac:picMkLst>
        </pc:picChg>
        <pc:picChg chg="mod">
          <ac:chgData name="Charlotte Moss" userId="17b589c9-cb67-41ed-a894-f82ca12b573d" providerId="ADAL" clId="{C88EFB0C-DC28-48FB-80A1-FFE0B0A95B4B}" dt="2023-06-26T16:20:52.284" v="881" actId="1076"/>
          <ac:picMkLst>
            <pc:docMk/>
            <pc:sldMk cId="1012867046" sldId="960"/>
            <ac:picMk id="46" creationId="{B30D1A3C-8AB1-4A40-B59B-AB9AD579DF2E}"/>
          </ac:picMkLst>
        </pc:picChg>
        <pc:picChg chg="mod">
          <ac:chgData name="Charlotte Moss" userId="17b589c9-cb67-41ed-a894-f82ca12b573d" providerId="ADAL" clId="{C88EFB0C-DC28-48FB-80A1-FFE0B0A95B4B}" dt="2023-06-26T16:20:49.579" v="880" actId="1076"/>
          <ac:picMkLst>
            <pc:docMk/>
            <pc:sldMk cId="1012867046" sldId="960"/>
            <ac:picMk id="47" creationId="{B859B3F8-02A1-464B-8E21-3FA7641B8DF5}"/>
          </ac:picMkLst>
        </pc:picChg>
        <pc:picChg chg="mod">
          <ac:chgData name="Charlotte Moss" userId="17b589c9-cb67-41ed-a894-f82ca12b573d" providerId="ADAL" clId="{C88EFB0C-DC28-48FB-80A1-FFE0B0A95B4B}" dt="2023-06-26T16:20:07.370" v="867" actId="1076"/>
          <ac:picMkLst>
            <pc:docMk/>
            <pc:sldMk cId="1012867046" sldId="960"/>
            <ac:picMk id="48" creationId="{3D68C000-B1EA-4173-882C-8099E4CC1694}"/>
          </ac:picMkLst>
        </pc:picChg>
        <pc:picChg chg="add mod">
          <ac:chgData name="Charlotte Moss" userId="17b589c9-cb67-41ed-a894-f82ca12b573d" providerId="ADAL" clId="{C88EFB0C-DC28-48FB-80A1-FFE0B0A95B4B}" dt="2023-06-26T16:14:27.346" v="769"/>
          <ac:picMkLst>
            <pc:docMk/>
            <pc:sldMk cId="1012867046" sldId="960"/>
            <ac:picMk id="49" creationId="{DDE818F1-1279-1650-3179-90C3E0EB3657}"/>
          </ac:picMkLst>
        </pc:picChg>
        <pc:picChg chg="mod">
          <ac:chgData name="Charlotte Moss" userId="17b589c9-cb67-41ed-a894-f82ca12b573d" providerId="ADAL" clId="{C88EFB0C-DC28-48FB-80A1-FFE0B0A95B4B}" dt="2023-06-26T16:20:07.370" v="867" actId="1076"/>
          <ac:picMkLst>
            <pc:docMk/>
            <pc:sldMk cId="1012867046" sldId="960"/>
            <ac:picMk id="50" creationId="{B00C96CF-2612-40CB-B5E2-23414A1A96A4}"/>
          </ac:picMkLst>
        </pc:picChg>
        <pc:picChg chg="mod">
          <ac:chgData name="Charlotte Moss" userId="17b589c9-cb67-41ed-a894-f82ca12b573d" providerId="ADAL" clId="{C88EFB0C-DC28-48FB-80A1-FFE0B0A95B4B}" dt="2023-06-26T16:20:07.370" v="867" actId="1076"/>
          <ac:picMkLst>
            <pc:docMk/>
            <pc:sldMk cId="1012867046" sldId="960"/>
            <ac:picMk id="53" creationId="{369EFA96-CAB2-48BE-AB9B-01D4F1B12562}"/>
          </ac:picMkLst>
        </pc:picChg>
        <pc:picChg chg="del">
          <ac:chgData name="Charlotte Moss" userId="17b589c9-cb67-41ed-a894-f82ca12b573d" providerId="ADAL" clId="{C88EFB0C-DC28-48FB-80A1-FFE0B0A95B4B}" dt="2023-06-26T16:14:10.244" v="767" actId="478"/>
          <ac:picMkLst>
            <pc:docMk/>
            <pc:sldMk cId="1012867046" sldId="960"/>
            <ac:picMk id="54" creationId="{00000000-0000-0000-0000-000000000000}"/>
          </ac:picMkLst>
        </pc:picChg>
        <pc:picChg chg="mod">
          <ac:chgData name="Charlotte Moss" userId="17b589c9-cb67-41ed-a894-f82ca12b573d" providerId="ADAL" clId="{C88EFB0C-DC28-48FB-80A1-FFE0B0A95B4B}" dt="2023-06-26T16:24:27.228" v="932" actId="1076"/>
          <ac:picMkLst>
            <pc:docMk/>
            <pc:sldMk cId="1012867046" sldId="960"/>
            <ac:picMk id="57" creationId="{773173AD-922D-448C-BE31-97C6E861E4C7}"/>
          </ac:picMkLst>
        </pc:picChg>
        <pc:picChg chg="mod">
          <ac:chgData name="Charlotte Moss" userId="17b589c9-cb67-41ed-a894-f82ca12b573d" providerId="ADAL" clId="{C88EFB0C-DC28-48FB-80A1-FFE0B0A95B4B}" dt="2023-06-26T16:24:27.228" v="932" actId="1076"/>
          <ac:picMkLst>
            <pc:docMk/>
            <pc:sldMk cId="1012867046" sldId="960"/>
            <ac:picMk id="58" creationId="{C5B45E01-7189-439B-A48E-161287CF3515}"/>
          </ac:picMkLst>
        </pc:picChg>
        <pc:picChg chg="mod">
          <ac:chgData name="Charlotte Moss" userId="17b589c9-cb67-41ed-a894-f82ca12b573d" providerId="ADAL" clId="{C88EFB0C-DC28-48FB-80A1-FFE0B0A95B4B}" dt="2023-06-26T16:12:56.599" v="758" actId="1076"/>
          <ac:picMkLst>
            <pc:docMk/>
            <pc:sldMk cId="1012867046" sldId="960"/>
            <ac:picMk id="69" creationId="{01521EDB-6A1A-4FEB-B05B-E7F517D20983}"/>
          </ac:picMkLst>
        </pc:picChg>
        <pc:picChg chg="del">
          <ac:chgData name="Charlotte Moss" userId="17b589c9-cb67-41ed-a894-f82ca12b573d" providerId="ADAL" clId="{C88EFB0C-DC28-48FB-80A1-FFE0B0A95B4B}" dt="2023-06-26T16:14:36.163" v="771" actId="478"/>
          <ac:picMkLst>
            <pc:docMk/>
            <pc:sldMk cId="1012867046" sldId="960"/>
            <ac:picMk id="89" creationId="{0877C02A-95C4-4268-91F3-8B0DA9CFBFE6}"/>
          </ac:picMkLst>
        </pc:picChg>
        <pc:cxnChg chg="add mod">
          <ac:chgData name="Charlotte Moss" userId="17b589c9-cb67-41ed-a894-f82ca12b573d" providerId="ADAL" clId="{C88EFB0C-DC28-48FB-80A1-FFE0B0A95B4B}" dt="2023-06-26T16:14:05.630" v="765"/>
          <ac:cxnSpMkLst>
            <pc:docMk/>
            <pc:sldMk cId="1012867046" sldId="960"/>
            <ac:cxnSpMk id="6" creationId="{5FDF3A0B-BE88-E9AB-98AF-1B8EDF12FB9A}"/>
          </ac:cxnSpMkLst>
        </pc:cxnChg>
        <pc:cxnChg chg="add mod">
          <ac:chgData name="Charlotte Moss" userId="17b589c9-cb67-41ed-a894-f82ca12b573d" providerId="ADAL" clId="{C88EFB0C-DC28-48FB-80A1-FFE0B0A95B4B}" dt="2023-06-26T16:14:05.630" v="765"/>
          <ac:cxnSpMkLst>
            <pc:docMk/>
            <pc:sldMk cId="1012867046" sldId="960"/>
            <ac:cxnSpMk id="7" creationId="{475FC72A-2B2E-67E4-A8EA-10529A38425F}"/>
          </ac:cxnSpMkLst>
        </pc:cxnChg>
        <pc:cxnChg chg="add mod">
          <ac:chgData name="Charlotte Moss" userId="17b589c9-cb67-41ed-a894-f82ca12b573d" providerId="ADAL" clId="{C88EFB0C-DC28-48FB-80A1-FFE0B0A95B4B}" dt="2023-06-26T16:14:05.630" v="765"/>
          <ac:cxnSpMkLst>
            <pc:docMk/>
            <pc:sldMk cId="1012867046" sldId="960"/>
            <ac:cxnSpMk id="8" creationId="{12E9F852-1C8F-569E-87F2-FC61FCFFC14F}"/>
          </ac:cxnSpMkLst>
        </pc:cxnChg>
        <pc:cxnChg chg="del">
          <ac:chgData name="Charlotte Moss" userId="17b589c9-cb67-41ed-a894-f82ca12b573d" providerId="ADAL" clId="{C88EFB0C-DC28-48FB-80A1-FFE0B0A95B4B}" dt="2023-06-26T16:13:42.854" v="762" actId="478"/>
          <ac:cxnSpMkLst>
            <pc:docMk/>
            <pc:sldMk cId="1012867046" sldId="960"/>
            <ac:cxnSpMk id="80" creationId="{07BB19C2-1437-4732-8DBC-67D56281D217}"/>
          </ac:cxnSpMkLst>
        </pc:cxnChg>
        <pc:cxnChg chg="del">
          <ac:chgData name="Charlotte Moss" userId="17b589c9-cb67-41ed-a894-f82ca12b573d" providerId="ADAL" clId="{C88EFB0C-DC28-48FB-80A1-FFE0B0A95B4B}" dt="2023-06-26T16:13:42.854" v="762" actId="478"/>
          <ac:cxnSpMkLst>
            <pc:docMk/>
            <pc:sldMk cId="1012867046" sldId="960"/>
            <ac:cxnSpMk id="81" creationId="{A727973A-DAD1-4111-8458-AA164E201143}"/>
          </ac:cxnSpMkLst>
        </pc:cxnChg>
        <pc:cxnChg chg="del">
          <ac:chgData name="Charlotte Moss" userId="17b589c9-cb67-41ed-a894-f82ca12b573d" providerId="ADAL" clId="{C88EFB0C-DC28-48FB-80A1-FFE0B0A95B4B}" dt="2023-06-26T16:13:42.854" v="762" actId="478"/>
          <ac:cxnSpMkLst>
            <pc:docMk/>
            <pc:sldMk cId="1012867046" sldId="960"/>
            <ac:cxnSpMk id="82" creationId="{B55B3D5B-83EF-4B30-A8AC-9B5BD2262C54}"/>
          </ac:cxnSpMkLst>
        </pc:cxnChg>
      </pc:sldChg>
      <pc:sldChg chg="addSp delSp modSp add mod ord modAnim modNotesTx">
        <pc:chgData name="Charlotte Moss" userId="17b589c9-cb67-41ed-a894-f82ca12b573d" providerId="ADAL" clId="{C88EFB0C-DC28-48FB-80A1-FFE0B0A95B4B}" dt="2023-06-27T16:30:54.571" v="4903" actId="20577"/>
        <pc:sldMkLst>
          <pc:docMk/>
          <pc:sldMk cId="974135624" sldId="961"/>
        </pc:sldMkLst>
        <pc:spChg chg="del">
          <ac:chgData name="Charlotte Moss" userId="17b589c9-cb67-41ed-a894-f82ca12b573d" providerId="ADAL" clId="{C88EFB0C-DC28-48FB-80A1-FFE0B0A95B4B}" dt="2023-06-27T12:39:00.178" v="2022" actId="478"/>
          <ac:spMkLst>
            <pc:docMk/>
            <pc:sldMk cId="974135624" sldId="961"/>
            <ac:spMk id="16" creationId="{5BC4F5AF-3E45-2A7C-0B22-1C01C64B1CE2}"/>
          </ac:spMkLst>
        </pc:spChg>
        <pc:spChg chg="mod">
          <ac:chgData name="Charlotte Moss" userId="17b589c9-cb67-41ed-a894-f82ca12b573d" providerId="ADAL" clId="{C88EFB0C-DC28-48FB-80A1-FFE0B0A95B4B}" dt="2023-06-27T12:20:02.456" v="1877" actId="20577"/>
          <ac:spMkLst>
            <pc:docMk/>
            <pc:sldMk cId="974135624" sldId="961"/>
            <ac:spMk id="17" creationId="{94772178-D03D-9896-1EBE-14CBC3690B8C}"/>
          </ac:spMkLst>
        </pc:spChg>
        <pc:picChg chg="add mod">
          <ac:chgData name="Charlotte Moss" userId="17b589c9-cb67-41ed-a894-f82ca12b573d" providerId="ADAL" clId="{C88EFB0C-DC28-48FB-80A1-FFE0B0A95B4B}" dt="2023-06-27T12:22:15.271" v="1883" actId="1076"/>
          <ac:picMkLst>
            <pc:docMk/>
            <pc:sldMk cId="974135624" sldId="961"/>
            <ac:picMk id="2" creationId="{F3939EEB-EF55-D338-8787-A7A50744AC41}"/>
          </ac:picMkLst>
        </pc:picChg>
        <pc:picChg chg="add mod">
          <ac:chgData name="Charlotte Moss" userId="17b589c9-cb67-41ed-a894-f82ca12b573d" providerId="ADAL" clId="{C88EFB0C-DC28-48FB-80A1-FFE0B0A95B4B}" dt="2023-06-27T12:22:35.744" v="1888" actId="1367"/>
          <ac:picMkLst>
            <pc:docMk/>
            <pc:sldMk cId="974135624" sldId="961"/>
            <ac:picMk id="3" creationId="{06AE692C-9102-08B3-8BA1-D05706940312}"/>
          </ac:picMkLst>
        </pc:picChg>
        <pc:picChg chg="add mod">
          <ac:chgData name="Charlotte Moss" userId="17b589c9-cb67-41ed-a894-f82ca12b573d" providerId="ADAL" clId="{C88EFB0C-DC28-48FB-80A1-FFE0B0A95B4B}" dt="2023-06-27T12:23:01.093" v="1892"/>
          <ac:picMkLst>
            <pc:docMk/>
            <pc:sldMk cId="974135624" sldId="961"/>
            <ac:picMk id="6" creationId="{BCCDAC0D-302F-650F-E9EC-4ACD17AC34C2}"/>
          </ac:picMkLst>
        </pc:picChg>
        <pc:picChg chg="del">
          <ac:chgData name="Charlotte Moss" userId="17b589c9-cb67-41ed-a894-f82ca12b573d" providerId="ADAL" clId="{C88EFB0C-DC28-48FB-80A1-FFE0B0A95B4B}" dt="2023-06-27T12:21:51.957" v="1878" actId="478"/>
          <ac:picMkLst>
            <pc:docMk/>
            <pc:sldMk cId="974135624" sldId="961"/>
            <ac:picMk id="26" creationId="{B0BEF8F0-AB30-10C3-55D2-9D6280ECD3C0}"/>
          </ac:picMkLst>
        </pc:picChg>
        <pc:picChg chg="del">
          <ac:chgData name="Charlotte Moss" userId="17b589c9-cb67-41ed-a894-f82ca12b573d" providerId="ADAL" clId="{C88EFB0C-DC28-48FB-80A1-FFE0B0A95B4B}" dt="2023-06-27T12:21:52.535" v="1879" actId="478"/>
          <ac:picMkLst>
            <pc:docMk/>
            <pc:sldMk cId="974135624" sldId="961"/>
            <ac:picMk id="27" creationId="{59C5FFDC-929A-AD88-0CAF-D8A1F190D87F}"/>
          </ac:picMkLst>
        </pc:picChg>
        <pc:picChg chg="del">
          <ac:chgData name="Charlotte Moss" userId="17b589c9-cb67-41ed-a894-f82ca12b573d" providerId="ADAL" clId="{C88EFB0C-DC28-48FB-80A1-FFE0B0A95B4B}" dt="2023-06-27T12:21:53.318" v="1880" actId="478"/>
          <ac:picMkLst>
            <pc:docMk/>
            <pc:sldMk cId="974135624" sldId="961"/>
            <ac:picMk id="1026" creationId="{36022278-6B00-F72C-8C37-B4C3B604674A}"/>
          </ac:picMkLst>
        </pc:picChg>
      </pc:sldChg>
      <pc:sldChg chg="addSp delSp modSp add mod modAnim modNotesTx">
        <pc:chgData name="Charlotte Moss" userId="17b589c9-cb67-41ed-a894-f82ca12b573d" providerId="ADAL" clId="{C88EFB0C-DC28-48FB-80A1-FFE0B0A95B4B}" dt="2023-06-27T16:30:45.819" v="4899" actId="20577"/>
        <pc:sldMkLst>
          <pc:docMk/>
          <pc:sldMk cId="2540892068" sldId="962"/>
        </pc:sldMkLst>
        <pc:spChg chg="del">
          <ac:chgData name="Charlotte Moss" userId="17b589c9-cb67-41ed-a894-f82ca12b573d" providerId="ADAL" clId="{C88EFB0C-DC28-48FB-80A1-FFE0B0A95B4B}" dt="2023-06-27T12:23:18.679" v="1894" actId="478"/>
          <ac:spMkLst>
            <pc:docMk/>
            <pc:sldMk cId="2540892068" sldId="962"/>
            <ac:spMk id="16" creationId="{5BC4F5AF-3E45-2A7C-0B22-1C01C64B1CE2}"/>
          </ac:spMkLst>
        </pc:spChg>
        <pc:spChg chg="mod">
          <ac:chgData name="Charlotte Moss" userId="17b589c9-cb67-41ed-a894-f82ca12b573d" providerId="ADAL" clId="{C88EFB0C-DC28-48FB-80A1-FFE0B0A95B4B}" dt="2023-06-27T11:40:04.032" v="1825" actId="20577"/>
          <ac:spMkLst>
            <pc:docMk/>
            <pc:sldMk cId="2540892068" sldId="962"/>
            <ac:spMk id="17" creationId="{94772178-D03D-9896-1EBE-14CBC3690B8C}"/>
          </ac:spMkLst>
        </pc:spChg>
        <pc:spChg chg="mod ord">
          <ac:chgData name="Charlotte Moss" userId="17b589c9-cb67-41ed-a894-f82ca12b573d" providerId="ADAL" clId="{C88EFB0C-DC28-48FB-80A1-FFE0B0A95B4B}" dt="2023-06-27T11:44:58.784" v="1851" actId="166"/>
          <ac:spMkLst>
            <pc:docMk/>
            <pc:sldMk cId="2540892068" sldId="962"/>
            <ac:spMk id="28" creationId="{8A7D2EC1-5AA4-8C5E-30A3-EB2A091C4264}"/>
          </ac:spMkLst>
        </pc:spChg>
        <pc:picChg chg="add mod">
          <ac:chgData name="Charlotte Moss" userId="17b589c9-cb67-41ed-a894-f82ca12b573d" providerId="ADAL" clId="{C88EFB0C-DC28-48FB-80A1-FFE0B0A95B4B}" dt="2023-06-27T11:44:38.068" v="1848" actId="1076"/>
          <ac:picMkLst>
            <pc:docMk/>
            <pc:sldMk cId="2540892068" sldId="962"/>
            <ac:picMk id="2" creationId="{2AD0D443-DEE5-4515-C909-6DCAC6F1E346}"/>
          </ac:picMkLst>
        </pc:picChg>
        <pc:picChg chg="del">
          <ac:chgData name="Charlotte Moss" userId="17b589c9-cb67-41ed-a894-f82ca12b573d" providerId="ADAL" clId="{C88EFB0C-DC28-48FB-80A1-FFE0B0A95B4B}" dt="2023-06-27T11:41:54.182" v="1829" actId="478"/>
          <ac:picMkLst>
            <pc:docMk/>
            <pc:sldMk cId="2540892068" sldId="962"/>
            <ac:picMk id="26" creationId="{B0BEF8F0-AB30-10C3-55D2-9D6280ECD3C0}"/>
          </ac:picMkLst>
        </pc:picChg>
        <pc:picChg chg="del mod">
          <ac:chgData name="Charlotte Moss" userId="17b589c9-cb67-41ed-a894-f82ca12b573d" providerId="ADAL" clId="{C88EFB0C-DC28-48FB-80A1-FFE0B0A95B4B}" dt="2023-06-27T11:41:50.957" v="1827" actId="478"/>
          <ac:picMkLst>
            <pc:docMk/>
            <pc:sldMk cId="2540892068" sldId="962"/>
            <ac:picMk id="27" creationId="{59C5FFDC-929A-AD88-0CAF-D8A1F190D87F}"/>
          </ac:picMkLst>
        </pc:picChg>
        <pc:picChg chg="del">
          <ac:chgData name="Charlotte Moss" userId="17b589c9-cb67-41ed-a894-f82ca12b573d" providerId="ADAL" clId="{C88EFB0C-DC28-48FB-80A1-FFE0B0A95B4B}" dt="2023-06-27T11:41:55.141" v="1830" actId="478"/>
          <ac:picMkLst>
            <pc:docMk/>
            <pc:sldMk cId="2540892068" sldId="962"/>
            <ac:picMk id="1026" creationId="{36022278-6B00-F72C-8C37-B4C3B604674A}"/>
          </ac:picMkLst>
        </pc:picChg>
        <pc:picChg chg="add mod">
          <ac:chgData name="Charlotte Moss" userId="17b589c9-cb67-41ed-a894-f82ca12b573d" providerId="ADAL" clId="{C88EFB0C-DC28-48FB-80A1-FFE0B0A95B4B}" dt="2023-06-27T11:44:30.141" v="1844" actId="1076"/>
          <ac:picMkLst>
            <pc:docMk/>
            <pc:sldMk cId="2540892068" sldId="962"/>
            <ac:picMk id="2050" creationId="{32A27105-1237-0CCC-1A7E-87F9D2EF63B5}"/>
          </ac:picMkLst>
        </pc:picChg>
        <pc:picChg chg="add mod">
          <ac:chgData name="Charlotte Moss" userId="17b589c9-cb67-41ed-a894-f82ca12b573d" providerId="ADAL" clId="{C88EFB0C-DC28-48FB-80A1-FFE0B0A95B4B}" dt="2023-06-27T11:44:33.399" v="1845" actId="14100"/>
          <ac:picMkLst>
            <pc:docMk/>
            <pc:sldMk cId="2540892068" sldId="962"/>
            <ac:picMk id="2052" creationId="{029FCE61-74AC-AABB-DDE7-1302D1E36FF5}"/>
          </ac:picMkLst>
        </pc:picChg>
      </pc:sldChg>
      <pc:sldChg chg="add modNotesTx">
        <pc:chgData name="Charlotte Moss" userId="17b589c9-cb67-41ed-a894-f82ca12b573d" providerId="ADAL" clId="{C88EFB0C-DC28-48FB-80A1-FFE0B0A95B4B}" dt="2023-06-27T16:30:37.739" v="4895" actId="20577"/>
        <pc:sldMkLst>
          <pc:docMk/>
          <pc:sldMk cId="2315859962" sldId="963"/>
        </pc:sldMkLst>
      </pc:sldChg>
      <pc:sldChg chg="addSp delSp modSp add mod modAnim modNotesTx">
        <pc:chgData name="Charlotte Moss" userId="17b589c9-cb67-41ed-a894-f82ca12b573d" providerId="ADAL" clId="{C88EFB0C-DC28-48FB-80A1-FFE0B0A95B4B}" dt="2023-06-29T13:35:17.399" v="5752" actId="20577"/>
        <pc:sldMkLst>
          <pc:docMk/>
          <pc:sldMk cId="3358453991" sldId="964"/>
        </pc:sldMkLst>
        <pc:spChg chg="del">
          <ac:chgData name="Charlotte Moss" userId="17b589c9-cb67-41ed-a894-f82ca12b573d" providerId="ADAL" clId="{C88EFB0C-DC28-48FB-80A1-FFE0B0A95B4B}" dt="2023-06-27T12:47:20.723" v="2088" actId="478"/>
          <ac:spMkLst>
            <pc:docMk/>
            <pc:sldMk cId="3358453991" sldId="964"/>
            <ac:spMk id="16" creationId="{5BC4F5AF-3E45-2A7C-0B22-1C01C64B1CE2}"/>
          </ac:spMkLst>
        </pc:spChg>
        <pc:spChg chg="mod">
          <ac:chgData name="Charlotte Moss" userId="17b589c9-cb67-41ed-a894-f82ca12b573d" providerId="ADAL" clId="{C88EFB0C-DC28-48FB-80A1-FFE0B0A95B4B}" dt="2023-06-29T13:35:17.399" v="5752" actId="20577"/>
          <ac:spMkLst>
            <pc:docMk/>
            <pc:sldMk cId="3358453991" sldId="964"/>
            <ac:spMk id="17" creationId="{94772178-D03D-9896-1EBE-14CBC3690B8C}"/>
          </ac:spMkLst>
        </pc:spChg>
        <pc:spChg chg="add mod">
          <ac:chgData name="Charlotte Moss" userId="17b589c9-cb67-41ed-a894-f82ca12b573d" providerId="ADAL" clId="{C88EFB0C-DC28-48FB-80A1-FFE0B0A95B4B}" dt="2023-06-27T16:25:31.782" v="4876" actId="164"/>
          <ac:spMkLst>
            <pc:docMk/>
            <pc:sldMk cId="3358453991" sldId="964"/>
            <ac:spMk id="20" creationId="{4E7838DB-3791-41FE-E2BB-996ABF972934}"/>
          </ac:spMkLst>
        </pc:spChg>
        <pc:spChg chg="add del mod">
          <ac:chgData name="Charlotte Moss" userId="17b589c9-cb67-41ed-a894-f82ca12b573d" providerId="ADAL" clId="{C88EFB0C-DC28-48FB-80A1-FFE0B0A95B4B}" dt="2023-06-27T16:25:00.943" v="4873" actId="11529"/>
          <ac:spMkLst>
            <pc:docMk/>
            <pc:sldMk cId="3358453991" sldId="964"/>
            <ac:spMk id="21" creationId="{56533A18-FF4A-1FBF-E959-43AFF4BD5386}"/>
          </ac:spMkLst>
        </pc:spChg>
        <pc:spChg chg="add mod">
          <ac:chgData name="Charlotte Moss" userId="17b589c9-cb67-41ed-a894-f82ca12b573d" providerId="ADAL" clId="{C88EFB0C-DC28-48FB-80A1-FFE0B0A95B4B}" dt="2023-06-27T16:25:31.782" v="4876" actId="164"/>
          <ac:spMkLst>
            <pc:docMk/>
            <pc:sldMk cId="3358453991" sldId="964"/>
            <ac:spMk id="22" creationId="{978C1063-917F-1393-48B8-991A80132F17}"/>
          </ac:spMkLst>
        </pc:spChg>
        <pc:spChg chg="add mod">
          <ac:chgData name="Charlotte Moss" userId="17b589c9-cb67-41ed-a894-f82ca12b573d" providerId="ADAL" clId="{C88EFB0C-DC28-48FB-80A1-FFE0B0A95B4B}" dt="2023-06-27T16:26:10.492" v="4881" actId="1035"/>
          <ac:spMkLst>
            <pc:docMk/>
            <pc:sldMk cId="3358453991" sldId="964"/>
            <ac:spMk id="24" creationId="{6711E946-4787-C0A3-6A27-7948750B9611}"/>
          </ac:spMkLst>
        </pc:spChg>
        <pc:spChg chg="add mod">
          <ac:chgData name="Charlotte Moss" userId="17b589c9-cb67-41ed-a894-f82ca12b573d" providerId="ADAL" clId="{C88EFB0C-DC28-48FB-80A1-FFE0B0A95B4B}" dt="2023-06-27T16:26:23.438" v="4886" actId="14100"/>
          <ac:spMkLst>
            <pc:docMk/>
            <pc:sldMk cId="3358453991" sldId="964"/>
            <ac:spMk id="25" creationId="{37EBFE55-17BB-0146-A7C5-B1298D269505}"/>
          </ac:spMkLst>
        </pc:spChg>
        <pc:spChg chg="add mod">
          <ac:chgData name="Charlotte Moss" userId="17b589c9-cb67-41ed-a894-f82ca12b573d" providerId="ADAL" clId="{C88EFB0C-DC28-48FB-80A1-FFE0B0A95B4B}" dt="2023-06-27T16:26:37.638" v="4889" actId="208"/>
          <ac:spMkLst>
            <pc:docMk/>
            <pc:sldMk cId="3358453991" sldId="964"/>
            <ac:spMk id="26" creationId="{6FFD5648-BE46-E120-318C-C4CBEE01743F}"/>
          </ac:spMkLst>
        </pc:spChg>
        <pc:spChg chg="mod">
          <ac:chgData name="Charlotte Moss" userId="17b589c9-cb67-41ed-a894-f82ca12b573d" providerId="ADAL" clId="{C88EFB0C-DC28-48FB-80A1-FFE0B0A95B4B}" dt="2023-06-27T12:32:02.316" v="1998" actId="1076"/>
          <ac:spMkLst>
            <pc:docMk/>
            <pc:sldMk cId="3358453991" sldId="964"/>
            <ac:spMk id="28" creationId="{8A7D2EC1-5AA4-8C5E-30A3-EB2A091C4264}"/>
          </ac:spMkLst>
        </pc:spChg>
        <pc:grpChg chg="add mod">
          <ac:chgData name="Charlotte Moss" userId="17b589c9-cb67-41ed-a894-f82ca12b573d" providerId="ADAL" clId="{C88EFB0C-DC28-48FB-80A1-FFE0B0A95B4B}" dt="2023-06-27T16:25:31.782" v="4876" actId="164"/>
          <ac:grpSpMkLst>
            <pc:docMk/>
            <pc:sldMk cId="3358453991" sldId="964"/>
            <ac:grpSpMk id="23" creationId="{73753F34-17A0-342B-E369-4445D00D1CB0}"/>
          </ac:grpSpMkLst>
        </pc:grpChg>
        <pc:picChg chg="del">
          <ac:chgData name="Charlotte Moss" userId="17b589c9-cb67-41ed-a894-f82ca12b573d" providerId="ADAL" clId="{C88EFB0C-DC28-48FB-80A1-FFE0B0A95B4B}" dt="2023-06-27T12:31:15.315" v="1987" actId="478"/>
          <ac:picMkLst>
            <pc:docMk/>
            <pc:sldMk cId="3358453991" sldId="964"/>
            <ac:picMk id="2" creationId="{F3939EEB-EF55-D338-8787-A7A50744AC41}"/>
          </ac:picMkLst>
        </pc:picChg>
        <pc:picChg chg="del">
          <ac:chgData name="Charlotte Moss" userId="17b589c9-cb67-41ed-a894-f82ca12b573d" providerId="ADAL" clId="{C88EFB0C-DC28-48FB-80A1-FFE0B0A95B4B}" dt="2023-06-27T12:31:16.437" v="1989" actId="478"/>
          <ac:picMkLst>
            <pc:docMk/>
            <pc:sldMk cId="3358453991" sldId="964"/>
            <ac:picMk id="3" creationId="{06AE692C-9102-08B3-8BA1-D05706940312}"/>
          </ac:picMkLst>
        </pc:picChg>
        <pc:picChg chg="del">
          <ac:chgData name="Charlotte Moss" userId="17b589c9-cb67-41ed-a894-f82ca12b573d" providerId="ADAL" clId="{C88EFB0C-DC28-48FB-80A1-FFE0B0A95B4B}" dt="2023-06-27T12:31:16.020" v="1988" actId="478"/>
          <ac:picMkLst>
            <pc:docMk/>
            <pc:sldMk cId="3358453991" sldId="964"/>
            <ac:picMk id="6" creationId="{BCCDAC0D-302F-650F-E9EC-4ACD17AC34C2}"/>
          </ac:picMkLst>
        </pc:picChg>
        <pc:picChg chg="add mod">
          <ac:chgData name="Charlotte Moss" userId="17b589c9-cb67-41ed-a894-f82ca12b573d" providerId="ADAL" clId="{C88EFB0C-DC28-48FB-80A1-FFE0B0A95B4B}" dt="2023-06-27T12:33:14.100" v="2000" actId="1076"/>
          <ac:picMkLst>
            <pc:docMk/>
            <pc:sldMk cId="3358453991" sldId="964"/>
            <ac:picMk id="7" creationId="{1191A925-A883-109D-BE2B-4B158FAFE72A}"/>
          </ac:picMkLst>
        </pc:picChg>
        <pc:picChg chg="add del mod">
          <ac:chgData name="Charlotte Moss" userId="17b589c9-cb67-41ed-a894-f82ca12b573d" providerId="ADAL" clId="{C88EFB0C-DC28-48FB-80A1-FFE0B0A95B4B}" dt="2023-06-27T12:37:24.402" v="2014" actId="478"/>
          <ac:picMkLst>
            <pc:docMk/>
            <pc:sldMk cId="3358453991" sldId="964"/>
            <ac:picMk id="13" creationId="{AE3B9FEB-9374-594F-4EE1-E447CD05D031}"/>
          </ac:picMkLst>
        </pc:picChg>
        <pc:picChg chg="add mod">
          <ac:chgData name="Charlotte Moss" userId="17b589c9-cb67-41ed-a894-f82ca12b573d" providerId="ADAL" clId="{C88EFB0C-DC28-48FB-80A1-FFE0B0A95B4B}" dt="2023-06-27T12:35:54.980" v="2011" actId="1076"/>
          <ac:picMkLst>
            <pc:docMk/>
            <pc:sldMk cId="3358453991" sldId="964"/>
            <ac:picMk id="18" creationId="{B6DD7613-833D-F456-42C5-2EC30F444A92}"/>
          </ac:picMkLst>
        </pc:picChg>
        <pc:picChg chg="add mod">
          <ac:chgData name="Charlotte Moss" userId="17b589c9-cb67-41ed-a894-f82ca12b573d" providerId="ADAL" clId="{C88EFB0C-DC28-48FB-80A1-FFE0B0A95B4B}" dt="2023-06-27T16:25:31.782" v="4876" actId="164"/>
          <ac:picMkLst>
            <pc:docMk/>
            <pc:sldMk cId="3358453991" sldId="964"/>
            <ac:picMk id="19" creationId="{9F8A3E7E-4772-507E-9B04-AC6D19FA90DB}"/>
          </ac:picMkLst>
        </pc:picChg>
      </pc:sldChg>
      <pc:sldChg chg="addSp delSp modSp add mod modAnim modNotesTx">
        <pc:chgData name="Charlotte Moss" userId="17b589c9-cb67-41ed-a894-f82ca12b573d" providerId="ADAL" clId="{C88EFB0C-DC28-48FB-80A1-FFE0B0A95B4B}" dt="2023-06-27T16:31:07.162" v="4911" actId="20577"/>
        <pc:sldMkLst>
          <pc:docMk/>
          <pc:sldMk cId="2662856618" sldId="965"/>
        </pc:sldMkLst>
        <pc:spChg chg="del">
          <ac:chgData name="Charlotte Moss" userId="17b589c9-cb67-41ed-a894-f82ca12b573d" providerId="ADAL" clId="{C88EFB0C-DC28-48FB-80A1-FFE0B0A95B4B}" dt="2023-06-27T12:47:18.128" v="2087" actId="478"/>
          <ac:spMkLst>
            <pc:docMk/>
            <pc:sldMk cId="2662856618" sldId="965"/>
            <ac:spMk id="16" creationId="{5BC4F5AF-3E45-2A7C-0B22-1C01C64B1CE2}"/>
          </ac:spMkLst>
        </pc:spChg>
        <pc:spChg chg="mod">
          <ac:chgData name="Charlotte Moss" userId="17b589c9-cb67-41ed-a894-f82ca12b573d" providerId="ADAL" clId="{C88EFB0C-DC28-48FB-80A1-FFE0B0A95B4B}" dt="2023-06-27T12:44:50.768" v="2072" actId="20577"/>
          <ac:spMkLst>
            <pc:docMk/>
            <pc:sldMk cId="2662856618" sldId="965"/>
            <ac:spMk id="17" creationId="{94772178-D03D-9896-1EBE-14CBC3690B8C}"/>
          </ac:spMkLst>
        </pc:spChg>
        <pc:spChg chg="mod">
          <ac:chgData name="Charlotte Moss" userId="17b589c9-cb67-41ed-a894-f82ca12b573d" providerId="ADAL" clId="{C88EFB0C-DC28-48FB-80A1-FFE0B0A95B4B}" dt="2023-06-27T12:47:11.840" v="2086" actId="1076"/>
          <ac:spMkLst>
            <pc:docMk/>
            <pc:sldMk cId="2662856618" sldId="965"/>
            <ac:spMk id="28" creationId="{8A7D2EC1-5AA4-8C5E-30A3-EB2A091C4264}"/>
          </ac:spMkLst>
        </pc:spChg>
        <pc:picChg chg="add del mod">
          <ac:chgData name="Charlotte Moss" userId="17b589c9-cb67-41ed-a894-f82ca12b573d" providerId="ADAL" clId="{C88EFB0C-DC28-48FB-80A1-FFE0B0A95B4B}" dt="2023-06-27T12:44:07.316" v="2048" actId="478"/>
          <ac:picMkLst>
            <pc:docMk/>
            <pc:sldMk cId="2662856618" sldId="965"/>
            <ac:picMk id="2" creationId="{08093575-9AD7-62C9-C08A-335B01AB9671}"/>
          </ac:picMkLst>
        </pc:picChg>
        <pc:picChg chg="del">
          <ac:chgData name="Charlotte Moss" userId="17b589c9-cb67-41ed-a894-f82ca12b573d" providerId="ADAL" clId="{C88EFB0C-DC28-48FB-80A1-FFE0B0A95B4B}" dt="2023-06-27T12:41:42.545" v="2044" actId="478"/>
          <ac:picMkLst>
            <pc:docMk/>
            <pc:sldMk cId="2662856618" sldId="965"/>
            <ac:picMk id="7" creationId="{1191A925-A883-109D-BE2B-4B158FAFE72A}"/>
          </ac:picMkLst>
        </pc:picChg>
        <pc:picChg chg="del">
          <ac:chgData name="Charlotte Moss" userId="17b589c9-cb67-41ed-a894-f82ca12b573d" providerId="ADAL" clId="{C88EFB0C-DC28-48FB-80A1-FFE0B0A95B4B}" dt="2023-06-27T12:41:41.184" v="2042" actId="478"/>
          <ac:picMkLst>
            <pc:docMk/>
            <pc:sldMk cId="2662856618" sldId="965"/>
            <ac:picMk id="18" creationId="{B6DD7613-833D-F456-42C5-2EC30F444A92}"/>
          </ac:picMkLst>
        </pc:picChg>
        <pc:picChg chg="del">
          <ac:chgData name="Charlotte Moss" userId="17b589c9-cb67-41ed-a894-f82ca12b573d" providerId="ADAL" clId="{C88EFB0C-DC28-48FB-80A1-FFE0B0A95B4B}" dt="2023-06-27T12:41:41.793" v="2043" actId="478"/>
          <ac:picMkLst>
            <pc:docMk/>
            <pc:sldMk cId="2662856618" sldId="965"/>
            <ac:picMk id="19" creationId="{9F8A3E7E-4772-507E-9B04-AC6D19FA90DB}"/>
          </ac:picMkLst>
        </pc:picChg>
        <pc:picChg chg="add mod">
          <ac:chgData name="Charlotte Moss" userId="17b589c9-cb67-41ed-a894-f82ca12b573d" providerId="ADAL" clId="{C88EFB0C-DC28-48FB-80A1-FFE0B0A95B4B}" dt="2023-06-27T12:47:06.743" v="2085" actId="1076"/>
          <ac:picMkLst>
            <pc:docMk/>
            <pc:sldMk cId="2662856618" sldId="965"/>
            <ac:picMk id="4098" creationId="{0FB22AAB-7C75-9255-E8D5-C44BECF2B463}"/>
          </ac:picMkLst>
        </pc:picChg>
        <pc:picChg chg="add mod">
          <ac:chgData name="Charlotte Moss" userId="17b589c9-cb67-41ed-a894-f82ca12b573d" providerId="ADAL" clId="{C88EFB0C-DC28-48FB-80A1-FFE0B0A95B4B}" dt="2023-06-27T12:45:49.007" v="2078" actId="1076"/>
          <ac:picMkLst>
            <pc:docMk/>
            <pc:sldMk cId="2662856618" sldId="965"/>
            <ac:picMk id="4100" creationId="{2E098D49-A45B-0A56-4682-8A09949E7A2D}"/>
          </ac:picMkLst>
        </pc:picChg>
        <pc:picChg chg="add mod">
          <ac:chgData name="Charlotte Moss" userId="17b589c9-cb67-41ed-a894-f82ca12b573d" providerId="ADAL" clId="{C88EFB0C-DC28-48FB-80A1-FFE0B0A95B4B}" dt="2023-06-27T12:46:57.015" v="2083" actId="1076"/>
          <ac:picMkLst>
            <pc:docMk/>
            <pc:sldMk cId="2662856618" sldId="965"/>
            <ac:picMk id="4102" creationId="{FBB755D8-FDE6-6975-1417-20A1A9F63B34}"/>
          </ac:picMkLst>
        </pc:picChg>
      </pc:sldChg>
      <pc:sldChg chg="addSp delSp modSp add mod ord delAnim modAnim modNotesTx">
        <pc:chgData name="Charlotte Moss" userId="17b589c9-cb67-41ed-a894-f82ca12b573d" providerId="ADAL" clId="{C88EFB0C-DC28-48FB-80A1-FFE0B0A95B4B}" dt="2023-06-27T16:00:40.484" v="3898" actId="20577"/>
        <pc:sldMkLst>
          <pc:docMk/>
          <pc:sldMk cId="334415543" sldId="966"/>
        </pc:sldMkLst>
        <pc:spChg chg="add del">
          <ac:chgData name="Charlotte Moss" userId="17b589c9-cb67-41ed-a894-f82ca12b573d" providerId="ADAL" clId="{C88EFB0C-DC28-48FB-80A1-FFE0B0A95B4B}" dt="2023-06-27T14:07:33.555" v="2505" actId="478"/>
          <ac:spMkLst>
            <pc:docMk/>
            <pc:sldMk cId="334415543" sldId="966"/>
            <ac:spMk id="2" creationId="{E7D50AD6-4F24-C5A7-A478-2DECEEF1C9DC}"/>
          </ac:spMkLst>
        </pc:spChg>
        <pc:spChg chg="del">
          <ac:chgData name="Charlotte Moss" userId="17b589c9-cb67-41ed-a894-f82ca12b573d" providerId="ADAL" clId="{C88EFB0C-DC28-48FB-80A1-FFE0B0A95B4B}" dt="2023-06-27T14:07:38.071" v="2506" actId="478"/>
          <ac:spMkLst>
            <pc:docMk/>
            <pc:sldMk cId="334415543" sldId="966"/>
            <ac:spMk id="3" creationId="{50B11332-DD10-4B5A-ADB8-BD6294827F4F}"/>
          </ac:spMkLst>
        </pc:spChg>
        <pc:spChg chg="del">
          <ac:chgData name="Charlotte Moss" userId="17b589c9-cb67-41ed-a894-f82ca12b573d" providerId="ADAL" clId="{C88EFB0C-DC28-48FB-80A1-FFE0B0A95B4B}" dt="2023-06-27T14:07:38.071" v="2506" actId="478"/>
          <ac:spMkLst>
            <pc:docMk/>
            <pc:sldMk cId="334415543" sldId="966"/>
            <ac:spMk id="6" creationId="{74C4274E-9FA8-4B71-B7CA-4D2B33F288A7}"/>
          </ac:spMkLst>
        </pc:spChg>
        <pc:spChg chg="add del mod">
          <ac:chgData name="Charlotte Moss" userId="17b589c9-cb67-41ed-a894-f82ca12b573d" providerId="ADAL" clId="{C88EFB0C-DC28-48FB-80A1-FFE0B0A95B4B}" dt="2023-06-27T14:07:40.370" v="2507" actId="478"/>
          <ac:spMkLst>
            <pc:docMk/>
            <pc:sldMk cId="334415543" sldId="966"/>
            <ac:spMk id="7" creationId="{0F720492-5F6B-228A-266A-DC6B89B7BBDC}"/>
          </ac:spMkLst>
        </pc:spChg>
        <pc:spChg chg="add del mod">
          <ac:chgData name="Charlotte Moss" userId="17b589c9-cb67-41ed-a894-f82ca12b573d" providerId="ADAL" clId="{C88EFB0C-DC28-48FB-80A1-FFE0B0A95B4B}" dt="2023-06-27T14:09:59.939" v="2594" actId="478"/>
          <ac:spMkLst>
            <pc:docMk/>
            <pc:sldMk cId="334415543" sldId="966"/>
            <ac:spMk id="14" creationId="{49A6A858-7928-5F1E-2C08-0EF9F9DCCCF7}"/>
          </ac:spMkLst>
        </pc:spChg>
        <pc:spChg chg="add del mod">
          <ac:chgData name="Charlotte Moss" userId="17b589c9-cb67-41ed-a894-f82ca12b573d" providerId="ADAL" clId="{C88EFB0C-DC28-48FB-80A1-FFE0B0A95B4B}" dt="2023-06-27T14:40:28.125" v="2670" actId="478"/>
          <ac:spMkLst>
            <pc:docMk/>
            <pc:sldMk cId="334415543" sldId="966"/>
            <ac:spMk id="15" creationId="{B7AEF6F0-3C7C-BE8E-F576-916EEFE8122D}"/>
          </ac:spMkLst>
        </pc:spChg>
        <pc:spChg chg="del">
          <ac:chgData name="Charlotte Moss" userId="17b589c9-cb67-41ed-a894-f82ca12b573d" providerId="ADAL" clId="{C88EFB0C-DC28-48FB-80A1-FFE0B0A95B4B}" dt="2023-06-27T14:07:38.071" v="2506" actId="478"/>
          <ac:spMkLst>
            <pc:docMk/>
            <pc:sldMk cId="334415543" sldId="966"/>
            <ac:spMk id="20" creationId="{BAA111AA-EBB7-33B0-0F3A-08649AE91045}"/>
          </ac:spMkLst>
        </pc:spChg>
        <pc:spChg chg="del">
          <ac:chgData name="Charlotte Moss" userId="17b589c9-cb67-41ed-a894-f82ca12b573d" providerId="ADAL" clId="{C88EFB0C-DC28-48FB-80A1-FFE0B0A95B4B}" dt="2023-06-27T14:07:38.071" v="2506" actId="478"/>
          <ac:spMkLst>
            <pc:docMk/>
            <pc:sldMk cId="334415543" sldId="966"/>
            <ac:spMk id="22" creationId="{78C56869-D54A-5E06-3E26-79F15871F975}"/>
          </ac:spMkLst>
        </pc:spChg>
        <pc:spChg chg="del">
          <ac:chgData name="Charlotte Moss" userId="17b589c9-cb67-41ed-a894-f82ca12b573d" providerId="ADAL" clId="{C88EFB0C-DC28-48FB-80A1-FFE0B0A95B4B}" dt="2023-06-27T14:07:38.071" v="2506" actId="478"/>
          <ac:spMkLst>
            <pc:docMk/>
            <pc:sldMk cId="334415543" sldId="966"/>
            <ac:spMk id="23" creationId="{A201A429-64ED-4B7A-94F6-0DC7EAB1D42B}"/>
          </ac:spMkLst>
        </pc:spChg>
        <pc:spChg chg="add mod">
          <ac:chgData name="Charlotte Moss" userId="17b589c9-cb67-41ed-a894-f82ca12b573d" providerId="ADAL" clId="{C88EFB0C-DC28-48FB-80A1-FFE0B0A95B4B}" dt="2023-06-27T15:14:48.530" v="2954" actId="1038"/>
          <ac:spMkLst>
            <pc:docMk/>
            <pc:sldMk cId="334415543" sldId="966"/>
            <ac:spMk id="33" creationId="{A3ED482F-013D-1B5B-0FAD-1CC4D9E27ECB}"/>
          </ac:spMkLst>
        </pc:spChg>
        <pc:spChg chg="add mod">
          <ac:chgData name="Charlotte Moss" userId="17b589c9-cb67-41ed-a894-f82ca12b573d" providerId="ADAL" clId="{C88EFB0C-DC28-48FB-80A1-FFE0B0A95B4B}" dt="2023-06-27T15:18:21.560" v="3186" actId="1076"/>
          <ac:spMkLst>
            <pc:docMk/>
            <pc:sldMk cId="334415543" sldId="966"/>
            <ac:spMk id="34" creationId="{F020E1F1-45E6-C4DB-CBC3-EE6B49871D57}"/>
          </ac:spMkLst>
        </pc:spChg>
        <pc:spChg chg="add mod">
          <ac:chgData name="Charlotte Moss" userId="17b589c9-cb67-41ed-a894-f82ca12b573d" providerId="ADAL" clId="{C88EFB0C-DC28-48FB-80A1-FFE0B0A95B4B}" dt="2023-06-27T14:43:25.769" v="2723" actId="20577"/>
          <ac:spMkLst>
            <pc:docMk/>
            <pc:sldMk cId="334415543" sldId="966"/>
            <ac:spMk id="36" creationId="{AE984DDC-7639-B13C-0C3F-5B97645B5A5B}"/>
          </ac:spMkLst>
        </pc:spChg>
        <pc:spChg chg="add mod">
          <ac:chgData name="Charlotte Moss" userId="17b589c9-cb67-41ed-a894-f82ca12b573d" providerId="ADAL" clId="{C88EFB0C-DC28-48FB-80A1-FFE0B0A95B4B}" dt="2023-06-27T15:18:52.193" v="3241" actId="20577"/>
          <ac:spMkLst>
            <pc:docMk/>
            <pc:sldMk cId="334415543" sldId="966"/>
            <ac:spMk id="37" creationId="{3519E008-0B83-F1D0-1755-348EEA3C8C00}"/>
          </ac:spMkLst>
        </pc:spChg>
        <pc:spChg chg="del">
          <ac:chgData name="Charlotte Moss" userId="17b589c9-cb67-41ed-a894-f82ca12b573d" providerId="ADAL" clId="{C88EFB0C-DC28-48FB-80A1-FFE0B0A95B4B}" dt="2023-06-27T14:07:38.071" v="2506" actId="478"/>
          <ac:spMkLst>
            <pc:docMk/>
            <pc:sldMk cId="334415543" sldId="966"/>
            <ac:spMk id="39" creationId="{CBBA635C-8E4F-6F94-0B07-B61349AF7EDC}"/>
          </ac:spMkLst>
        </pc:spChg>
        <pc:spChg chg="del">
          <ac:chgData name="Charlotte Moss" userId="17b589c9-cb67-41ed-a894-f82ca12b573d" providerId="ADAL" clId="{C88EFB0C-DC28-48FB-80A1-FFE0B0A95B4B}" dt="2023-06-27T14:07:38.071" v="2506" actId="478"/>
          <ac:spMkLst>
            <pc:docMk/>
            <pc:sldMk cId="334415543" sldId="966"/>
            <ac:spMk id="41" creationId="{0059DD6D-1564-F93C-61B8-30B1549A99C8}"/>
          </ac:spMkLst>
        </pc:spChg>
        <pc:spChg chg="del">
          <ac:chgData name="Charlotte Moss" userId="17b589c9-cb67-41ed-a894-f82ca12b573d" providerId="ADAL" clId="{C88EFB0C-DC28-48FB-80A1-FFE0B0A95B4B}" dt="2023-06-27T14:07:38.071" v="2506" actId="478"/>
          <ac:spMkLst>
            <pc:docMk/>
            <pc:sldMk cId="334415543" sldId="966"/>
            <ac:spMk id="43" creationId="{CB980295-2FB8-32C0-238E-DCC2EA3E99F7}"/>
          </ac:spMkLst>
        </pc:spChg>
        <pc:spChg chg="add mod">
          <ac:chgData name="Charlotte Moss" userId="17b589c9-cb67-41ed-a894-f82ca12b573d" providerId="ADAL" clId="{C88EFB0C-DC28-48FB-80A1-FFE0B0A95B4B}" dt="2023-06-27T14:42:26.729" v="2691" actId="20577"/>
          <ac:spMkLst>
            <pc:docMk/>
            <pc:sldMk cId="334415543" sldId="966"/>
            <ac:spMk id="44" creationId="{155435AC-A963-203F-E379-BE1A873BA947}"/>
          </ac:spMkLst>
        </pc:spChg>
        <pc:spChg chg="del">
          <ac:chgData name="Charlotte Moss" userId="17b589c9-cb67-41ed-a894-f82ca12b573d" providerId="ADAL" clId="{C88EFB0C-DC28-48FB-80A1-FFE0B0A95B4B}" dt="2023-06-27T14:07:38.071" v="2506" actId="478"/>
          <ac:spMkLst>
            <pc:docMk/>
            <pc:sldMk cId="334415543" sldId="966"/>
            <ac:spMk id="45" creationId="{36B67D7B-FA3E-1B67-0FF5-BF7CA0FAC90D}"/>
          </ac:spMkLst>
        </pc:spChg>
        <pc:spChg chg="del">
          <ac:chgData name="Charlotte Moss" userId="17b589c9-cb67-41ed-a894-f82ca12b573d" providerId="ADAL" clId="{C88EFB0C-DC28-48FB-80A1-FFE0B0A95B4B}" dt="2023-06-27T14:07:38.071" v="2506" actId="478"/>
          <ac:spMkLst>
            <pc:docMk/>
            <pc:sldMk cId="334415543" sldId="966"/>
            <ac:spMk id="46" creationId="{55D082EA-06B2-BC0C-D1AA-65781103859A}"/>
          </ac:spMkLst>
        </pc:spChg>
        <pc:spChg chg="del">
          <ac:chgData name="Charlotte Moss" userId="17b589c9-cb67-41ed-a894-f82ca12b573d" providerId="ADAL" clId="{C88EFB0C-DC28-48FB-80A1-FFE0B0A95B4B}" dt="2023-06-27T14:07:38.071" v="2506" actId="478"/>
          <ac:spMkLst>
            <pc:docMk/>
            <pc:sldMk cId="334415543" sldId="966"/>
            <ac:spMk id="47" creationId="{452884C6-D48F-2465-14E7-B79A3577133C}"/>
          </ac:spMkLst>
        </pc:spChg>
        <pc:spChg chg="add mod">
          <ac:chgData name="Charlotte Moss" userId="17b589c9-cb67-41ed-a894-f82ca12b573d" providerId="ADAL" clId="{C88EFB0C-DC28-48FB-80A1-FFE0B0A95B4B}" dt="2023-06-27T15:18:39.410" v="3217" actId="1076"/>
          <ac:spMkLst>
            <pc:docMk/>
            <pc:sldMk cId="334415543" sldId="966"/>
            <ac:spMk id="48" creationId="{E4785E14-5199-7B91-1789-328F588591C8}"/>
          </ac:spMkLst>
        </pc:spChg>
        <pc:spChg chg="del">
          <ac:chgData name="Charlotte Moss" userId="17b589c9-cb67-41ed-a894-f82ca12b573d" providerId="ADAL" clId="{C88EFB0C-DC28-48FB-80A1-FFE0B0A95B4B}" dt="2023-06-27T14:07:38.071" v="2506" actId="478"/>
          <ac:spMkLst>
            <pc:docMk/>
            <pc:sldMk cId="334415543" sldId="966"/>
            <ac:spMk id="50" creationId="{A71ACA46-CE7F-4525-A190-BB7A5355194B}"/>
          </ac:spMkLst>
        </pc:spChg>
        <pc:spChg chg="add del mod">
          <ac:chgData name="Charlotte Moss" userId="17b589c9-cb67-41ed-a894-f82ca12b573d" providerId="ADAL" clId="{C88EFB0C-DC28-48FB-80A1-FFE0B0A95B4B}" dt="2023-06-27T14:40:46.530" v="2676"/>
          <ac:spMkLst>
            <pc:docMk/>
            <pc:sldMk cId="334415543" sldId="966"/>
            <ac:spMk id="51" creationId="{F5D8CFC1-4ACD-C473-9C4B-8C02D3002B53}"/>
          </ac:spMkLst>
        </pc:spChg>
        <pc:spChg chg="del">
          <ac:chgData name="Charlotte Moss" userId="17b589c9-cb67-41ed-a894-f82ca12b573d" providerId="ADAL" clId="{C88EFB0C-DC28-48FB-80A1-FFE0B0A95B4B}" dt="2023-06-27T14:07:38.071" v="2506" actId="478"/>
          <ac:spMkLst>
            <pc:docMk/>
            <pc:sldMk cId="334415543" sldId="966"/>
            <ac:spMk id="52" creationId="{81A2104C-BC2B-D843-E7C2-DA56F951280A}"/>
          </ac:spMkLst>
        </pc:spChg>
        <pc:spChg chg="del">
          <ac:chgData name="Charlotte Moss" userId="17b589c9-cb67-41ed-a894-f82ca12b573d" providerId="ADAL" clId="{C88EFB0C-DC28-48FB-80A1-FFE0B0A95B4B}" dt="2023-06-27T14:07:38.071" v="2506" actId="478"/>
          <ac:spMkLst>
            <pc:docMk/>
            <pc:sldMk cId="334415543" sldId="966"/>
            <ac:spMk id="54" creationId="{5F500E76-4235-8287-5E83-A1B7A729E304}"/>
          </ac:spMkLst>
        </pc:spChg>
        <pc:spChg chg="del">
          <ac:chgData name="Charlotte Moss" userId="17b589c9-cb67-41ed-a894-f82ca12b573d" providerId="ADAL" clId="{C88EFB0C-DC28-48FB-80A1-FFE0B0A95B4B}" dt="2023-06-27T14:07:38.071" v="2506" actId="478"/>
          <ac:spMkLst>
            <pc:docMk/>
            <pc:sldMk cId="334415543" sldId="966"/>
            <ac:spMk id="56" creationId="{1A707F0B-2296-0063-DBBA-3DF1E1211E45}"/>
          </ac:spMkLst>
        </pc:spChg>
        <pc:spChg chg="del">
          <ac:chgData name="Charlotte Moss" userId="17b589c9-cb67-41ed-a894-f82ca12b573d" providerId="ADAL" clId="{C88EFB0C-DC28-48FB-80A1-FFE0B0A95B4B}" dt="2023-06-27T14:07:38.071" v="2506" actId="478"/>
          <ac:spMkLst>
            <pc:docMk/>
            <pc:sldMk cId="334415543" sldId="966"/>
            <ac:spMk id="57" creationId="{0E2CF5CE-0B39-0046-9F5A-0B1295BDBFD1}"/>
          </ac:spMkLst>
        </pc:spChg>
        <pc:spChg chg="add del mod">
          <ac:chgData name="Charlotte Moss" userId="17b589c9-cb67-41ed-a894-f82ca12b573d" providerId="ADAL" clId="{C88EFB0C-DC28-48FB-80A1-FFE0B0A95B4B}" dt="2023-06-27T14:40:46.530" v="2676"/>
          <ac:spMkLst>
            <pc:docMk/>
            <pc:sldMk cId="334415543" sldId="966"/>
            <ac:spMk id="58" creationId="{FF5C3942-51CD-5146-CE0E-95AA8510CB20}"/>
          </ac:spMkLst>
        </pc:spChg>
        <pc:spChg chg="add mod">
          <ac:chgData name="Charlotte Moss" userId="17b589c9-cb67-41ed-a894-f82ca12b573d" providerId="ADAL" clId="{C88EFB0C-DC28-48FB-80A1-FFE0B0A95B4B}" dt="2023-06-27T15:14:14.465" v="2918" actId="20577"/>
          <ac:spMkLst>
            <pc:docMk/>
            <pc:sldMk cId="334415543" sldId="966"/>
            <ac:spMk id="60" creationId="{C82F4A60-4219-12DB-FF73-6C2B3009D316}"/>
          </ac:spMkLst>
        </pc:spChg>
        <pc:spChg chg="add mod">
          <ac:chgData name="Charlotte Moss" userId="17b589c9-cb67-41ed-a894-f82ca12b573d" providerId="ADAL" clId="{C88EFB0C-DC28-48FB-80A1-FFE0B0A95B4B}" dt="2023-06-27T15:19:05.808" v="3269" actId="20577"/>
          <ac:spMkLst>
            <pc:docMk/>
            <pc:sldMk cId="334415543" sldId="966"/>
            <ac:spMk id="61" creationId="{10ADFDE6-C5D8-B554-FDF4-6DC50C2FAAEE}"/>
          </ac:spMkLst>
        </pc:spChg>
        <pc:spChg chg="add del mod">
          <ac:chgData name="Charlotte Moss" userId="17b589c9-cb67-41ed-a894-f82ca12b573d" providerId="ADAL" clId="{C88EFB0C-DC28-48FB-80A1-FFE0B0A95B4B}" dt="2023-06-27T15:13:58.338" v="2899" actId="478"/>
          <ac:spMkLst>
            <pc:docMk/>
            <pc:sldMk cId="334415543" sldId="966"/>
            <ac:spMk id="66" creationId="{7F8B1DB9-488A-9CE8-EA5A-C101127C260A}"/>
          </ac:spMkLst>
        </pc:spChg>
        <pc:grpChg chg="del">
          <ac:chgData name="Charlotte Moss" userId="17b589c9-cb67-41ed-a894-f82ca12b573d" providerId="ADAL" clId="{C88EFB0C-DC28-48FB-80A1-FFE0B0A95B4B}" dt="2023-06-27T14:07:38.071" v="2506" actId="478"/>
          <ac:grpSpMkLst>
            <pc:docMk/>
            <pc:sldMk cId="334415543" sldId="966"/>
            <ac:grpSpMk id="24" creationId="{BE4020B0-A2A3-4F68-801E-E9DF382DC02F}"/>
          </ac:grpSpMkLst>
        </pc:grpChg>
        <pc:picChg chg="del">
          <ac:chgData name="Charlotte Moss" userId="17b589c9-cb67-41ed-a894-f82ca12b573d" providerId="ADAL" clId="{C88EFB0C-DC28-48FB-80A1-FFE0B0A95B4B}" dt="2023-06-27T14:07:38.071" v="2506" actId="478"/>
          <ac:picMkLst>
            <pc:docMk/>
            <pc:sldMk cId="334415543" sldId="966"/>
            <ac:picMk id="5" creationId="{ADD17E52-227C-45DE-8C56-62E55EB6E635}"/>
          </ac:picMkLst>
        </pc:picChg>
        <pc:picChg chg="add mod">
          <ac:chgData name="Charlotte Moss" userId="17b589c9-cb67-41ed-a894-f82ca12b573d" providerId="ADAL" clId="{C88EFB0C-DC28-48FB-80A1-FFE0B0A95B4B}" dt="2023-06-27T15:14:50.273" v="2955" actId="1076"/>
          <ac:picMkLst>
            <pc:docMk/>
            <pc:sldMk cId="334415543" sldId="966"/>
            <ac:picMk id="16" creationId="{F25EF5D4-71D4-A9C0-CF30-62CF7C752878}"/>
          </ac:picMkLst>
        </pc:picChg>
        <pc:picChg chg="add mod">
          <ac:chgData name="Charlotte Moss" userId="17b589c9-cb67-41ed-a894-f82ca12b573d" providerId="ADAL" clId="{C88EFB0C-DC28-48FB-80A1-FFE0B0A95B4B}" dt="2023-06-27T14:43:46.267" v="2732" actId="1076"/>
          <ac:picMkLst>
            <pc:docMk/>
            <pc:sldMk cId="334415543" sldId="966"/>
            <ac:picMk id="17" creationId="{22CA36FA-A40E-C919-86ED-E86C74DF36A3}"/>
          </ac:picMkLst>
        </pc:picChg>
        <pc:picChg chg="add del mod">
          <ac:chgData name="Charlotte Moss" userId="17b589c9-cb67-41ed-a894-f82ca12b573d" providerId="ADAL" clId="{C88EFB0C-DC28-48FB-80A1-FFE0B0A95B4B}" dt="2023-06-27T15:14:58.901" v="2960" actId="21"/>
          <ac:picMkLst>
            <pc:docMk/>
            <pc:sldMk cId="334415543" sldId="966"/>
            <ac:picMk id="18" creationId="{0AD3481D-1DD4-BEF5-97E6-E24098A14228}"/>
          </ac:picMkLst>
        </pc:picChg>
        <pc:picChg chg="add mod">
          <ac:chgData name="Charlotte Moss" userId="17b589c9-cb67-41ed-a894-f82ca12b573d" providerId="ADAL" clId="{C88EFB0C-DC28-48FB-80A1-FFE0B0A95B4B}" dt="2023-06-27T14:44:37.728" v="2734" actId="1076"/>
          <ac:picMkLst>
            <pc:docMk/>
            <pc:sldMk cId="334415543" sldId="966"/>
            <ac:picMk id="19" creationId="{A6E189F3-4F4A-8CBB-6B7E-C87BA5F75D79}"/>
          </ac:picMkLst>
        </pc:picChg>
        <pc:picChg chg="del">
          <ac:chgData name="Charlotte Moss" userId="17b589c9-cb67-41ed-a894-f82ca12b573d" providerId="ADAL" clId="{C88EFB0C-DC28-48FB-80A1-FFE0B0A95B4B}" dt="2023-06-27T14:07:38.071" v="2506" actId="478"/>
          <ac:picMkLst>
            <pc:docMk/>
            <pc:sldMk cId="334415543" sldId="966"/>
            <ac:picMk id="21" creationId="{453AD59D-62D4-FD07-9225-47683F34D3DB}"/>
          </ac:picMkLst>
        </pc:picChg>
        <pc:picChg chg="add mod">
          <ac:chgData name="Charlotte Moss" userId="17b589c9-cb67-41ed-a894-f82ca12b573d" providerId="ADAL" clId="{C88EFB0C-DC28-48FB-80A1-FFE0B0A95B4B}" dt="2023-06-27T14:43:47.817" v="2733" actId="1076"/>
          <ac:picMkLst>
            <pc:docMk/>
            <pc:sldMk cId="334415543" sldId="966"/>
            <ac:picMk id="29" creationId="{950EEAAA-C841-3E0B-C35F-24559B962911}"/>
          </ac:picMkLst>
        </pc:picChg>
        <pc:picChg chg="add mod">
          <ac:chgData name="Charlotte Moss" userId="17b589c9-cb67-41ed-a894-f82ca12b573d" providerId="ADAL" clId="{C88EFB0C-DC28-48FB-80A1-FFE0B0A95B4B}" dt="2023-06-27T14:42:37.705" v="2695" actId="1076"/>
          <ac:picMkLst>
            <pc:docMk/>
            <pc:sldMk cId="334415543" sldId="966"/>
            <ac:picMk id="30" creationId="{B9F1AAD9-3AC0-B021-2FA6-09E75853CCD6}"/>
          </ac:picMkLst>
        </pc:picChg>
        <pc:picChg chg="add mod">
          <ac:chgData name="Charlotte Moss" userId="17b589c9-cb67-41ed-a894-f82ca12b573d" providerId="ADAL" clId="{C88EFB0C-DC28-48FB-80A1-FFE0B0A95B4B}" dt="2023-06-27T15:14:55.947" v="2958" actId="1076"/>
          <ac:picMkLst>
            <pc:docMk/>
            <pc:sldMk cId="334415543" sldId="966"/>
            <ac:picMk id="31" creationId="{7C90A232-4B37-1073-1851-1FE22DE35262}"/>
          </ac:picMkLst>
        </pc:picChg>
        <pc:picChg chg="add mod">
          <ac:chgData name="Charlotte Moss" userId="17b589c9-cb67-41ed-a894-f82ca12b573d" providerId="ADAL" clId="{C88EFB0C-DC28-48FB-80A1-FFE0B0A95B4B}" dt="2023-06-27T15:14:54.103" v="2957" actId="1076"/>
          <ac:picMkLst>
            <pc:docMk/>
            <pc:sldMk cId="334415543" sldId="966"/>
            <ac:picMk id="32" creationId="{EC977C6A-EC59-0152-E1B7-3C5244B580E4}"/>
          </ac:picMkLst>
        </pc:picChg>
        <pc:picChg chg="add mod">
          <ac:chgData name="Charlotte Moss" userId="17b589c9-cb67-41ed-a894-f82ca12b573d" providerId="ADAL" clId="{C88EFB0C-DC28-48FB-80A1-FFE0B0A95B4B}" dt="2023-06-27T14:40:37.825" v="2672" actId="1076"/>
          <ac:picMkLst>
            <pc:docMk/>
            <pc:sldMk cId="334415543" sldId="966"/>
            <ac:picMk id="35" creationId="{9D1F3C7D-9293-C0DE-7BC9-BCF023087863}"/>
          </ac:picMkLst>
        </pc:picChg>
        <pc:picChg chg="del">
          <ac:chgData name="Charlotte Moss" userId="17b589c9-cb67-41ed-a894-f82ca12b573d" providerId="ADAL" clId="{C88EFB0C-DC28-48FB-80A1-FFE0B0A95B4B}" dt="2023-06-27T14:07:38.071" v="2506" actId="478"/>
          <ac:picMkLst>
            <pc:docMk/>
            <pc:sldMk cId="334415543" sldId="966"/>
            <ac:picMk id="38" creationId="{C1785CF7-B084-0543-2CF5-FA9CD5372D14}"/>
          </ac:picMkLst>
        </pc:picChg>
        <pc:picChg chg="add mod">
          <ac:chgData name="Charlotte Moss" userId="17b589c9-cb67-41ed-a894-f82ca12b573d" providerId="ADAL" clId="{C88EFB0C-DC28-48FB-80A1-FFE0B0A95B4B}" dt="2023-06-27T14:40:43.194" v="2674" actId="1076"/>
          <ac:picMkLst>
            <pc:docMk/>
            <pc:sldMk cId="334415543" sldId="966"/>
            <ac:picMk id="40" creationId="{0DAAC422-80D0-7D64-DE87-356CB2A0F6AF}"/>
          </ac:picMkLst>
        </pc:picChg>
        <pc:picChg chg="del">
          <ac:chgData name="Charlotte Moss" userId="17b589c9-cb67-41ed-a894-f82ca12b573d" providerId="ADAL" clId="{C88EFB0C-DC28-48FB-80A1-FFE0B0A95B4B}" dt="2023-06-27T14:07:38.071" v="2506" actId="478"/>
          <ac:picMkLst>
            <pc:docMk/>
            <pc:sldMk cId="334415543" sldId="966"/>
            <ac:picMk id="42" creationId="{F8796153-79CF-7272-7B8B-1CC26F2A4496}"/>
          </ac:picMkLst>
        </pc:picChg>
        <pc:picChg chg="add del mod">
          <ac:chgData name="Charlotte Moss" userId="17b589c9-cb67-41ed-a894-f82ca12b573d" providerId="ADAL" clId="{C88EFB0C-DC28-48FB-80A1-FFE0B0A95B4B}" dt="2023-06-27T14:40:46.530" v="2676"/>
          <ac:picMkLst>
            <pc:docMk/>
            <pc:sldMk cId="334415543" sldId="966"/>
            <ac:picMk id="49" creationId="{6421B2F9-1912-6444-1C37-212DDC8F1CC4}"/>
          </ac:picMkLst>
        </pc:picChg>
        <pc:picChg chg="del">
          <ac:chgData name="Charlotte Moss" userId="17b589c9-cb67-41ed-a894-f82ca12b573d" providerId="ADAL" clId="{C88EFB0C-DC28-48FB-80A1-FFE0B0A95B4B}" dt="2023-06-27T14:07:38.071" v="2506" actId="478"/>
          <ac:picMkLst>
            <pc:docMk/>
            <pc:sldMk cId="334415543" sldId="966"/>
            <ac:picMk id="53" creationId="{F6D062FA-CC87-8126-0F95-7180F59C9E0F}"/>
          </ac:picMkLst>
        </pc:picChg>
        <pc:picChg chg="del">
          <ac:chgData name="Charlotte Moss" userId="17b589c9-cb67-41ed-a894-f82ca12b573d" providerId="ADAL" clId="{C88EFB0C-DC28-48FB-80A1-FFE0B0A95B4B}" dt="2023-06-27T14:07:38.071" v="2506" actId="478"/>
          <ac:picMkLst>
            <pc:docMk/>
            <pc:sldMk cId="334415543" sldId="966"/>
            <ac:picMk id="55" creationId="{1C1C0E1E-F26F-BE71-6E52-863ADA21C27D}"/>
          </ac:picMkLst>
        </pc:picChg>
        <pc:picChg chg="add mod">
          <ac:chgData name="Charlotte Moss" userId="17b589c9-cb67-41ed-a894-f82ca12b573d" providerId="ADAL" clId="{C88EFB0C-DC28-48FB-80A1-FFE0B0A95B4B}" dt="2023-06-27T14:40:53.675" v="2678" actId="1076"/>
          <ac:picMkLst>
            <pc:docMk/>
            <pc:sldMk cId="334415543" sldId="966"/>
            <ac:picMk id="59" creationId="{D5C59F57-C791-56B1-48B8-CC501AECC730}"/>
          </ac:picMkLst>
        </pc:picChg>
        <pc:picChg chg="add mod">
          <ac:chgData name="Charlotte Moss" userId="17b589c9-cb67-41ed-a894-f82ca12b573d" providerId="ADAL" clId="{C88EFB0C-DC28-48FB-80A1-FFE0B0A95B4B}" dt="2023-06-27T14:42:36.409" v="2694" actId="1076"/>
          <ac:picMkLst>
            <pc:docMk/>
            <pc:sldMk cId="334415543" sldId="966"/>
            <ac:picMk id="62" creationId="{77FEACE3-E0D4-FF7A-D2E9-14C2ACB95DF1}"/>
          </ac:picMkLst>
        </pc:picChg>
        <pc:picChg chg="add mod">
          <ac:chgData name="Charlotte Moss" userId="17b589c9-cb67-41ed-a894-f82ca12b573d" providerId="ADAL" clId="{C88EFB0C-DC28-48FB-80A1-FFE0B0A95B4B}" dt="2023-06-27T14:43:44.617" v="2731" actId="1076"/>
          <ac:picMkLst>
            <pc:docMk/>
            <pc:sldMk cId="334415543" sldId="966"/>
            <ac:picMk id="63" creationId="{AE6EBA17-2CA9-1ED7-31E7-74A7D2A84612}"/>
          </ac:picMkLst>
        </pc:picChg>
        <pc:picChg chg="add mod">
          <ac:chgData name="Charlotte Moss" userId="17b589c9-cb67-41ed-a894-f82ca12b573d" providerId="ADAL" clId="{C88EFB0C-DC28-48FB-80A1-FFE0B0A95B4B}" dt="2023-06-27T15:14:32.753" v="2927" actId="1076"/>
          <ac:picMkLst>
            <pc:docMk/>
            <pc:sldMk cId="334415543" sldId="966"/>
            <ac:picMk id="64" creationId="{C2DB9A74-A766-8E3F-FDFC-4AEFCBEF4D36}"/>
          </ac:picMkLst>
        </pc:picChg>
        <pc:picChg chg="add mod">
          <ac:chgData name="Charlotte Moss" userId="17b589c9-cb67-41ed-a894-f82ca12b573d" providerId="ADAL" clId="{C88EFB0C-DC28-48FB-80A1-FFE0B0A95B4B}" dt="2023-06-27T15:14:28.913" v="2925" actId="1076"/>
          <ac:picMkLst>
            <pc:docMk/>
            <pc:sldMk cId="334415543" sldId="966"/>
            <ac:picMk id="65" creationId="{15F17B38-306A-57F2-2200-B11924A086F9}"/>
          </ac:picMkLst>
        </pc:picChg>
        <pc:picChg chg="add mod">
          <ac:chgData name="Charlotte Moss" userId="17b589c9-cb67-41ed-a894-f82ca12b573d" providerId="ADAL" clId="{C88EFB0C-DC28-48FB-80A1-FFE0B0A95B4B}" dt="2023-06-27T15:14:31.489" v="2926" actId="1076"/>
          <ac:picMkLst>
            <pc:docMk/>
            <pc:sldMk cId="334415543" sldId="966"/>
            <ac:picMk id="67" creationId="{732335A1-A5BB-97DD-59E5-A802176C691F}"/>
          </ac:picMkLst>
        </pc:picChg>
        <pc:picChg chg="add mod">
          <ac:chgData name="Charlotte Moss" userId="17b589c9-cb67-41ed-a894-f82ca12b573d" providerId="ADAL" clId="{C88EFB0C-DC28-48FB-80A1-FFE0B0A95B4B}" dt="2023-06-27T15:15:02.305" v="2962" actId="1076"/>
          <ac:picMkLst>
            <pc:docMk/>
            <pc:sldMk cId="334415543" sldId="966"/>
            <ac:picMk id="68" creationId="{A52EB6C8-D184-B5AA-E14C-B4DFAE25640A}"/>
          </ac:picMkLst>
        </pc:picChg>
        <pc:cxnChg chg="add mod">
          <ac:chgData name="Charlotte Moss" userId="17b589c9-cb67-41ed-a894-f82ca12b573d" providerId="ADAL" clId="{C88EFB0C-DC28-48FB-80A1-FFE0B0A95B4B}" dt="2023-06-27T14:09:31.754" v="2578" actId="1038"/>
          <ac:cxnSpMkLst>
            <pc:docMk/>
            <pc:sldMk cId="334415543" sldId="966"/>
            <ac:cxnSpMk id="9" creationId="{CB001133-4F8F-A2CA-CD94-71CC94B31F96}"/>
          </ac:cxnSpMkLst>
        </pc:cxnChg>
        <pc:cxnChg chg="add mod">
          <ac:chgData name="Charlotte Moss" userId="17b589c9-cb67-41ed-a894-f82ca12b573d" providerId="ADAL" clId="{C88EFB0C-DC28-48FB-80A1-FFE0B0A95B4B}" dt="2023-06-27T14:09:42.562" v="2590" actId="1035"/>
          <ac:cxnSpMkLst>
            <pc:docMk/>
            <pc:sldMk cId="334415543" sldId="966"/>
            <ac:cxnSpMk id="10" creationId="{B1F7F950-362F-8C28-8A7B-46CAA4A37E22}"/>
          </ac:cxnSpMkLst>
        </pc:cxnChg>
      </pc:sldChg>
      <pc:sldChg chg="add del">
        <pc:chgData name="Charlotte Moss" userId="17b589c9-cb67-41ed-a894-f82ca12b573d" providerId="ADAL" clId="{C88EFB0C-DC28-48FB-80A1-FFE0B0A95B4B}" dt="2023-06-27T14:05:07.285" v="2502"/>
        <pc:sldMkLst>
          <pc:docMk/>
          <pc:sldMk cId="397288898" sldId="967"/>
        </pc:sldMkLst>
      </pc:sldChg>
      <pc:sldChg chg="addSp delSp modSp add mod ord modAnim modNotesTx">
        <pc:chgData name="Charlotte Moss" userId="17b589c9-cb67-41ed-a894-f82ca12b573d" providerId="ADAL" clId="{C88EFB0C-DC28-48FB-80A1-FFE0B0A95B4B}" dt="2023-06-27T16:00:46.797" v="3899"/>
        <pc:sldMkLst>
          <pc:docMk/>
          <pc:sldMk cId="1696700982" sldId="967"/>
        </pc:sldMkLst>
        <pc:spChg chg="add mod">
          <ac:chgData name="Charlotte Moss" userId="17b589c9-cb67-41ed-a894-f82ca12b573d" providerId="ADAL" clId="{C88EFB0C-DC28-48FB-80A1-FFE0B0A95B4B}" dt="2023-06-27T15:10:08.966" v="2842" actId="20577"/>
          <ac:spMkLst>
            <pc:docMk/>
            <pc:sldMk cId="1696700982" sldId="967"/>
            <ac:spMk id="2" creationId="{1AF51716-00F5-D329-2484-8E5EDBB34FCB}"/>
          </ac:spMkLst>
        </pc:spChg>
        <pc:spChg chg="add mod">
          <ac:chgData name="Charlotte Moss" userId="17b589c9-cb67-41ed-a894-f82ca12b573d" providerId="ADAL" clId="{C88EFB0C-DC28-48FB-80A1-FFE0B0A95B4B}" dt="2023-06-27T15:16:53.840" v="3011" actId="20577"/>
          <ac:spMkLst>
            <pc:docMk/>
            <pc:sldMk cId="1696700982" sldId="967"/>
            <ac:spMk id="3" creationId="{D192A1C7-8A2E-522E-6906-BA5E410269C8}"/>
          </ac:spMkLst>
        </pc:spChg>
        <pc:spChg chg="add mod">
          <ac:chgData name="Charlotte Moss" userId="17b589c9-cb67-41ed-a894-f82ca12b573d" providerId="ADAL" clId="{C88EFB0C-DC28-48FB-80A1-FFE0B0A95B4B}" dt="2023-06-27T14:55:14.201" v="2798" actId="20577"/>
          <ac:spMkLst>
            <pc:docMk/>
            <pc:sldMk cId="1696700982" sldId="967"/>
            <ac:spMk id="4" creationId="{AB6A25EB-6290-9A0C-39E7-704E0C8670EC}"/>
          </ac:spMkLst>
        </pc:spChg>
        <pc:spChg chg="add mod">
          <ac:chgData name="Charlotte Moss" userId="17b589c9-cb67-41ed-a894-f82ca12b573d" providerId="ADAL" clId="{C88EFB0C-DC28-48FB-80A1-FFE0B0A95B4B}" dt="2023-06-27T15:17:51.857" v="3136" actId="1035"/>
          <ac:spMkLst>
            <pc:docMk/>
            <pc:sldMk cId="1696700982" sldId="967"/>
            <ac:spMk id="5" creationId="{D4BE28FE-ECBB-51E4-5D1C-C21A801F67F2}"/>
          </ac:spMkLst>
        </pc:spChg>
        <pc:spChg chg="add mod">
          <ac:chgData name="Charlotte Moss" userId="17b589c9-cb67-41ed-a894-f82ca12b573d" providerId="ADAL" clId="{C88EFB0C-DC28-48FB-80A1-FFE0B0A95B4B}" dt="2023-06-27T15:02:18.455" v="2825" actId="20577"/>
          <ac:spMkLst>
            <pc:docMk/>
            <pc:sldMk cId="1696700982" sldId="967"/>
            <ac:spMk id="6" creationId="{B70FF752-C0E9-0292-8A4B-3EFEB2879151}"/>
          </ac:spMkLst>
        </pc:spChg>
        <pc:spChg chg="add mod">
          <ac:chgData name="Charlotte Moss" userId="17b589c9-cb67-41ed-a894-f82ca12b573d" providerId="ADAL" clId="{C88EFB0C-DC28-48FB-80A1-FFE0B0A95B4B}" dt="2023-06-27T15:17:09.151" v="3040" actId="1076"/>
          <ac:spMkLst>
            <pc:docMk/>
            <pc:sldMk cId="1696700982" sldId="967"/>
            <ac:spMk id="7" creationId="{33DE4DDC-44E6-63A5-7A33-DD127E506EC9}"/>
          </ac:spMkLst>
        </pc:spChg>
        <pc:spChg chg="add mod">
          <ac:chgData name="Charlotte Moss" userId="17b589c9-cb67-41ed-a894-f82ca12b573d" providerId="ADAL" clId="{C88EFB0C-DC28-48FB-80A1-FFE0B0A95B4B}" dt="2023-06-27T15:15:22.282" v="2983" actId="14100"/>
          <ac:spMkLst>
            <pc:docMk/>
            <pc:sldMk cId="1696700982" sldId="967"/>
            <ac:spMk id="8" creationId="{A16056D7-BCFA-29A7-B8AF-40DFC6979538}"/>
          </ac:spMkLst>
        </pc:spChg>
        <pc:spChg chg="add mod">
          <ac:chgData name="Charlotte Moss" userId="17b589c9-cb67-41ed-a894-f82ca12b573d" providerId="ADAL" clId="{C88EFB0C-DC28-48FB-80A1-FFE0B0A95B4B}" dt="2023-06-27T15:17:27.649" v="3085" actId="1076"/>
          <ac:spMkLst>
            <pc:docMk/>
            <pc:sldMk cId="1696700982" sldId="967"/>
            <ac:spMk id="11" creationId="{43D59530-0C9E-7526-0817-35C895FE3205}"/>
          </ac:spMkLst>
        </pc:spChg>
        <pc:spChg chg="add mod">
          <ac:chgData name="Charlotte Moss" userId="17b589c9-cb67-41ed-a894-f82ca12b573d" providerId="ADAL" clId="{C88EFB0C-DC28-48FB-80A1-FFE0B0A95B4B}" dt="2023-06-27T14:55:34.427" v="2802" actId="2085"/>
          <ac:spMkLst>
            <pc:docMk/>
            <pc:sldMk cId="1696700982" sldId="967"/>
            <ac:spMk id="17" creationId="{EA65AA9E-8D91-F499-DA84-70C42E3F35B6}"/>
          </ac:spMkLst>
        </pc:spChg>
        <pc:spChg chg="add mod">
          <ac:chgData name="Charlotte Moss" userId="17b589c9-cb67-41ed-a894-f82ca12b573d" providerId="ADAL" clId="{C88EFB0C-DC28-48FB-80A1-FFE0B0A95B4B}" dt="2023-06-27T15:10:54.994" v="2854" actId="1076"/>
          <ac:spMkLst>
            <pc:docMk/>
            <pc:sldMk cId="1696700982" sldId="967"/>
            <ac:spMk id="24" creationId="{29964BA5-9543-1C67-6F12-3A1078619C6D}"/>
          </ac:spMkLst>
        </pc:spChg>
        <pc:spChg chg="add mod">
          <ac:chgData name="Charlotte Moss" userId="17b589c9-cb67-41ed-a894-f82ca12b573d" providerId="ADAL" clId="{C88EFB0C-DC28-48FB-80A1-FFE0B0A95B4B}" dt="2023-06-27T15:15:25.689" v="2984" actId="1076"/>
          <ac:spMkLst>
            <pc:docMk/>
            <pc:sldMk cId="1696700982" sldId="967"/>
            <ac:spMk id="27" creationId="{62CEECE4-4E00-8BE1-1DDC-0A07160ED135}"/>
          </ac:spMkLst>
        </pc:spChg>
        <pc:spChg chg="add mod">
          <ac:chgData name="Charlotte Moss" userId="17b589c9-cb67-41ed-a894-f82ca12b573d" providerId="ADAL" clId="{C88EFB0C-DC28-48FB-80A1-FFE0B0A95B4B}" dt="2023-06-27T15:13:13.378" v="2893" actId="207"/>
          <ac:spMkLst>
            <pc:docMk/>
            <pc:sldMk cId="1696700982" sldId="967"/>
            <ac:spMk id="28" creationId="{927198FC-25C0-300F-9098-F33D0A0BB1EE}"/>
          </ac:spMkLst>
        </pc:spChg>
        <pc:spChg chg="add del mod">
          <ac:chgData name="Charlotte Moss" userId="17b589c9-cb67-41ed-a894-f82ca12b573d" providerId="ADAL" clId="{C88EFB0C-DC28-48FB-80A1-FFE0B0A95B4B}" dt="2023-06-27T15:13:43.982" v="2897" actId="21"/>
          <ac:spMkLst>
            <pc:docMk/>
            <pc:sldMk cId="1696700982" sldId="967"/>
            <ac:spMk id="30" creationId="{4A4D2747-6DF8-AF6F-50A2-98D9D6482389}"/>
          </ac:spMkLst>
        </pc:spChg>
        <pc:grpChg chg="add del mod">
          <ac:chgData name="Charlotte Moss" userId="17b589c9-cb67-41ed-a894-f82ca12b573d" providerId="ADAL" clId="{C88EFB0C-DC28-48FB-80A1-FFE0B0A95B4B}" dt="2023-06-27T15:02:52.167" v="2828" actId="165"/>
          <ac:grpSpMkLst>
            <pc:docMk/>
            <pc:sldMk cId="1696700982" sldId="967"/>
            <ac:grpSpMk id="20" creationId="{8F47EB85-040F-E8DA-E01D-5C35DC196D29}"/>
          </ac:grpSpMkLst>
        </pc:grpChg>
        <pc:picChg chg="add mod">
          <ac:chgData name="Charlotte Moss" userId="17b589c9-cb67-41ed-a894-f82ca12b573d" providerId="ADAL" clId="{C88EFB0C-DC28-48FB-80A1-FFE0B0A95B4B}" dt="2023-06-27T14:54:36.599" v="2793" actId="1076"/>
          <ac:picMkLst>
            <pc:docMk/>
            <pc:sldMk cId="1696700982" sldId="967"/>
            <ac:picMk id="12" creationId="{C7DB5833-9E00-4B77-A007-B02B6BC7F2B4}"/>
          </ac:picMkLst>
        </pc:picChg>
        <pc:picChg chg="add mod">
          <ac:chgData name="Charlotte Moss" userId="17b589c9-cb67-41ed-a894-f82ca12b573d" providerId="ADAL" clId="{C88EFB0C-DC28-48FB-80A1-FFE0B0A95B4B}" dt="2023-06-27T14:54:09.021" v="2786" actId="1076"/>
          <ac:picMkLst>
            <pc:docMk/>
            <pc:sldMk cId="1696700982" sldId="967"/>
            <ac:picMk id="13" creationId="{66599EF5-B18F-937A-BE12-69FBD57B4DB0}"/>
          </ac:picMkLst>
        </pc:picChg>
        <pc:picChg chg="add mod">
          <ac:chgData name="Charlotte Moss" userId="17b589c9-cb67-41ed-a894-f82ca12b573d" providerId="ADAL" clId="{C88EFB0C-DC28-48FB-80A1-FFE0B0A95B4B}" dt="2023-06-27T15:11:00.355" v="2855" actId="1076"/>
          <ac:picMkLst>
            <pc:docMk/>
            <pc:sldMk cId="1696700982" sldId="967"/>
            <ac:picMk id="14" creationId="{EC575208-B93F-592F-B561-A16201B3C01B}"/>
          </ac:picMkLst>
        </pc:picChg>
        <pc:picChg chg="add mod">
          <ac:chgData name="Charlotte Moss" userId="17b589c9-cb67-41ed-a894-f82ca12b573d" providerId="ADAL" clId="{C88EFB0C-DC28-48FB-80A1-FFE0B0A95B4B}" dt="2023-06-27T14:54:15.909" v="2790" actId="1076"/>
          <ac:picMkLst>
            <pc:docMk/>
            <pc:sldMk cId="1696700982" sldId="967"/>
            <ac:picMk id="15" creationId="{8AD7DED6-F2AD-A878-8EBA-60527DC6C2AF}"/>
          </ac:picMkLst>
        </pc:picChg>
        <pc:picChg chg="add mod">
          <ac:chgData name="Charlotte Moss" userId="17b589c9-cb67-41ed-a894-f82ca12b573d" providerId="ADAL" clId="{C88EFB0C-DC28-48FB-80A1-FFE0B0A95B4B}" dt="2023-06-27T14:54:19.711" v="2792" actId="1076"/>
          <ac:picMkLst>
            <pc:docMk/>
            <pc:sldMk cId="1696700982" sldId="967"/>
            <ac:picMk id="16" creationId="{F8BA16A0-6A14-71B5-D26E-FEE3A0F8CF25}"/>
          </ac:picMkLst>
        </pc:picChg>
        <pc:picChg chg="add mod">
          <ac:chgData name="Charlotte Moss" userId="17b589c9-cb67-41ed-a894-f82ca12b573d" providerId="ADAL" clId="{C88EFB0C-DC28-48FB-80A1-FFE0B0A95B4B}" dt="2023-06-27T15:03:03.147" v="2834" actId="1076"/>
          <ac:picMkLst>
            <pc:docMk/>
            <pc:sldMk cId="1696700982" sldId="967"/>
            <ac:picMk id="18" creationId="{B0DFC031-F8EC-E7FC-4152-41C08BB14F65}"/>
          </ac:picMkLst>
        </pc:picChg>
        <pc:picChg chg="add del mod">
          <ac:chgData name="Charlotte Moss" userId="17b589c9-cb67-41ed-a894-f82ca12b573d" providerId="ADAL" clId="{C88EFB0C-DC28-48FB-80A1-FFE0B0A95B4B}" dt="2023-06-27T15:02:20.100" v="2826" actId="478"/>
          <ac:picMkLst>
            <pc:docMk/>
            <pc:sldMk cId="1696700982" sldId="967"/>
            <ac:picMk id="19" creationId="{C6D47B9F-29CE-C127-948A-354C184C32D1}"/>
          </ac:picMkLst>
        </pc:picChg>
        <pc:picChg chg="mod topLvl">
          <ac:chgData name="Charlotte Moss" userId="17b589c9-cb67-41ed-a894-f82ca12b573d" providerId="ADAL" clId="{C88EFB0C-DC28-48FB-80A1-FFE0B0A95B4B}" dt="2023-06-27T15:03:00.900" v="2832" actId="1076"/>
          <ac:picMkLst>
            <pc:docMk/>
            <pc:sldMk cId="1696700982" sldId="967"/>
            <ac:picMk id="21" creationId="{D7FB8CF2-A643-FFD3-C8D1-A3AB734906F6}"/>
          </ac:picMkLst>
        </pc:picChg>
        <pc:picChg chg="del mod topLvl">
          <ac:chgData name="Charlotte Moss" userId="17b589c9-cb67-41ed-a894-f82ca12b573d" providerId="ADAL" clId="{C88EFB0C-DC28-48FB-80A1-FFE0B0A95B4B}" dt="2023-06-27T15:02:54.467" v="2829" actId="478"/>
          <ac:picMkLst>
            <pc:docMk/>
            <pc:sldMk cId="1696700982" sldId="967"/>
            <ac:picMk id="22" creationId="{754AF2F6-B0F5-41BC-0D91-5D81C0E25FAA}"/>
          </ac:picMkLst>
        </pc:picChg>
        <pc:picChg chg="add mod">
          <ac:chgData name="Charlotte Moss" userId="17b589c9-cb67-41ed-a894-f82ca12b573d" providerId="ADAL" clId="{C88EFB0C-DC28-48FB-80A1-FFE0B0A95B4B}" dt="2023-06-27T15:10:48.171" v="2851" actId="1076"/>
          <ac:picMkLst>
            <pc:docMk/>
            <pc:sldMk cId="1696700982" sldId="967"/>
            <ac:picMk id="23" creationId="{C2E0B99B-49B0-25BA-93C8-3C282158CA04}"/>
          </ac:picMkLst>
        </pc:picChg>
        <pc:picChg chg="add mod">
          <ac:chgData name="Charlotte Moss" userId="17b589c9-cb67-41ed-a894-f82ca12b573d" providerId="ADAL" clId="{C88EFB0C-DC28-48FB-80A1-FFE0B0A95B4B}" dt="2023-06-27T15:10:49.421" v="2852" actId="1076"/>
          <ac:picMkLst>
            <pc:docMk/>
            <pc:sldMk cId="1696700982" sldId="967"/>
            <ac:picMk id="25" creationId="{18387A1E-70B7-DA1A-5429-86E8CB4773B8}"/>
          </ac:picMkLst>
        </pc:picChg>
        <pc:picChg chg="add mod">
          <ac:chgData name="Charlotte Moss" userId="17b589c9-cb67-41ed-a894-f82ca12b573d" providerId="ADAL" clId="{C88EFB0C-DC28-48FB-80A1-FFE0B0A95B4B}" dt="2023-06-27T15:15:28.202" v="2985" actId="1076"/>
          <ac:picMkLst>
            <pc:docMk/>
            <pc:sldMk cId="1696700982" sldId="967"/>
            <ac:picMk id="26" creationId="{66B863C7-AD23-BC94-7536-9E4B36C5EA7C}"/>
          </ac:picMkLst>
        </pc:picChg>
        <pc:picChg chg="add mod">
          <ac:chgData name="Charlotte Moss" userId="17b589c9-cb67-41ed-a894-f82ca12b573d" providerId="ADAL" clId="{C88EFB0C-DC28-48FB-80A1-FFE0B0A95B4B}" dt="2023-06-27T15:15:32.384" v="2987" actId="1076"/>
          <ac:picMkLst>
            <pc:docMk/>
            <pc:sldMk cId="1696700982" sldId="967"/>
            <ac:picMk id="31" creationId="{C9147380-E737-A8B7-339E-AAB646C46718}"/>
          </ac:picMkLst>
        </pc:picChg>
      </pc:sldChg>
      <pc:sldChg chg="delSp modSp add mod delAnim modNotesTx">
        <pc:chgData name="Charlotte Moss" userId="17b589c9-cb67-41ed-a894-f82ca12b573d" providerId="ADAL" clId="{C88EFB0C-DC28-48FB-80A1-FFE0B0A95B4B}" dt="2023-06-27T15:53:22.069" v="3822" actId="20577"/>
        <pc:sldMkLst>
          <pc:docMk/>
          <pc:sldMk cId="1774248723" sldId="968"/>
        </pc:sldMkLst>
        <pc:spChg chg="del">
          <ac:chgData name="Charlotte Moss" userId="17b589c9-cb67-41ed-a894-f82ca12b573d" providerId="ADAL" clId="{C88EFB0C-DC28-48FB-80A1-FFE0B0A95B4B}" dt="2023-06-27T15:53:03.355" v="3803" actId="478"/>
          <ac:spMkLst>
            <pc:docMk/>
            <pc:sldMk cId="1774248723" sldId="968"/>
            <ac:spMk id="55" creationId="{BDF82653-B951-4AAC-B1A2-20FD4CFE7478}"/>
          </ac:spMkLst>
        </pc:spChg>
        <pc:spChg chg="del">
          <ac:chgData name="Charlotte Moss" userId="17b589c9-cb67-41ed-a894-f82ca12b573d" providerId="ADAL" clId="{C88EFB0C-DC28-48FB-80A1-FFE0B0A95B4B}" dt="2023-06-27T15:53:03.355" v="3803" actId="478"/>
          <ac:spMkLst>
            <pc:docMk/>
            <pc:sldMk cId="1774248723" sldId="968"/>
            <ac:spMk id="56" creationId="{862CFA1C-E682-4099-8294-19B044354D55}"/>
          </ac:spMkLst>
        </pc:spChg>
        <pc:spChg chg="del">
          <ac:chgData name="Charlotte Moss" userId="17b589c9-cb67-41ed-a894-f82ca12b573d" providerId="ADAL" clId="{C88EFB0C-DC28-48FB-80A1-FFE0B0A95B4B}" dt="2023-06-27T15:53:03.355" v="3803" actId="478"/>
          <ac:spMkLst>
            <pc:docMk/>
            <pc:sldMk cId="1774248723" sldId="968"/>
            <ac:spMk id="57" creationId="{DF64A05B-A2E8-4E6A-AE16-0B9A2F39F702}"/>
          </ac:spMkLst>
        </pc:spChg>
        <pc:spChg chg="del">
          <ac:chgData name="Charlotte Moss" userId="17b589c9-cb67-41ed-a894-f82ca12b573d" providerId="ADAL" clId="{C88EFB0C-DC28-48FB-80A1-FFE0B0A95B4B}" dt="2023-06-27T15:53:03.355" v="3803" actId="478"/>
          <ac:spMkLst>
            <pc:docMk/>
            <pc:sldMk cId="1774248723" sldId="968"/>
            <ac:spMk id="58" creationId="{EF239C35-C144-491F-AEA8-CD145B46436E}"/>
          </ac:spMkLst>
        </pc:spChg>
        <pc:spChg chg="del">
          <ac:chgData name="Charlotte Moss" userId="17b589c9-cb67-41ed-a894-f82ca12b573d" providerId="ADAL" clId="{C88EFB0C-DC28-48FB-80A1-FFE0B0A95B4B}" dt="2023-06-27T15:53:03.355" v="3803" actId="478"/>
          <ac:spMkLst>
            <pc:docMk/>
            <pc:sldMk cId="1774248723" sldId="968"/>
            <ac:spMk id="59" creationId="{5EAB8AEE-2EFB-4FCD-B290-9EBB073016C9}"/>
          </ac:spMkLst>
        </pc:spChg>
        <pc:spChg chg="del">
          <ac:chgData name="Charlotte Moss" userId="17b589c9-cb67-41ed-a894-f82ca12b573d" providerId="ADAL" clId="{C88EFB0C-DC28-48FB-80A1-FFE0B0A95B4B}" dt="2023-06-27T15:53:03.355" v="3803" actId="478"/>
          <ac:spMkLst>
            <pc:docMk/>
            <pc:sldMk cId="1774248723" sldId="968"/>
            <ac:spMk id="60" creationId="{D18B8898-B477-43E3-BE8C-9D0576976DA9}"/>
          </ac:spMkLst>
        </pc:spChg>
        <pc:spChg chg="del">
          <ac:chgData name="Charlotte Moss" userId="17b589c9-cb67-41ed-a894-f82ca12b573d" providerId="ADAL" clId="{C88EFB0C-DC28-48FB-80A1-FFE0B0A95B4B}" dt="2023-06-27T15:53:03.355" v="3803" actId="478"/>
          <ac:spMkLst>
            <pc:docMk/>
            <pc:sldMk cId="1774248723" sldId="968"/>
            <ac:spMk id="64" creationId="{24EF90E7-D847-4795-BDB5-8402724F776D}"/>
          </ac:spMkLst>
        </pc:spChg>
        <pc:spChg chg="del">
          <ac:chgData name="Charlotte Moss" userId="17b589c9-cb67-41ed-a894-f82ca12b573d" providerId="ADAL" clId="{C88EFB0C-DC28-48FB-80A1-FFE0B0A95B4B}" dt="2023-06-27T15:53:03.355" v="3803" actId="478"/>
          <ac:spMkLst>
            <pc:docMk/>
            <pc:sldMk cId="1774248723" sldId="968"/>
            <ac:spMk id="65" creationId="{14BEB3B8-B887-4DEB-A486-6CD05DC01D9A}"/>
          </ac:spMkLst>
        </pc:spChg>
        <pc:spChg chg="del">
          <ac:chgData name="Charlotte Moss" userId="17b589c9-cb67-41ed-a894-f82ca12b573d" providerId="ADAL" clId="{C88EFB0C-DC28-48FB-80A1-FFE0B0A95B4B}" dt="2023-06-27T15:53:03.355" v="3803" actId="478"/>
          <ac:spMkLst>
            <pc:docMk/>
            <pc:sldMk cId="1774248723" sldId="968"/>
            <ac:spMk id="66" creationId="{9A77445A-237C-48F8-B46C-8170B7D37559}"/>
          </ac:spMkLst>
        </pc:spChg>
        <pc:spChg chg="del">
          <ac:chgData name="Charlotte Moss" userId="17b589c9-cb67-41ed-a894-f82ca12b573d" providerId="ADAL" clId="{C88EFB0C-DC28-48FB-80A1-FFE0B0A95B4B}" dt="2023-06-27T15:53:03.355" v="3803" actId="478"/>
          <ac:spMkLst>
            <pc:docMk/>
            <pc:sldMk cId="1774248723" sldId="968"/>
            <ac:spMk id="67" creationId="{2A9D9F22-C351-4596-BB7D-87AE8D30A74E}"/>
          </ac:spMkLst>
        </pc:spChg>
        <pc:spChg chg="del">
          <ac:chgData name="Charlotte Moss" userId="17b589c9-cb67-41ed-a894-f82ca12b573d" providerId="ADAL" clId="{C88EFB0C-DC28-48FB-80A1-FFE0B0A95B4B}" dt="2023-06-27T15:53:03.355" v="3803" actId="478"/>
          <ac:spMkLst>
            <pc:docMk/>
            <pc:sldMk cId="1774248723" sldId="968"/>
            <ac:spMk id="68" creationId="{171C234B-E1D8-4BA7-9BB6-CEE92AB173E3}"/>
          </ac:spMkLst>
        </pc:spChg>
        <pc:spChg chg="del">
          <ac:chgData name="Charlotte Moss" userId="17b589c9-cb67-41ed-a894-f82ca12b573d" providerId="ADAL" clId="{C88EFB0C-DC28-48FB-80A1-FFE0B0A95B4B}" dt="2023-06-27T15:53:03.355" v="3803" actId="478"/>
          <ac:spMkLst>
            <pc:docMk/>
            <pc:sldMk cId="1774248723" sldId="968"/>
            <ac:spMk id="69" creationId="{5C29C5FA-AFAC-4818-90A1-7B59F3E335C7}"/>
          </ac:spMkLst>
        </pc:spChg>
        <pc:spChg chg="del">
          <ac:chgData name="Charlotte Moss" userId="17b589c9-cb67-41ed-a894-f82ca12b573d" providerId="ADAL" clId="{C88EFB0C-DC28-48FB-80A1-FFE0B0A95B4B}" dt="2023-06-27T15:53:03.355" v="3803" actId="478"/>
          <ac:spMkLst>
            <pc:docMk/>
            <pc:sldMk cId="1774248723" sldId="968"/>
            <ac:spMk id="70" creationId="{3BD33182-986E-45CA-86E6-40DC81B590C8}"/>
          </ac:spMkLst>
        </pc:spChg>
        <pc:spChg chg="del">
          <ac:chgData name="Charlotte Moss" userId="17b589c9-cb67-41ed-a894-f82ca12b573d" providerId="ADAL" clId="{C88EFB0C-DC28-48FB-80A1-FFE0B0A95B4B}" dt="2023-06-27T15:53:03.355" v="3803" actId="478"/>
          <ac:spMkLst>
            <pc:docMk/>
            <pc:sldMk cId="1774248723" sldId="968"/>
            <ac:spMk id="71" creationId="{D4662F6F-BB7A-440E-99DB-3FEB806B34CB}"/>
          </ac:spMkLst>
        </pc:spChg>
        <pc:spChg chg="del">
          <ac:chgData name="Charlotte Moss" userId="17b589c9-cb67-41ed-a894-f82ca12b573d" providerId="ADAL" clId="{C88EFB0C-DC28-48FB-80A1-FFE0B0A95B4B}" dt="2023-06-27T15:53:03.355" v="3803" actId="478"/>
          <ac:spMkLst>
            <pc:docMk/>
            <pc:sldMk cId="1774248723" sldId="968"/>
            <ac:spMk id="72" creationId="{80DD82C3-D3C7-45A3-B5A4-90223E7359A7}"/>
          </ac:spMkLst>
        </pc:spChg>
        <pc:spChg chg="del">
          <ac:chgData name="Charlotte Moss" userId="17b589c9-cb67-41ed-a894-f82ca12b573d" providerId="ADAL" clId="{C88EFB0C-DC28-48FB-80A1-FFE0B0A95B4B}" dt="2023-06-27T15:53:03.355" v="3803" actId="478"/>
          <ac:spMkLst>
            <pc:docMk/>
            <pc:sldMk cId="1774248723" sldId="968"/>
            <ac:spMk id="73" creationId="{40541C7D-B0CC-4C45-9347-2F6A8921779D}"/>
          </ac:spMkLst>
        </pc:spChg>
        <pc:spChg chg="del">
          <ac:chgData name="Charlotte Moss" userId="17b589c9-cb67-41ed-a894-f82ca12b573d" providerId="ADAL" clId="{C88EFB0C-DC28-48FB-80A1-FFE0B0A95B4B}" dt="2023-06-27T15:53:03.355" v="3803" actId="478"/>
          <ac:spMkLst>
            <pc:docMk/>
            <pc:sldMk cId="1774248723" sldId="968"/>
            <ac:spMk id="74" creationId="{85556096-252E-4BFA-8C9B-3147737202F6}"/>
          </ac:spMkLst>
        </pc:spChg>
        <pc:spChg chg="del">
          <ac:chgData name="Charlotte Moss" userId="17b589c9-cb67-41ed-a894-f82ca12b573d" providerId="ADAL" clId="{C88EFB0C-DC28-48FB-80A1-FFE0B0A95B4B}" dt="2023-06-27T15:53:03.355" v="3803" actId="478"/>
          <ac:spMkLst>
            <pc:docMk/>
            <pc:sldMk cId="1774248723" sldId="968"/>
            <ac:spMk id="75" creationId="{B56FCEEC-BBC0-447D-8197-5467071F582A}"/>
          </ac:spMkLst>
        </pc:spChg>
        <pc:graphicFrameChg chg="mod modGraphic">
          <ac:chgData name="Charlotte Moss" userId="17b589c9-cb67-41ed-a894-f82ca12b573d" providerId="ADAL" clId="{C88EFB0C-DC28-48FB-80A1-FFE0B0A95B4B}" dt="2023-06-27T15:53:08.372" v="3804" actId="207"/>
          <ac:graphicFrameMkLst>
            <pc:docMk/>
            <pc:sldMk cId="1774248723" sldId="968"/>
            <ac:graphicFrameMk id="48" creationId="{E6F5C010-FCBF-483C-895E-1E56C0C2FA24}"/>
          </ac:graphicFrameMkLst>
        </pc:graphicFrameChg>
      </pc:sldChg>
      <pc:sldChg chg="delSp modSp add mod delAnim modNotesTx">
        <pc:chgData name="Charlotte Moss" userId="17b589c9-cb67-41ed-a894-f82ca12b573d" providerId="ADAL" clId="{C88EFB0C-DC28-48FB-80A1-FFE0B0A95B4B}" dt="2023-06-27T15:53:26.182" v="3830" actId="20577"/>
        <pc:sldMkLst>
          <pc:docMk/>
          <pc:sldMk cId="103475977" sldId="969"/>
        </pc:sldMkLst>
        <pc:spChg chg="del">
          <ac:chgData name="Charlotte Moss" userId="17b589c9-cb67-41ed-a894-f82ca12b573d" providerId="ADAL" clId="{C88EFB0C-DC28-48FB-80A1-FFE0B0A95B4B}" dt="2023-06-27T15:53:12.593" v="3805" actId="478"/>
          <ac:spMkLst>
            <pc:docMk/>
            <pc:sldMk cId="103475977" sldId="969"/>
            <ac:spMk id="55" creationId="{BDF82653-B951-4AAC-B1A2-20FD4CFE7478}"/>
          </ac:spMkLst>
        </pc:spChg>
        <pc:spChg chg="del">
          <ac:chgData name="Charlotte Moss" userId="17b589c9-cb67-41ed-a894-f82ca12b573d" providerId="ADAL" clId="{C88EFB0C-DC28-48FB-80A1-FFE0B0A95B4B}" dt="2023-06-27T15:53:12.593" v="3805" actId="478"/>
          <ac:spMkLst>
            <pc:docMk/>
            <pc:sldMk cId="103475977" sldId="969"/>
            <ac:spMk id="56" creationId="{862CFA1C-E682-4099-8294-19B044354D55}"/>
          </ac:spMkLst>
        </pc:spChg>
        <pc:spChg chg="del">
          <ac:chgData name="Charlotte Moss" userId="17b589c9-cb67-41ed-a894-f82ca12b573d" providerId="ADAL" clId="{C88EFB0C-DC28-48FB-80A1-FFE0B0A95B4B}" dt="2023-06-27T15:53:12.593" v="3805" actId="478"/>
          <ac:spMkLst>
            <pc:docMk/>
            <pc:sldMk cId="103475977" sldId="969"/>
            <ac:spMk id="57" creationId="{DF64A05B-A2E8-4E6A-AE16-0B9A2F39F702}"/>
          </ac:spMkLst>
        </pc:spChg>
        <pc:spChg chg="del">
          <ac:chgData name="Charlotte Moss" userId="17b589c9-cb67-41ed-a894-f82ca12b573d" providerId="ADAL" clId="{C88EFB0C-DC28-48FB-80A1-FFE0B0A95B4B}" dt="2023-06-27T15:53:12.593" v="3805" actId="478"/>
          <ac:spMkLst>
            <pc:docMk/>
            <pc:sldMk cId="103475977" sldId="969"/>
            <ac:spMk id="58" creationId="{EF239C35-C144-491F-AEA8-CD145B46436E}"/>
          </ac:spMkLst>
        </pc:spChg>
        <pc:spChg chg="del">
          <ac:chgData name="Charlotte Moss" userId="17b589c9-cb67-41ed-a894-f82ca12b573d" providerId="ADAL" clId="{C88EFB0C-DC28-48FB-80A1-FFE0B0A95B4B}" dt="2023-06-27T15:53:12.593" v="3805" actId="478"/>
          <ac:spMkLst>
            <pc:docMk/>
            <pc:sldMk cId="103475977" sldId="969"/>
            <ac:spMk id="59" creationId="{5EAB8AEE-2EFB-4FCD-B290-9EBB073016C9}"/>
          </ac:spMkLst>
        </pc:spChg>
        <pc:spChg chg="del">
          <ac:chgData name="Charlotte Moss" userId="17b589c9-cb67-41ed-a894-f82ca12b573d" providerId="ADAL" clId="{C88EFB0C-DC28-48FB-80A1-FFE0B0A95B4B}" dt="2023-06-27T15:53:12.593" v="3805" actId="478"/>
          <ac:spMkLst>
            <pc:docMk/>
            <pc:sldMk cId="103475977" sldId="969"/>
            <ac:spMk id="60" creationId="{D18B8898-B477-43E3-BE8C-9D0576976DA9}"/>
          </ac:spMkLst>
        </pc:spChg>
        <pc:spChg chg="del">
          <ac:chgData name="Charlotte Moss" userId="17b589c9-cb67-41ed-a894-f82ca12b573d" providerId="ADAL" clId="{C88EFB0C-DC28-48FB-80A1-FFE0B0A95B4B}" dt="2023-06-27T15:53:12.593" v="3805" actId="478"/>
          <ac:spMkLst>
            <pc:docMk/>
            <pc:sldMk cId="103475977" sldId="969"/>
            <ac:spMk id="64" creationId="{24EF90E7-D847-4795-BDB5-8402724F776D}"/>
          </ac:spMkLst>
        </pc:spChg>
        <pc:spChg chg="del">
          <ac:chgData name="Charlotte Moss" userId="17b589c9-cb67-41ed-a894-f82ca12b573d" providerId="ADAL" clId="{C88EFB0C-DC28-48FB-80A1-FFE0B0A95B4B}" dt="2023-06-27T15:53:12.593" v="3805" actId="478"/>
          <ac:spMkLst>
            <pc:docMk/>
            <pc:sldMk cId="103475977" sldId="969"/>
            <ac:spMk id="65" creationId="{14BEB3B8-B887-4DEB-A486-6CD05DC01D9A}"/>
          </ac:spMkLst>
        </pc:spChg>
        <pc:spChg chg="del">
          <ac:chgData name="Charlotte Moss" userId="17b589c9-cb67-41ed-a894-f82ca12b573d" providerId="ADAL" clId="{C88EFB0C-DC28-48FB-80A1-FFE0B0A95B4B}" dt="2023-06-27T15:53:12.593" v="3805" actId="478"/>
          <ac:spMkLst>
            <pc:docMk/>
            <pc:sldMk cId="103475977" sldId="969"/>
            <ac:spMk id="66" creationId="{9A77445A-237C-48F8-B46C-8170B7D37559}"/>
          </ac:spMkLst>
        </pc:spChg>
        <pc:spChg chg="del">
          <ac:chgData name="Charlotte Moss" userId="17b589c9-cb67-41ed-a894-f82ca12b573d" providerId="ADAL" clId="{C88EFB0C-DC28-48FB-80A1-FFE0B0A95B4B}" dt="2023-06-27T15:53:12.593" v="3805" actId="478"/>
          <ac:spMkLst>
            <pc:docMk/>
            <pc:sldMk cId="103475977" sldId="969"/>
            <ac:spMk id="67" creationId="{2A9D9F22-C351-4596-BB7D-87AE8D30A74E}"/>
          </ac:spMkLst>
        </pc:spChg>
        <pc:spChg chg="del">
          <ac:chgData name="Charlotte Moss" userId="17b589c9-cb67-41ed-a894-f82ca12b573d" providerId="ADAL" clId="{C88EFB0C-DC28-48FB-80A1-FFE0B0A95B4B}" dt="2023-06-27T15:53:12.593" v="3805" actId="478"/>
          <ac:spMkLst>
            <pc:docMk/>
            <pc:sldMk cId="103475977" sldId="969"/>
            <ac:spMk id="68" creationId="{171C234B-E1D8-4BA7-9BB6-CEE92AB173E3}"/>
          </ac:spMkLst>
        </pc:spChg>
        <pc:spChg chg="del">
          <ac:chgData name="Charlotte Moss" userId="17b589c9-cb67-41ed-a894-f82ca12b573d" providerId="ADAL" clId="{C88EFB0C-DC28-48FB-80A1-FFE0B0A95B4B}" dt="2023-06-27T15:53:12.593" v="3805" actId="478"/>
          <ac:spMkLst>
            <pc:docMk/>
            <pc:sldMk cId="103475977" sldId="969"/>
            <ac:spMk id="69" creationId="{5C29C5FA-AFAC-4818-90A1-7B59F3E335C7}"/>
          </ac:spMkLst>
        </pc:spChg>
        <pc:spChg chg="del">
          <ac:chgData name="Charlotte Moss" userId="17b589c9-cb67-41ed-a894-f82ca12b573d" providerId="ADAL" clId="{C88EFB0C-DC28-48FB-80A1-FFE0B0A95B4B}" dt="2023-06-27T15:53:12.593" v="3805" actId="478"/>
          <ac:spMkLst>
            <pc:docMk/>
            <pc:sldMk cId="103475977" sldId="969"/>
            <ac:spMk id="70" creationId="{3BD33182-986E-45CA-86E6-40DC81B590C8}"/>
          </ac:spMkLst>
        </pc:spChg>
        <pc:spChg chg="del">
          <ac:chgData name="Charlotte Moss" userId="17b589c9-cb67-41ed-a894-f82ca12b573d" providerId="ADAL" clId="{C88EFB0C-DC28-48FB-80A1-FFE0B0A95B4B}" dt="2023-06-27T15:53:12.593" v="3805" actId="478"/>
          <ac:spMkLst>
            <pc:docMk/>
            <pc:sldMk cId="103475977" sldId="969"/>
            <ac:spMk id="71" creationId="{D4662F6F-BB7A-440E-99DB-3FEB806B34CB}"/>
          </ac:spMkLst>
        </pc:spChg>
        <pc:spChg chg="del">
          <ac:chgData name="Charlotte Moss" userId="17b589c9-cb67-41ed-a894-f82ca12b573d" providerId="ADAL" clId="{C88EFB0C-DC28-48FB-80A1-FFE0B0A95B4B}" dt="2023-06-27T15:53:12.593" v="3805" actId="478"/>
          <ac:spMkLst>
            <pc:docMk/>
            <pc:sldMk cId="103475977" sldId="969"/>
            <ac:spMk id="72" creationId="{80DD82C3-D3C7-45A3-B5A4-90223E7359A7}"/>
          </ac:spMkLst>
        </pc:spChg>
        <pc:spChg chg="del">
          <ac:chgData name="Charlotte Moss" userId="17b589c9-cb67-41ed-a894-f82ca12b573d" providerId="ADAL" clId="{C88EFB0C-DC28-48FB-80A1-FFE0B0A95B4B}" dt="2023-06-27T15:53:12.593" v="3805" actId="478"/>
          <ac:spMkLst>
            <pc:docMk/>
            <pc:sldMk cId="103475977" sldId="969"/>
            <ac:spMk id="73" creationId="{40541C7D-B0CC-4C45-9347-2F6A8921779D}"/>
          </ac:spMkLst>
        </pc:spChg>
        <pc:spChg chg="del">
          <ac:chgData name="Charlotte Moss" userId="17b589c9-cb67-41ed-a894-f82ca12b573d" providerId="ADAL" clId="{C88EFB0C-DC28-48FB-80A1-FFE0B0A95B4B}" dt="2023-06-27T15:53:12.593" v="3805" actId="478"/>
          <ac:spMkLst>
            <pc:docMk/>
            <pc:sldMk cId="103475977" sldId="969"/>
            <ac:spMk id="74" creationId="{85556096-252E-4BFA-8C9B-3147737202F6}"/>
          </ac:spMkLst>
        </pc:spChg>
        <pc:spChg chg="del">
          <ac:chgData name="Charlotte Moss" userId="17b589c9-cb67-41ed-a894-f82ca12b573d" providerId="ADAL" clId="{C88EFB0C-DC28-48FB-80A1-FFE0B0A95B4B}" dt="2023-06-27T15:53:12.593" v="3805" actId="478"/>
          <ac:spMkLst>
            <pc:docMk/>
            <pc:sldMk cId="103475977" sldId="969"/>
            <ac:spMk id="75" creationId="{B56FCEEC-BBC0-447D-8197-5467071F582A}"/>
          </ac:spMkLst>
        </pc:spChg>
        <pc:graphicFrameChg chg="modGraphic">
          <ac:chgData name="Charlotte Moss" userId="17b589c9-cb67-41ed-a894-f82ca12b573d" providerId="ADAL" clId="{C88EFB0C-DC28-48FB-80A1-FFE0B0A95B4B}" dt="2023-06-27T15:53:15.444" v="3806" actId="207"/>
          <ac:graphicFrameMkLst>
            <pc:docMk/>
            <pc:sldMk cId="103475977" sldId="969"/>
            <ac:graphicFrameMk id="48" creationId="{E6F5C010-FCBF-483C-895E-1E56C0C2FA24}"/>
          </ac:graphicFrameMkLst>
        </pc:graphicFrameChg>
      </pc:sldChg>
      <pc:sldMasterChg chg="delSldLayout">
        <pc:chgData name="Charlotte Moss" userId="17b589c9-cb67-41ed-a894-f82ca12b573d" providerId="ADAL" clId="{C88EFB0C-DC28-48FB-80A1-FFE0B0A95B4B}" dt="2023-06-27T15:44:05.927" v="3700" actId="47"/>
        <pc:sldMasterMkLst>
          <pc:docMk/>
          <pc:sldMasterMk cId="4223640571" sldId="2147483660"/>
        </pc:sldMasterMkLst>
        <pc:sldLayoutChg chg="del">
          <pc:chgData name="Charlotte Moss" userId="17b589c9-cb67-41ed-a894-f82ca12b573d" providerId="ADAL" clId="{C88EFB0C-DC28-48FB-80A1-FFE0B0A95B4B}" dt="2023-06-26T16:25:23.164" v="959" actId="47"/>
          <pc:sldLayoutMkLst>
            <pc:docMk/>
            <pc:sldMasterMk cId="4223640571" sldId="2147483660"/>
            <pc:sldLayoutMk cId="3945670636" sldId="2147483662"/>
          </pc:sldLayoutMkLst>
        </pc:sldLayoutChg>
        <pc:sldLayoutChg chg="del">
          <pc:chgData name="Charlotte Moss" userId="17b589c9-cb67-41ed-a894-f82ca12b573d" providerId="ADAL" clId="{C88EFB0C-DC28-48FB-80A1-FFE0B0A95B4B}" dt="2023-06-27T15:44:05.927" v="3700" actId="47"/>
          <pc:sldLayoutMkLst>
            <pc:docMk/>
            <pc:sldMasterMk cId="4223640571" sldId="2147483660"/>
            <pc:sldLayoutMk cId="238754013" sldId="2147483667"/>
          </pc:sldLayoutMkLst>
        </pc:sldLayoutChg>
      </pc:sldMasterChg>
      <pc:sldMasterChg chg="delSldLayout">
        <pc:chgData name="Charlotte Moss" userId="17b589c9-cb67-41ed-a894-f82ca12b573d" providerId="ADAL" clId="{C88EFB0C-DC28-48FB-80A1-FFE0B0A95B4B}" dt="2023-06-27T15:45:57.224" v="3717" actId="47"/>
        <pc:sldMasterMkLst>
          <pc:docMk/>
          <pc:sldMasterMk cId="3214328137" sldId="2147483672"/>
        </pc:sldMasterMkLst>
        <pc:sldLayoutChg chg="del">
          <pc:chgData name="Charlotte Moss" userId="17b589c9-cb67-41ed-a894-f82ca12b573d" providerId="ADAL" clId="{C88EFB0C-DC28-48FB-80A1-FFE0B0A95B4B}" dt="2023-06-27T15:45:57.224" v="3717" actId="47"/>
          <pc:sldLayoutMkLst>
            <pc:docMk/>
            <pc:sldMasterMk cId="3214328137" sldId="2147483672"/>
            <pc:sldLayoutMk cId="33669230" sldId="2147483678"/>
          </pc:sldLayoutMkLst>
        </pc:sldLayoutChg>
      </pc:sldMasterChg>
    </pc:docChg>
  </pc:docChgLst>
  <pc:docChgLst>
    <pc:chgData name="Charlotte Moss" userId="17b589c9-cb67-41ed-a894-f82ca12b573d" providerId="ADAL" clId="{C87D76F0-9CC7-428B-AADE-A58153D1C528}"/>
    <pc:docChg chg="modSld">
      <pc:chgData name="Charlotte Moss" userId="17b589c9-cb67-41ed-a894-f82ca12b573d" providerId="ADAL" clId="{C87D76F0-9CC7-428B-AADE-A58153D1C528}" dt="2023-07-20T12:25:54.298" v="3" actId="6549"/>
      <pc:docMkLst>
        <pc:docMk/>
      </pc:docMkLst>
      <pc:sldChg chg="modNotesTx">
        <pc:chgData name="Charlotte Moss" userId="17b589c9-cb67-41ed-a894-f82ca12b573d" providerId="ADAL" clId="{C87D76F0-9CC7-428B-AADE-A58153D1C528}" dt="2023-07-20T12:18:25.070" v="1" actId="6549"/>
        <pc:sldMkLst>
          <pc:docMk/>
          <pc:sldMk cId="0" sldId="257"/>
        </pc:sldMkLst>
      </pc:sldChg>
      <pc:sldChg chg="modSp mod">
        <pc:chgData name="Charlotte Moss" userId="17b589c9-cb67-41ed-a894-f82ca12b573d" providerId="ADAL" clId="{C87D76F0-9CC7-428B-AADE-A58153D1C528}" dt="2023-07-20T12:24:57.503" v="2" actId="6549"/>
        <pc:sldMkLst>
          <pc:docMk/>
          <pc:sldMk cId="87039058" sldId="416"/>
        </pc:sldMkLst>
        <pc:spChg chg="mod">
          <ac:chgData name="Charlotte Moss" userId="17b589c9-cb67-41ed-a894-f82ca12b573d" providerId="ADAL" clId="{C87D76F0-9CC7-428B-AADE-A58153D1C528}" dt="2023-07-20T12:24:57.503" v="2" actId="6549"/>
          <ac:spMkLst>
            <pc:docMk/>
            <pc:sldMk cId="87039058" sldId="416"/>
            <ac:spMk id="20" creationId="{207C148F-45EB-4409-B006-B3FFBC980597}"/>
          </ac:spMkLst>
        </pc:spChg>
      </pc:sldChg>
      <pc:sldChg chg="modSp mod">
        <pc:chgData name="Charlotte Moss" userId="17b589c9-cb67-41ed-a894-f82ca12b573d" providerId="ADAL" clId="{C87D76F0-9CC7-428B-AADE-A58153D1C528}" dt="2023-07-20T12:25:54.298" v="3" actId="6549"/>
        <pc:sldMkLst>
          <pc:docMk/>
          <pc:sldMk cId="103475977" sldId="969"/>
        </pc:sldMkLst>
        <pc:spChg chg="mod">
          <ac:chgData name="Charlotte Moss" userId="17b589c9-cb67-41ed-a894-f82ca12b573d" providerId="ADAL" clId="{C87D76F0-9CC7-428B-AADE-A58153D1C528}" dt="2023-07-20T12:25:54.298" v="3" actId="6549"/>
          <ac:spMkLst>
            <pc:docMk/>
            <pc:sldMk cId="103475977" sldId="969"/>
            <ac:spMk id="20" creationId="{207C148F-45EB-4409-B006-B3FFBC9805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 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en-GB" sz="1800" b="0" i="0" strike="noStrike" spc="-1" dirty="0">
                <a:solidFill>
                  <a:srgbClr val="002060"/>
                </a:solidFill>
                <a:latin typeface="Century Gothic"/>
                <a:ea typeface="Century Gothic"/>
              </a:rPr>
              <a:t>Same</a:t>
            </a:r>
            <a:r>
              <a:rPr lang="en-GB" sz="1800" b="1" i="0" strike="noStrike" spc="-1" dirty="0">
                <a:solidFill>
                  <a:srgbClr val="002060"/>
                </a:solidFill>
                <a:latin typeface="Century Gothic"/>
                <a:ea typeface="Century Gothic"/>
              </a:rPr>
              <a:t> [</a:t>
            </a:r>
            <a:r>
              <a:rPr lang="en-GB" sz="1800" b="1" i="0" strike="noStrike" spc="-1" dirty="0" err="1">
                <a:solidFill>
                  <a:srgbClr val="002060"/>
                </a:solidFill>
                <a:latin typeface="Century Gothic"/>
                <a:ea typeface="Century Gothic"/>
              </a:rPr>
              <a:t>ie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and </a:t>
            </a:r>
            <a:r>
              <a:rPr lang="en-GB" sz="1800" b="1" i="0" strike="noStrike" spc="-1" dirty="0">
                <a:solidFill>
                  <a:srgbClr val="002060"/>
                </a:solidFill>
                <a:latin typeface="Century Gothic"/>
                <a:ea typeface="Century Gothic"/>
              </a:rPr>
              <a:t>[</a:t>
            </a:r>
            <a:r>
              <a:rPr lang="en-GB" sz="1800" b="1" i="0" strike="noStrike" spc="-1" dirty="0" err="1">
                <a:solidFill>
                  <a:srgbClr val="002060"/>
                </a:solidFill>
                <a:latin typeface="Century Gothic"/>
                <a:ea typeface="Century Gothic"/>
              </a:rPr>
              <a:t>ie</a:t>
            </a:r>
            <a:r>
              <a:rPr lang="en-GB" sz="1800" b="1" i="0" strike="noStrike" spc="-1" dirty="0">
                <a:solidFill>
                  <a:srgbClr val="002060"/>
                </a:solidFill>
                <a:latin typeface="Century Gothic"/>
                <a:ea typeface="Century Gothic"/>
              </a:rPr>
              <a:t>] </a:t>
            </a:r>
            <a:r>
              <a:rPr lang="en-GB" sz="1800" b="0" i="0" strike="noStrike" spc="-1" dirty="0">
                <a:solidFill>
                  <a:srgbClr val="002060"/>
                </a:solidFill>
                <a:latin typeface="Century Gothic"/>
                <a:ea typeface="Century Gothic"/>
              </a:rPr>
              <a:t>phonics as from week 4 and week 7. </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err="1">
                <a:solidFill>
                  <a:srgbClr val="002060"/>
                </a:solidFill>
                <a:latin typeface="Century Gothic"/>
                <a:ea typeface="Century Gothic"/>
              </a:rPr>
              <a:t>Vocabulary</a:t>
            </a:r>
            <a:r>
              <a:rPr lang="it-IT" sz="1800" b="1" strike="noStrike" spc="-1" dirty="0">
                <a:solidFill>
                  <a:srgbClr val="002060"/>
                </a:solidFill>
                <a:latin typeface="Century Gothic"/>
                <a:ea typeface="Century Gothic"/>
              </a:rPr>
              <a:t> (new)</a:t>
            </a:r>
            <a:r>
              <a:rPr lang="it-IT" sz="1800" b="0" strike="noStrike" spc="-1" dirty="0">
                <a:solidFill>
                  <a:srgbClr val="002060"/>
                </a:solidFill>
                <a:latin typeface="Century Gothic"/>
                <a:ea typeface="Century Gothic"/>
              </a:rPr>
              <a:t>: </a:t>
            </a:r>
            <a:r>
              <a:rPr lang="de-DE" sz="1800" b="1" strike="noStrike" spc="-1" dirty="0">
                <a:solidFill>
                  <a:srgbClr val="002060"/>
                </a:solidFill>
                <a:latin typeface="Century Gothic"/>
                <a:ea typeface="Century Gothic"/>
              </a:rPr>
              <a:t>schlecht</a:t>
            </a:r>
            <a:r>
              <a:rPr lang="de-DE" sz="1800" b="0" strike="noStrike" spc="-1" dirty="0">
                <a:solidFill>
                  <a:srgbClr val="002060"/>
                </a:solidFill>
                <a:latin typeface="Century Gothic"/>
                <a:ea typeface="Century Gothic"/>
              </a:rPr>
              <a:t> [327] </a:t>
            </a:r>
            <a:r>
              <a:rPr lang="de-DE" sz="1800" b="1" strike="noStrike" spc="-1" dirty="0">
                <a:solidFill>
                  <a:srgbClr val="002060"/>
                </a:solidFill>
                <a:latin typeface="Century Gothic"/>
                <a:ea typeface="Century Gothic"/>
              </a:rPr>
              <a:t>aber</a:t>
            </a:r>
            <a:r>
              <a:rPr lang="de-DE" sz="1800" b="0" strike="noStrike" spc="-1" dirty="0">
                <a:solidFill>
                  <a:srgbClr val="002060"/>
                </a:solidFill>
                <a:latin typeface="Century Gothic"/>
                <a:ea typeface="Century Gothic"/>
              </a:rPr>
              <a:t> [31] </a:t>
            </a:r>
            <a:r>
              <a:rPr lang="de-DE" sz="1800" b="1" strike="noStrike" spc="-1" dirty="0">
                <a:solidFill>
                  <a:srgbClr val="002060"/>
                </a:solidFill>
                <a:latin typeface="Century Gothic"/>
                <a:ea typeface="Century Gothic"/>
              </a:rPr>
              <a:t>auch </a:t>
            </a:r>
            <a:r>
              <a:rPr lang="de-DE" sz="1800" b="0" strike="noStrike" spc="-1" dirty="0">
                <a:solidFill>
                  <a:srgbClr val="002060"/>
                </a:solidFill>
                <a:latin typeface="Century Gothic"/>
                <a:ea typeface="Century Gothic"/>
              </a:rPr>
              <a:t>[18] </a:t>
            </a:r>
            <a:r>
              <a:rPr lang="de-DE" sz="1800" b="1" strike="noStrike" spc="-1" dirty="0">
                <a:solidFill>
                  <a:srgbClr val="002060"/>
                </a:solidFill>
                <a:latin typeface="Century Gothic"/>
                <a:ea typeface="Century Gothic"/>
              </a:rPr>
              <a:t>nicht</a:t>
            </a:r>
            <a:r>
              <a:rPr lang="de-DE" sz="1800" b="0" strike="noStrike" spc="-1" dirty="0">
                <a:solidFill>
                  <a:srgbClr val="002060"/>
                </a:solidFill>
                <a:latin typeface="Century Gothic"/>
                <a:ea typeface="Century Gothic"/>
              </a:rPr>
              <a:t> [11]  </a:t>
            </a:r>
            <a:r>
              <a:rPr lang="de-DE" sz="1800" b="1" strike="noStrike" spc="-1" dirty="0">
                <a:solidFill>
                  <a:srgbClr val="002060"/>
                </a:solidFill>
                <a:latin typeface="Century Gothic"/>
                <a:ea typeface="Century Gothic"/>
              </a:rPr>
              <a:t>wie</a:t>
            </a:r>
            <a:r>
              <a:rPr lang="de-DE" sz="1800" b="0" strike="noStrike" spc="-1" dirty="0">
                <a:solidFill>
                  <a:srgbClr val="002060"/>
                </a:solidFill>
                <a:latin typeface="Century Gothic"/>
                <a:ea typeface="Century Gothic"/>
              </a:rPr>
              <a:t> [25] </a:t>
            </a:r>
            <a:r>
              <a:rPr lang="de-DE" sz="1800" b="1" strike="noStrike" spc="-1" dirty="0">
                <a:solidFill>
                  <a:srgbClr val="002060"/>
                </a:solidFill>
                <a:latin typeface="Century Gothic"/>
                <a:ea typeface="Century Gothic"/>
              </a:rPr>
              <a:t>wie geht's? </a:t>
            </a:r>
            <a:r>
              <a:rPr lang="de-DE" sz="1800" b="0" strike="noStrike" spc="-1" dirty="0">
                <a:solidFill>
                  <a:srgbClr val="002060"/>
                </a:solidFill>
                <a:latin typeface="Century Gothic"/>
                <a:ea typeface="Century Gothic"/>
              </a:rPr>
              <a:t>[n/a] </a:t>
            </a:r>
          </a:p>
          <a:p>
            <a:pPr marL="216000" indent="-216000">
              <a:lnSpc>
                <a:spcPct val="100000"/>
              </a:lnSpc>
            </a:pPr>
            <a:r>
              <a:rPr lang="it-IT" sz="1800" b="1" strike="noStrike" spc="-1" dirty="0" err="1">
                <a:solidFill>
                  <a:srgbClr val="002060"/>
                </a:solidFill>
                <a:latin typeface="Century Gothic"/>
                <a:ea typeface="Century Gothic"/>
              </a:rPr>
              <a:t>Revisit</a:t>
            </a:r>
            <a:r>
              <a:rPr lang="it-IT" sz="1800" b="0" strike="noStrike" spc="-1" dirty="0">
                <a:solidFill>
                  <a:srgbClr val="002060"/>
                </a:solidFill>
                <a:latin typeface="Century Gothic"/>
                <a:ea typeface="Century Gothic"/>
              </a:rPr>
              <a:t>: </a:t>
            </a:r>
            <a:r>
              <a:rPr lang="de-DE" sz="1800" b="1" i="0" u="none" strike="noStrike" dirty="0">
                <a:solidFill>
                  <a:srgbClr val="002060"/>
                </a:solidFill>
                <a:effectLst/>
                <a:latin typeface="Century Gothic" panose="020B0502020202020204" pitchFamily="34" charset="0"/>
              </a:rPr>
              <a:t>was </a:t>
            </a:r>
            <a:r>
              <a:rPr lang="de-DE" sz="1800" b="0" i="0" u="none" strike="noStrike" dirty="0">
                <a:solidFill>
                  <a:srgbClr val="002060"/>
                </a:solidFill>
                <a:effectLst/>
                <a:latin typeface="Century Gothic" panose="020B0502020202020204" pitchFamily="34" charset="0"/>
              </a:rPr>
              <a:t>[38]</a:t>
            </a:r>
            <a:r>
              <a:rPr lang="de-DE" sz="1800" b="1" i="0" u="none" strike="noStrike" dirty="0">
                <a:solidFill>
                  <a:srgbClr val="002060"/>
                </a:solidFill>
                <a:effectLst/>
                <a:latin typeface="Century Gothic" panose="020B0502020202020204" pitchFamily="34" charset="0"/>
              </a:rPr>
              <a:t> </a:t>
            </a:r>
            <a:r>
              <a:rPr lang="de-DE" sz="1800" b="1" i="0" u="none" strike="noStrike" dirty="0">
                <a:solidFill>
                  <a:srgbClr val="7030A0"/>
                </a:solidFill>
                <a:effectLst/>
                <a:latin typeface="Century Gothic" panose="020B0502020202020204" pitchFamily="34" charset="0"/>
              </a:rPr>
              <a:t>falsch</a:t>
            </a:r>
            <a:r>
              <a:rPr lang="de-DE" sz="1800" b="1" i="0" u="none" strike="noStrike" dirty="0">
                <a:solidFill>
                  <a:srgbClr val="002060"/>
                </a:solidFill>
                <a:effectLst/>
                <a:latin typeface="Century Gothic" panose="020B0502020202020204" pitchFamily="34" charset="0"/>
              </a:rPr>
              <a:t> </a:t>
            </a:r>
            <a:r>
              <a:rPr lang="de-DE" sz="1800" b="0" i="0" u="none" strike="noStrike" dirty="0">
                <a:solidFill>
                  <a:srgbClr val="002060"/>
                </a:solidFill>
                <a:effectLst/>
                <a:latin typeface="Century Gothic" panose="020B0502020202020204" pitchFamily="34" charset="0"/>
              </a:rPr>
              <a:t>[524] </a:t>
            </a:r>
            <a:r>
              <a:rPr lang="de-DE" sz="1800" b="1" i="0" u="none" strike="noStrike" dirty="0">
                <a:solidFill>
                  <a:srgbClr val="002060"/>
                </a:solidFill>
                <a:effectLst/>
                <a:latin typeface="Century Gothic" panose="020B0502020202020204" pitchFamily="34" charset="0"/>
              </a:rPr>
              <a:t>grau </a:t>
            </a:r>
            <a:r>
              <a:rPr lang="de-DE" sz="1800" b="0" i="0" u="none" strike="noStrike" dirty="0">
                <a:solidFill>
                  <a:srgbClr val="002060"/>
                </a:solidFill>
                <a:effectLst/>
                <a:latin typeface="Century Gothic" panose="020B0502020202020204" pitchFamily="34" charset="0"/>
              </a:rPr>
              <a:t>[1560] </a:t>
            </a:r>
            <a:r>
              <a:rPr lang="de-DE" sz="1800" b="1" i="0" u="none" strike="noStrike" dirty="0">
                <a:solidFill>
                  <a:srgbClr val="002060"/>
                </a:solidFill>
                <a:effectLst/>
                <a:latin typeface="Century Gothic" panose="020B0502020202020204" pitchFamily="34" charset="0"/>
              </a:rPr>
              <a:t>grün </a:t>
            </a:r>
            <a:r>
              <a:rPr lang="de-DE" sz="1800" b="0" i="0" u="none" strike="noStrike" dirty="0">
                <a:solidFill>
                  <a:srgbClr val="002060"/>
                </a:solidFill>
                <a:effectLst/>
                <a:latin typeface="Century Gothic" panose="020B0502020202020204" pitchFamily="34" charset="0"/>
              </a:rPr>
              <a:t>[682] </a:t>
            </a:r>
            <a:r>
              <a:rPr lang="de-DE" sz="1800" b="1" i="0" u="none" strike="noStrike" dirty="0">
                <a:solidFill>
                  <a:srgbClr val="7030A0"/>
                </a:solidFill>
                <a:effectLst/>
                <a:latin typeface="Century Gothic" panose="020B0502020202020204" pitchFamily="34" charset="0"/>
              </a:rPr>
              <a:t>richtig </a:t>
            </a:r>
            <a:r>
              <a:rPr lang="de-DE" sz="1800" b="0" i="0" u="none" strike="noStrike" dirty="0">
                <a:solidFill>
                  <a:srgbClr val="002060"/>
                </a:solidFill>
                <a:effectLst/>
                <a:latin typeface="Century Gothic" panose="020B0502020202020204" pitchFamily="34" charset="0"/>
              </a:rPr>
              <a:t>[177]</a:t>
            </a:r>
            <a:r>
              <a:rPr lang="de-DE" sz="1800" b="1" i="0" u="none" strike="noStrike" dirty="0">
                <a:solidFill>
                  <a:srgbClr val="002060"/>
                </a:solidFill>
                <a:effectLst/>
                <a:latin typeface="Century Gothic" panose="020B0502020202020204" pitchFamily="34" charset="0"/>
              </a:rPr>
              <a:t>schwarz </a:t>
            </a:r>
            <a:r>
              <a:rPr lang="de-DE" sz="1800" b="0" i="0" u="none" strike="noStrike" dirty="0">
                <a:solidFill>
                  <a:srgbClr val="002060"/>
                </a:solidFill>
                <a:effectLst/>
                <a:latin typeface="Century Gothic" panose="020B0502020202020204" pitchFamily="34" charset="0"/>
              </a:rPr>
              <a:t>[471] </a:t>
            </a:r>
            <a:r>
              <a:rPr lang="de-DE" sz="1800" b="1" i="0" u="none" strike="noStrike" dirty="0">
                <a:solidFill>
                  <a:srgbClr val="002060"/>
                </a:solidFill>
                <a:effectLst/>
                <a:latin typeface="Century Gothic" panose="020B0502020202020204" pitchFamily="34" charset="0"/>
              </a:rPr>
              <a:t>weiß </a:t>
            </a:r>
            <a:r>
              <a:rPr lang="de-DE" sz="1800" b="0" i="0" u="none" strike="noStrike" dirty="0">
                <a:solidFill>
                  <a:srgbClr val="002060"/>
                </a:solidFill>
                <a:effectLst/>
                <a:latin typeface="Century Gothic" panose="020B0502020202020204" pitchFamily="34" charset="0"/>
              </a:rPr>
              <a:t>[474]</a:t>
            </a:r>
            <a:r>
              <a:rPr lang="de-DE" sz="1800" b="1" i="0" u="none" strike="noStrike" dirty="0">
                <a:solidFill>
                  <a:srgbClr val="002060"/>
                </a:solidFill>
                <a:effectLst/>
                <a:latin typeface="Century Gothic" panose="020B0502020202020204" pitchFamily="34" charset="0"/>
              </a:rPr>
              <a:t> das</a:t>
            </a:r>
            <a:r>
              <a:rPr lang="de-DE" sz="1800" b="1" i="0" u="none" strike="noStrike" baseline="30000" dirty="0">
                <a:solidFill>
                  <a:srgbClr val="002060"/>
                </a:solidFill>
                <a:effectLst/>
                <a:latin typeface="Century Gothic" panose="020B0502020202020204" pitchFamily="34" charset="0"/>
              </a:rPr>
              <a:t>2</a:t>
            </a:r>
            <a:r>
              <a:rPr lang="de-DE" sz="1800" b="1" i="0" u="none" strike="noStrike" dirty="0">
                <a:solidFill>
                  <a:srgbClr val="002060"/>
                </a:solidFill>
                <a:effectLst/>
                <a:latin typeface="Century Gothic" panose="020B0502020202020204" pitchFamily="34" charset="0"/>
              </a:rPr>
              <a:t> </a:t>
            </a:r>
            <a:r>
              <a:rPr lang="de-DE" sz="1800" b="0" i="0" u="none" strike="noStrike" dirty="0">
                <a:solidFill>
                  <a:srgbClr val="002060"/>
                </a:solidFill>
                <a:effectLst/>
                <a:latin typeface="Century Gothic" panose="020B0502020202020204" pitchFamily="34" charset="0"/>
              </a:rPr>
              <a:t>[1]</a:t>
            </a:r>
            <a:r>
              <a:rPr lang="de-DE" sz="2800" dirty="0"/>
              <a:t> </a:t>
            </a:r>
            <a:endParaRPr lang="it-IT" sz="1800" b="0" strike="noStrike" spc="-1" dirty="0">
              <a:solidFill>
                <a:srgbClr val="002060"/>
              </a:solidFill>
              <a:latin typeface="Century Gothic"/>
              <a:ea typeface="Century Gothic"/>
            </a:endParaRPr>
          </a:p>
          <a:p>
            <a:pPr marL="216000" indent="-216000">
              <a:lnSpc>
                <a:spcPct val="100000"/>
              </a:lnSpc>
            </a:pPr>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600" b="0" strike="noStrike" spc="-1" dirty="0">
                <a:solidFill>
                  <a:srgbClr val="000000"/>
                </a:solidFill>
                <a:latin typeface="Calibri"/>
                <a:ea typeface="Calibri"/>
              </a:rPr>
              <a:t>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Note that the first three lessons of the year teach language that can be continuously recycled as lesson routine every lesson in Y3/4.</a:t>
            </a:r>
          </a:p>
          <a:p>
            <a:pPr marL="216000" indent="-216000">
              <a:lnSpc>
                <a:spcPct val="100000"/>
              </a:lnSpc>
            </a:pPr>
            <a:r>
              <a:rPr lang="en-GB" sz="1800" b="0" strike="noStrike" spc="-1" dirty="0">
                <a:solidFill>
                  <a:srgbClr val="000000"/>
                </a:solidFill>
                <a:latin typeface="Calibri"/>
                <a:ea typeface="Calibri"/>
              </a:rPr>
              <a:t>The idea would be that the class teacher (whether or not s/he teaches the class German can re-use the language as part of the daily routine with the class.</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endParaRPr lang="en-GB" sz="1800" b="0" strike="noStrike" spc="-1" dirty="0">
              <a:latin typeface="Arial"/>
            </a:endParaRPr>
          </a:p>
          <a:p>
            <a:pPr marL="0" lvl="0" indent="0" algn="l" rtl="0">
              <a:spcBef>
                <a:spcPts val="0"/>
              </a:spcBef>
              <a:spcAft>
                <a:spcPts val="0"/>
              </a:spcAft>
              <a:buClr>
                <a:schemeClr val="dk1"/>
              </a:buClr>
              <a:buSzPts val="1400"/>
              <a:buFont typeface="Arial"/>
              <a:buNone/>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9548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Timing: 5 minutes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To practise describing (speaking modality) things using vocabulary and grammar from this week and previous weeks.</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Model the activity using this slide. Ronja is looking for someone whose card says ‘The idea is easy and good’. She first asks Jana if she is an idea, and when Jana says yes, she then asks her to describe the idea.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Each pupil is given a square from the handouts at the end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3. Pupils walk around the classroom trying to find their matching partner, asking each other questions in German about what is on their cards.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6 minutes</a:t>
            </a:r>
            <a:br>
              <a:rPr lang="en-GB" dirty="0"/>
            </a:br>
            <a:br>
              <a:rPr lang="en-GB" b="1" dirty="0"/>
            </a:br>
            <a:r>
              <a:rPr lang="en-GB" b="1" dirty="0"/>
              <a:t>Aim: </a:t>
            </a:r>
            <a:r>
              <a:rPr lang="en-GB" b="0" dirty="0"/>
              <a:t>To practise</a:t>
            </a:r>
            <a:r>
              <a:rPr lang="en-GB" b="0" baseline="0" dirty="0"/>
              <a:t> describing things (writing modality).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Procedure:</a:t>
            </a:r>
            <a:br>
              <a:rPr lang="en-GB" dirty="0"/>
            </a:br>
            <a:r>
              <a:rPr lang="en-GB" dirty="0"/>
              <a:t>1. Model number 1 carefully,</a:t>
            </a:r>
            <a:r>
              <a:rPr lang="en-GB" baseline="0" dirty="0"/>
              <a:t> eliciting the correct words for ‘a’ and ‘the’ and the translation.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a:t>
            </a:r>
            <a:r>
              <a:rPr lang="en-GB" baseline="0" dirty="0"/>
              <a:t> Bring up the picture prompts for 2-6.</a:t>
            </a:r>
            <a:br>
              <a:rPr lang="en-GB" baseline="0" dirty="0"/>
            </a:br>
            <a:r>
              <a:rPr lang="en-GB" dirty="0"/>
              <a:t>3.</a:t>
            </a:r>
            <a:r>
              <a:rPr lang="en-GB" baseline="0" dirty="0"/>
              <a:t> Give pupils time to write their sentences and correct, whole class, paying particular attention to the 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a:t>
            </a:r>
            <a:r>
              <a:rPr lang="en-GB" baseline="0" dirty="0"/>
              <a:t>For checking, click to bring up correct written versions of items 2-6. </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69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r>
              <a:rPr lang="en-GB" b="0" dirty="0"/>
              <a:t>2. Remind pupils that adjectives can refer to male or female persons and they should note this in their translations. E.g. pleased (f), short (m).</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34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Cut along dotted lines, one square per pupil</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420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Cut along dotted lines, one square per pupil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39988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76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9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100000"/>
              </a:lnSpc>
            </a:pPr>
            <a:r>
              <a:rPr lang="en-GB" sz="1200" b="1" strike="noStrike" spc="-1" dirty="0">
                <a:solidFill>
                  <a:srgbClr val="000000"/>
                </a:solidFill>
                <a:latin typeface="+mn-lt"/>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mn-lt"/>
                <a:ea typeface="Calibri"/>
              </a:rPr>
              <a:t>Aim: </a:t>
            </a:r>
            <a:r>
              <a:rPr lang="en-GB" sz="1200" b="0" strike="noStrike" spc="-1" dirty="0">
                <a:solidFill>
                  <a:srgbClr val="000000"/>
                </a:solidFill>
                <a:latin typeface="+mn-lt"/>
                <a:ea typeface="Calibri"/>
              </a:rPr>
              <a:t>to revisit the SSC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ei</a:t>
            </a:r>
            <a:r>
              <a:rPr lang="en-GB" sz="1200" b="1" strike="noStrike" spc="-1" dirty="0">
                <a:solidFill>
                  <a:srgbClr val="000000"/>
                </a:solidFill>
                <a:latin typeface="+mn-lt"/>
                <a:ea typeface="Calibri"/>
              </a:rPr>
              <a:t>].</a:t>
            </a:r>
          </a:p>
          <a:p>
            <a:pPr marL="216000" indent="-216000">
              <a:lnSpc>
                <a:spcPct val="100000"/>
              </a:lnSpc>
            </a:pPr>
            <a:endParaRPr lang="en-GB" sz="1200" b="1" strike="noStrike" spc="-1" dirty="0">
              <a:solidFill>
                <a:srgbClr val="000000"/>
              </a:solidFill>
              <a:latin typeface="+mn-lt"/>
              <a:ea typeface="Calibri"/>
            </a:endParaRPr>
          </a:p>
          <a:p>
            <a:pPr marL="216000" indent="-216000">
              <a:lnSpc>
                <a:spcPct val="100000"/>
              </a:lnSpc>
            </a:pPr>
            <a:r>
              <a:rPr lang="en-GB" sz="1200" b="1" strike="noStrike" spc="-1" dirty="0">
                <a:solidFill>
                  <a:srgbClr val="000000"/>
                </a:solidFill>
                <a:latin typeface="+mn-lt"/>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Re-present</a:t>
            </a:r>
            <a:r>
              <a:rPr lang="en-GB" sz="1200" b="0" strike="noStrike" spc="-1" baseline="0" dirty="0">
                <a:solidFill>
                  <a:srgbClr val="000000"/>
                </a:solidFill>
                <a:latin typeface="+mn-lt"/>
                <a:ea typeface="Calibri"/>
              </a:rPr>
              <a:t> </a:t>
            </a:r>
            <a:r>
              <a:rPr lang="en-GB" sz="1200" b="0" strike="noStrike" spc="-1" dirty="0">
                <a:solidFill>
                  <a:srgbClr val="000000"/>
                </a:solidFill>
                <a:latin typeface="+mn-lt"/>
                <a:ea typeface="Calibri"/>
              </a:rPr>
              <a:t>the SSC and the </a:t>
            </a:r>
            <a:r>
              <a:rPr lang="en-GB" sz="1200" b="1" strike="noStrike" spc="-1" dirty="0">
                <a:solidFill>
                  <a:srgbClr val="000000"/>
                </a:solidFill>
                <a:latin typeface="+mn-lt"/>
                <a:ea typeface="Calibri"/>
              </a:rPr>
              <a:t>source</a:t>
            </a:r>
            <a:r>
              <a:rPr lang="en-GB" sz="1200" b="0" strike="noStrike" spc="-1" dirty="0">
                <a:solidFill>
                  <a:srgbClr val="000000"/>
                </a:solidFill>
                <a:latin typeface="+mn-lt"/>
                <a:ea typeface="Calibri"/>
              </a:rPr>
              <a:t> word ‘</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mn-lt"/>
                <a:ea typeface="Calibri"/>
              </a:rPr>
              <a:t>Click to bring on the picture and get pupils to repeat the word </a:t>
            </a:r>
            <a:r>
              <a:rPr lang="en-GB" sz="1200" b="1" strike="noStrike" spc="-1" dirty="0">
                <a:solidFill>
                  <a:srgbClr val="000000"/>
                </a:solidFill>
                <a:latin typeface="+mn-lt"/>
                <a:ea typeface="Calibri"/>
              </a:rPr>
              <a:t>‘</a:t>
            </a:r>
            <a:r>
              <a:rPr lang="en-GB" sz="1200" b="1" strike="noStrike" spc="-1" dirty="0" err="1">
                <a:solidFill>
                  <a:srgbClr val="000000"/>
                </a:solidFill>
                <a:latin typeface="+mn-lt"/>
                <a:ea typeface="Calibri"/>
              </a:rPr>
              <a:t>frei</a:t>
            </a:r>
            <a:r>
              <a:rPr lang="en-GB" sz="1200" b="1" strike="noStrike" spc="-1" dirty="0">
                <a:solidFill>
                  <a:srgbClr val="000000"/>
                </a:solidFill>
                <a:latin typeface="+mn-lt"/>
                <a:ea typeface="Calibri"/>
              </a:rPr>
              <a:t>’ </a:t>
            </a:r>
            <a:r>
              <a:rPr lang="en-GB" sz="1200" b="0" strike="noStrike" spc="-1" dirty="0">
                <a:solidFill>
                  <a:srgbClr val="000000"/>
                </a:solidFill>
                <a:latin typeface="+mn-lt"/>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p>
          <a:p>
            <a:pPr marL="228600" indent="-227880">
              <a:lnSpc>
                <a:spcPct val="100000"/>
              </a:lnSpc>
              <a:buClr>
                <a:srgbClr val="000000"/>
              </a:buClr>
              <a:buFont typeface="Calibri"/>
              <a:buAutoNum type="arabicPeriod"/>
            </a:pPr>
            <a:endParaRPr lang="en-GB" sz="1200" b="0" strike="noStrike" spc="-1" baseline="0" dirty="0">
              <a:solidFill>
                <a:srgbClr val="000000"/>
              </a:solidFill>
              <a:latin typeface="+mn-lt"/>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 normalizeH="0" baseline="0" noProof="0" dirty="0">
                <a:ln>
                  <a:noFill/>
                </a:ln>
                <a:solidFill>
                  <a:srgbClr val="002060"/>
                </a:solidFill>
                <a:effectLst/>
                <a:uLnTx/>
                <a:uFillTx/>
                <a:latin typeface="Century Gothic"/>
                <a:ea typeface="Century Gothic"/>
                <a:cs typeface="+mn-cs"/>
              </a:rPr>
              <a:t>Vocabulary: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frei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ein</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 [5]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klein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[114]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sein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 </a:t>
            </a:r>
            <a:r>
              <a:rPr kumimoji="0" lang="de-DE" sz="1200" b="1" i="0" u="none" strike="noStrike" kern="1200" cap="none" spc="-1" normalizeH="0" baseline="0" noProof="0" dirty="0">
                <a:ln>
                  <a:noFill/>
                </a:ln>
                <a:solidFill>
                  <a:srgbClr val="002060"/>
                </a:solidFill>
                <a:effectLst/>
                <a:uLnTx/>
                <a:uFillTx/>
                <a:latin typeface="Century Gothic"/>
                <a:ea typeface="Century Gothic"/>
                <a:cs typeface="+mn-cs"/>
              </a:rPr>
              <a:t>allein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[258]</a:t>
            </a:r>
            <a:endParaRPr kumimoji="0" lang="en-GB" sz="1200" b="0" i="0" u="none" strike="noStrike" kern="1200" cap="none" spc="-1" normalizeH="0" baseline="0" noProof="0" dirty="0">
              <a:ln>
                <a:noFill/>
              </a:ln>
              <a:solidFill>
                <a:srgbClr val="002060"/>
              </a:solidFill>
              <a:effectLst/>
              <a:uLnTx/>
              <a:uFillTx/>
              <a:latin typeface="Century Gothic"/>
              <a:ea typeface="Century Gothic"/>
              <a:cs typeface="+mn-cs"/>
            </a:endParaRPr>
          </a:p>
          <a:p>
            <a:pPr marL="720" marR="0" lvl="0" indent="0" algn="l" defTabSz="914400" rtl="0" eaLnBrk="1" fontAlgn="auto" latinLnBrk="0" hangingPunct="1">
              <a:lnSpc>
                <a:spcPct val="100000"/>
              </a:lnSpc>
              <a:spcBef>
                <a:spcPts val="0"/>
              </a:spcBef>
              <a:spcAft>
                <a:spcPts val="0"/>
              </a:spcAft>
              <a:buClr>
                <a:srgbClr val="000000"/>
              </a:buClr>
              <a:buSzTx/>
              <a:buFont typeface="Calibri"/>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720" indent="0">
              <a:lnSpc>
                <a:spcPct val="100000"/>
              </a:lnSpc>
              <a:buClr>
                <a:srgbClr val="000000"/>
              </a:buClr>
              <a:buFont typeface="Calibri"/>
              <a:buNone/>
            </a:pPr>
            <a:endParaRPr lang="en-GB" sz="1200" b="0" strike="noStrike" spc="-1" dirty="0">
              <a:latin typeface="Arial"/>
            </a:endParaRPr>
          </a:p>
          <a:p>
            <a:pPr>
              <a:lnSpc>
                <a:spcPct val="100000"/>
              </a:lnSpc>
            </a:pPr>
            <a:endParaRPr lang="en-GB" sz="1200" b="0" strike="noStrike" spc="-1" dirty="0">
              <a:latin typeface="Aria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A7DB-3951-47CF-8E53-B42241E866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1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revisit the SSC </a:t>
            </a:r>
            <a:r>
              <a:rPr lang="en-GB" sz="1200" b="1" strike="noStrike" spc="-1" dirty="0">
                <a:solidFill>
                  <a:srgbClr val="000000"/>
                </a:solidFill>
                <a:latin typeface="Calibri"/>
                <a:ea typeface="Calibri"/>
              </a:rPr>
              <a:t>[</a:t>
            </a:r>
            <a:r>
              <a:rPr lang="en-GB" sz="1200" b="1" strike="noStrike" spc="-1" dirty="0" err="1">
                <a:solidFill>
                  <a:srgbClr val="000000"/>
                </a:solidFill>
                <a:latin typeface="Calibri"/>
                <a:ea typeface="Calibri"/>
              </a:rPr>
              <a:t>ie</a:t>
            </a:r>
            <a:r>
              <a:rPr lang="en-GB" sz="1200" b="1"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Re-present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pupils to repeat the word </a:t>
            </a:r>
            <a:r>
              <a:rPr lang="en-GB" sz="1200" b="1" strike="noStrike" spc="-1" dirty="0">
                <a:solidFill>
                  <a:srgbClr val="000000"/>
                </a:solidFill>
                <a:latin typeface="Calibri"/>
                <a:ea typeface="Calibri"/>
              </a:rPr>
              <a:t>‘Liebe’ </a:t>
            </a:r>
            <a:r>
              <a:rPr lang="en-GB" sz="1200" b="0" strike="noStrike" spc="-1" dirty="0">
                <a:solidFill>
                  <a:srgbClr val="000000"/>
                </a:solidFill>
                <a:latin typeface="Calibri"/>
                <a:ea typeface="Calibri"/>
              </a:rPr>
              <a:t>(with gesture, if using).</a:t>
            </a:r>
          </a:p>
          <a:p>
            <a:pPr marL="228600" marR="0" lvl="0" indent="-227880" algn="l" defTabSz="914400" rtl="0" eaLnBrk="1" fontAlgn="auto" latinLnBrk="0" hangingPunct="1">
              <a:lnSpc>
                <a:spcPct val="100000"/>
              </a:lnSpc>
              <a:spcBef>
                <a:spcPts val="0"/>
              </a:spcBef>
              <a:spcAft>
                <a:spcPts val="0"/>
              </a:spcAft>
              <a:buClr>
                <a:srgbClr val="000000"/>
              </a:buClr>
              <a:buSzTx/>
              <a:buFont typeface="Calibri"/>
              <a:buAutoNum type="arabicPeriod"/>
              <a:tabLst/>
              <a:defRPr/>
            </a:pPr>
            <a:r>
              <a:rPr lang="en-GB" sz="1200" b="0" strike="noStrike" spc="-1" dirty="0">
                <a:solidFill>
                  <a:srgbClr val="000000"/>
                </a:solidFill>
                <a:latin typeface="+mn-lt"/>
              </a:rPr>
              <a:t>Present the </a:t>
            </a:r>
            <a:r>
              <a:rPr lang="en-GB" sz="1200" b="1" strike="noStrike" spc="-1" dirty="0">
                <a:solidFill>
                  <a:srgbClr val="000000"/>
                </a:solidFill>
                <a:latin typeface="+mn-lt"/>
              </a:rPr>
              <a:t>cluster </a:t>
            </a:r>
            <a:r>
              <a:rPr lang="en-GB" sz="1200" b="0" strike="noStrike" spc="-1" dirty="0">
                <a:solidFill>
                  <a:srgbClr val="000000"/>
                </a:solidFill>
                <a:latin typeface="+mn-lt"/>
              </a:rPr>
              <a:t>words in the same</a:t>
            </a:r>
            <a:r>
              <a:rPr lang="en-GB" sz="1200" b="0" strike="noStrike" spc="-1" baseline="0" dirty="0">
                <a:solidFill>
                  <a:srgbClr val="000000"/>
                </a:solidFill>
                <a:latin typeface="+mn-lt"/>
              </a:rPr>
              <a:t> way, bringing on the picture and getting pupils to pronounce the words.</a:t>
            </a:r>
            <a:endParaRPr lang="en-GB" sz="1200" b="0" strike="noStrike" spc="-1" dirty="0">
              <a:latin typeface="Arial"/>
            </a:endParaRPr>
          </a:p>
          <a:p>
            <a:pPr marL="228600" indent="-227880">
              <a:lnSpc>
                <a:spcPct val="100000"/>
              </a:lnSpc>
              <a:buClr>
                <a:srgbClr val="000000"/>
              </a:buClr>
              <a:buFont typeface="Calibri"/>
              <a:buAutoNum type="arabicPeriod"/>
            </a:pPr>
            <a:endParaRPr lang="en-GB" sz="12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de-DE" sz="1200" b="1" i="0" strike="noStrike" spc="-1" dirty="0">
                <a:solidFill>
                  <a:srgbClr val="002060"/>
                </a:solidFill>
                <a:latin typeface="Century Gothic"/>
                <a:ea typeface="Century Gothic"/>
              </a:rPr>
              <a:t>sie</a:t>
            </a:r>
            <a:r>
              <a:rPr lang="de-DE" sz="1200" b="0" i="0" strike="noStrike" spc="-1" dirty="0">
                <a:solidFill>
                  <a:srgbClr val="002060"/>
                </a:solidFill>
                <a:latin typeface="Century Gothic"/>
                <a:ea typeface="Century Gothic"/>
              </a:rPr>
              <a:t> [7] </a:t>
            </a:r>
            <a:r>
              <a:rPr lang="de-DE" sz="1200" b="1" i="0" strike="noStrike" spc="-1" dirty="0">
                <a:solidFill>
                  <a:srgbClr val="002060"/>
                </a:solidFill>
                <a:latin typeface="Century Gothic"/>
                <a:ea typeface="Century Gothic"/>
              </a:rPr>
              <a:t>Brief </a:t>
            </a:r>
            <a:r>
              <a:rPr lang="de-DE" sz="1200" b="0" i="0" strike="noStrike" spc="-1" dirty="0">
                <a:solidFill>
                  <a:srgbClr val="002060"/>
                </a:solidFill>
                <a:latin typeface="Century Gothic"/>
                <a:ea typeface="Century Gothic"/>
              </a:rPr>
              <a:t>[838]</a:t>
            </a: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(2019). A frequency dictionary of German: Core vocabulary for learners. London: Routledge.</a:t>
            </a:r>
            <a:endParaRPr lang="en-GB" sz="1200" baseline="0" dirty="0">
              <a:solidFill>
                <a:sysClr val="windowText" lastClr="000000"/>
              </a:solidFill>
            </a:endParaRPr>
          </a:p>
          <a:p>
            <a:pPr marL="216000" indent="-216000">
              <a:lnSpc>
                <a:spcPct val="100000"/>
              </a:lnSpc>
            </a:pPr>
            <a:endParaRPr lang="it-IT" sz="1200" b="0" strike="noStrike" spc="-1" dirty="0">
              <a:solidFill>
                <a:srgbClr val="002060"/>
              </a:solidFill>
              <a:latin typeface="Century Gothic"/>
              <a:ea typeface="Century Gothic"/>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879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 </a:t>
            </a:r>
            <a:r>
              <a:rPr lang="en-GB" b="0" dirty="0">
                <a:latin typeface="Calibri" panose="020F0502020204030204" pitchFamily="34" charset="0"/>
                <a:cs typeface="Calibri" panose="020F0502020204030204" pitchFamily="34" charset="0"/>
              </a:rPr>
              <a:t>5 minutes [2 rounds]</a:t>
            </a: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Aim: </a:t>
            </a:r>
            <a:r>
              <a:rPr lang="en-GB" b="0" dirty="0">
                <a:latin typeface="Calibri" panose="020F0502020204030204" pitchFamily="34" charset="0"/>
                <a:cs typeface="Calibri" panose="020F0502020204030204" pitchFamily="34" charset="0"/>
              </a:rPr>
              <a:t>To practise the pronunciation of words with the SSCs [</a:t>
            </a:r>
            <a:r>
              <a:rPr lang="en-GB" b="0" dirty="0" err="1">
                <a:latin typeface="Calibri" panose="020F0502020204030204" pitchFamily="34" charset="0"/>
                <a:cs typeface="Calibri" panose="020F0502020204030204" pitchFamily="34" charset="0"/>
              </a:rPr>
              <a:t>ei</a:t>
            </a:r>
            <a:r>
              <a:rPr lang="en-GB" b="0" dirty="0">
                <a:latin typeface="Calibri" panose="020F0502020204030204" pitchFamily="34" charset="0"/>
                <a:cs typeface="Calibri" panose="020F0502020204030204" pitchFamily="34" charset="0"/>
              </a:rPr>
              <a:t>] and [</a:t>
            </a:r>
            <a:r>
              <a:rPr lang="en-GB" b="0" dirty="0" err="1">
                <a:latin typeface="Calibri" panose="020F0502020204030204" pitchFamily="34" charset="0"/>
                <a:cs typeface="Calibri" panose="020F0502020204030204" pitchFamily="34" charset="0"/>
              </a:rPr>
              <a:t>ie</a:t>
            </a:r>
            <a:r>
              <a:rPr lang="en-GB" b="0" dirty="0">
                <a:latin typeface="Calibri" panose="020F0502020204030204" pitchFamily="34" charset="0"/>
                <a:cs typeface="Calibri" panose="020F0502020204030204" pitchFamily="34" charset="0"/>
              </a:rPr>
              <a:t>].</a:t>
            </a: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GB" b="1" dirty="0">
                <a:latin typeface="Calibri" panose="020F0502020204030204" pitchFamily="34" charset="0"/>
                <a:cs typeface="Calibri" panose="020F0502020204030204" pitchFamily="34" charset="0"/>
              </a:rPr>
              <a:t>Procedure: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collect as many coins as possible.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 A starts from either ‘</a:t>
            </a:r>
            <a:r>
              <a:rPr lang="en-GB" b="0" dirty="0" err="1">
                <a:latin typeface="Calibri" panose="020F0502020204030204" pitchFamily="34" charset="0"/>
                <a:cs typeface="Calibri" panose="020F0502020204030204" pitchFamily="34" charset="0"/>
              </a:rPr>
              <a:t>wie</a:t>
            </a:r>
            <a:r>
              <a:rPr lang="en-GB" b="0" dirty="0">
                <a:latin typeface="Calibri" panose="020F0502020204030204" pitchFamily="34" charset="0"/>
                <a:cs typeface="Calibri" panose="020F0502020204030204" pitchFamily="34" charset="0"/>
              </a:rPr>
              <a:t>’ ‘</a:t>
            </a:r>
            <a:r>
              <a:rPr lang="en-GB" b="0" dirty="0" err="1">
                <a:latin typeface="Calibri" panose="020F0502020204030204" pitchFamily="34" charset="0"/>
                <a:cs typeface="Calibri" panose="020F0502020204030204" pitchFamily="34" charset="0"/>
              </a:rPr>
              <a:t>frei</a:t>
            </a:r>
            <a:r>
              <a:rPr lang="en-GB" b="0" dirty="0">
                <a:latin typeface="Calibri" panose="020F0502020204030204" pitchFamily="34" charset="0"/>
                <a:cs typeface="Calibri" panose="020F0502020204030204" pitchFamily="34" charset="0"/>
              </a:rPr>
              <a:t>’ or ‘</a:t>
            </a:r>
            <a:r>
              <a:rPr lang="en-GB" b="0" dirty="0" err="1">
                <a:latin typeface="Calibri" panose="020F0502020204030204" pitchFamily="34" charset="0"/>
                <a:cs typeface="Calibri" panose="020F0502020204030204" pitchFamily="34" charset="0"/>
              </a:rPr>
              <a:t>klein</a:t>
            </a:r>
            <a:r>
              <a:rPr lang="en-GB" b="0" dirty="0">
                <a:latin typeface="Calibri" panose="020F0502020204030204" pitchFamily="34" charset="0"/>
                <a:cs typeface="Calibri" panose="020F0502020204030204" pitchFamily="34" charset="0"/>
              </a:rPr>
              <a:t>’, and follows the path to pronounce the words and collect the corresponding coins. They need to be careful! Each path contains a mixture of [</a:t>
            </a:r>
            <a:r>
              <a:rPr lang="en-GB" b="0" dirty="0" err="1">
                <a:latin typeface="Calibri" panose="020F0502020204030204" pitchFamily="34" charset="0"/>
                <a:cs typeface="Calibri" panose="020F0502020204030204" pitchFamily="34" charset="0"/>
              </a:rPr>
              <a:t>ie</a:t>
            </a:r>
            <a:r>
              <a:rPr lang="en-GB" b="0" dirty="0">
                <a:latin typeface="Calibri" panose="020F0502020204030204" pitchFamily="34" charset="0"/>
                <a:cs typeface="Calibri" panose="020F0502020204030204" pitchFamily="34" charset="0"/>
              </a:rPr>
              <a:t>] and [</a:t>
            </a:r>
            <a:r>
              <a:rPr lang="en-GB" b="0" dirty="0" err="1">
                <a:latin typeface="Calibri" panose="020F0502020204030204" pitchFamily="34" charset="0"/>
                <a:cs typeface="Calibri" panose="020F0502020204030204" pitchFamily="34" charset="0"/>
              </a:rPr>
              <a:t>ei</a:t>
            </a:r>
            <a:r>
              <a:rPr lang="en-GB" b="0" dirty="0">
                <a:latin typeface="Calibri" panose="020F0502020204030204" pitchFamily="34" charset="0"/>
                <a:cs typeface="Calibri" panose="020F0502020204030204" pitchFamily="34" charset="0"/>
              </a:rPr>
              <a:t>] and it is very easy to mix them up!</a:t>
            </a:r>
            <a:br>
              <a:rPr lang="en-GB" b="0" dirty="0">
                <a:latin typeface="Calibri" panose="020F0502020204030204" pitchFamily="34" charset="0"/>
                <a:cs typeface="Calibri" panose="020F0502020204030204" pitchFamily="34" charset="0"/>
              </a:rPr>
            </a:br>
            <a:r>
              <a:rPr lang="en-GB" b="0" dirty="0">
                <a:latin typeface="Calibri" panose="020F0502020204030204" pitchFamily="34" charset="0"/>
                <a:cs typeface="Calibri" panose="020F0502020204030204" pitchFamily="34" charset="0"/>
              </a:rPr>
              <a:t>Pupil B listens and notes down the number of coins for his/her partner.</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swap roles. </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on each word to hear it pronounced, as required.</a:t>
            </a: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720" indent="0">
              <a:lnSpc>
                <a:spcPct val="100000"/>
              </a:lnSpc>
              <a:buClr>
                <a:srgbClr val="000000"/>
              </a:buClr>
              <a:buFont typeface="Calibri"/>
              <a:buNone/>
            </a:pPr>
            <a:r>
              <a:rPr lang="en-GB" sz="1200" b="1" strike="noStrike" spc="-1" dirty="0">
                <a:solidFill>
                  <a:srgbClr val="000000"/>
                </a:solidFill>
                <a:latin typeface="Arial"/>
              </a:rPr>
              <a:t>Frequency of unknown words and cognates</a:t>
            </a:r>
            <a:r>
              <a:rPr lang="en-GB" sz="1200" b="0" strike="noStrike" spc="-1" dirty="0">
                <a:solidFill>
                  <a:srgbClr val="000000"/>
                </a:solidFill>
                <a:latin typeface="Arial"/>
              </a:rPr>
              <a:t>:</a:t>
            </a:r>
            <a:br>
              <a:rPr lang="en-GB" sz="1200" b="0" strike="noStrike" spc="-1" dirty="0">
                <a:solidFill>
                  <a:srgbClr val="000000"/>
                </a:solidFill>
                <a:latin typeface="Arial"/>
              </a:rPr>
            </a:br>
            <a:r>
              <a:rPr lang="en-GB" sz="1200" b="0" strike="noStrike" spc="-1" dirty="0" err="1">
                <a:solidFill>
                  <a:srgbClr val="000000"/>
                </a:solidFill>
                <a:latin typeface="Arial"/>
              </a:rPr>
              <a:t>allein</a:t>
            </a:r>
            <a:r>
              <a:rPr lang="en-GB" sz="1200" b="0" strike="noStrike" spc="-1" dirty="0">
                <a:solidFill>
                  <a:srgbClr val="000000"/>
                </a:solidFill>
                <a:latin typeface="Arial"/>
              </a:rPr>
              <a:t>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258</a:t>
            </a:r>
            <a:r>
              <a:rPr lang="en-GB" sz="1200" b="0" strike="noStrike" spc="-1" dirty="0">
                <a:solidFill>
                  <a:srgbClr val="000000"/>
                </a:solidFill>
                <a:latin typeface="Arial"/>
              </a:rPr>
              <a:t>] </a:t>
            </a:r>
            <a:r>
              <a:rPr lang="en-GB" sz="1200" b="0" strike="noStrike" spc="-1" dirty="0" err="1">
                <a:solidFill>
                  <a:srgbClr val="000000"/>
                </a:solidFill>
                <a:latin typeface="Arial"/>
              </a:rPr>
              <a:t>Bein</a:t>
            </a:r>
            <a:r>
              <a:rPr lang="en-GB" sz="1200" b="0" strike="noStrike" spc="-1" dirty="0">
                <a:solidFill>
                  <a:srgbClr val="000000"/>
                </a:solidFill>
                <a:latin typeface="Arial"/>
              </a:rPr>
              <a:t> [884] Brief [</a:t>
            </a:r>
            <a:r>
              <a:rPr lang="de-DE" sz="1200" b="0" i="0" strike="noStrike" spc="-1" dirty="0">
                <a:solidFill>
                  <a:srgbClr val="002060"/>
                </a:solidFill>
                <a:latin typeface="Century Gothic"/>
                <a:ea typeface="Century Gothic"/>
              </a:rPr>
              <a:t>838</a:t>
            </a:r>
            <a:r>
              <a:rPr lang="en-GB" sz="1200" b="0" strike="noStrike" spc="-1" dirty="0">
                <a:solidFill>
                  <a:srgbClr val="000000"/>
                </a:solidFill>
                <a:latin typeface="Arial"/>
              </a:rPr>
              <a:t>] </a:t>
            </a:r>
            <a:r>
              <a:rPr lang="en-GB" sz="1200" b="0" strike="noStrike" spc="-1" dirty="0" err="1">
                <a:solidFill>
                  <a:srgbClr val="000000"/>
                </a:solidFill>
                <a:latin typeface="Arial"/>
              </a:rPr>
              <a:t>frei</a:t>
            </a:r>
            <a:r>
              <a:rPr lang="en-GB" sz="1200" b="0" strike="noStrike" spc="-1" dirty="0">
                <a:solidFill>
                  <a:srgbClr val="000000"/>
                </a:solidFill>
                <a:latin typeface="Arial"/>
              </a:rPr>
              <a:t>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318</a:t>
            </a:r>
            <a:r>
              <a:rPr lang="en-GB" sz="1200" b="0" strike="noStrike" spc="-1" dirty="0">
                <a:solidFill>
                  <a:srgbClr val="000000"/>
                </a:solidFill>
                <a:latin typeface="Arial"/>
              </a:rPr>
              <a:t>] </a:t>
            </a:r>
            <a:r>
              <a:rPr lang="en-GB" sz="1200" b="0" strike="noStrike" spc="-1" dirty="0" err="1">
                <a:solidFill>
                  <a:srgbClr val="000000"/>
                </a:solidFill>
                <a:latin typeface="Arial"/>
              </a:rPr>
              <a:t>hier</a:t>
            </a:r>
            <a:r>
              <a:rPr lang="en-GB" sz="1200" b="0" strike="noStrike" spc="-1" dirty="0">
                <a:solidFill>
                  <a:srgbClr val="000000"/>
                </a:solidFill>
                <a:latin typeface="Arial"/>
              </a:rPr>
              <a:t> [68] </a:t>
            </a:r>
            <a:r>
              <a:rPr lang="en-GB" sz="1200" b="0" strike="noStrike" spc="-1" dirty="0" err="1">
                <a:solidFill>
                  <a:srgbClr val="000000"/>
                </a:solidFill>
                <a:latin typeface="Arial"/>
              </a:rPr>
              <a:t>klein</a:t>
            </a:r>
            <a:r>
              <a:rPr lang="en-GB" sz="1200" b="0" strike="noStrike" spc="-1" dirty="0">
                <a:solidFill>
                  <a:srgbClr val="000000"/>
                </a:solidFill>
                <a:latin typeface="Arial"/>
              </a:rPr>
              <a:t> [</a:t>
            </a:r>
            <a:r>
              <a:rPr kumimoji="0" lang="de-DE" sz="1200" b="0" i="0" u="none" strike="noStrike" kern="1200" cap="none" spc="-1" normalizeH="0" baseline="0" noProof="0" dirty="0">
                <a:ln>
                  <a:noFill/>
                </a:ln>
                <a:solidFill>
                  <a:srgbClr val="002060"/>
                </a:solidFill>
                <a:effectLst/>
                <a:uLnTx/>
                <a:uFillTx/>
                <a:latin typeface="Century Gothic"/>
                <a:ea typeface="Century Gothic"/>
                <a:cs typeface="+mn-cs"/>
              </a:rPr>
              <a:t>114</a:t>
            </a:r>
            <a:r>
              <a:rPr lang="en-GB" sz="1200" b="0" strike="noStrike" spc="-1" dirty="0">
                <a:solidFill>
                  <a:srgbClr val="000000"/>
                </a:solidFill>
                <a:latin typeface="Arial"/>
              </a:rPr>
              <a:t>] </a:t>
            </a:r>
            <a:r>
              <a:rPr lang="en-GB" sz="1200" b="0" strike="noStrike" spc="-1" dirty="0" err="1">
                <a:solidFill>
                  <a:srgbClr val="000000"/>
                </a:solidFill>
                <a:latin typeface="Arial"/>
              </a:rPr>
              <a:t>leider</a:t>
            </a:r>
            <a:r>
              <a:rPr lang="en-GB" sz="1200" b="0" strike="noStrike" spc="-1" dirty="0">
                <a:solidFill>
                  <a:srgbClr val="000000"/>
                </a:solidFill>
                <a:latin typeface="Arial"/>
              </a:rPr>
              <a:t> [643] Liebe [844] </a:t>
            </a:r>
            <a:r>
              <a:rPr lang="en-GB" sz="1200" b="0" strike="noStrike" spc="-1" dirty="0" err="1">
                <a:solidFill>
                  <a:srgbClr val="000000"/>
                </a:solidFill>
                <a:latin typeface="Arial"/>
              </a:rPr>
              <a:t>Reise</a:t>
            </a:r>
            <a:r>
              <a:rPr lang="en-GB" sz="1200" b="0" strike="noStrike" spc="-1" dirty="0">
                <a:solidFill>
                  <a:srgbClr val="000000"/>
                </a:solidFill>
                <a:latin typeface="Arial"/>
              </a:rPr>
              <a:t> [734] </a:t>
            </a:r>
            <a:r>
              <a:rPr lang="en-GB" sz="1200" b="0" strike="noStrike" spc="-1" dirty="0" err="1">
                <a:solidFill>
                  <a:srgbClr val="000000"/>
                </a:solidFill>
                <a:latin typeface="Arial"/>
              </a:rPr>
              <a:t>sie</a:t>
            </a:r>
            <a:r>
              <a:rPr lang="en-GB" sz="1200" b="0" strike="noStrike" spc="-1" dirty="0">
                <a:solidFill>
                  <a:srgbClr val="000000"/>
                </a:solidFill>
                <a:latin typeface="Arial"/>
              </a:rPr>
              <a:t> [7] Tier [614] </a:t>
            </a:r>
            <a:r>
              <a:rPr lang="en-GB" sz="1200" b="0" strike="noStrike" spc="-1" dirty="0" err="1">
                <a:solidFill>
                  <a:srgbClr val="000000"/>
                </a:solidFill>
                <a:latin typeface="Arial"/>
              </a:rPr>
              <a:t>wie</a:t>
            </a:r>
            <a:r>
              <a:rPr lang="en-GB" sz="1200" b="0" strike="noStrike" spc="-1" dirty="0">
                <a:solidFill>
                  <a:srgbClr val="000000"/>
                </a:solidFill>
                <a:latin typeface="Arial"/>
              </a:rPr>
              <a:t> [25] </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7708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Timing: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minutes (6 slides)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Aim: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recall vocabulary from this week and previous weeks. 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practise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identifying objects based on descriptions.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Procedure: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On the first slide, click to reveal the conversation between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Lothar. Ask pupils to translate what they say. Explain that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Lias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sad because he has lost his things!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For the remaining five slides, pupils read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Lias’s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description of what he has lost and decide which of the three pictures he is describing. Click to reveal answer and move on to the next slide.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061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5397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8567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5810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95630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12093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873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416898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0828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39234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2162040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774999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936675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441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380453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5050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3439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5023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8" r:id="rId6"/>
    <p:sldLayoutId id="2147483669" r:id="rId7"/>
    <p:sldLayoutId id="2147483670" r:id="rId8"/>
    <p:sldLayoutId id="2147483671" r:id="rId9"/>
    <p:sldLayoutId id="21474836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9" r:id="rId6"/>
    <p:sldLayoutId id="2147483680" r:id="rId7"/>
    <p:sldLayoutId id="2147483681" r:id="rId8"/>
    <p:sldLayoutId id="2147483682" r:id="rId9"/>
    <p:sldLayoutId id="2147483683"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12634094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gif"/><Relationship Id="rId10" Type="http://schemas.openxmlformats.org/officeDocument/2006/relationships/image" Target="../media/image3.png"/><Relationship Id="rId4" Type="http://schemas.openxmlformats.org/officeDocument/2006/relationships/image" Target="../media/image34.gif"/><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37.png"/><Relationship Id="rId12" Type="http://schemas.openxmlformats.org/officeDocument/2006/relationships/image" Target="../media/image39.png"/><Relationship Id="rId17"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8.png"/><Relationship Id="rId1" Type="http://schemas.openxmlformats.org/officeDocument/2006/relationships/slideLayout" Target="../slideLayouts/slideLayout26.xml"/><Relationship Id="rId6" Type="http://schemas.openxmlformats.org/officeDocument/2006/relationships/image" Target="../media/image43.png"/><Relationship Id="rId11" Type="http://schemas.openxmlformats.org/officeDocument/2006/relationships/image" Target="../media/image46.png"/><Relationship Id="rId5" Type="http://schemas.openxmlformats.org/officeDocument/2006/relationships/image" Target="../media/image42.png"/><Relationship Id="rId15" Type="http://schemas.openxmlformats.org/officeDocument/2006/relationships/image" Target="../media/image27.png"/><Relationship Id="rId10" Type="http://schemas.openxmlformats.org/officeDocument/2006/relationships/image" Target="../media/image45.png"/><Relationship Id="rId4" Type="http://schemas.openxmlformats.org/officeDocument/2006/relationships/image" Target="../media/image41.svg"/><Relationship Id="rId9" Type="http://schemas.openxmlformats.org/officeDocument/2006/relationships/image" Target="../media/image3.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36.pn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6.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audio" Target="../media/audio1.wav"/><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CustomShape 1">
            <a:extLst>
              <a:ext uri="{FF2B5EF4-FFF2-40B4-BE49-F238E27FC236}">
                <a16:creationId xmlns:a16="http://schemas.microsoft.com/office/drawing/2014/main" id="{D9F09DF2-C99C-4AE5-B878-10333DAF4102}"/>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3B3838"/>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3B3838"/>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3B3838"/>
                </a:solidFill>
                <a:latin typeface="Century Gothic"/>
                <a:ea typeface="Century Gothic"/>
                <a:cs typeface="Century Gothic"/>
                <a:sym typeface="Century Gothic"/>
              </a:rPr>
              <a:t>Describing me and others</a:t>
            </a:r>
            <a:br>
              <a:rPr lang="en-GB" sz="3600" dirty="0">
                <a:solidFill>
                  <a:srgbClr val="3B3838"/>
                </a:solidFill>
                <a:latin typeface="Arial"/>
                <a:cs typeface="Arial"/>
                <a:sym typeface="Arial"/>
              </a:rPr>
            </a:br>
            <a:endParaRPr lang="en-GB" sz="3600" dirty="0">
              <a:solidFill>
                <a:srgbClr val="3B3838"/>
              </a:solidFill>
            </a:endParaRPr>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8</a:t>
            </a:r>
          </a:p>
        </p:txBody>
      </p:sp>
      <p:sp>
        <p:nvSpPr>
          <p:cNvPr id="3" name="CustomShape 2">
            <a:extLst>
              <a:ext uri="{FF2B5EF4-FFF2-40B4-BE49-F238E27FC236}">
                <a16:creationId xmlns:a16="http://schemas.microsoft.com/office/drawing/2014/main" id="{22C24C22-B136-8C7A-9445-5A0438CB5138}"/>
              </a:ext>
            </a:extLst>
          </p:cNvPr>
          <p:cNvSpPr/>
          <p:nvPr/>
        </p:nvSpPr>
        <p:spPr>
          <a:xfrm>
            <a:off x="5649294" y="4911926"/>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4" name="Picture 3">
            <a:extLst>
              <a:ext uri="{FF2B5EF4-FFF2-40B4-BE49-F238E27FC236}">
                <a16:creationId xmlns:a16="http://schemas.microsoft.com/office/drawing/2014/main" id="{B536B589-68D2-A882-FF26-5776D26C17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48" y="3797351"/>
            <a:ext cx="1198277" cy="1211524"/>
          </a:xfrm>
          <a:prstGeom prst="rect">
            <a:avLst/>
          </a:prstGeom>
        </p:spPr>
      </p:pic>
      <p:pic>
        <p:nvPicPr>
          <p:cNvPr id="5" name="Picture 4">
            <a:extLst>
              <a:ext uri="{FF2B5EF4-FFF2-40B4-BE49-F238E27FC236}">
                <a16:creationId xmlns:a16="http://schemas.microsoft.com/office/drawing/2014/main" id="{077CD629-C3F6-6726-2853-88F35248A6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957" y="3907707"/>
            <a:ext cx="1248289" cy="1197581"/>
          </a:xfrm>
          <a:prstGeom prst="rect">
            <a:avLst/>
          </a:prstGeom>
        </p:spPr>
      </p:pic>
      <p:grpSp>
        <p:nvGrpSpPr>
          <p:cNvPr id="6" name="Group 5">
            <a:extLst>
              <a:ext uri="{FF2B5EF4-FFF2-40B4-BE49-F238E27FC236}">
                <a16:creationId xmlns:a16="http://schemas.microsoft.com/office/drawing/2014/main" id="{F4EA939A-40DB-1D15-3FE8-4564CEBA94BA}"/>
              </a:ext>
            </a:extLst>
          </p:cNvPr>
          <p:cNvGrpSpPr/>
          <p:nvPr/>
        </p:nvGrpSpPr>
        <p:grpSpPr>
          <a:xfrm>
            <a:off x="1111980" y="1937110"/>
            <a:ext cx="1949333" cy="1860241"/>
            <a:chOff x="1111980" y="1617070"/>
            <a:chExt cx="1949333" cy="1860241"/>
          </a:xfrm>
        </p:grpSpPr>
        <p:sp>
          <p:nvSpPr>
            <p:cNvPr id="7" name="Oval 6">
              <a:extLst>
                <a:ext uri="{FF2B5EF4-FFF2-40B4-BE49-F238E27FC236}">
                  <a16:creationId xmlns:a16="http://schemas.microsoft.com/office/drawing/2014/main" id="{6FEB863D-9CED-51E2-D35A-84CEF1374B6E}"/>
                </a:ext>
              </a:extLst>
            </p:cNvPr>
            <p:cNvSpPr/>
            <p:nvPr/>
          </p:nvSpPr>
          <p:spPr>
            <a:xfrm>
              <a:off x="1899722" y="1970740"/>
              <a:ext cx="560178" cy="346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4610E55-1D7C-2CCD-FFAD-819D5B043AC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1980" y="1617070"/>
              <a:ext cx="1949333" cy="186024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2833141" y="2776371"/>
            <a:ext cx="4774367" cy="1139252"/>
          </a:xfrm>
          <a:prstGeom prst="wedgeRoundRectCallout">
            <a:avLst>
              <a:gd name="adj1" fmla="val -61963"/>
              <a:gd name="adj2" fmla="val -3947"/>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Der Ball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schwarz und </a:t>
            </a:r>
            <a:r>
              <a:rPr lang="en-GB" sz="2400" dirty="0" err="1">
                <a:solidFill>
                  <a:srgbClr val="002060"/>
                </a:solidFill>
                <a:latin typeface="Century Gothic" panose="020B0502020202020204" pitchFamily="34" charset="0"/>
              </a:rPr>
              <a:t>weiß</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aber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nicht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grün</a:t>
            </a:r>
            <a:r>
              <a:rPr lang="en-GB" sz="2400" dirty="0">
                <a:solidFill>
                  <a:srgbClr val="002060"/>
                </a:solidFill>
                <a:latin typeface="Century Gothic" panose="020B0502020202020204" pitchFamily="34" charset="0"/>
              </a:rPr>
              <a:t>.</a:t>
            </a:r>
          </a:p>
        </p:txBody>
      </p:sp>
      <p:sp>
        <p:nvSpPr>
          <p:cNvPr id="28" name="Oval 27">
            <a:extLst>
              <a:ext uri="{FF2B5EF4-FFF2-40B4-BE49-F238E27FC236}">
                <a16:creationId xmlns:a16="http://schemas.microsoft.com/office/drawing/2014/main" id="{8A7D2EC1-5AA4-8C5E-30A3-EB2A091C4264}"/>
              </a:ext>
            </a:extLst>
          </p:cNvPr>
          <p:cNvSpPr/>
          <p:nvPr/>
        </p:nvSpPr>
        <p:spPr>
          <a:xfrm>
            <a:off x="9158344" y="2381357"/>
            <a:ext cx="2489343" cy="233466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Free football ball sport vector">
            <a:extLst>
              <a:ext uri="{FF2B5EF4-FFF2-40B4-BE49-F238E27FC236}">
                <a16:creationId xmlns:a16="http://schemas.microsoft.com/office/drawing/2014/main" id="{0FB22AAB-7C75-9255-E8D5-C44BECF2B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83685" y="2501103"/>
            <a:ext cx="2038662" cy="20386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tennis ball tennis ball vector">
            <a:extLst>
              <a:ext uri="{FF2B5EF4-FFF2-40B4-BE49-F238E27FC236}">
                <a16:creationId xmlns:a16="http://schemas.microsoft.com/office/drawing/2014/main" id="{2E098D49-A45B-0A56-4682-8A09949E7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390" y="3960552"/>
            <a:ext cx="2064072" cy="20640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bowling ball black vector">
            <a:extLst>
              <a:ext uri="{FF2B5EF4-FFF2-40B4-BE49-F238E27FC236}">
                <a16:creationId xmlns:a16="http://schemas.microsoft.com/office/drawing/2014/main" id="{FBB755D8-FDE6-6975-1417-20A1A9F63B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5505" y="4759441"/>
            <a:ext cx="1878087" cy="196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3</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3" name="Title 2">
            <a:extLst>
              <a:ext uri="{FF2B5EF4-FFF2-40B4-BE49-F238E27FC236}">
                <a16:creationId xmlns:a16="http://schemas.microsoft.com/office/drawing/2014/main" id="{A201A429-64ED-4B7A-94F6-0DC7EAB1D42B}"/>
              </a:ext>
            </a:extLst>
          </p:cNvPr>
          <p:cNvSpPr txBox="1">
            <a:spLocks/>
          </p:cNvSpPr>
          <p:nvPr/>
        </p:nvSpPr>
        <p:spPr>
          <a:xfrm>
            <a:off x="10737630" y="1069266"/>
            <a:ext cx="1316286" cy="374973"/>
          </a:xfrm>
          <a:prstGeom prst="rect">
            <a:avLst/>
          </a:prstGeom>
          <a:solidFill>
            <a:srgbClr val="FFD10D"/>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E7E6E6">
                    <a:lumMod val="10000"/>
                  </a:srgbClr>
                </a:solidFill>
                <a:effectLst/>
                <a:uLnTx/>
                <a:uFillTx/>
                <a:latin typeface="Century Gothic" panose="020B0502020202020204" pitchFamily="34" charset="0"/>
                <a:ea typeface="+mj-ea"/>
                <a:cs typeface="+mj-cs"/>
              </a:rPr>
              <a:t>sprechen</a:t>
            </a:r>
            <a:endParaRPr kumimoji="0" lang="en-GB" sz="20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j-ea"/>
              <a:cs typeface="+mj-cs"/>
            </a:endParaRPr>
          </a:p>
        </p:txBody>
      </p:sp>
      <p:grpSp>
        <p:nvGrpSpPr>
          <p:cNvPr id="24" name="Group 23">
            <a:extLst>
              <a:ext uri="{FF2B5EF4-FFF2-40B4-BE49-F238E27FC236}">
                <a16:creationId xmlns:a16="http://schemas.microsoft.com/office/drawing/2014/main" id="{BE4020B0-A2A3-4F68-801E-E9DF382DC02F}"/>
              </a:ext>
            </a:extLst>
          </p:cNvPr>
          <p:cNvGrpSpPr/>
          <p:nvPr/>
        </p:nvGrpSpPr>
        <p:grpSpPr>
          <a:xfrm>
            <a:off x="10737630" y="91705"/>
            <a:ext cx="1316286" cy="754334"/>
            <a:chOff x="10714104" y="160499"/>
            <a:chExt cx="1316286" cy="754334"/>
          </a:xfrm>
        </p:grpSpPr>
        <p:sp>
          <p:nvSpPr>
            <p:cNvPr id="25" name="Speech Bubble: Rectangle with Corners Rounded 24">
              <a:extLst>
                <a:ext uri="{FF2B5EF4-FFF2-40B4-BE49-F238E27FC236}">
                  <a16:creationId xmlns:a16="http://schemas.microsoft.com/office/drawing/2014/main" id="{F4B5CDE5-34C6-427E-BD36-480850F7712A}"/>
                </a:ext>
              </a:extLst>
            </p:cNvPr>
            <p:cNvSpPr/>
            <p:nvPr/>
          </p:nvSpPr>
          <p:spPr>
            <a:xfrm>
              <a:off x="10714104" y="160499"/>
              <a:ext cx="1316286" cy="754334"/>
            </a:xfrm>
            <a:prstGeom prst="wedgeRoundRectCallout">
              <a:avLst>
                <a:gd name="adj1" fmla="val -3751"/>
                <a:gd name="adj2" fmla="val 80385"/>
                <a:gd name="adj3" fmla="val 16667"/>
              </a:avLst>
            </a:prstGeom>
            <a:solidFill>
              <a:sysClr val="window" lastClr="FFFFFF"/>
            </a:solidFill>
            <a:ln w="76200" cap="flat" cmpd="sng" algn="ctr">
              <a:solidFill>
                <a:srgbClr val="E7E6E6">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26" name="Speech Bubble: Rectangle with Corners Rounded 25">
              <a:extLst>
                <a:ext uri="{FF2B5EF4-FFF2-40B4-BE49-F238E27FC236}">
                  <a16:creationId xmlns:a16="http://schemas.microsoft.com/office/drawing/2014/main" id="{5A07DE71-EF7E-4BB1-9B08-A8CC57BE3E77}"/>
                </a:ext>
              </a:extLst>
            </p:cNvPr>
            <p:cNvSpPr/>
            <p:nvPr/>
          </p:nvSpPr>
          <p:spPr>
            <a:xfrm>
              <a:off x="10737630" y="179881"/>
              <a:ext cx="1269234" cy="734951"/>
            </a:xfrm>
            <a:prstGeom prst="wedgeRoundRectCallout">
              <a:avLst>
                <a:gd name="adj1" fmla="val -3751"/>
                <a:gd name="adj2" fmla="val 80385"/>
                <a:gd name="adj3" fmla="val 16667"/>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entury Gothic"/>
                <a:ea typeface="+mn-ea"/>
                <a:cs typeface="+mn-cs"/>
              </a:endParaRPr>
            </a:p>
          </p:txBody>
        </p:sp>
        <p:pic>
          <p:nvPicPr>
            <p:cNvPr id="27" name="Picture 26" descr="A picture containing text, reptile&#10;&#10;Description automatically generated">
              <a:extLst>
                <a:ext uri="{FF2B5EF4-FFF2-40B4-BE49-F238E27FC236}">
                  <a16:creationId xmlns:a16="http://schemas.microsoft.com/office/drawing/2014/main" id="{95BB7C96-D5B4-4C5E-BBCE-F7C229BAA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670" y="221998"/>
              <a:ext cx="834673" cy="622092"/>
            </a:xfrm>
            <a:prstGeom prst="rect">
              <a:avLst/>
            </a:prstGeom>
          </p:spPr>
        </p:pic>
        <p:sp>
          <p:nvSpPr>
            <p:cNvPr id="28" name="TextBox 27">
              <a:extLst>
                <a:ext uri="{FF2B5EF4-FFF2-40B4-BE49-F238E27FC236}">
                  <a16:creationId xmlns:a16="http://schemas.microsoft.com/office/drawing/2014/main" id="{9B2BAC05-D02F-4D9D-A61C-1280A946D181}"/>
                </a:ext>
              </a:extLst>
            </p:cNvPr>
            <p:cNvSpPr txBox="1"/>
            <p:nvPr/>
          </p:nvSpPr>
          <p:spPr>
            <a:xfrm>
              <a:off x="11439650" y="268502"/>
              <a:ext cx="4644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E7E6E6">
                      <a:lumMod val="10000"/>
                    </a:srgbClr>
                  </a:solidFill>
                  <a:effectLst/>
                  <a:uLnTx/>
                  <a:uFillTx/>
                  <a:latin typeface="Century Gothic"/>
                  <a:ea typeface="+mn-ea"/>
                  <a:cs typeface="+mn-cs"/>
                </a:rPr>
                <a:t>…</a:t>
              </a:r>
            </a:p>
          </p:txBody>
        </p:sp>
      </p:grpSp>
      <p:sp>
        <p:nvSpPr>
          <p:cNvPr id="41" name="Rounded Rectangular Callout 5">
            <a:extLst>
              <a:ext uri="{FF2B5EF4-FFF2-40B4-BE49-F238E27FC236}">
                <a16:creationId xmlns:a16="http://schemas.microsoft.com/office/drawing/2014/main" id="{0059DD6D-1564-F93C-61B8-30B1549A99C8}"/>
              </a:ext>
            </a:extLst>
          </p:cNvPr>
          <p:cNvSpPr/>
          <p:nvPr/>
        </p:nvSpPr>
        <p:spPr>
          <a:xfrm>
            <a:off x="3278792" y="631781"/>
            <a:ext cx="3176757" cy="450785"/>
          </a:xfrm>
          <a:prstGeom prst="wedgeRoundRectCallout">
            <a:avLst>
              <a:gd name="adj1" fmla="val -105029"/>
              <a:gd name="adj2" fmla="val 264763"/>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Bist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du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eine</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Idee?</a:t>
            </a:r>
          </a:p>
        </p:txBody>
      </p:sp>
      <p:sp>
        <p:nvSpPr>
          <p:cNvPr id="43" name="Rounded Rectangular Callout 8">
            <a:extLst>
              <a:ext uri="{FF2B5EF4-FFF2-40B4-BE49-F238E27FC236}">
                <a16:creationId xmlns:a16="http://schemas.microsoft.com/office/drawing/2014/main" id="{CB980295-2FB8-32C0-238E-DCC2EA3E99F7}"/>
              </a:ext>
            </a:extLst>
          </p:cNvPr>
          <p:cNvSpPr/>
          <p:nvPr/>
        </p:nvSpPr>
        <p:spPr>
          <a:xfrm>
            <a:off x="5454172" y="1187783"/>
            <a:ext cx="877801" cy="450785"/>
          </a:xfrm>
          <a:prstGeom prst="wedgeRoundRectCallout">
            <a:avLst>
              <a:gd name="adj1" fmla="val 491413"/>
              <a:gd name="adj2" fmla="val 158787"/>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a:t>
            </a:r>
          </a:p>
        </p:txBody>
      </p:sp>
      <p:sp>
        <p:nvSpPr>
          <p:cNvPr id="45" name="Rounded Rectangular Callout 10">
            <a:extLst>
              <a:ext uri="{FF2B5EF4-FFF2-40B4-BE49-F238E27FC236}">
                <a16:creationId xmlns:a16="http://schemas.microsoft.com/office/drawing/2014/main" id="{36B67D7B-FA3E-1B67-0FF5-BF7CA0FAC90D}"/>
              </a:ext>
            </a:extLst>
          </p:cNvPr>
          <p:cNvSpPr/>
          <p:nvPr/>
        </p:nvSpPr>
        <p:spPr>
          <a:xfrm>
            <a:off x="3278792" y="1731368"/>
            <a:ext cx="3118924" cy="450786"/>
          </a:xfrm>
          <a:prstGeom prst="wedgeRoundRectCallout">
            <a:avLst>
              <a:gd name="adj1" fmla="val -90521"/>
              <a:gd name="adj2" fmla="val 7964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die Idee?</a:t>
            </a:r>
          </a:p>
        </p:txBody>
      </p:sp>
      <p:sp>
        <p:nvSpPr>
          <p:cNvPr id="46" name="Rounded Rectangular Callout 11">
            <a:extLst>
              <a:ext uri="{FF2B5EF4-FFF2-40B4-BE49-F238E27FC236}">
                <a16:creationId xmlns:a16="http://schemas.microsoft.com/office/drawing/2014/main" id="{55D082EA-06B2-BC0C-D1AA-65781103859A}"/>
              </a:ext>
            </a:extLst>
          </p:cNvPr>
          <p:cNvSpPr/>
          <p:nvPr/>
        </p:nvSpPr>
        <p:spPr>
          <a:xfrm>
            <a:off x="4354424" y="2298891"/>
            <a:ext cx="4589336" cy="450785"/>
          </a:xfrm>
          <a:prstGeom prst="wedgeRoundRectCallout">
            <a:avLst>
              <a:gd name="adj1" fmla="val 82469"/>
              <a:gd name="adj2" fmla="val 41291"/>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Die Idee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ist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gut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aber</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schwer</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57" name="TextBox 56">
            <a:extLst>
              <a:ext uri="{FF2B5EF4-FFF2-40B4-BE49-F238E27FC236}">
                <a16:creationId xmlns:a16="http://schemas.microsoft.com/office/drawing/2014/main" id="{0E2CF5CE-0B39-0046-9F5A-0B1295BDBFD1}"/>
              </a:ext>
            </a:extLst>
          </p:cNvPr>
          <p:cNvSpPr txBox="1"/>
          <p:nvPr/>
        </p:nvSpPr>
        <p:spPr>
          <a:xfrm>
            <a:off x="3120169" y="115665"/>
            <a:ext cx="31037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Wie</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das </a:t>
            </a:r>
            <a:r>
              <a:rPr kumimoji="0" lang="es-AR"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Ding</a:t>
            </a: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endParaRPr kumimoji="0" lang="es-AR"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9" name="Picture 8" descr="A cartoon of a person in a red dress&#10;&#10;Description automatically generated with low confidence">
            <a:extLst>
              <a:ext uri="{FF2B5EF4-FFF2-40B4-BE49-F238E27FC236}">
                <a16:creationId xmlns:a16="http://schemas.microsoft.com/office/drawing/2014/main" id="{62CA7E23-1B95-F264-FCA6-BBE260F75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4783" y="1986635"/>
            <a:ext cx="1861213" cy="4760278"/>
          </a:xfrm>
          <a:prstGeom prst="rect">
            <a:avLst/>
          </a:prstGeom>
        </p:spPr>
      </p:pic>
      <p:pic>
        <p:nvPicPr>
          <p:cNvPr id="11" name="Picture 10" descr="A cartoon of a person with her hands in her pockets&#10;&#10;Description automatically generated with medium confidence">
            <a:extLst>
              <a:ext uri="{FF2B5EF4-FFF2-40B4-BE49-F238E27FC236}">
                <a16:creationId xmlns:a16="http://schemas.microsoft.com/office/drawing/2014/main" id="{B4A94FFE-1DCE-853E-101E-FF2B76BB2D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62752"/>
            <a:ext cx="1765221" cy="4568809"/>
          </a:xfrm>
          <a:prstGeom prst="rect">
            <a:avLst/>
          </a:prstGeom>
        </p:spPr>
      </p:pic>
      <p:sp>
        <p:nvSpPr>
          <p:cNvPr id="12" name="Rectangle 11">
            <a:extLst>
              <a:ext uri="{FF2B5EF4-FFF2-40B4-BE49-F238E27FC236}">
                <a16:creationId xmlns:a16="http://schemas.microsoft.com/office/drawing/2014/main" id="{933FD2B2-6C8D-1E34-CB63-3F3B78311B2E}"/>
              </a:ext>
            </a:extLst>
          </p:cNvPr>
          <p:cNvSpPr/>
          <p:nvPr/>
        </p:nvSpPr>
        <p:spPr>
          <a:xfrm>
            <a:off x="6331974" y="3874399"/>
            <a:ext cx="3778885" cy="2673458"/>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Free lightbulb idea enlightenment vector">
            <a:extLst>
              <a:ext uri="{FF2B5EF4-FFF2-40B4-BE49-F238E27FC236}">
                <a16:creationId xmlns:a16="http://schemas.microsoft.com/office/drawing/2014/main" id="{CB8E9371-16C6-8E5E-AB75-70321D3C2F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9092" y="4005012"/>
            <a:ext cx="700724" cy="784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Free hand thumbs up vector">
            <a:extLst>
              <a:ext uri="{FF2B5EF4-FFF2-40B4-BE49-F238E27FC236}">
                <a16:creationId xmlns:a16="http://schemas.microsoft.com/office/drawing/2014/main" id="{F09C5E6D-A85F-88AA-3447-3ACF472EF0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9555" y="4005012"/>
            <a:ext cx="462165" cy="7574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Free question decision pictogram vector">
            <a:extLst>
              <a:ext uri="{FF2B5EF4-FFF2-40B4-BE49-F238E27FC236}">
                <a16:creationId xmlns:a16="http://schemas.microsoft.com/office/drawing/2014/main" id="{AF2B1736-51EE-1B0C-CD05-D8F43393B6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1956" y="3963151"/>
            <a:ext cx="412944" cy="8258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Logo&#10;&#10;Description automatically generated">
            <a:extLst>
              <a:ext uri="{FF2B5EF4-FFF2-40B4-BE49-F238E27FC236}">
                <a16:creationId xmlns:a16="http://schemas.microsoft.com/office/drawing/2014/main" id="{6E0EAD22-D2D1-4887-36BC-E19FDDA369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1459" y="4190304"/>
            <a:ext cx="890221" cy="512909"/>
          </a:xfrm>
          <a:prstGeom prst="rect">
            <a:avLst/>
          </a:prstGeom>
        </p:spPr>
      </p:pic>
      <p:sp>
        <p:nvSpPr>
          <p:cNvPr id="17" name="Rectangle 16">
            <a:extLst>
              <a:ext uri="{FF2B5EF4-FFF2-40B4-BE49-F238E27FC236}">
                <a16:creationId xmlns:a16="http://schemas.microsoft.com/office/drawing/2014/main" id="{1DF84BD0-21A9-EBAF-AF43-D46F9D4FB4EC}"/>
              </a:ext>
            </a:extLst>
          </p:cNvPr>
          <p:cNvSpPr/>
          <p:nvPr/>
        </p:nvSpPr>
        <p:spPr>
          <a:xfrm>
            <a:off x="6331973" y="4834517"/>
            <a:ext cx="3778886" cy="411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The idea is good but difficult.</a:t>
            </a:r>
          </a:p>
        </p:txBody>
      </p:sp>
      <p:sp>
        <p:nvSpPr>
          <p:cNvPr id="18" name="Rectangle 17">
            <a:extLst>
              <a:ext uri="{FF2B5EF4-FFF2-40B4-BE49-F238E27FC236}">
                <a16:creationId xmlns:a16="http://schemas.microsoft.com/office/drawing/2014/main" id="{99E8F31F-9E84-8A48-940D-0160745927CB}"/>
              </a:ext>
            </a:extLst>
          </p:cNvPr>
          <p:cNvSpPr/>
          <p:nvPr/>
        </p:nvSpPr>
        <p:spPr>
          <a:xfrm>
            <a:off x="6340066" y="5799251"/>
            <a:ext cx="3778886" cy="411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LOOK FOR:</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The prize is green and bad.</a:t>
            </a:r>
          </a:p>
        </p:txBody>
      </p:sp>
      <p:sp>
        <p:nvSpPr>
          <p:cNvPr id="19" name="Rectangle 18">
            <a:extLst>
              <a:ext uri="{FF2B5EF4-FFF2-40B4-BE49-F238E27FC236}">
                <a16:creationId xmlns:a16="http://schemas.microsoft.com/office/drawing/2014/main" id="{5772B217-CB8C-F9CA-E17A-4F349D6F4573}"/>
              </a:ext>
            </a:extLst>
          </p:cNvPr>
          <p:cNvSpPr/>
          <p:nvPr/>
        </p:nvSpPr>
        <p:spPr>
          <a:xfrm>
            <a:off x="1604151" y="3874399"/>
            <a:ext cx="3778885" cy="2673458"/>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Free lightbulb idea enlightenment vector">
            <a:extLst>
              <a:ext uri="{FF2B5EF4-FFF2-40B4-BE49-F238E27FC236}">
                <a16:creationId xmlns:a16="http://schemas.microsoft.com/office/drawing/2014/main" id="{11996899-A113-B5F8-B393-1BA9852934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269" y="4005012"/>
            <a:ext cx="700724" cy="7840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Free question decision pictogram vector">
            <a:extLst>
              <a:ext uri="{FF2B5EF4-FFF2-40B4-BE49-F238E27FC236}">
                <a16:creationId xmlns:a16="http://schemas.microsoft.com/office/drawing/2014/main" id="{6A375B81-C5EC-8A78-2136-C6242567B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4227" y="4015376"/>
            <a:ext cx="412944" cy="82588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9C06B01A-770D-99B8-C534-5169C2ED89FD}"/>
              </a:ext>
            </a:extLst>
          </p:cNvPr>
          <p:cNvSpPr/>
          <p:nvPr/>
        </p:nvSpPr>
        <p:spPr>
          <a:xfrm>
            <a:off x="1604150" y="4834517"/>
            <a:ext cx="3778886" cy="411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The idea is bad and difficult.</a:t>
            </a:r>
          </a:p>
        </p:txBody>
      </p:sp>
      <p:sp>
        <p:nvSpPr>
          <p:cNvPr id="34" name="Rectangle 33">
            <a:extLst>
              <a:ext uri="{FF2B5EF4-FFF2-40B4-BE49-F238E27FC236}">
                <a16:creationId xmlns:a16="http://schemas.microsoft.com/office/drawing/2014/main" id="{F5004A30-752B-4EF0-34DF-6C141B118F3A}"/>
              </a:ext>
            </a:extLst>
          </p:cNvPr>
          <p:cNvSpPr/>
          <p:nvPr/>
        </p:nvSpPr>
        <p:spPr>
          <a:xfrm>
            <a:off x="1612243" y="5799251"/>
            <a:ext cx="3778886" cy="4110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LOOK FOR:</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The idea is easy and good.</a:t>
            </a:r>
          </a:p>
        </p:txBody>
      </p:sp>
      <p:pic>
        <p:nvPicPr>
          <p:cNvPr id="35" name="Picture 34">
            <a:extLst>
              <a:ext uri="{FF2B5EF4-FFF2-40B4-BE49-F238E27FC236}">
                <a16:creationId xmlns:a16="http://schemas.microsoft.com/office/drawing/2014/main" id="{354F3EBD-5D45-9264-0357-1823F29754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37738" y="4002460"/>
            <a:ext cx="811588" cy="778620"/>
          </a:xfrm>
          <a:prstGeom prst="rect">
            <a:avLst/>
          </a:prstGeom>
        </p:spPr>
      </p:pic>
      <p:sp>
        <p:nvSpPr>
          <p:cNvPr id="36" name="Rounded Rectangular Callout 5">
            <a:extLst>
              <a:ext uri="{FF2B5EF4-FFF2-40B4-BE49-F238E27FC236}">
                <a16:creationId xmlns:a16="http://schemas.microsoft.com/office/drawing/2014/main" id="{2A88D207-2716-91D8-51EE-FB9CC07EB6FA}"/>
              </a:ext>
            </a:extLst>
          </p:cNvPr>
          <p:cNvSpPr/>
          <p:nvPr/>
        </p:nvSpPr>
        <p:spPr>
          <a:xfrm>
            <a:off x="4332436" y="2853770"/>
            <a:ext cx="3176757" cy="450785"/>
          </a:xfrm>
          <a:prstGeom prst="wedgeRoundRectCallout">
            <a:avLst>
              <a:gd name="adj1" fmla="val 141831"/>
              <a:gd name="adj2" fmla="val -2919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Bist</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du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ein</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Preis</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37" name="Rounded Rectangular Callout 10">
            <a:extLst>
              <a:ext uri="{FF2B5EF4-FFF2-40B4-BE49-F238E27FC236}">
                <a16:creationId xmlns:a16="http://schemas.microsoft.com/office/drawing/2014/main" id="{95DF9F89-EFEB-64FB-6480-971EF7CFA108}"/>
              </a:ext>
            </a:extLst>
          </p:cNvPr>
          <p:cNvSpPr/>
          <p:nvPr/>
        </p:nvSpPr>
        <p:spPr>
          <a:xfrm>
            <a:off x="3816732" y="3343015"/>
            <a:ext cx="1075384" cy="450786"/>
          </a:xfrm>
          <a:prstGeom prst="wedgeRoundRectCallout">
            <a:avLst>
              <a:gd name="adj1" fmla="val -210139"/>
              <a:gd name="adj2" fmla="val -7335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Nein</a:t>
            </a:r>
            <a:r>
              <a:rPr kumimoji="0" lang="en-GB" sz="240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40" name="Oval 39">
            <a:extLst>
              <a:ext uri="{FF2B5EF4-FFF2-40B4-BE49-F238E27FC236}">
                <a16:creationId xmlns:a16="http://schemas.microsoft.com/office/drawing/2014/main" id="{1F01ECED-6620-20A0-7E95-018631E8823B}"/>
              </a:ext>
            </a:extLst>
          </p:cNvPr>
          <p:cNvSpPr/>
          <p:nvPr/>
        </p:nvSpPr>
        <p:spPr>
          <a:xfrm>
            <a:off x="1765221" y="5891002"/>
            <a:ext cx="1245016" cy="50010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CC07C0B-956C-6247-1CC7-611C7680DC1B}"/>
              </a:ext>
            </a:extLst>
          </p:cNvPr>
          <p:cNvSpPr/>
          <p:nvPr/>
        </p:nvSpPr>
        <p:spPr>
          <a:xfrm>
            <a:off x="6359350" y="4002050"/>
            <a:ext cx="1280207" cy="1364671"/>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20A5B68D-13F6-DACB-32FE-0B2E7866455C}"/>
              </a:ext>
            </a:extLst>
          </p:cNvPr>
          <p:cNvSpPr/>
          <p:nvPr/>
        </p:nvSpPr>
        <p:spPr>
          <a:xfrm>
            <a:off x="6279061" y="3874399"/>
            <a:ext cx="3811786" cy="1513687"/>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D79E26D-0992-FEBB-E9BC-02FC108CF216}"/>
              </a:ext>
            </a:extLst>
          </p:cNvPr>
          <p:cNvSpPr/>
          <p:nvPr/>
        </p:nvSpPr>
        <p:spPr>
          <a:xfrm>
            <a:off x="6441544" y="5913762"/>
            <a:ext cx="1245016" cy="500104"/>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A92324C9-A20C-C2B0-1D0F-A318AE60C2E9}"/>
              </a:ext>
            </a:extLst>
          </p:cNvPr>
          <p:cNvSpPr/>
          <p:nvPr/>
        </p:nvSpPr>
        <p:spPr>
          <a:xfrm>
            <a:off x="1603190" y="3994981"/>
            <a:ext cx="1368637" cy="1371739"/>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2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5" grpId="0" animBg="1"/>
      <p:bldP spid="46" grpId="0" animBg="1"/>
      <p:bldP spid="36" grpId="0" animBg="1"/>
      <p:bldP spid="37" grpId="0" animBg="1"/>
      <p:bldP spid="40" grpId="0" animBg="1"/>
      <p:bldP spid="44" grpId="0" animBg="1"/>
      <p:bldP spid="44" grpId="1" animBg="1"/>
      <p:bldP spid="48" grpId="0" animBg="1"/>
      <p:bldP spid="49"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8D0F3FD-6674-482F-AD86-CC59DF404CE2}"/>
              </a:ext>
            </a:extLst>
          </p:cNvPr>
          <p:cNvSpPr txBox="1"/>
          <p:nvPr/>
        </p:nvSpPr>
        <p:spPr>
          <a:xfrm>
            <a:off x="5736438" y="-286268"/>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Title 2">
            <a:extLst>
              <a:ext uri="{FF2B5EF4-FFF2-40B4-BE49-F238E27FC236}">
                <a16:creationId xmlns:a16="http://schemas.microsoft.com/office/drawing/2014/main" id="{D241B956-737A-4F08-912E-E1B50EECFC25}"/>
              </a:ext>
            </a:extLst>
          </p:cNvPr>
          <p:cNvSpPr txBox="1">
            <a:spLocks/>
          </p:cNvSpPr>
          <p:nvPr/>
        </p:nvSpPr>
        <p:spPr>
          <a:xfrm>
            <a:off x="10687987" y="1135676"/>
            <a:ext cx="1331276" cy="374973"/>
          </a:xfrm>
          <a:prstGeom prst="rect">
            <a:avLst/>
          </a:prstGeom>
          <a:solidFill>
            <a:srgbClr val="FF0000"/>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j-ea"/>
              <a:cs typeface="+mj-cs"/>
            </a:endParaRPr>
          </a:p>
        </p:txBody>
      </p:sp>
      <p:pic>
        <p:nvPicPr>
          <p:cNvPr id="14" name="Graphic 13" descr="Blackboard">
            <a:extLst>
              <a:ext uri="{FF2B5EF4-FFF2-40B4-BE49-F238E27FC236}">
                <a16:creationId xmlns:a16="http://schemas.microsoft.com/office/drawing/2014/main" id="{269193F8-986A-4E14-BB45-66BE535D4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4343" y="-125424"/>
            <a:ext cx="1256675" cy="1256675"/>
          </a:xfrm>
          <a:prstGeom prst="rect">
            <a:avLst/>
          </a:prstGeom>
        </p:spPr>
      </p:pic>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0771611" y="1032124"/>
            <a:ext cx="2237996" cy="582075"/>
          </a:xfrm>
        </p:spPr>
        <p:txBody>
          <a:bodyPr>
            <a:normAutofit/>
          </a:bodyPr>
          <a:lstStyle/>
          <a:p>
            <a:r>
              <a:rPr lang="en-GB" sz="2000" b="1" dirty="0" err="1">
                <a:solidFill>
                  <a:schemeClr val="bg1"/>
                </a:solidFill>
                <a:latin typeface="Century Gothic" panose="020B0502020202020204" pitchFamily="34" charset="0"/>
                <a:ea typeface="Century Gothic"/>
                <a:cs typeface="Century Gothic"/>
                <a:sym typeface="Century Gothic"/>
              </a:rPr>
              <a:t>schreiben</a:t>
            </a:r>
            <a:endParaRPr lang="en-GB" sz="2000" dirty="0">
              <a:solidFill>
                <a:schemeClr val="bg1"/>
              </a:solidFill>
              <a:latin typeface="Century Gothic" panose="020B0502020202020204" pitchFamily="34" charset="0"/>
            </a:endParaRPr>
          </a:p>
        </p:txBody>
      </p:sp>
      <p:pic>
        <p:nvPicPr>
          <p:cNvPr id="47" name="Picture 46" descr="Shape&#10;&#10;Description automatically generated">
            <a:extLst>
              <a:ext uri="{FF2B5EF4-FFF2-40B4-BE49-F238E27FC236}">
                <a16:creationId xmlns:a16="http://schemas.microsoft.com/office/drawing/2014/main" id="{230422AF-DFB4-41EF-9C5F-02AB70C47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923753" y="117614"/>
            <a:ext cx="934094" cy="934094"/>
          </a:xfrm>
          <a:prstGeom prst="rect">
            <a:avLst/>
          </a:prstGeom>
        </p:spPr>
      </p:pic>
      <p:sp>
        <p:nvSpPr>
          <p:cNvPr id="63" name="TextBox 62">
            <a:extLst>
              <a:ext uri="{FF2B5EF4-FFF2-40B4-BE49-F238E27FC236}">
                <a16:creationId xmlns:a16="http://schemas.microsoft.com/office/drawing/2014/main" id="{5C4FFE7B-54E4-4347-9255-BB76816050B4}"/>
              </a:ext>
            </a:extLst>
          </p:cNvPr>
          <p:cNvSpPr txBox="1"/>
          <p:nvPr/>
        </p:nvSpPr>
        <p:spPr>
          <a:xfrm>
            <a:off x="6604657" y="123661"/>
            <a:ext cx="663819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Schreib</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auf Deutsch.</a:t>
            </a:r>
            <a:endParaRPr kumimoji="0" lang="en-GB" sz="24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33" name="Title 1">
            <a:extLst>
              <a:ext uri="{FF2B5EF4-FFF2-40B4-BE49-F238E27FC236}">
                <a16:creationId xmlns:a16="http://schemas.microsoft.com/office/drawing/2014/main" id="{B7E0ACB8-1FC0-D18E-68B9-56CC65A13F5E}"/>
              </a:ext>
            </a:extLst>
          </p:cNvPr>
          <p:cNvSpPr txBox="1">
            <a:spLocks/>
          </p:cNvSpPr>
          <p:nvPr/>
        </p:nvSpPr>
        <p:spPr>
          <a:xfrm>
            <a:off x="3065402" y="-38075"/>
            <a:ext cx="2909558" cy="844826"/>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 normalizeH="0" baseline="0" noProof="0" dirty="0">
                <a:ln>
                  <a:noFill/>
                </a:ln>
                <a:solidFill>
                  <a:srgbClr val="002060"/>
                </a:solidFill>
                <a:effectLst/>
                <a:uLnTx/>
                <a:uFillTx/>
                <a:latin typeface="Century Gothic" panose="020B0502020202020204" pitchFamily="34" charset="0"/>
                <a:ea typeface="+mj-ea"/>
                <a:cs typeface="+mj-cs"/>
              </a:rPr>
              <a:t>Wie </a:t>
            </a:r>
            <a:r>
              <a:rPr kumimoji="0" lang="en-US" sz="3600" b="1" i="0" u="none" strike="noStrike" kern="1200" cap="none" spc="-1" normalizeH="0" baseline="0" noProof="0" dirty="0" err="1">
                <a:ln>
                  <a:noFill/>
                </a:ln>
                <a:solidFill>
                  <a:srgbClr val="002060"/>
                </a:solidFill>
                <a:effectLst/>
                <a:uLnTx/>
                <a:uFillTx/>
                <a:latin typeface="Century Gothic" panose="020B0502020202020204" pitchFamily="34" charset="0"/>
                <a:ea typeface="+mj-ea"/>
                <a:cs typeface="+mj-cs"/>
              </a:rPr>
              <a:t>ist</a:t>
            </a:r>
            <a:r>
              <a:rPr kumimoji="0" lang="en-US" sz="3600" b="1" i="0" u="none" strike="noStrike" kern="1200" cap="none" spc="-1" normalizeH="0" baseline="0" noProof="0" dirty="0">
                <a:ln>
                  <a:noFill/>
                </a:ln>
                <a:solidFill>
                  <a:srgbClr val="002060"/>
                </a:solidFill>
                <a:effectLst/>
                <a:uLnTx/>
                <a:uFillTx/>
                <a:latin typeface="Century Gothic" panose="020B0502020202020204" pitchFamily="34" charset="0"/>
                <a:ea typeface="+mj-ea"/>
                <a:cs typeface="+mj-cs"/>
              </a:rPr>
              <a:t> das? </a:t>
            </a:r>
            <a:endParaRPr kumimoji="0" lang="en-GB" sz="3600" b="0" i="0" u="none" strike="noStrike" kern="1200" cap="none" spc="0" normalizeH="0" baseline="0" noProof="0" dirty="0">
              <a:ln>
                <a:noFill/>
              </a:ln>
              <a:solidFill>
                <a:srgbClr val="002060"/>
              </a:solidFill>
              <a:effectLst/>
              <a:uLnTx/>
              <a:uFillTx/>
              <a:latin typeface="Century Gothic"/>
              <a:ea typeface="+mj-ea"/>
              <a:cs typeface="+mj-cs"/>
            </a:endParaRPr>
          </a:p>
        </p:txBody>
      </p:sp>
      <p:sp>
        <p:nvSpPr>
          <p:cNvPr id="43" name="Title 3">
            <a:extLst>
              <a:ext uri="{FF2B5EF4-FFF2-40B4-BE49-F238E27FC236}">
                <a16:creationId xmlns:a16="http://schemas.microsoft.com/office/drawing/2014/main" id="{B47BF241-4201-407E-0FA2-D74DE37AA6DF}"/>
              </a:ext>
            </a:extLst>
          </p:cNvPr>
          <p:cNvSpPr txBox="1">
            <a:spLocks/>
          </p:cNvSpPr>
          <p:nvPr/>
        </p:nvSpPr>
        <p:spPr>
          <a:xfrm>
            <a:off x="0" y="352422"/>
            <a:ext cx="6177165" cy="707849"/>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44" name="TextBox 43">
            <a:extLst>
              <a:ext uri="{FF2B5EF4-FFF2-40B4-BE49-F238E27FC236}">
                <a16:creationId xmlns:a16="http://schemas.microsoft.com/office/drawing/2014/main" id="{0AC371BF-338B-F92D-1DFC-EDB434CC058B}"/>
              </a:ext>
            </a:extLst>
          </p:cNvPr>
          <p:cNvSpPr txBox="1"/>
          <p:nvPr/>
        </p:nvSpPr>
        <p:spPr>
          <a:xfrm>
            <a:off x="2283620" y="1318235"/>
            <a:ext cx="3057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_______ Person.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_______ Person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gut.</a:t>
            </a:r>
          </a:p>
        </p:txBody>
      </p:sp>
      <p:sp>
        <p:nvSpPr>
          <p:cNvPr id="45" name="Action Button: Custom 29">
            <a:hlinkClick r:id="" action="ppaction://noaction" highlightClick="1"/>
            <a:extLst>
              <a:ext uri="{FF2B5EF4-FFF2-40B4-BE49-F238E27FC236}">
                <a16:creationId xmlns:a16="http://schemas.microsoft.com/office/drawing/2014/main" id="{449AD093-2028-3654-CB94-30BEF96CEE9F}"/>
              </a:ext>
            </a:extLst>
          </p:cNvPr>
          <p:cNvSpPr/>
          <p:nvPr/>
        </p:nvSpPr>
        <p:spPr>
          <a:xfrm>
            <a:off x="300709" y="1527004"/>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1</a:t>
            </a:r>
          </a:p>
        </p:txBody>
      </p:sp>
      <p:sp>
        <p:nvSpPr>
          <p:cNvPr id="46" name="Action Button: Custom 30">
            <a:hlinkClick r:id="" action="ppaction://noaction" highlightClick="1"/>
            <a:extLst>
              <a:ext uri="{FF2B5EF4-FFF2-40B4-BE49-F238E27FC236}">
                <a16:creationId xmlns:a16="http://schemas.microsoft.com/office/drawing/2014/main" id="{4FFA85AC-B01D-5368-4DE5-B209886DB60E}"/>
              </a:ext>
            </a:extLst>
          </p:cNvPr>
          <p:cNvSpPr/>
          <p:nvPr/>
        </p:nvSpPr>
        <p:spPr>
          <a:xfrm>
            <a:off x="331246" y="2817192"/>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2</a:t>
            </a:r>
          </a:p>
        </p:txBody>
      </p:sp>
      <p:sp>
        <p:nvSpPr>
          <p:cNvPr id="48" name="Action Button: Custom 31">
            <a:hlinkClick r:id="" action="ppaction://noaction" highlightClick="1"/>
            <a:extLst>
              <a:ext uri="{FF2B5EF4-FFF2-40B4-BE49-F238E27FC236}">
                <a16:creationId xmlns:a16="http://schemas.microsoft.com/office/drawing/2014/main" id="{6E46AC23-94EE-1198-A19F-37E43DFA0762}"/>
              </a:ext>
            </a:extLst>
          </p:cNvPr>
          <p:cNvSpPr/>
          <p:nvPr/>
        </p:nvSpPr>
        <p:spPr>
          <a:xfrm>
            <a:off x="331246" y="4905401"/>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3</a:t>
            </a:r>
          </a:p>
        </p:txBody>
      </p:sp>
      <p:sp>
        <p:nvSpPr>
          <p:cNvPr id="49" name="Action Button: Custom 32">
            <a:hlinkClick r:id="" action="ppaction://noaction" highlightClick="1"/>
            <a:extLst>
              <a:ext uri="{FF2B5EF4-FFF2-40B4-BE49-F238E27FC236}">
                <a16:creationId xmlns:a16="http://schemas.microsoft.com/office/drawing/2014/main" id="{EB5E7AB2-E200-B9F6-816D-46CF28F97214}"/>
              </a:ext>
            </a:extLst>
          </p:cNvPr>
          <p:cNvSpPr/>
          <p:nvPr/>
        </p:nvSpPr>
        <p:spPr>
          <a:xfrm>
            <a:off x="6940675" y="1005893"/>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4</a:t>
            </a:r>
          </a:p>
        </p:txBody>
      </p:sp>
      <p:sp>
        <p:nvSpPr>
          <p:cNvPr id="51" name="Action Button: Custom 33">
            <a:hlinkClick r:id="" action="ppaction://noaction" highlightClick="1"/>
            <a:extLst>
              <a:ext uri="{FF2B5EF4-FFF2-40B4-BE49-F238E27FC236}">
                <a16:creationId xmlns:a16="http://schemas.microsoft.com/office/drawing/2014/main" id="{6B0DE0AD-E901-06D4-A01E-B27D21084E77}"/>
              </a:ext>
            </a:extLst>
          </p:cNvPr>
          <p:cNvSpPr/>
          <p:nvPr/>
        </p:nvSpPr>
        <p:spPr>
          <a:xfrm>
            <a:off x="6921210" y="3012983"/>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5</a:t>
            </a:r>
          </a:p>
        </p:txBody>
      </p:sp>
      <p:sp>
        <p:nvSpPr>
          <p:cNvPr id="52" name="Action Button: Custom 35">
            <a:hlinkClick r:id="" action="ppaction://noaction" highlightClick="1"/>
            <a:extLst>
              <a:ext uri="{FF2B5EF4-FFF2-40B4-BE49-F238E27FC236}">
                <a16:creationId xmlns:a16="http://schemas.microsoft.com/office/drawing/2014/main" id="{7F1BBA6E-EC9F-F044-4A95-8172947359E0}"/>
              </a:ext>
            </a:extLst>
          </p:cNvPr>
          <p:cNvSpPr/>
          <p:nvPr/>
        </p:nvSpPr>
        <p:spPr>
          <a:xfrm>
            <a:off x="6931739" y="4768442"/>
            <a:ext cx="444843" cy="335980"/>
          </a:xfrm>
          <a:prstGeom prst="actionButtonBlank">
            <a:avLst/>
          </a:prstGeom>
          <a:solidFill>
            <a:srgbClr val="115076"/>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AA520"/>
                </a:solidFill>
                <a:effectLst/>
                <a:uLnTx/>
                <a:uFillTx/>
                <a:latin typeface="Century Gothic" panose="020B0502020202020204" pitchFamily="34" charset="0"/>
                <a:ea typeface="+mn-ea"/>
                <a:cs typeface="+mn-cs"/>
              </a:rPr>
              <a:t>6</a:t>
            </a:r>
          </a:p>
        </p:txBody>
      </p:sp>
      <p:pic>
        <p:nvPicPr>
          <p:cNvPr id="53" name="Picture 52">
            <a:extLst>
              <a:ext uri="{FF2B5EF4-FFF2-40B4-BE49-F238E27FC236}">
                <a16:creationId xmlns:a16="http://schemas.microsoft.com/office/drawing/2014/main" id="{913189FA-8901-15BA-8FAA-F515A3B2231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16381" y="1404699"/>
            <a:ext cx="311493" cy="622986"/>
          </a:xfrm>
          <a:prstGeom prst="rect">
            <a:avLst/>
          </a:prstGeom>
        </p:spPr>
      </p:pic>
      <p:sp>
        <p:nvSpPr>
          <p:cNvPr id="57" name="TextBox 56">
            <a:extLst>
              <a:ext uri="{FF2B5EF4-FFF2-40B4-BE49-F238E27FC236}">
                <a16:creationId xmlns:a16="http://schemas.microsoft.com/office/drawing/2014/main" id="{B4639D62-3AE9-16A5-4308-3E54F7E26297}"/>
              </a:ext>
            </a:extLst>
          </p:cNvPr>
          <p:cNvSpPr txBox="1"/>
          <p:nvPr/>
        </p:nvSpPr>
        <p:spPr>
          <a:xfrm>
            <a:off x="813589" y="3455898"/>
            <a:ext cx="42304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Problem.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Problem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schlecht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58" name="TextBox 57">
            <a:extLst>
              <a:ext uri="{FF2B5EF4-FFF2-40B4-BE49-F238E27FC236}">
                <a16:creationId xmlns:a16="http://schemas.microsoft.com/office/drawing/2014/main" id="{1C9DF187-94F9-283B-1320-481F890F6509}"/>
              </a:ext>
            </a:extLst>
          </p:cNvPr>
          <p:cNvSpPr txBox="1"/>
          <p:nvPr/>
        </p:nvSpPr>
        <p:spPr>
          <a:xfrm>
            <a:off x="802251" y="5832925"/>
            <a:ext cx="42072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Preis</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Der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Preis</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nicht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grün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80" name="TextBox 79">
            <a:extLst>
              <a:ext uri="{FF2B5EF4-FFF2-40B4-BE49-F238E27FC236}">
                <a16:creationId xmlns:a16="http://schemas.microsoft.com/office/drawing/2014/main" id="{D12A898F-71EE-E5DA-6252-D31F6F0EAFCB}"/>
              </a:ext>
            </a:extLst>
          </p:cNvPr>
          <p:cNvSpPr txBox="1"/>
          <p:nvPr/>
        </p:nvSpPr>
        <p:spPr>
          <a:xfrm>
            <a:off x="7476724" y="1527004"/>
            <a:ext cx="44976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Farbe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Die</a:t>
            </a:r>
            <a:r>
              <a:rPr kumimoji="0" lang="en-GB" sz="2000" b="0" i="0" u="none" strike="noStrike" kern="1200" cap="none" spc="0" normalizeH="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B0502020202020204" pitchFamily="34" charset="0"/>
                <a:ea typeface="+mn-ea"/>
                <a:cs typeface="+mn-cs"/>
              </a:rPr>
              <a:t>Farbe</a:t>
            </a:r>
            <a:r>
              <a:rPr kumimoji="0" lang="en-GB" sz="2000" b="0" i="0" u="none" strike="noStrike" kern="1200" cap="none" spc="0" normalizeH="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noProof="0" dirty="0" err="1">
                <a:ln>
                  <a:noFill/>
                </a:ln>
                <a:solidFill>
                  <a:srgbClr val="115076"/>
                </a:solidFill>
                <a:effectLst/>
                <a:uLnTx/>
                <a:uFillTx/>
                <a:latin typeface="Century Gothic" panose="020B0502020202020204" pitchFamily="34" charset="0"/>
                <a:ea typeface="+mn-ea"/>
                <a:cs typeface="+mn-cs"/>
              </a:rPr>
              <a:t>grau</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86" name="TextBox 85">
            <a:extLst>
              <a:ext uri="{FF2B5EF4-FFF2-40B4-BE49-F238E27FC236}">
                <a16:creationId xmlns:a16="http://schemas.microsoft.com/office/drawing/2014/main" id="{5051867C-E2F8-C371-92EB-D45602E93FF1}"/>
              </a:ext>
            </a:extLst>
          </p:cNvPr>
          <p:cNvSpPr txBox="1"/>
          <p:nvPr/>
        </p:nvSpPr>
        <p:spPr>
          <a:xfrm>
            <a:off x="3050081" y="1191129"/>
            <a:ext cx="12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66FF"/>
                </a:solidFill>
                <a:effectLst/>
                <a:uLnTx/>
                <a:uFillTx/>
                <a:latin typeface="Century Gothic" panose="020B0502020202020204" pitchFamily="34" charset="0"/>
                <a:ea typeface="+mn-ea"/>
                <a:cs typeface="+mn-cs"/>
              </a:rPr>
              <a:t>eine</a:t>
            </a:r>
            <a:endParaRPr kumimoji="0" lang="en-GB" sz="2800" b="1" i="0" u="none" strike="noStrike" kern="1200" cap="none" spc="0" normalizeH="0" baseline="0" noProof="0" dirty="0">
              <a:ln>
                <a:noFill/>
              </a:ln>
              <a:solidFill>
                <a:srgbClr val="0066FF"/>
              </a:solidFill>
              <a:effectLst/>
              <a:uLnTx/>
              <a:uFillTx/>
              <a:latin typeface="Century Gothic" panose="020B0502020202020204" pitchFamily="34" charset="0"/>
              <a:ea typeface="+mn-ea"/>
              <a:cs typeface="+mn-cs"/>
            </a:endParaRPr>
          </a:p>
        </p:txBody>
      </p:sp>
      <p:sp>
        <p:nvSpPr>
          <p:cNvPr id="87" name="TextBox 86">
            <a:extLst>
              <a:ext uri="{FF2B5EF4-FFF2-40B4-BE49-F238E27FC236}">
                <a16:creationId xmlns:a16="http://schemas.microsoft.com/office/drawing/2014/main" id="{80B05EA2-344B-13A0-5DAB-63E2C2B84802}"/>
              </a:ext>
            </a:extLst>
          </p:cNvPr>
          <p:cNvSpPr txBox="1"/>
          <p:nvPr/>
        </p:nvSpPr>
        <p:spPr>
          <a:xfrm>
            <a:off x="2164552" y="1507819"/>
            <a:ext cx="12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6FF"/>
                </a:solidFill>
                <a:effectLst/>
                <a:uLnTx/>
                <a:uFillTx/>
                <a:latin typeface="Century Gothic" panose="020B0502020202020204" pitchFamily="34" charset="0"/>
                <a:ea typeface="+mn-ea"/>
                <a:cs typeface="+mn-cs"/>
              </a:rPr>
              <a:t>Die</a:t>
            </a:r>
          </a:p>
        </p:txBody>
      </p:sp>
      <p:sp>
        <p:nvSpPr>
          <p:cNvPr id="89" name="TextBox 88">
            <a:extLst>
              <a:ext uri="{FF2B5EF4-FFF2-40B4-BE49-F238E27FC236}">
                <a16:creationId xmlns:a16="http://schemas.microsoft.com/office/drawing/2014/main" id="{19F09283-6524-871D-5A06-BD9451161EDA}"/>
              </a:ext>
            </a:extLst>
          </p:cNvPr>
          <p:cNvSpPr txBox="1"/>
          <p:nvPr/>
        </p:nvSpPr>
        <p:spPr>
          <a:xfrm>
            <a:off x="7517055" y="3526455"/>
            <a:ext cx="4074010" cy="707886"/>
          </a:xfrm>
          <a:prstGeom prst="rect">
            <a:avLst/>
          </a:prstGeom>
          <a:noFill/>
        </p:spPr>
        <p:txBody>
          <a:bodyPr wrap="square" rtlCol="0">
            <a:spAutoFit/>
          </a:bodyPr>
          <a:lstStyle/>
          <a:p>
            <a:pPr lvl="0">
              <a:defRPr/>
            </a:pPr>
            <a:r>
              <a:rPr lang="en-GB" sz="2000" dirty="0">
                <a:solidFill>
                  <a:srgbClr val="115076"/>
                </a:solidFill>
                <a:latin typeface="Century Gothic" panose="020B0502020202020204" pitchFamily="34" charset="0"/>
              </a:rPr>
              <a:t>Das </a:t>
            </a:r>
            <a:r>
              <a:rPr lang="en-GB" sz="2000" dirty="0" err="1">
                <a:solidFill>
                  <a:srgbClr val="115076"/>
                </a:solidFill>
                <a:latin typeface="Century Gothic" panose="020B0502020202020204" pitchFamily="34" charset="0"/>
              </a:rPr>
              <a:t>ist</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eine</a:t>
            </a:r>
            <a:r>
              <a:rPr lang="en-GB" sz="2000" dirty="0">
                <a:solidFill>
                  <a:srgbClr val="115076"/>
                </a:solidFill>
                <a:latin typeface="Century Gothic" panose="020B0502020202020204" pitchFamily="34" charset="0"/>
              </a:rPr>
              <a:t> Idee. </a:t>
            </a:r>
            <a:br>
              <a:rPr lang="en-GB" sz="2000" dirty="0">
                <a:solidFill>
                  <a:srgbClr val="115076"/>
                </a:solidFill>
                <a:latin typeface="Century Gothic" panose="020B0502020202020204" pitchFamily="34" charset="0"/>
              </a:rPr>
            </a:br>
            <a:r>
              <a:rPr lang="en-GB" sz="2000" dirty="0">
                <a:solidFill>
                  <a:srgbClr val="115076"/>
                </a:solidFill>
                <a:latin typeface="Century Gothic" panose="020B0502020202020204" pitchFamily="34" charset="0"/>
              </a:rPr>
              <a:t>Die Idee </a:t>
            </a:r>
            <a:r>
              <a:rPr lang="en-GB" sz="2000" dirty="0" err="1">
                <a:solidFill>
                  <a:srgbClr val="115076"/>
                </a:solidFill>
                <a:latin typeface="Century Gothic" panose="020B0502020202020204" pitchFamily="34" charset="0"/>
              </a:rPr>
              <a:t>ist</a:t>
            </a:r>
            <a:r>
              <a:rPr lang="en-GB" sz="2000" dirty="0">
                <a:solidFill>
                  <a:srgbClr val="115076"/>
                </a:solidFill>
                <a:latin typeface="Century Gothic" panose="020B0502020202020204" pitchFamily="34" charset="0"/>
              </a:rPr>
              <a:t> gut </a:t>
            </a:r>
            <a:r>
              <a:rPr lang="en-GB" sz="2000" dirty="0" err="1">
                <a:solidFill>
                  <a:srgbClr val="115076"/>
                </a:solidFill>
                <a:latin typeface="Century Gothic" panose="020B0502020202020204" pitchFamily="34" charset="0"/>
              </a:rPr>
              <a:t>aber</a:t>
            </a:r>
            <a:r>
              <a:rPr lang="en-GB" sz="2000" dirty="0">
                <a:solidFill>
                  <a:srgbClr val="115076"/>
                </a:solidFill>
                <a:latin typeface="Century Gothic" panose="020B0502020202020204" pitchFamily="34" charset="0"/>
              </a:rPr>
              <a:t> </a:t>
            </a:r>
            <a:r>
              <a:rPr lang="en-GB" sz="2000" dirty="0" err="1">
                <a:solidFill>
                  <a:srgbClr val="115076"/>
                </a:solidFill>
                <a:latin typeface="Century Gothic" panose="020B0502020202020204" pitchFamily="34" charset="0"/>
              </a:rPr>
              <a:t>einfach</a:t>
            </a:r>
            <a:r>
              <a:rPr lang="en-GB" sz="2000" dirty="0">
                <a:solidFill>
                  <a:srgbClr val="115076"/>
                </a:solidFill>
                <a:latin typeface="Century Gothic" panose="020B0502020202020204" pitchFamily="34" charset="0"/>
              </a:rPr>
              <a:t>.</a:t>
            </a:r>
          </a:p>
        </p:txBody>
      </p:sp>
      <p:sp>
        <p:nvSpPr>
          <p:cNvPr id="90" name="TextBox 89">
            <a:extLst>
              <a:ext uri="{FF2B5EF4-FFF2-40B4-BE49-F238E27FC236}">
                <a16:creationId xmlns:a16="http://schemas.microsoft.com/office/drawing/2014/main" id="{A46AD443-6ACD-2981-C3A7-106FBC969E09}"/>
              </a:ext>
            </a:extLst>
          </p:cNvPr>
          <p:cNvSpPr txBox="1"/>
          <p:nvPr/>
        </p:nvSpPr>
        <p:spPr>
          <a:xfrm>
            <a:off x="7478431" y="5540923"/>
            <a:ext cx="49657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Das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eine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Jacke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Die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Jacke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grün</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b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Die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Jacke</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auch</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weiß</a:t>
            </a:r>
            <a:r>
              <a:rPr kumimoji="0" lang="en-GB" sz="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pic>
        <p:nvPicPr>
          <p:cNvPr id="3" name="Picture 10" descr="Free hand thumbs up vector">
            <a:extLst>
              <a:ext uri="{FF2B5EF4-FFF2-40B4-BE49-F238E27FC236}">
                <a16:creationId xmlns:a16="http://schemas.microsoft.com/office/drawing/2014/main" id="{97B81099-885E-2884-6679-76EA955C9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9367" y="1400640"/>
            <a:ext cx="393430" cy="6447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ree computer problem computer problem vector">
            <a:extLst>
              <a:ext uri="{FF2B5EF4-FFF2-40B4-BE49-F238E27FC236}">
                <a16:creationId xmlns:a16="http://schemas.microsoft.com/office/drawing/2014/main" id="{3FCCC86C-E6F1-901D-7C50-67E386A240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124" y="2456983"/>
            <a:ext cx="1520484" cy="983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B143D8-1687-2A43-0167-22CE69CB0F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5797" y="2585104"/>
            <a:ext cx="765466" cy="734371"/>
          </a:xfrm>
          <a:prstGeom prst="rect">
            <a:avLst/>
          </a:prstGeom>
        </p:spPr>
      </p:pic>
      <p:pic>
        <p:nvPicPr>
          <p:cNvPr id="6" name="Picture 6" descr="Free cup award prize vector">
            <a:extLst>
              <a:ext uri="{FF2B5EF4-FFF2-40B4-BE49-F238E27FC236}">
                <a16:creationId xmlns:a16="http://schemas.microsoft.com/office/drawing/2014/main" id="{F679FC5D-27BD-D988-0E0D-E34FE3861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406" y="4590309"/>
            <a:ext cx="752676" cy="9463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195AE24-094E-D9F7-D06F-4EDB54F6E811}"/>
              </a:ext>
            </a:extLst>
          </p:cNvPr>
          <p:cNvSpPr/>
          <p:nvPr/>
        </p:nvSpPr>
        <p:spPr>
          <a:xfrm>
            <a:off x="3286934" y="4706617"/>
            <a:ext cx="811588" cy="74792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12" descr="X, Mark, Multiply, Times, Symbol, Red, Incorrect, Wrong">
            <a:extLst>
              <a:ext uri="{FF2B5EF4-FFF2-40B4-BE49-F238E27FC236}">
                <a16:creationId xmlns:a16="http://schemas.microsoft.com/office/drawing/2014/main" id="{F34D1C62-91D5-83BB-9B2F-7AD621A139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2174" y="4698339"/>
            <a:ext cx="750104" cy="750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Free hand thumbs up vector">
            <a:extLst>
              <a:ext uri="{FF2B5EF4-FFF2-40B4-BE49-F238E27FC236}">
                <a16:creationId xmlns:a16="http://schemas.microsoft.com/office/drawing/2014/main" id="{5BA750B0-B3C4-C352-CBBE-C48F2DB655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722" y="2592369"/>
            <a:ext cx="462165" cy="7574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10;&#10;Description automatically generated">
            <a:extLst>
              <a:ext uri="{FF2B5EF4-FFF2-40B4-BE49-F238E27FC236}">
                <a16:creationId xmlns:a16="http://schemas.microsoft.com/office/drawing/2014/main" id="{F94994C1-9507-B2C4-A47F-057F2CDAC7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71092" y="2747311"/>
            <a:ext cx="890221" cy="512909"/>
          </a:xfrm>
          <a:prstGeom prst="rect">
            <a:avLst/>
          </a:prstGeom>
        </p:spPr>
      </p:pic>
      <p:pic>
        <p:nvPicPr>
          <p:cNvPr id="17" name="Picture 2" descr="Free lightbulb idea enlightenment vector">
            <a:extLst>
              <a:ext uri="{FF2B5EF4-FFF2-40B4-BE49-F238E27FC236}">
                <a16:creationId xmlns:a16="http://schemas.microsoft.com/office/drawing/2014/main" id="{2E4F3D89-A9E9-8DD4-DD79-1E4882471F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37798" y="2572601"/>
            <a:ext cx="725676" cy="8119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4667B2D-02E4-E6A9-AAEA-B0A7DD844954}"/>
              </a:ext>
            </a:extLst>
          </p:cNvPr>
          <p:cNvSpPr/>
          <p:nvPr/>
        </p:nvSpPr>
        <p:spPr>
          <a:xfrm>
            <a:off x="8754670" y="677689"/>
            <a:ext cx="811588" cy="74792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icon&#10;&#10;Description automatically generated">
            <a:extLst>
              <a:ext uri="{FF2B5EF4-FFF2-40B4-BE49-F238E27FC236}">
                <a16:creationId xmlns:a16="http://schemas.microsoft.com/office/drawing/2014/main" id="{3D6FE376-1A5F-E149-098A-8B9943023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8351" y="592141"/>
            <a:ext cx="879802" cy="859273"/>
          </a:xfrm>
          <a:prstGeom prst="rect">
            <a:avLst/>
          </a:prstGeom>
        </p:spPr>
      </p:pic>
      <p:pic>
        <p:nvPicPr>
          <p:cNvPr id="24" name="Picture 23" descr="Free Jacket Clothing vector and picture">
            <a:extLst>
              <a:ext uri="{FF2B5EF4-FFF2-40B4-BE49-F238E27FC236}">
                <a16:creationId xmlns:a16="http://schemas.microsoft.com/office/drawing/2014/main" id="{A36EE824-C0DD-31EA-923F-E66B8E9E0762}"/>
              </a:ext>
            </a:extLst>
          </p:cNvPr>
          <p:cNvPicPr>
            <a:picLocks noChangeAspect="1" noChangeArrowheads="1"/>
          </p:cNvPicPr>
          <p:nvPr/>
        </p:nvPicPr>
        <p:blipFill>
          <a:blip r:embed="rId15">
            <a:biLevel thresh="75000"/>
            <a:extLst>
              <a:ext uri="{28A0092B-C50C-407E-A947-70E740481C1C}">
                <a14:useLocalDpi xmlns:a14="http://schemas.microsoft.com/office/drawing/2010/main" val="0"/>
              </a:ext>
            </a:extLst>
          </a:blip>
          <a:srcRect/>
          <a:stretch>
            <a:fillRect/>
          </a:stretch>
        </p:blipFill>
        <p:spPr bwMode="auto">
          <a:xfrm>
            <a:off x="7527244" y="4660381"/>
            <a:ext cx="910022" cy="7501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ree Jacket Clothing vector and picture">
            <a:extLst>
              <a:ext uri="{FF2B5EF4-FFF2-40B4-BE49-F238E27FC236}">
                <a16:creationId xmlns:a16="http://schemas.microsoft.com/office/drawing/2014/main" id="{2BFF8347-6488-DEC6-829D-205DF5BDA71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0000"/>
          <a:stretch/>
        </p:blipFill>
        <p:spPr bwMode="auto">
          <a:xfrm>
            <a:off x="7979561" y="4655010"/>
            <a:ext cx="455011" cy="75010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AD865F6-7017-585E-109A-DAB01384296A}"/>
              </a:ext>
            </a:extLst>
          </p:cNvPr>
          <p:cNvSpPr/>
          <p:nvPr/>
        </p:nvSpPr>
        <p:spPr>
          <a:xfrm>
            <a:off x="8587928" y="4663840"/>
            <a:ext cx="811588" cy="74792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Logo&#10;&#10;Description automatically generated">
            <a:extLst>
              <a:ext uri="{FF2B5EF4-FFF2-40B4-BE49-F238E27FC236}">
                <a16:creationId xmlns:a16="http://schemas.microsoft.com/office/drawing/2014/main" id="{212D5F3E-BC2D-279A-3367-AC79939191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86773" y="4769604"/>
            <a:ext cx="1084838" cy="515298"/>
          </a:xfrm>
          <a:prstGeom prst="rect">
            <a:avLst/>
          </a:prstGeom>
        </p:spPr>
      </p:pic>
      <p:sp>
        <p:nvSpPr>
          <p:cNvPr id="32" name="Rectangle 31">
            <a:extLst>
              <a:ext uri="{FF2B5EF4-FFF2-40B4-BE49-F238E27FC236}">
                <a16:creationId xmlns:a16="http://schemas.microsoft.com/office/drawing/2014/main" id="{B733EB13-B79C-B6EF-011F-A262B36103A1}"/>
              </a:ext>
            </a:extLst>
          </p:cNvPr>
          <p:cNvSpPr/>
          <p:nvPr/>
        </p:nvSpPr>
        <p:spPr>
          <a:xfrm>
            <a:off x="10824161" y="4632054"/>
            <a:ext cx="811588" cy="7479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2">
            <a:extLst>
              <a:ext uri="{FF2B5EF4-FFF2-40B4-BE49-F238E27FC236}">
                <a16:creationId xmlns:a16="http://schemas.microsoft.com/office/drawing/2014/main" id="{9879478C-9F68-9069-5A92-3D785D306CE4}"/>
              </a:ext>
            </a:extLst>
          </p:cNvPr>
          <p:cNvSpPr txBox="1">
            <a:spLocks/>
          </p:cNvSpPr>
          <p:nvPr/>
        </p:nvSpPr>
        <p:spPr>
          <a:xfrm>
            <a:off x="731497" y="147683"/>
            <a:ext cx="2434389" cy="508891"/>
          </a:xfrm>
          <a:prstGeom prst="rect">
            <a:avLst/>
          </a:prstGeom>
        </p:spPr>
        <p:txBody>
          <a:bodyPr lIns="0" tIns="0" rIns="0" bIns="0" anchor="ctr">
            <a:normAutofit fontScale="97500"/>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err="1">
                <a:latin typeface="Century Gothic" panose="020B0502020202020204" pitchFamily="34" charset="0"/>
                <a:cs typeface="Arial"/>
                <a:sym typeface="Arial"/>
              </a:rPr>
              <a:t>Follow</a:t>
            </a:r>
            <a:r>
              <a:rPr lang="es-AR" sz="3200" b="1" dirty="0">
                <a:latin typeface="Century Gothic" panose="020B0502020202020204" pitchFamily="34" charset="0"/>
                <a:cs typeface="Arial"/>
                <a:sym typeface="Arial"/>
              </a:rPr>
              <a:t> up 4</a:t>
            </a:r>
            <a:endParaRPr lang="en-GB" sz="3200" dirty="0"/>
          </a:p>
        </p:txBody>
      </p:sp>
      <p:sp>
        <p:nvSpPr>
          <p:cNvPr id="10" name="Google Shape;119;p1">
            <a:extLst>
              <a:ext uri="{FF2B5EF4-FFF2-40B4-BE49-F238E27FC236}">
                <a16:creationId xmlns:a16="http://schemas.microsoft.com/office/drawing/2014/main" id="{2BB00362-4F9B-5617-AE47-ED5F04E7E7D6}"/>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50" name="Picture 49" descr="A yellow letters on a black background&#10;&#10;Description automatically generated with low confidence">
            <a:extLst>
              <a:ext uri="{FF2B5EF4-FFF2-40B4-BE49-F238E27FC236}">
                <a16:creationId xmlns:a16="http://schemas.microsoft.com/office/drawing/2014/main" id="{9E22BEF8-035D-4684-ACCD-10764D43C2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111518" y="2861707"/>
            <a:ext cx="1231577" cy="514285"/>
          </a:xfrm>
          <a:prstGeom prst="rect">
            <a:avLst/>
          </a:prstGeom>
        </p:spPr>
      </p:pic>
    </p:spTree>
    <p:extLst>
      <p:ext uri="{BB962C8B-B14F-4D97-AF65-F5344CB8AC3E}">
        <p14:creationId xmlns:p14="http://schemas.microsoft.com/office/powerpoint/2010/main" val="23190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7" grpId="0"/>
      <p:bldP spid="58" grpId="0"/>
      <p:bldP spid="80" grpId="0"/>
      <p:bldP spid="86" grpId="0"/>
      <p:bldP spid="87" grpId="0"/>
      <p:bldP spid="89" grpId="0"/>
      <p:bldP spid="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043838957"/>
              </p:ext>
            </p:extLst>
          </p:nvPr>
        </p:nvGraphicFramePr>
        <p:xfrm>
          <a:off x="694669" y="1005701"/>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ist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sie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weiß</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du </a:t>
                      </a:r>
                      <a:r>
                        <a:rPr lang="en-GB" sz="2400" b="1" dirty="0" err="1">
                          <a:solidFill>
                            <a:srgbClr val="00B0F0"/>
                          </a:solidFill>
                          <a:latin typeface="Century Gothic" panose="020B0502020202020204" pitchFamily="34" charset="0"/>
                        </a:rPr>
                        <a:t>bist</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schwarz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falsch</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grau</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grün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92D050"/>
                          </a:solidFill>
                          <a:latin typeface="Century Gothic" panose="020B0502020202020204" pitchFamily="34" charset="0"/>
                        </a:rPr>
                        <a:t>richtig</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auch</a:t>
                      </a:r>
                      <a:endParaRPr lang="en-GB" sz="2400" b="1" dirty="0">
                        <a:solidFill>
                          <a:srgbClr val="FF3399"/>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aber</a:t>
                      </a:r>
                      <a:endParaRPr lang="en-GB" sz="2400" b="1" dirty="0">
                        <a:solidFill>
                          <a:srgbClr val="FF3399"/>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wie</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geht’s</a:t>
                      </a:r>
                      <a:r>
                        <a:rPr lang="en-GB" sz="2400" b="1" dirty="0">
                          <a:solidFill>
                            <a:srgbClr val="FF3399"/>
                          </a:solidFill>
                          <a:latin typeface="Century Gothic" panose="020B0502020202020204" pitchFamily="34" charset="0"/>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schlecht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FF3399"/>
                          </a:solidFill>
                          <a:latin typeface="Century Gothic" panose="020B0502020202020204" pitchFamily="34" charset="0"/>
                        </a:rPr>
                        <a:t>nicht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FF3399"/>
                          </a:solidFill>
                          <a:latin typeface="Century Gothic" panose="020B0502020202020204" pitchFamily="34" charset="0"/>
                        </a:rPr>
                        <a:t>wie</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0451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English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71226" y="294550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26" y="123952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26608" y="469347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84294" y="55193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842448" y="364072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28791" y="19335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366672" y="5730339"/>
            <a:ext cx="24832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b</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ad, badly</a:t>
            </a:r>
          </a:p>
        </p:txBody>
      </p:sp>
      <p:sp>
        <p:nvSpPr>
          <p:cNvPr id="56" name="TextBox 55">
            <a:extLst>
              <a:ext uri="{FF2B5EF4-FFF2-40B4-BE49-F238E27FC236}">
                <a16:creationId xmlns:a16="http://schemas.microsoft.com/office/drawing/2014/main" id="{862CFA1C-E682-4099-8294-19B044354D55}"/>
              </a:ext>
            </a:extLst>
          </p:cNvPr>
          <p:cNvSpPr txBox="1"/>
          <p:nvPr/>
        </p:nvSpPr>
        <p:spPr>
          <a:xfrm>
            <a:off x="4860796" y="57303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not</a:t>
            </a:r>
          </a:p>
        </p:txBody>
      </p:sp>
      <p:sp>
        <p:nvSpPr>
          <p:cNvPr id="57" name="TextBox 56">
            <a:extLst>
              <a:ext uri="{FF2B5EF4-FFF2-40B4-BE49-F238E27FC236}">
                <a16:creationId xmlns:a16="http://schemas.microsoft.com/office/drawing/2014/main" id="{DF64A05B-A2E8-4E6A-AE16-0B9A2F39F702}"/>
              </a:ext>
            </a:extLst>
          </p:cNvPr>
          <p:cNvSpPr txBox="1"/>
          <p:nvPr/>
        </p:nvSpPr>
        <p:spPr>
          <a:xfrm>
            <a:off x="7768233" y="57303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how</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463057" y="483324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also</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830058" y="4833244"/>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but</a:t>
            </a:r>
          </a:p>
        </p:txBody>
      </p:sp>
      <p:sp>
        <p:nvSpPr>
          <p:cNvPr id="60" name="TextBox 59">
            <a:extLst>
              <a:ext uri="{FF2B5EF4-FFF2-40B4-BE49-F238E27FC236}">
                <a16:creationId xmlns:a16="http://schemas.microsoft.com/office/drawing/2014/main" id="{D18B8898-B477-43E3-BE8C-9D0576976DA9}"/>
              </a:ext>
            </a:extLst>
          </p:cNvPr>
          <p:cNvSpPr txBox="1"/>
          <p:nvPr/>
        </p:nvSpPr>
        <p:spPr>
          <a:xfrm>
            <a:off x="7744248" y="4833244"/>
            <a:ext cx="26634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h</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ow’s</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it going?</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371033" y="397248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grey</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820285" y="397248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green</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784384" y="397248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right</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371032" y="3113468"/>
            <a:ext cx="22889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black</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778369" y="311346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wrong</a:t>
            </a:r>
          </a:p>
        </p:txBody>
      </p:sp>
      <p:sp>
        <p:nvSpPr>
          <p:cNvPr id="69" name="TextBox 68">
            <a:extLst>
              <a:ext uri="{FF2B5EF4-FFF2-40B4-BE49-F238E27FC236}">
                <a16:creationId xmlns:a16="http://schemas.microsoft.com/office/drawing/2014/main" id="{5C29C5FA-AFAC-4818-90A1-7B59F3E335C7}"/>
              </a:ext>
            </a:extLst>
          </p:cNvPr>
          <p:cNvSpPr txBox="1"/>
          <p:nvPr/>
        </p:nvSpPr>
        <p:spPr>
          <a:xfrm>
            <a:off x="7781981" y="3113468"/>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what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438251" y="225706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that</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818785" y="225706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white</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747344" y="225706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y</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ou</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are </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438250" y="13914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he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4818783" y="139146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is</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799820" y="1391469"/>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she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232827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97984956"/>
              </p:ext>
            </p:extLst>
          </p:nvPr>
        </p:nvGraphicFramePr>
        <p:xfrm>
          <a:off x="770052" y="1157202"/>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 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green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what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to be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grey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wrong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white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black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how’s it going?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bad, badly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not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also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how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but</a:t>
                      </a:r>
                      <a:endParaRPr lang="en-GB" sz="2400" b="1" dirty="0">
                        <a:solidFill>
                          <a:srgbClr val="FF3399"/>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838043" y="313451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3" y="142853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93425" y="488248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851111" y="57083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909265" y="382973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95608" y="21225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527159" y="58486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auch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4927613" y="58486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7835050" y="58486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aber</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529874" y="49824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w</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geht’s</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916753" y="4982498"/>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noProof="0" dirty="0" err="1">
                <a:solidFill>
                  <a:srgbClr val="002060"/>
                </a:solidFill>
                <a:latin typeface="Century Gothic" panose="020B0502020202020204" pitchFamily="34" charset="0"/>
                <a:cs typeface="Arial"/>
                <a:sym typeface="Arial"/>
              </a:rPr>
              <a:t>schlecht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7811065" y="498249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nicht</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p>
        </p:txBody>
      </p:sp>
      <p:sp>
        <p:nvSpPr>
          <p:cNvPr id="64" name="TextBox 63">
            <a:extLst>
              <a:ext uri="{FF2B5EF4-FFF2-40B4-BE49-F238E27FC236}">
                <a16:creationId xmlns:a16="http://schemas.microsoft.com/office/drawing/2014/main" id="{24EF90E7-D847-4795-BDB5-8402724F776D}"/>
              </a:ext>
            </a:extLst>
          </p:cNvPr>
          <p:cNvSpPr txBox="1"/>
          <p:nvPr/>
        </p:nvSpPr>
        <p:spPr>
          <a:xfrm>
            <a:off x="2437850" y="408198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weiß</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887102" y="407021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schwarz</a:t>
            </a:r>
          </a:p>
        </p:txBody>
      </p:sp>
      <p:sp>
        <p:nvSpPr>
          <p:cNvPr id="66" name="TextBox 65">
            <a:extLst>
              <a:ext uri="{FF2B5EF4-FFF2-40B4-BE49-F238E27FC236}">
                <a16:creationId xmlns:a16="http://schemas.microsoft.com/office/drawing/2014/main" id="{9A77445A-237C-48F8-B46C-8170B7D37559}"/>
              </a:ext>
            </a:extLst>
          </p:cNvPr>
          <p:cNvSpPr txBox="1"/>
          <p:nvPr/>
        </p:nvSpPr>
        <p:spPr>
          <a:xfrm>
            <a:off x="7851201" y="406807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a:t>
            </a:r>
          </a:p>
        </p:txBody>
      </p:sp>
      <p:sp>
        <p:nvSpPr>
          <p:cNvPr id="67" name="TextBox 66">
            <a:extLst>
              <a:ext uri="{FF2B5EF4-FFF2-40B4-BE49-F238E27FC236}">
                <a16:creationId xmlns:a16="http://schemas.microsoft.com/office/drawing/2014/main" id="{2A9D9F22-C351-4596-BB7D-87AE8D30A74E}"/>
              </a:ext>
            </a:extLst>
          </p:cNvPr>
          <p:cNvSpPr txBox="1"/>
          <p:nvPr/>
        </p:nvSpPr>
        <p:spPr>
          <a:xfrm>
            <a:off x="2437849" y="327266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richtig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8" name="TextBox 67">
            <a:extLst>
              <a:ext uri="{FF2B5EF4-FFF2-40B4-BE49-F238E27FC236}">
                <a16:creationId xmlns:a16="http://schemas.microsoft.com/office/drawing/2014/main" id="{171C234B-E1D8-4BA7-9BB6-CEE92AB173E3}"/>
              </a:ext>
            </a:extLst>
          </p:cNvPr>
          <p:cNvSpPr txBox="1"/>
          <p:nvPr/>
        </p:nvSpPr>
        <p:spPr>
          <a:xfrm>
            <a:off x="4845186" y="327266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grau</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9" name="TextBox 68">
            <a:extLst>
              <a:ext uri="{FF2B5EF4-FFF2-40B4-BE49-F238E27FC236}">
                <a16:creationId xmlns:a16="http://schemas.microsoft.com/office/drawing/2014/main" id="{5C29C5FA-AFAC-4818-90A1-7B59F3E335C7}"/>
              </a:ext>
            </a:extLst>
          </p:cNvPr>
          <p:cNvSpPr txBox="1"/>
          <p:nvPr/>
        </p:nvSpPr>
        <p:spPr>
          <a:xfrm>
            <a:off x="7848798" y="3272661"/>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falsch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0" name="TextBox 69">
            <a:extLst>
              <a:ext uri="{FF2B5EF4-FFF2-40B4-BE49-F238E27FC236}">
                <a16:creationId xmlns:a16="http://schemas.microsoft.com/office/drawing/2014/main" id="{3BD33182-986E-45CA-86E6-40DC81B590C8}"/>
              </a:ext>
            </a:extLst>
          </p:cNvPr>
          <p:cNvSpPr txBox="1"/>
          <p:nvPr/>
        </p:nvSpPr>
        <p:spPr>
          <a:xfrm>
            <a:off x="2505068" y="241626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grün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4885602" y="241626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was</a:t>
            </a:r>
          </a:p>
        </p:txBody>
      </p:sp>
      <p:sp>
        <p:nvSpPr>
          <p:cNvPr id="72" name="TextBox 71">
            <a:extLst>
              <a:ext uri="{FF2B5EF4-FFF2-40B4-BE49-F238E27FC236}">
                <a16:creationId xmlns:a16="http://schemas.microsoft.com/office/drawing/2014/main" id="{80DD82C3-D3C7-45A3-B5A4-90223E7359A7}"/>
              </a:ext>
            </a:extLst>
          </p:cNvPr>
          <p:cNvSpPr txBox="1"/>
          <p:nvPr/>
        </p:nvSpPr>
        <p:spPr>
          <a:xfrm>
            <a:off x="7858765" y="241626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sein</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505067" y="148560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sie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885600" y="150096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i</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ch</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bin</a:t>
            </a:r>
          </a:p>
        </p:txBody>
      </p:sp>
      <p:sp>
        <p:nvSpPr>
          <p:cNvPr id="75" name="TextBox 74">
            <a:extLst>
              <a:ext uri="{FF2B5EF4-FFF2-40B4-BE49-F238E27FC236}">
                <a16:creationId xmlns:a16="http://schemas.microsoft.com/office/drawing/2014/main" id="{B56FCEEC-BBC0-447D-8197-5467071F582A}"/>
              </a:ext>
            </a:extLst>
          </p:cNvPr>
          <p:cNvSpPr txBox="1"/>
          <p:nvPr/>
        </p:nvSpPr>
        <p:spPr>
          <a:xfrm>
            <a:off x="7866637" y="1473637"/>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ist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Tree>
    <p:extLst>
      <p:ext uri="{BB962C8B-B14F-4D97-AF65-F5344CB8AC3E}">
        <p14:creationId xmlns:p14="http://schemas.microsoft.com/office/powerpoint/2010/main" val="8703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1">
            <a:extLst>
              <a:ext uri="{FF2B5EF4-FFF2-40B4-BE49-F238E27FC236}">
                <a16:creationId xmlns:a16="http://schemas.microsoft.com/office/drawing/2014/main" id="{7AEA9783-5FAF-4A73-9C1C-3283B12CA41B}"/>
              </a:ext>
            </a:extLst>
          </p:cNvPr>
          <p:cNvSpPr/>
          <p:nvPr/>
        </p:nvSpPr>
        <p:spPr>
          <a:xfrm>
            <a:off x="-24707" y="0"/>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err="1">
                <a:ln>
                  <a:noFill/>
                </a:ln>
                <a:solidFill>
                  <a:srgbClr val="FFC000"/>
                </a:solidFill>
                <a:effectLst/>
                <a:uLnTx/>
                <a:uFillTx/>
                <a:latin typeface="Modern Love" panose="04090805081005020601" pitchFamily="82" charset="0"/>
                <a:cs typeface="Arial"/>
                <a:sym typeface="Arial"/>
              </a:rPr>
              <a:t>gelb</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7" name="Title 1">
            <a:extLst>
              <a:ext uri="{FF2B5EF4-FFF2-40B4-BE49-F238E27FC236}">
                <a16:creationId xmlns:a16="http://schemas.microsoft.com/office/drawing/2014/main" id="{77F2140E-EB89-8FF0-8D1A-65C5245044AA}"/>
              </a:ext>
            </a:extLst>
          </p:cNvPr>
          <p:cNvSpPr txBox="1">
            <a:spLocks/>
          </p:cNvSpPr>
          <p:nvPr/>
        </p:nvSpPr>
        <p:spPr>
          <a:xfrm rot="20294405">
            <a:off x="238991" y="2856240"/>
            <a:ext cx="4216910" cy="114480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6000" b="1" dirty="0" err="1">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Tschüss</a:t>
            </a:r>
            <a:r>
              <a:rPr lang="en-GB" sz="6000" b="1" dirty="0">
                <a:solidFill>
                  <a:srgbClr val="3B3838"/>
                </a:solidFill>
                <a:latin typeface="Century Gothic" panose="020B0502020202020204" pitchFamily="34" charset="0"/>
                <a:hlinkClick r:id="" action="ppaction://noaction">
                  <a:snd r:embed="rId4" name="tschuess.wav"/>
                  <a:extLst>
                    <a:ext uri="{A12FA001-AC4F-418D-AE19-62706E023703}">
                      <ahyp:hlinkClr xmlns:ahyp="http://schemas.microsoft.com/office/drawing/2018/hyperlinkcolor" val="tx"/>
                    </a:ext>
                  </a:extLst>
                </a:hlinkClick>
              </a:rPr>
              <a:t>!</a:t>
            </a:r>
          </a:p>
        </p:txBody>
      </p:sp>
    </p:spTree>
    <p:extLst>
      <p:ext uri="{BB962C8B-B14F-4D97-AF65-F5344CB8AC3E}">
        <p14:creationId xmlns:p14="http://schemas.microsoft.com/office/powerpoint/2010/main" val="179101077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B001133-4F8F-A2CA-CD94-71CC94B31F96}"/>
              </a:ext>
            </a:extLst>
          </p:cNvPr>
          <p:cNvCxnSpPr/>
          <p:nvPr/>
        </p:nvCxnSpPr>
        <p:spPr>
          <a:xfrm>
            <a:off x="6061095"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F7F950-362F-8C28-8A7B-46CAA4A37E22}"/>
              </a:ext>
            </a:extLst>
          </p:cNvPr>
          <p:cNvCxnSpPr>
            <a:cxnSpLocks/>
          </p:cNvCxnSpPr>
          <p:nvPr/>
        </p:nvCxnSpPr>
        <p:spPr>
          <a:xfrm>
            <a:off x="0" y="341770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6" name="Picture 10" descr="Free hand thumbs up vector">
            <a:extLst>
              <a:ext uri="{FF2B5EF4-FFF2-40B4-BE49-F238E27FC236}">
                <a16:creationId xmlns:a16="http://schemas.microsoft.com/office/drawing/2014/main" id="{F25EF5D4-71D4-A9C0-CF30-62CF7C752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181" y="462353"/>
            <a:ext cx="462165" cy="7574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22CA36FA-A40E-C919-86ED-E86C74DF3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046" y="3848126"/>
            <a:ext cx="890221" cy="512909"/>
          </a:xfrm>
          <a:prstGeom prst="rect">
            <a:avLst/>
          </a:prstGeom>
        </p:spPr>
      </p:pic>
      <p:pic>
        <p:nvPicPr>
          <p:cNvPr id="18" name="Picture 2" descr="Free lightbulb idea enlightenment vector">
            <a:extLst>
              <a:ext uri="{FF2B5EF4-FFF2-40B4-BE49-F238E27FC236}">
                <a16:creationId xmlns:a16="http://schemas.microsoft.com/office/drawing/2014/main" id="{0AD3481D-1DD4-BEF5-97E6-E24098A14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727" y="407825"/>
            <a:ext cx="725676" cy="8119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Free question decision pictogram vector">
            <a:extLst>
              <a:ext uri="{FF2B5EF4-FFF2-40B4-BE49-F238E27FC236}">
                <a16:creationId xmlns:a16="http://schemas.microsoft.com/office/drawing/2014/main" id="{A6E189F3-4F4A-8CBB-6B7E-C87BA5F75D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4180" y="3752586"/>
            <a:ext cx="412944" cy="8258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50EEAAA-C841-3E0B-C35F-24559B9629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9693" y="3672549"/>
            <a:ext cx="811588" cy="778620"/>
          </a:xfrm>
          <a:prstGeom prst="rect">
            <a:avLst/>
          </a:prstGeom>
        </p:spPr>
      </p:pic>
      <p:pic>
        <p:nvPicPr>
          <p:cNvPr id="30" name="Picture 12" descr="X, Mark, Multiply, Times, Symbol, Red, Incorrect, Wrong">
            <a:extLst>
              <a:ext uri="{FF2B5EF4-FFF2-40B4-BE49-F238E27FC236}">
                <a16:creationId xmlns:a16="http://schemas.microsoft.com/office/drawing/2014/main" id="{B9F1AAD9-3AC0-B021-2FA6-09E75853CC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7124" y="539613"/>
            <a:ext cx="750104" cy="7501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Logo&#10;&#10;Description automatically generated">
            <a:extLst>
              <a:ext uri="{FF2B5EF4-FFF2-40B4-BE49-F238E27FC236}">
                <a16:creationId xmlns:a16="http://schemas.microsoft.com/office/drawing/2014/main" id="{7C90A232-4B37-1073-1851-1FE22DE35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2436" y="670495"/>
            <a:ext cx="1084838" cy="515298"/>
          </a:xfrm>
          <a:prstGeom prst="rect">
            <a:avLst/>
          </a:prstGeom>
        </p:spPr>
      </p:pic>
      <p:sp>
        <p:nvSpPr>
          <p:cNvPr id="33" name="TextBox 32">
            <a:extLst>
              <a:ext uri="{FF2B5EF4-FFF2-40B4-BE49-F238E27FC236}">
                <a16:creationId xmlns:a16="http://schemas.microsoft.com/office/drawing/2014/main" id="{A3ED482F-013D-1B5B-0FAD-1CC4D9E27ECB}"/>
              </a:ext>
            </a:extLst>
          </p:cNvPr>
          <p:cNvSpPr txBox="1"/>
          <p:nvPr/>
        </p:nvSpPr>
        <p:spPr>
          <a:xfrm>
            <a:off x="151261" y="1342858"/>
            <a:ext cx="591265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idea is good. The idea is also easy.</a:t>
            </a:r>
          </a:p>
        </p:txBody>
      </p:sp>
      <p:sp>
        <p:nvSpPr>
          <p:cNvPr id="34" name="TextBox 33">
            <a:extLst>
              <a:ext uri="{FF2B5EF4-FFF2-40B4-BE49-F238E27FC236}">
                <a16:creationId xmlns:a16="http://schemas.microsoft.com/office/drawing/2014/main" id="{F020E1F1-45E6-C4DB-CBC3-EE6B49871D57}"/>
              </a:ext>
            </a:extLst>
          </p:cNvPr>
          <p:cNvSpPr txBox="1"/>
          <p:nvPr/>
        </p:nvSpPr>
        <p:spPr>
          <a:xfrm>
            <a:off x="8653" y="2508369"/>
            <a:ext cx="6122253"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prize is white. The prize is also black.</a:t>
            </a:r>
          </a:p>
        </p:txBody>
      </p:sp>
      <p:pic>
        <p:nvPicPr>
          <p:cNvPr id="35" name="Picture 2" descr="Free lightbulb idea enlightenment vector">
            <a:extLst>
              <a:ext uri="{FF2B5EF4-FFF2-40B4-BE49-F238E27FC236}">
                <a16:creationId xmlns:a16="http://schemas.microsoft.com/office/drawing/2014/main" id="{9D1F3C7D-9293-C0DE-7BC9-BCF0230878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09" y="3639224"/>
            <a:ext cx="725676" cy="81194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E984DDC-7639-B13C-0C3F-5B97645B5A5B}"/>
              </a:ext>
            </a:extLst>
          </p:cNvPr>
          <p:cNvSpPr txBox="1"/>
          <p:nvPr/>
        </p:nvSpPr>
        <p:spPr>
          <a:xfrm>
            <a:off x="274509" y="4574257"/>
            <a:ext cx="52575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idea is easy but bad.</a:t>
            </a:r>
          </a:p>
        </p:txBody>
      </p:sp>
      <p:sp>
        <p:nvSpPr>
          <p:cNvPr id="37" name="TextBox 36">
            <a:extLst>
              <a:ext uri="{FF2B5EF4-FFF2-40B4-BE49-F238E27FC236}">
                <a16:creationId xmlns:a16="http://schemas.microsoft.com/office/drawing/2014/main" id="{3519E008-0B83-F1D0-1755-348EEA3C8C00}"/>
              </a:ext>
            </a:extLst>
          </p:cNvPr>
          <p:cNvSpPr txBox="1"/>
          <p:nvPr/>
        </p:nvSpPr>
        <p:spPr>
          <a:xfrm>
            <a:off x="229723" y="5812923"/>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prize is not clear. </a:t>
            </a:r>
          </a:p>
        </p:txBody>
      </p:sp>
      <p:pic>
        <p:nvPicPr>
          <p:cNvPr id="40" name="Picture 2" descr="Free lightbulb idea enlightenment vector">
            <a:extLst>
              <a:ext uri="{FF2B5EF4-FFF2-40B4-BE49-F238E27FC236}">
                <a16:creationId xmlns:a16="http://schemas.microsoft.com/office/drawing/2014/main" id="{0DAAC422-80D0-7D64-DE87-356CB2A0F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307" y="477772"/>
            <a:ext cx="725676" cy="81194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155435AC-A963-203F-E379-BE1A873BA947}"/>
              </a:ext>
            </a:extLst>
          </p:cNvPr>
          <p:cNvSpPr txBox="1"/>
          <p:nvPr/>
        </p:nvSpPr>
        <p:spPr>
          <a:xfrm>
            <a:off x="6327307" y="1412805"/>
            <a:ext cx="52575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idea is not good.</a:t>
            </a:r>
          </a:p>
        </p:txBody>
      </p:sp>
      <p:sp>
        <p:nvSpPr>
          <p:cNvPr id="48" name="TextBox 47">
            <a:extLst>
              <a:ext uri="{FF2B5EF4-FFF2-40B4-BE49-F238E27FC236}">
                <a16:creationId xmlns:a16="http://schemas.microsoft.com/office/drawing/2014/main" id="{E4785E14-5199-7B91-1789-328F588591C8}"/>
              </a:ext>
            </a:extLst>
          </p:cNvPr>
          <p:cNvSpPr txBox="1"/>
          <p:nvPr/>
        </p:nvSpPr>
        <p:spPr>
          <a:xfrm>
            <a:off x="6170087" y="2521860"/>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prize is good but grey. </a:t>
            </a:r>
          </a:p>
        </p:txBody>
      </p:sp>
      <p:pic>
        <p:nvPicPr>
          <p:cNvPr id="59" name="Picture 2" descr="Free lightbulb idea enlightenment vector">
            <a:extLst>
              <a:ext uri="{FF2B5EF4-FFF2-40B4-BE49-F238E27FC236}">
                <a16:creationId xmlns:a16="http://schemas.microsoft.com/office/drawing/2014/main" id="{D5C59F57-C791-56B1-48B8-CC501AECC7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69" y="3733570"/>
            <a:ext cx="725676" cy="811945"/>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C82F4A60-4219-12DB-FF73-6C2B3009D316}"/>
              </a:ext>
            </a:extLst>
          </p:cNvPr>
          <p:cNvSpPr txBox="1"/>
          <p:nvPr/>
        </p:nvSpPr>
        <p:spPr>
          <a:xfrm>
            <a:off x="6317669" y="4668603"/>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idea is difficult. The idea is also bad.</a:t>
            </a:r>
          </a:p>
        </p:txBody>
      </p:sp>
      <p:sp>
        <p:nvSpPr>
          <p:cNvPr id="61" name="TextBox 60">
            <a:extLst>
              <a:ext uri="{FF2B5EF4-FFF2-40B4-BE49-F238E27FC236}">
                <a16:creationId xmlns:a16="http://schemas.microsoft.com/office/drawing/2014/main" id="{10ADFDE6-C5D8-B554-FDF4-6DC50C2FAAEE}"/>
              </a:ext>
            </a:extLst>
          </p:cNvPr>
          <p:cNvSpPr txBox="1"/>
          <p:nvPr/>
        </p:nvSpPr>
        <p:spPr>
          <a:xfrm>
            <a:off x="6272883" y="5907269"/>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prize is bad and green. </a:t>
            </a:r>
          </a:p>
        </p:txBody>
      </p:sp>
      <p:pic>
        <p:nvPicPr>
          <p:cNvPr id="62" name="Picture 10" descr="Free hand thumbs up vector">
            <a:extLst>
              <a:ext uri="{FF2B5EF4-FFF2-40B4-BE49-F238E27FC236}">
                <a16:creationId xmlns:a16="http://schemas.microsoft.com/office/drawing/2014/main" id="{77FEACE3-E0D4-FF7A-D2E9-14C2ACB95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8337" y="572728"/>
            <a:ext cx="462165" cy="75741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Logo&#10;&#10;Description automatically generated">
            <a:extLst>
              <a:ext uri="{FF2B5EF4-FFF2-40B4-BE49-F238E27FC236}">
                <a16:creationId xmlns:a16="http://schemas.microsoft.com/office/drawing/2014/main" id="{C2DB9A74-A766-8E3F-FDFC-4AEFCBEF4D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3645" y="3959592"/>
            <a:ext cx="1084838" cy="515298"/>
          </a:xfrm>
          <a:prstGeom prst="rect">
            <a:avLst/>
          </a:prstGeom>
        </p:spPr>
      </p:pic>
      <p:pic>
        <p:nvPicPr>
          <p:cNvPr id="65" name="Picture 64">
            <a:extLst>
              <a:ext uri="{FF2B5EF4-FFF2-40B4-BE49-F238E27FC236}">
                <a16:creationId xmlns:a16="http://schemas.microsoft.com/office/drawing/2014/main" id="{15F17B38-306A-57F2-2200-B11924A086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4694" y="3810792"/>
            <a:ext cx="811588" cy="778620"/>
          </a:xfrm>
          <a:prstGeom prst="rect">
            <a:avLst/>
          </a:prstGeom>
        </p:spPr>
      </p:pic>
      <p:pic>
        <p:nvPicPr>
          <p:cNvPr id="67" name="Picture 2" descr="Free lightbulb idea enlightenment vector">
            <a:extLst>
              <a:ext uri="{FF2B5EF4-FFF2-40B4-BE49-F238E27FC236}">
                <a16:creationId xmlns:a16="http://schemas.microsoft.com/office/drawing/2014/main" id="{732335A1-A5BB-97DD-59E5-A802176C6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104" y="3777467"/>
            <a:ext cx="725676" cy="81194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lightbulb idea enlightenment vector">
            <a:extLst>
              <a:ext uri="{FF2B5EF4-FFF2-40B4-BE49-F238E27FC236}">
                <a16:creationId xmlns:a16="http://schemas.microsoft.com/office/drawing/2014/main" id="{A52EB6C8-D184-B5AA-E14C-B4DFAE256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8290" y="424302"/>
            <a:ext cx="725676" cy="8119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AD19BE7-2201-422D-8989-C7BF355CA5A1}"/>
              </a:ext>
            </a:extLst>
          </p:cNvPr>
          <p:cNvPicPr>
            <a:picLocks noChangeAspect="1"/>
          </p:cNvPicPr>
          <p:nvPr/>
        </p:nvPicPr>
        <p:blipFill>
          <a:blip r:embed="rId10"/>
          <a:stretch>
            <a:fillRect/>
          </a:stretch>
        </p:blipFill>
        <p:spPr>
          <a:xfrm>
            <a:off x="4774265" y="708012"/>
            <a:ext cx="1231499" cy="518205"/>
          </a:xfrm>
          <a:prstGeom prst="rect">
            <a:avLst/>
          </a:prstGeom>
        </p:spPr>
      </p:pic>
      <p:pic>
        <p:nvPicPr>
          <p:cNvPr id="38" name="Picture 37" descr="A yellow letters on a black background&#10;&#10;Description automatically generated with low confidence">
            <a:extLst>
              <a:ext uri="{FF2B5EF4-FFF2-40B4-BE49-F238E27FC236}">
                <a16:creationId xmlns:a16="http://schemas.microsoft.com/office/drawing/2014/main" id="{9E22BEF8-035D-4684-ACCD-10764D43C2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5854" y="3859410"/>
            <a:ext cx="1231577" cy="514285"/>
          </a:xfrm>
          <a:prstGeom prst="rect">
            <a:avLst/>
          </a:prstGeom>
        </p:spPr>
      </p:pic>
    </p:spTree>
    <p:extLst>
      <p:ext uri="{BB962C8B-B14F-4D97-AF65-F5344CB8AC3E}">
        <p14:creationId xmlns:p14="http://schemas.microsoft.com/office/powerpoint/2010/main" val="33441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B001133-4F8F-A2CA-CD94-71CC94B31F96}"/>
              </a:ext>
            </a:extLst>
          </p:cNvPr>
          <p:cNvCxnSpPr/>
          <p:nvPr/>
        </p:nvCxnSpPr>
        <p:spPr>
          <a:xfrm>
            <a:off x="6061095" y="0"/>
            <a:ext cx="0" cy="685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F7F950-362F-8C28-8A7B-46CAA4A37E22}"/>
              </a:ext>
            </a:extLst>
          </p:cNvPr>
          <p:cNvCxnSpPr>
            <a:cxnSpLocks/>
          </p:cNvCxnSpPr>
          <p:nvPr/>
        </p:nvCxnSpPr>
        <p:spPr>
          <a:xfrm>
            <a:off x="0" y="3417706"/>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AF51716-00F5-D329-2484-8E5EDBB34FCB}"/>
              </a:ext>
            </a:extLst>
          </p:cNvPr>
          <p:cNvSpPr txBox="1"/>
          <p:nvPr/>
        </p:nvSpPr>
        <p:spPr>
          <a:xfrm>
            <a:off x="274509" y="4574257"/>
            <a:ext cx="52575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prize is good but grey.</a:t>
            </a:r>
          </a:p>
        </p:txBody>
      </p:sp>
      <p:sp>
        <p:nvSpPr>
          <p:cNvPr id="3" name="TextBox 2">
            <a:extLst>
              <a:ext uri="{FF2B5EF4-FFF2-40B4-BE49-F238E27FC236}">
                <a16:creationId xmlns:a16="http://schemas.microsoft.com/office/drawing/2014/main" id="{D192A1C7-8A2E-522E-6906-BA5E410269C8}"/>
              </a:ext>
            </a:extLst>
          </p:cNvPr>
          <p:cNvSpPr txBox="1"/>
          <p:nvPr/>
        </p:nvSpPr>
        <p:spPr>
          <a:xfrm>
            <a:off x="229723" y="5812923"/>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idea is not good. </a:t>
            </a:r>
          </a:p>
        </p:txBody>
      </p:sp>
      <p:sp>
        <p:nvSpPr>
          <p:cNvPr id="4" name="TextBox 3">
            <a:extLst>
              <a:ext uri="{FF2B5EF4-FFF2-40B4-BE49-F238E27FC236}">
                <a16:creationId xmlns:a16="http://schemas.microsoft.com/office/drawing/2014/main" id="{AB6A25EB-6290-9A0C-39E7-704E0C8670EC}"/>
              </a:ext>
            </a:extLst>
          </p:cNvPr>
          <p:cNvSpPr txBox="1"/>
          <p:nvPr/>
        </p:nvSpPr>
        <p:spPr>
          <a:xfrm>
            <a:off x="319295" y="1369933"/>
            <a:ext cx="52575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prize is bad and green.</a:t>
            </a:r>
          </a:p>
        </p:txBody>
      </p:sp>
      <p:sp>
        <p:nvSpPr>
          <p:cNvPr id="5" name="TextBox 4">
            <a:extLst>
              <a:ext uri="{FF2B5EF4-FFF2-40B4-BE49-F238E27FC236}">
                <a16:creationId xmlns:a16="http://schemas.microsoft.com/office/drawing/2014/main" id="{D4BE28FE-ECBB-51E4-5D1C-C21A801F67F2}"/>
              </a:ext>
            </a:extLst>
          </p:cNvPr>
          <p:cNvSpPr txBox="1"/>
          <p:nvPr/>
        </p:nvSpPr>
        <p:spPr>
          <a:xfrm>
            <a:off x="51089" y="2511246"/>
            <a:ext cx="6061095"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idea is difficult. The idea is also bad.</a:t>
            </a:r>
          </a:p>
        </p:txBody>
      </p:sp>
      <p:sp>
        <p:nvSpPr>
          <p:cNvPr id="6" name="TextBox 5">
            <a:extLst>
              <a:ext uri="{FF2B5EF4-FFF2-40B4-BE49-F238E27FC236}">
                <a16:creationId xmlns:a16="http://schemas.microsoft.com/office/drawing/2014/main" id="{B70FF752-C0E9-0292-8A4B-3EFEB2879151}"/>
              </a:ext>
            </a:extLst>
          </p:cNvPr>
          <p:cNvSpPr txBox="1"/>
          <p:nvPr/>
        </p:nvSpPr>
        <p:spPr>
          <a:xfrm>
            <a:off x="6380390" y="1369933"/>
            <a:ext cx="525759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prize is not clear.</a:t>
            </a:r>
          </a:p>
        </p:txBody>
      </p:sp>
      <p:sp>
        <p:nvSpPr>
          <p:cNvPr id="7" name="TextBox 6">
            <a:extLst>
              <a:ext uri="{FF2B5EF4-FFF2-40B4-BE49-F238E27FC236}">
                <a16:creationId xmlns:a16="http://schemas.microsoft.com/office/drawing/2014/main" id="{33DE4DDC-44E6-63A5-7A33-DD127E506EC9}"/>
              </a:ext>
            </a:extLst>
          </p:cNvPr>
          <p:cNvSpPr txBox="1"/>
          <p:nvPr/>
        </p:nvSpPr>
        <p:spPr>
          <a:xfrm>
            <a:off x="6232484" y="2516374"/>
            <a:ext cx="5257594"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idea is easy but bad. </a:t>
            </a:r>
          </a:p>
        </p:txBody>
      </p:sp>
      <p:sp>
        <p:nvSpPr>
          <p:cNvPr id="8" name="TextBox 7">
            <a:extLst>
              <a:ext uri="{FF2B5EF4-FFF2-40B4-BE49-F238E27FC236}">
                <a16:creationId xmlns:a16="http://schemas.microsoft.com/office/drawing/2014/main" id="{A16056D7-BCFA-29A7-B8AF-40DFC6979538}"/>
              </a:ext>
            </a:extLst>
          </p:cNvPr>
          <p:cNvSpPr txBox="1"/>
          <p:nvPr/>
        </p:nvSpPr>
        <p:spPr>
          <a:xfrm>
            <a:off x="6130906" y="4574257"/>
            <a:ext cx="606109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prize is white. The prize is also black.</a:t>
            </a:r>
          </a:p>
        </p:txBody>
      </p:sp>
      <p:sp>
        <p:nvSpPr>
          <p:cNvPr id="11" name="TextBox 10">
            <a:extLst>
              <a:ext uri="{FF2B5EF4-FFF2-40B4-BE49-F238E27FC236}">
                <a16:creationId xmlns:a16="http://schemas.microsoft.com/office/drawing/2014/main" id="{43D59530-0C9E-7526-0817-35C895FE3205}"/>
              </a:ext>
            </a:extLst>
          </p:cNvPr>
          <p:cNvSpPr txBox="1"/>
          <p:nvPr/>
        </p:nvSpPr>
        <p:spPr>
          <a:xfrm>
            <a:off x="6181160" y="5823857"/>
            <a:ext cx="5902661"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LOOK FOR: </a:t>
            </a:r>
            <a:br>
              <a:rPr lang="en-GB" sz="2400" dirty="0">
                <a:solidFill>
                  <a:srgbClr val="002060"/>
                </a:solidFill>
                <a:latin typeface="Century Gothic" panose="020B0502020202020204" pitchFamily="34" charset="0"/>
              </a:rPr>
            </a:br>
            <a:r>
              <a:rPr lang="en-GB" sz="2400" dirty="0">
                <a:solidFill>
                  <a:srgbClr val="002060"/>
                </a:solidFill>
                <a:latin typeface="Century Gothic" panose="020B0502020202020204" pitchFamily="34" charset="0"/>
              </a:rPr>
              <a:t>The idea is good. The idea is also easy.</a:t>
            </a:r>
          </a:p>
        </p:txBody>
      </p:sp>
      <p:pic>
        <p:nvPicPr>
          <p:cNvPr id="12" name="Picture 11">
            <a:extLst>
              <a:ext uri="{FF2B5EF4-FFF2-40B4-BE49-F238E27FC236}">
                <a16:creationId xmlns:a16="http://schemas.microsoft.com/office/drawing/2014/main" id="{C7DB5833-9E00-4B77-A007-B02B6BC7F2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329" y="486199"/>
            <a:ext cx="811588" cy="778620"/>
          </a:xfrm>
          <a:prstGeom prst="rect">
            <a:avLst/>
          </a:prstGeom>
        </p:spPr>
      </p:pic>
      <p:pic>
        <p:nvPicPr>
          <p:cNvPr id="13" name="Picture 6" descr="Free cup award prize vector">
            <a:extLst>
              <a:ext uri="{FF2B5EF4-FFF2-40B4-BE49-F238E27FC236}">
                <a16:creationId xmlns:a16="http://schemas.microsoft.com/office/drawing/2014/main" id="{66599EF5-B18F-937A-BE12-69FBD57B4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61" y="402348"/>
            <a:ext cx="752676" cy="9463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cup award prize vector">
            <a:extLst>
              <a:ext uri="{FF2B5EF4-FFF2-40B4-BE49-F238E27FC236}">
                <a16:creationId xmlns:a16="http://schemas.microsoft.com/office/drawing/2014/main" id="{EC575208-B93F-592F-B561-A16201B3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14" y="3549031"/>
            <a:ext cx="752676" cy="9463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cup award prize vector">
            <a:extLst>
              <a:ext uri="{FF2B5EF4-FFF2-40B4-BE49-F238E27FC236}">
                <a16:creationId xmlns:a16="http://schemas.microsoft.com/office/drawing/2014/main" id="{8AD7DED6-F2AD-A878-8EBA-60527DC6C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0088" y="385013"/>
            <a:ext cx="752676" cy="94632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ree cup award prize vector">
            <a:extLst>
              <a:ext uri="{FF2B5EF4-FFF2-40B4-BE49-F238E27FC236}">
                <a16:creationId xmlns:a16="http://schemas.microsoft.com/office/drawing/2014/main" id="{F8BA16A0-6A14-71B5-D26E-FEE3A0F8C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730" y="3522821"/>
            <a:ext cx="752676" cy="94632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A65AA9E-8D91-F499-DA84-70C42E3F35B6}"/>
              </a:ext>
            </a:extLst>
          </p:cNvPr>
          <p:cNvSpPr/>
          <p:nvPr/>
        </p:nvSpPr>
        <p:spPr>
          <a:xfrm>
            <a:off x="3523908" y="486199"/>
            <a:ext cx="811588" cy="74792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2" descr="X, Mark, Multiply, Times, Symbol, Red, Incorrect, Wrong">
            <a:extLst>
              <a:ext uri="{FF2B5EF4-FFF2-40B4-BE49-F238E27FC236}">
                <a16:creationId xmlns:a16="http://schemas.microsoft.com/office/drawing/2014/main" id="{B0DFC031-F8EC-E7FC-4152-41C08BB14F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695" y="567272"/>
            <a:ext cx="750104" cy="7501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Shape&#10;&#10;Description automatically generated with low confidence">
            <a:extLst>
              <a:ext uri="{FF2B5EF4-FFF2-40B4-BE49-F238E27FC236}">
                <a16:creationId xmlns:a16="http://schemas.microsoft.com/office/drawing/2014/main" id="{D7FB8CF2-A643-FFD3-C8D1-A3AB73490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7814" y="279061"/>
            <a:ext cx="609354" cy="1090872"/>
          </a:xfrm>
          <a:prstGeom prst="rect">
            <a:avLst/>
          </a:prstGeom>
        </p:spPr>
      </p:pic>
      <p:pic>
        <p:nvPicPr>
          <p:cNvPr id="23" name="Picture 10" descr="Free hand thumbs up vector">
            <a:extLst>
              <a:ext uri="{FF2B5EF4-FFF2-40B4-BE49-F238E27FC236}">
                <a16:creationId xmlns:a16="http://schemas.microsoft.com/office/drawing/2014/main" id="{C2E0B99B-49B0-25BA-93C8-3C282158CA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784" y="3578635"/>
            <a:ext cx="543375" cy="8905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9964BA5-9543-1C67-6F12-3A1078619C6D}"/>
              </a:ext>
            </a:extLst>
          </p:cNvPr>
          <p:cNvSpPr/>
          <p:nvPr/>
        </p:nvSpPr>
        <p:spPr>
          <a:xfrm>
            <a:off x="3402964" y="3747430"/>
            <a:ext cx="811588" cy="74792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Logo&#10;&#10;Description automatically generated">
            <a:extLst>
              <a:ext uri="{FF2B5EF4-FFF2-40B4-BE49-F238E27FC236}">
                <a16:creationId xmlns:a16="http://schemas.microsoft.com/office/drawing/2014/main" id="{18387A1E-70B7-DA1A-5429-86E8CB4773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0948" y="3903540"/>
            <a:ext cx="890221" cy="512909"/>
          </a:xfrm>
          <a:prstGeom prst="rect">
            <a:avLst/>
          </a:prstGeom>
        </p:spPr>
      </p:pic>
      <p:pic>
        <p:nvPicPr>
          <p:cNvPr id="26" name="Picture 25" descr="Logo&#10;&#10;Description automatically generated">
            <a:extLst>
              <a:ext uri="{FF2B5EF4-FFF2-40B4-BE49-F238E27FC236}">
                <a16:creationId xmlns:a16="http://schemas.microsoft.com/office/drawing/2014/main" id="{66B863C7-AD23-BC94-7536-9E4B36C5EA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8492" y="3837532"/>
            <a:ext cx="1084838" cy="515298"/>
          </a:xfrm>
          <a:prstGeom prst="rect">
            <a:avLst/>
          </a:prstGeom>
        </p:spPr>
      </p:pic>
      <p:sp>
        <p:nvSpPr>
          <p:cNvPr id="27" name="Rectangle 26">
            <a:extLst>
              <a:ext uri="{FF2B5EF4-FFF2-40B4-BE49-F238E27FC236}">
                <a16:creationId xmlns:a16="http://schemas.microsoft.com/office/drawing/2014/main" id="{62CEECE4-4E00-8BE1-1DDC-0A07160ED135}"/>
              </a:ext>
            </a:extLst>
          </p:cNvPr>
          <p:cNvSpPr/>
          <p:nvPr/>
        </p:nvSpPr>
        <p:spPr>
          <a:xfrm>
            <a:off x="11187404" y="3721220"/>
            <a:ext cx="811588" cy="74792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27198FC-25C0-300F-9098-F33D0A0BB1EE}"/>
              </a:ext>
            </a:extLst>
          </p:cNvPr>
          <p:cNvSpPr/>
          <p:nvPr/>
        </p:nvSpPr>
        <p:spPr>
          <a:xfrm>
            <a:off x="7543730" y="3707717"/>
            <a:ext cx="811588" cy="74792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6" descr="Free cup award prize vector">
            <a:extLst>
              <a:ext uri="{FF2B5EF4-FFF2-40B4-BE49-F238E27FC236}">
                <a16:creationId xmlns:a16="http://schemas.microsoft.com/office/drawing/2014/main" id="{C9147380-E737-A8B7-339E-AAB646C46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5075" y="3536324"/>
            <a:ext cx="752676" cy="946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0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243865999"/>
              </p:ext>
            </p:extLst>
          </p:nvPr>
        </p:nvGraphicFramePr>
        <p:xfrm>
          <a:off x="694669" y="1005701"/>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sie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weiß</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du </a:t>
                      </a:r>
                      <a:r>
                        <a:rPr lang="en-GB" sz="2400" b="1" dirty="0" err="1">
                          <a:solidFill>
                            <a:srgbClr val="002060"/>
                          </a:solidFill>
                          <a:latin typeface="Century Gothic" panose="020B0502020202020204" pitchFamily="34" charset="0"/>
                        </a:rPr>
                        <a:t>bist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schwarz</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falsch</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was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grau</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grün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richtig</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auch</a:t>
                      </a:r>
                      <a:endParaRPr lang="en-GB" sz="2400" b="1" dirty="0">
                        <a:solidFill>
                          <a:srgbClr val="002060"/>
                        </a:solidFill>
                        <a:latin typeface="Century Gothic" panose="020B0502020202020204" pitchFamily="34" charset="0"/>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aber</a:t>
                      </a:r>
                      <a:endParaRPr lang="en-GB" sz="2400" b="1"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wie</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geht’s</a:t>
                      </a:r>
                      <a:r>
                        <a:rPr lang="en-GB" sz="2400" b="1" dirty="0">
                          <a:solidFill>
                            <a:srgbClr val="002060"/>
                          </a:solidFill>
                          <a:latin typeface="Century Gothic" panose="020B0502020202020204" pitchFamily="34" charset="0"/>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schlecht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2060"/>
                          </a:solidFill>
                          <a:latin typeface="Century Gothic" panose="020B0502020202020204" pitchFamily="34" charset="0"/>
                        </a:rPr>
                        <a:t>nicht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panose="020B0502020202020204" pitchFamily="34" charset="0"/>
                        </a:rPr>
                        <a:t>wie</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04519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English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771226" y="294550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226" y="123952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26608" y="469347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84294" y="55193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842448" y="364072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28791" y="19335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77424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481406728"/>
              </p:ext>
            </p:extLst>
          </p:nvPr>
        </p:nvGraphicFramePr>
        <p:xfrm>
          <a:off x="770052" y="1157202"/>
          <a:ext cx="9810698" cy="5168388"/>
        </p:xfrm>
        <a:graphic>
          <a:graphicData uri="http://schemas.openxmlformats.org/drawingml/2006/table">
            <a:tbl>
              <a:tblPr firstRow="1" bandRow="1"/>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08312">
                  <a:extLst>
                    <a:ext uri="{9D8B030D-6E8A-4147-A177-3AD203B41FA5}">
                      <a16:colId xmlns:a16="http://schemas.microsoft.com/office/drawing/2014/main" val="274413866"/>
                    </a:ext>
                  </a:extLst>
                </a:gridCol>
                <a:gridCol w="2773510">
                  <a:extLst>
                    <a:ext uri="{9D8B030D-6E8A-4147-A177-3AD203B41FA5}">
                      <a16:colId xmlns:a16="http://schemas.microsoft.com/office/drawing/2014/main" val="2706468897"/>
                    </a:ext>
                  </a:extLst>
                </a:gridCol>
              </a:tblGrid>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she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 am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is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green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right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grey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wrong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white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black</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rowSpan="2">
                  <a:txBody>
                    <a:bodyPr/>
                    <a:lstStyle/>
                    <a:p>
                      <a:endParaRPr lang="en-GB"/>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how’s it going?</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bad, badly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not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also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how</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but</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20" name="TextBox 19">
            <a:extLst>
              <a:ext uri="{FF2B5EF4-FFF2-40B4-BE49-F238E27FC236}">
                <a16:creationId xmlns:a16="http://schemas.microsoft.com/office/drawing/2014/main" id="{207C148F-45EB-4409-B006-B3FFBC980597}"/>
              </a:ext>
            </a:extLst>
          </p:cNvPr>
          <p:cNvSpPr txBox="1"/>
          <p:nvPr/>
        </p:nvSpPr>
        <p:spPr>
          <a:xfrm>
            <a:off x="3403907" y="84056"/>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21" name="TextBox 20">
            <a:extLst>
              <a:ext uri="{FF2B5EF4-FFF2-40B4-BE49-F238E27FC236}">
                <a16:creationId xmlns:a16="http://schemas.microsoft.com/office/drawing/2014/main" id="{42CC666C-55A4-4003-95BE-AD110CE2F7C9}"/>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838043" y="3134512"/>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3" y="1428532"/>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993425" y="4882486"/>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851111" y="570838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909265" y="382973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895608" y="21225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Tree>
    <p:extLst>
      <p:ext uri="{BB962C8B-B14F-4D97-AF65-F5344CB8AC3E}">
        <p14:creationId xmlns:p14="http://schemas.microsoft.com/office/powerpoint/2010/main" val="103475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0" y="-105943"/>
            <a:ext cx="386389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r>
              <a:rPr kumimoji="0" lang="en-GB" sz="8800" b="0" i="0" u="none" strike="noStrike" kern="1200" cap="none" spc="0" normalizeH="0" baseline="0" noProof="0" dirty="0" err="1">
                <a:ln>
                  <a:noFill/>
                </a:ln>
                <a:solidFill>
                  <a:srgbClr val="FF0066"/>
                </a:solidFill>
                <a:effectLst/>
                <a:uLnTx/>
                <a:uFillTx/>
                <a:latin typeface="Century Gothic"/>
                <a:ea typeface="+mn-ea"/>
                <a:cs typeface="+mn-cs"/>
              </a:rPr>
              <a:t>ei</a:t>
            </a:r>
            <a:r>
              <a:rPr kumimoji="0" lang="en-GB" sz="88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sp>
        <p:nvSpPr>
          <p:cNvPr id="8" name="Rounded Rectangle 3">
            <a:extLst>
              <a:ext uri="{FF2B5EF4-FFF2-40B4-BE49-F238E27FC236}">
                <a16:creationId xmlns:a16="http://schemas.microsoft.com/office/drawing/2014/main" id="{BDBD2313-8803-4322-BE63-9086E1E8DE9A}"/>
              </a:ext>
            </a:extLst>
          </p:cNvPr>
          <p:cNvSpPr/>
          <p:nvPr/>
        </p:nvSpPr>
        <p:spPr>
          <a:xfrm>
            <a:off x="4048027" y="1537988"/>
            <a:ext cx="3802879" cy="2880519"/>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t>
            </a:r>
            <a:r>
              <a:rPr kumimoji="0" lang="en-GB" sz="8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endParaRPr kumimoji="0" lang="en-GB" sz="8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endParaRPr>
          </a:p>
        </p:txBody>
      </p:sp>
      <p:pic>
        <p:nvPicPr>
          <p:cNvPr id="9" name="Picture 8" descr="man escaping from jail">
            <a:extLst>
              <a:ext uri="{FF2B5EF4-FFF2-40B4-BE49-F238E27FC236}">
                <a16:creationId xmlns:a16="http://schemas.microsoft.com/office/drawing/2014/main" id="{FC5BC6E3-6B8A-4B5F-B56B-33693289FA6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5038" y="1594142"/>
            <a:ext cx="1988858" cy="1780892"/>
          </a:xfrm>
          <a:prstGeom prst="rect">
            <a:avLst/>
          </a:prstGeom>
        </p:spPr>
      </p:pic>
      <p:grpSp>
        <p:nvGrpSpPr>
          <p:cNvPr id="11" name="Group 10" descr="the number one and the letter 'a'">
            <a:extLst>
              <a:ext uri="{FF2B5EF4-FFF2-40B4-BE49-F238E27FC236}">
                <a16:creationId xmlns:a16="http://schemas.microsoft.com/office/drawing/2014/main" id="{4DCD44E4-2363-4649-B41F-82035FBD5F0D}"/>
              </a:ext>
            </a:extLst>
          </p:cNvPr>
          <p:cNvGrpSpPr/>
          <p:nvPr/>
        </p:nvGrpSpPr>
        <p:grpSpPr>
          <a:xfrm>
            <a:off x="8879787" y="1510392"/>
            <a:ext cx="2488889" cy="946558"/>
            <a:chOff x="9018496" y="1514730"/>
            <a:chExt cx="3331252" cy="1450172"/>
          </a:xfrm>
        </p:grpSpPr>
        <p:pic>
          <p:nvPicPr>
            <p:cNvPr id="12" name="Picture 11">
              <a:extLst>
                <a:ext uri="{FF2B5EF4-FFF2-40B4-BE49-F238E27FC236}">
                  <a16:creationId xmlns:a16="http://schemas.microsoft.com/office/drawing/2014/main" id="{81E58FCC-3EF7-41B3-BB0C-F8EA523756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3" name="TextBox 12">
              <a:extLst>
                <a:ext uri="{FF2B5EF4-FFF2-40B4-BE49-F238E27FC236}">
                  <a16:creationId xmlns:a16="http://schemas.microsoft.com/office/drawing/2014/main" id="{E185D774-8A91-4011-A596-EC81ADA5222B}"/>
                </a:ext>
              </a:extLst>
            </p:cNvPr>
            <p:cNvSpPr txBox="1"/>
            <p:nvPr/>
          </p:nvSpPr>
          <p:spPr>
            <a:xfrm>
              <a:off x="9650825" y="1691775"/>
              <a:ext cx="2698923" cy="12731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grpSp>
      <p:sp>
        <p:nvSpPr>
          <p:cNvPr id="17" name="Rectangle 16">
            <a:extLst>
              <a:ext uri="{FF2B5EF4-FFF2-40B4-BE49-F238E27FC236}">
                <a16:creationId xmlns:a16="http://schemas.microsoft.com/office/drawing/2014/main" id="{EAF5A03F-1C6E-4911-8426-6635DC0B6CF2}"/>
              </a:ext>
            </a:extLst>
          </p:cNvPr>
          <p:cNvSpPr/>
          <p:nvPr/>
        </p:nvSpPr>
        <p:spPr>
          <a:xfrm>
            <a:off x="8958984" y="2339756"/>
            <a:ext cx="133081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23DD1047-DB37-48AF-811E-EE26FA6F8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586" y="1412611"/>
            <a:ext cx="2488889" cy="926984"/>
          </a:xfrm>
          <a:prstGeom prst="rect">
            <a:avLst/>
          </a:prstGeom>
        </p:spPr>
      </p:pic>
      <p:sp>
        <p:nvSpPr>
          <p:cNvPr id="20" name="Rectangle 19">
            <a:extLst>
              <a:ext uri="{FF2B5EF4-FFF2-40B4-BE49-F238E27FC236}">
                <a16:creationId xmlns:a16="http://schemas.microsoft.com/office/drawing/2014/main" id="{5CD38772-8683-4A7C-A97E-ADD59BE2EF90}"/>
              </a:ext>
            </a:extLst>
          </p:cNvPr>
          <p:cNvSpPr/>
          <p:nvPr/>
        </p:nvSpPr>
        <p:spPr>
          <a:xfrm>
            <a:off x="1244271" y="2407013"/>
            <a:ext cx="1628972"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6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sp>
        <p:nvSpPr>
          <p:cNvPr id="15" name="Rectangle 14">
            <a:extLst>
              <a:ext uri="{FF2B5EF4-FFF2-40B4-BE49-F238E27FC236}">
                <a16:creationId xmlns:a16="http://schemas.microsoft.com/office/drawing/2014/main" id="{6DB12EE4-FFC0-4CC6-998E-F8501828F145}"/>
              </a:ext>
            </a:extLst>
          </p:cNvPr>
          <p:cNvSpPr/>
          <p:nvPr/>
        </p:nvSpPr>
        <p:spPr>
          <a:xfrm>
            <a:off x="1205821" y="5287898"/>
            <a:ext cx="1863010"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kl</a:t>
            </a:r>
            <a:r>
              <a:rPr kumimoji="0" lang="en-GB" sz="6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a:t>
            </a:r>
          </a:p>
        </p:txBody>
      </p:sp>
      <p:grpSp>
        <p:nvGrpSpPr>
          <p:cNvPr id="16" name="Group 15">
            <a:extLst>
              <a:ext uri="{FF2B5EF4-FFF2-40B4-BE49-F238E27FC236}">
                <a16:creationId xmlns:a16="http://schemas.microsoft.com/office/drawing/2014/main" id="{75E701FF-23FF-4ED7-88E4-D2C4C274F9D3}"/>
              </a:ext>
            </a:extLst>
          </p:cNvPr>
          <p:cNvGrpSpPr/>
          <p:nvPr/>
        </p:nvGrpSpPr>
        <p:grpSpPr>
          <a:xfrm>
            <a:off x="864586" y="4433802"/>
            <a:ext cx="2419678" cy="913806"/>
            <a:chOff x="819761" y="2813629"/>
            <a:chExt cx="2419678" cy="913806"/>
          </a:xfrm>
        </p:grpSpPr>
        <p:pic>
          <p:nvPicPr>
            <p:cNvPr id="18" name="Picture 2" descr="Baby, Boy, Girl, Neutral, Child, Cute, Kid, Infant">
              <a:extLst>
                <a:ext uri="{FF2B5EF4-FFF2-40B4-BE49-F238E27FC236}">
                  <a16:creationId xmlns:a16="http://schemas.microsoft.com/office/drawing/2014/main" id="{41EC740C-5351-4CBF-A6AF-7307FAD7C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761" y="2813629"/>
              <a:ext cx="781812" cy="9138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Yellow letters on a black background&#10;&#10;Description automatically generated with medium confidence">
              <a:extLst>
                <a:ext uri="{FF2B5EF4-FFF2-40B4-BE49-F238E27FC236}">
                  <a16:creationId xmlns:a16="http://schemas.microsoft.com/office/drawing/2014/main" id="{F8B4E321-19FD-4640-BB5F-251D1F005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17923" y="3185147"/>
              <a:ext cx="1521516" cy="350610"/>
            </a:xfrm>
            <a:prstGeom prst="rect">
              <a:avLst/>
            </a:prstGeom>
          </p:spPr>
        </p:pic>
      </p:grpSp>
      <p:grpSp>
        <p:nvGrpSpPr>
          <p:cNvPr id="21" name="Group 20">
            <a:extLst>
              <a:ext uri="{FF2B5EF4-FFF2-40B4-BE49-F238E27FC236}">
                <a16:creationId xmlns:a16="http://schemas.microsoft.com/office/drawing/2014/main" id="{E39FAD4A-F605-4B3E-90AA-AE6C79446D48}"/>
              </a:ext>
            </a:extLst>
          </p:cNvPr>
          <p:cNvGrpSpPr/>
          <p:nvPr/>
        </p:nvGrpSpPr>
        <p:grpSpPr>
          <a:xfrm>
            <a:off x="8724124" y="3700005"/>
            <a:ext cx="2490601" cy="1647603"/>
            <a:chOff x="8409218" y="4234242"/>
            <a:chExt cx="3254188" cy="1998473"/>
          </a:xfrm>
        </p:grpSpPr>
        <p:pic>
          <p:nvPicPr>
            <p:cNvPr id="22" name="Picture 21" descr="stick figure by itself">
              <a:extLst>
                <a:ext uri="{FF2B5EF4-FFF2-40B4-BE49-F238E27FC236}">
                  <a16:creationId xmlns:a16="http://schemas.microsoft.com/office/drawing/2014/main" id="{50B112B5-BC69-4344-BA89-CE4F96B10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5142" y="4234242"/>
              <a:ext cx="984173" cy="1998473"/>
            </a:xfrm>
            <a:prstGeom prst="rect">
              <a:avLst/>
            </a:prstGeom>
          </p:spPr>
        </p:pic>
        <p:sp>
          <p:nvSpPr>
            <p:cNvPr id="23" name="TextBox 22">
              <a:extLst>
                <a:ext uri="{FF2B5EF4-FFF2-40B4-BE49-F238E27FC236}">
                  <a16:creationId xmlns:a16="http://schemas.microsoft.com/office/drawing/2014/main" id="{39228046-CD2A-4F33-B510-554569B52CC7}"/>
                </a:ext>
              </a:extLst>
            </p:cNvPr>
            <p:cNvSpPr txBox="1"/>
            <p:nvPr/>
          </p:nvSpPr>
          <p:spPr>
            <a:xfrm>
              <a:off x="8409218" y="5345614"/>
              <a:ext cx="3254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alone</a:t>
              </a:r>
            </a:p>
          </p:txBody>
        </p:sp>
      </p:grpSp>
      <p:sp>
        <p:nvSpPr>
          <p:cNvPr id="24" name="Rectangle 23">
            <a:extLst>
              <a:ext uri="{FF2B5EF4-FFF2-40B4-BE49-F238E27FC236}">
                <a16:creationId xmlns:a16="http://schemas.microsoft.com/office/drawing/2014/main" id="{78CB66B7-8D06-4364-A9E7-DCED03BA4ABC}"/>
              </a:ext>
            </a:extLst>
          </p:cNvPr>
          <p:cNvSpPr/>
          <p:nvPr/>
        </p:nvSpPr>
        <p:spPr>
          <a:xfrm>
            <a:off x="8967789" y="5288589"/>
            <a:ext cx="216437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a:t>
            </a:r>
            <a:r>
              <a:rPr kumimoji="0" lang="en-GB" sz="6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ei</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362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20"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F8EA6856-C534-254D-7053-BE22E6FF16FC}"/>
              </a:ext>
            </a:extLst>
          </p:cNvPr>
          <p:cNvSpPr/>
          <p:nvPr/>
        </p:nvSpPr>
        <p:spPr>
          <a:xfrm>
            <a:off x="3982728" y="1440506"/>
            <a:ext cx="3965988" cy="3976987"/>
          </a:xfrm>
          <a:prstGeom prst="roundRect">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CustomShape 3"/>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6DC42178-501A-44BF-9149-1C679CF37202}"/>
              </a:ext>
            </a:extLst>
          </p:cNvPr>
          <p:cNvSpPr txBox="1"/>
          <p:nvPr/>
        </p:nvSpPr>
        <p:spPr>
          <a:xfrm>
            <a:off x="-79513" y="-50588"/>
            <a:ext cx="546590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6600" b="0" i="0" u="none" strike="noStrike" kern="1200" cap="none" spc="0" normalizeH="0" baseline="0" noProof="0" dirty="0" err="1">
                <a:ln>
                  <a:noFill/>
                </a:ln>
                <a:solidFill>
                  <a:srgbClr val="FF0066"/>
                </a:solidFill>
                <a:effectLst/>
                <a:uLnTx/>
                <a:uFillTx/>
                <a:latin typeface="Century Gothic"/>
                <a:ea typeface="+mn-ea"/>
                <a:cs typeface="+mn-cs"/>
              </a:rPr>
              <a:t>ie</a:t>
            </a:r>
            <a:r>
              <a:rPr kumimoji="0" lang="en-GB" sz="66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5" name="Title 4">
            <a:extLst>
              <a:ext uri="{FF2B5EF4-FFF2-40B4-BE49-F238E27FC236}">
                <a16:creationId xmlns:a16="http://schemas.microsoft.com/office/drawing/2014/main" id="{BACEEA6C-A281-4216-BB7A-769491E99EFA}"/>
              </a:ext>
            </a:extLst>
          </p:cNvPr>
          <p:cNvSpPr>
            <a:spLocks noGrp="1"/>
          </p:cNvSpPr>
          <p:nvPr>
            <p:ph type="title"/>
          </p:nvPr>
        </p:nvSpPr>
        <p:spPr>
          <a:xfrm>
            <a:off x="10524687" y="1165124"/>
            <a:ext cx="1800180" cy="494975"/>
          </a:xfrm>
        </p:spPr>
        <p:txBody>
          <a:bodyPr/>
          <a:lstStyle/>
          <a:p>
            <a:r>
              <a:rPr lang="en-GB" sz="2000" b="1" dirty="0" err="1">
                <a:solidFill>
                  <a:schemeClr val="bg1"/>
                </a:solidFill>
                <a:latin typeface="Century Gothic" panose="020B0502020202020204" pitchFamily="34" charset="0"/>
              </a:rPr>
              <a:t>aussprechen</a:t>
            </a:r>
            <a:endParaRPr lang="en-GB" sz="2000" b="1" dirty="0">
              <a:solidFill>
                <a:schemeClr val="bg1"/>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38D4744F-B290-4485-90A6-89466F9A0EE9}"/>
              </a:ext>
            </a:extLst>
          </p:cNvPr>
          <p:cNvGrpSpPr/>
          <p:nvPr/>
        </p:nvGrpSpPr>
        <p:grpSpPr>
          <a:xfrm>
            <a:off x="10396437" y="189956"/>
            <a:ext cx="1537410" cy="941869"/>
            <a:chOff x="10396437" y="189956"/>
            <a:chExt cx="1537410" cy="941869"/>
          </a:xfrm>
        </p:grpSpPr>
        <p:pic>
          <p:nvPicPr>
            <p:cNvPr id="7" name="Picture 6" descr="Logo, icon&#10;&#10;Description automatically generated">
              <a:extLst>
                <a:ext uri="{FF2B5EF4-FFF2-40B4-BE49-F238E27FC236}">
                  <a16:creationId xmlns:a16="http://schemas.microsoft.com/office/drawing/2014/main" id="{82B9CBA6-AA64-4319-AD0C-341C8AC4E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5278" y="513212"/>
              <a:ext cx="638569" cy="618613"/>
            </a:xfrm>
            <a:prstGeom prst="rect">
              <a:avLst/>
            </a:prstGeom>
          </p:spPr>
        </p:pic>
        <p:sp>
          <p:nvSpPr>
            <p:cNvPr id="14" name="Speech Bubble: Oval 13">
              <a:extLst>
                <a:ext uri="{FF2B5EF4-FFF2-40B4-BE49-F238E27FC236}">
                  <a16:creationId xmlns:a16="http://schemas.microsoft.com/office/drawing/2014/main" id="{86F982C0-9F1C-4FC3-A97F-AFA3E065868B}"/>
                </a:ext>
              </a:extLst>
            </p:cNvPr>
            <p:cNvSpPr/>
            <p:nvPr/>
          </p:nvSpPr>
          <p:spPr>
            <a:xfrm>
              <a:off x="10396437" y="189956"/>
              <a:ext cx="818288" cy="775440"/>
            </a:xfrm>
            <a:prstGeom prst="wedgeEllipseCallout">
              <a:avLst>
                <a:gd name="adj1" fmla="val 80935"/>
                <a:gd name="adj2" fmla="val 35126"/>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a:ea typeface="+mn-ea"/>
                  <a:cs typeface="+mn-cs"/>
                </a:rPr>
                <a:t>…</a:t>
              </a:r>
            </a:p>
          </p:txBody>
        </p:sp>
      </p:grpSp>
      <p:sp>
        <p:nvSpPr>
          <p:cNvPr id="10" name="Rectangle 9">
            <a:extLst>
              <a:ext uri="{FF2B5EF4-FFF2-40B4-BE49-F238E27FC236}">
                <a16:creationId xmlns:a16="http://schemas.microsoft.com/office/drawing/2014/main" id="{EC596076-C468-46AA-BCB5-4607E09FFDA4}"/>
              </a:ext>
            </a:extLst>
          </p:cNvPr>
          <p:cNvSpPr/>
          <p:nvPr/>
        </p:nvSpPr>
        <p:spPr>
          <a:xfrm>
            <a:off x="4631496" y="3756308"/>
            <a:ext cx="2929007"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ie</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be</a:t>
            </a:r>
          </a:p>
        </p:txBody>
      </p:sp>
      <p:pic>
        <p:nvPicPr>
          <p:cNvPr id="23" name="Picture 22" descr="man with hearts">
            <a:extLst>
              <a:ext uri="{FF2B5EF4-FFF2-40B4-BE49-F238E27FC236}">
                <a16:creationId xmlns:a16="http://schemas.microsoft.com/office/drawing/2014/main" id="{A8F59FED-131C-45CF-A0E3-D78960B9856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2011" y="1931042"/>
            <a:ext cx="2115341" cy="1915610"/>
          </a:xfrm>
          <a:prstGeom prst="rect">
            <a:avLst/>
          </a:prstGeom>
        </p:spPr>
      </p:pic>
      <p:pic>
        <p:nvPicPr>
          <p:cNvPr id="25" name="Picture 24" descr="envelope">
            <a:extLst>
              <a:ext uri="{FF2B5EF4-FFF2-40B4-BE49-F238E27FC236}">
                <a16:creationId xmlns:a16="http://schemas.microsoft.com/office/drawing/2014/main" id="{4019D0B7-0BE9-4AA2-A338-2BDE89A58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838" y="2458900"/>
            <a:ext cx="1934105" cy="1297410"/>
          </a:xfrm>
          <a:prstGeom prst="rect">
            <a:avLst/>
          </a:prstGeom>
        </p:spPr>
      </p:pic>
      <p:pic>
        <p:nvPicPr>
          <p:cNvPr id="21" name="Picture 2" descr="girl between two other children">
            <a:extLst>
              <a:ext uri="{FF2B5EF4-FFF2-40B4-BE49-F238E27FC236}">
                <a16:creationId xmlns:a16="http://schemas.microsoft.com/office/drawing/2014/main" id="{C766FA1C-5E94-0936-4394-0EC68DC4A4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628" y="1931042"/>
            <a:ext cx="2317231" cy="176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F71338C-E215-4961-8C6D-3DBF1EF527DE}"/>
              </a:ext>
            </a:extLst>
          </p:cNvPr>
          <p:cNvSpPr/>
          <p:nvPr/>
        </p:nvSpPr>
        <p:spPr>
          <a:xfrm>
            <a:off x="1355892" y="3756309"/>
            <a:ext cx="1484701"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t>
            </a:r>
            <a:r>
              <a:rPr kumimoji="0" lang="en-GB" sz="8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ie</a:t>
            </a:r>
            <a:endPar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Rectangle 15">
            <a:extLst>
              <a:ext uri="{FF2B5EF4-FFF2-40B4-BE49-F238E27FC236}">
                <a16:creationId xmlns:a16="http://schemas.microsoft.com/office/drawing/2014/main" id="{CC17FFE1-6D14-7763-9E38-0035D319E87D}"/>
              </a:ext>
            </a:extLst>
          </p:cNvPr>
          <p:cNvSpPr/>
          <p:nvPr/>
        </p:nvSpPr>
        <p:spPr>
          <a:xfrm>
            <a:off x="8508157" y="3893391"/>
            <a:ext cx="2297424" cy="132343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Br</a:t>
            </a:r>
            <a:r>
              <a:rPr kumimoji="0" lang="en-GB" sz="8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ie</a:t>
            </a:r>
            <a:r>
              <a:rPr kumimoji="0" lang="en-GB" sz="8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Tree>
    <p:extLst>
      <p:ext uri="{BB962C8B-B14F-4D97-AF65-F5344CB8AC3E}">
        <p14:creationId xmlns:p14="http://schemas.microsoft.com/office/powerpoint/2010/main" val="12007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01521EDB-6A1A-4FEB-B05B-E7F517D20983}"/>
              </a:ext>
            </a:extLst>
          </p:cNvPr>
          <p:cNvPicPr>
            <a:picLocks noChangeAspect="1"/>
          </p:cNvPicPr>
          <p:nvPr/>
        </p:nvPicPr>
        <p:blipFill>
          <a:blip r:embed="rId3"/>
          <a:stretch>
            <a:fillRect/>
          </a:stretch>
        </p:blipFill>
        <p:spPr>
          <a:xfrm>
            <a:off x="-1569247" y="-1135887"/>
            <a:ext cx="12325350" cy="10837007"/>
          </a:xfrm>
          <a:prstGeom prst="rect">
            <a:avLst/>
          </a:prstGeom>
        </p:spPr>
      </p:pic>
      <p:sp>
        <p:nvSpPr>
          <p:cNvPr id="12" name="Google Shape;290;p6">
            <a:extLst>
              <a:ext uri="{FF2B5EF4-FFF2-40B4-BE49-F238E27FC236}">
                <a16:creationId xmlns:a16="http://schemas.microsoft.com/office/drawing/2014/main" id="{9C681A85-3D8E-4A17-A6BF-121D4C2B1C6E}"/>
              </a:ext>
            </a:extLst>
          </p:cNvPr>
          <p:cNvSpPr txBox="1"/>
          <p:nvPr/>
        </p:nvSpPr>
        <p:spPr>
          <a:xfrm>
            <a:off x="5946455" y="4534310"/>
            <a:ext cx="1670717"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s</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ie</a:t>
            </a:r>
            <a:endPar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endParaRPr>
          </a:p>
        </p:txBody>
      </p:sp>
      <p:sp>
        <p:nvSpPr>
          <p:cNvPr id="13" name="Google Shape;290;p6">
            <a:extLst>
              <a:ext uri="{FF2B5EF4-FFF2-40B4-BE49-F238E27FC236}">
                <a16:creationId xmlns:a16="http://schemas.microsoft.com/office/drawing/2014/main" id="{E1C719E3-BB00-41B4-81AA-570C61CBA58B}"/>
              </a:ext>
            </a:extLst>
          </p:cNvPr>
          <p:cNvSpPr txBox="1"/>
          <p:nvPr/>
        </p:nvSpPr>
        <p:spPr>
          <a:xfrm>
            <a:off x="4536246" y="3622627"/>
            <a:ext cx="243500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T</a:t>
            </a:r>
            <a:r>
              <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ie</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r</a:t>
            </a:r>
          </a:p>
        </p:txBody>
      </p:sp>
      <p:sp>
        <p:nvSpPr>
          <p:cNvPr id="14" name="Google Shape;290;p6">
            <a:extLst>
              <a:ext uri="{FF2B5EF4-FFF2-40B4-BE49-F238E27FC236}">
                <a16:creationId xmlns:a16="http://schemas.microsoft.com/office/drawing/2014/main" id="{8BA1EBF3-2C81-49E0-98A6-59CDC04D6949}"/>
              </a:ext>
            </a:extLst>
          </p:cNvPr>
          <p:cNvSpPr txBox="1"/>
          <p:nvPr/>
        </p:nvSpPr>
        <p:spPr>
          <a:xfrm>
            <a:off x="2591794" y="3642022"/>
            <a:ext cx="2461660"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l</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der</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19" name="Google Shape;290;p6">
            <a:extLst>
              <a:ext uri="{FF2B5EF4-FFF2-40B4-BE49-F238E27FC236}">
                <a16:creationId xmlns:a16="http://schemas.microsoft.com/office/drawing/2014/main" id="{7D5C5E4C-70FD-40FC-9B4C-48B44D0E6D3B}"/>
              </a:ext>
            </a:extLst>
          </p:cNvPr>
          <p:cNvSpPr txBox="1"/>
          <p:nvPr/>
        </p:nvSpPr>
        <p:spPr>
          <a:xfrm>
            <a:off x="5120267" y="5558284"/>
            <a:ext cx="217601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all</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r>
              <a:rPr kumimoji="0" lang="en-US" sz="28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21" name="Google Shape;290;p6">
            <a:extLst>
              <a:ext uri="{FF2B5EF4-FFF2-40B4-BE49-F238E27FC236}">
                <a16:creationId xmlns:a16="http://schemas.microsoft.com/office/drawing/2014/main" id="{B0F4B1E4-B8E1-441C-B4C9-8F7A5C8DA46B}"/>
              </a:ext>
            </a:extLst>
          </p:cNvPr>
          <p:cNvSpPr txBox="1"/>
          <p:nvPr/>
        </p:nvSpPr>
        <p:spPr>
          <a:xfrm rot="21345157">
            <a:off x="2934635" y="5838839"/>
            <a:ext cx="2340141"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L</a:t>
            </a:r>
            <a:r>
              <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ie</a:t>
            </a:r>
            <a:r>
              <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rPr>
              <a:t>be</a:t>
            </a:r>
          </a:p>
        </p:txBody>
      </p:sp>
      <p:sp>
        <p:nvSpPr>
          <p:cNvPr id="22" name="Google Shape;290;p6">
            <a:extLst>
              <a:ext uri="{FF2B5EF4-FFF2-40B4-BE49-F238E27FC236}">
                <a16:creationId xmlns:a16="http://schemas.microsoft.com/office/drawing/2014/main" id="{F446F7BB-D11B-4762-A80A-D3EE2CAE99CC}"/>
              </a:ext>
            </a:extLst>
          </p:cNvPr>
          <p:cNvSpPr txBox="1"/>
          <p:nvPr/>
        </p:nvSpPr>
        <p:spPr>
          <a:xfrm rot="20927195">
            <a:off x="1117201" y="4715182"/>
            <a:ext cx="2300296"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B</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n</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3" name="Google Shape;290;p6">
            <a:extLst>
              <a:ext uri="{FF2B5EF4-FFF2-40B4-BE49-F238E27FC236}">
                <a16:creationId xmlns:a16="http://schemas.microsoft.com/office/drawing/2014/main" id="{8D43D55B-5491-41D4-8756-5708170A814C}"/>
              </a:ext>
            </a:extLst>
          </p:cNvPr>
          <p:cNvSpPr txBox="1"/>
          <p:nvPr/>
        </p:nvSpPr>
        <p:spPr>
          <a:xfrm>
            <a:off x="5854700" y="2095158"/>
            <a:ext cx="1966793"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h</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ie</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r</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4" name="Google Shape;290;p6">
            <a:extLst>
              <a:ext uri="{FF2B5EF4-FFF2-40B4-BE49-F238E27FC236}">
                <a16:creationId xmlns:a16="http://schemas.microsoft.com/office/drawing/2014/main" id="{76A06C83-74DC-4AC3-9E1E-C96A3B641B1F}"/>
              </a:ext>
            </a:extLst>
          </p:cNvPr>
          <p:cNvSpPr txBox="1"/>
          <p:nvPr/>
        </p:nvSpPr>
        <p:spPr>
          <a:xfrm rot="475429">
            <a:off x="3391072" y="1265387"/>
            <a:ext cx="2763655"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R</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se</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26" name="Google Shape;290;p6">
            <a:extLst>
              <a:ext uri="{FF2B5EF4-FFF2-40B4-BE49-F238E27FC236}">
                <a16:creationId xmlns:a16="http://schemas.microsoft.com/office/drawing/2014/main" id="{B762A4EA-4350-4FE5-A51A-40B4FD26B108}"/>
              </a:ext>
            </a:extLst>
          </p:cNvPr>
          <p:cNvSpPr txBox="1"/>
          <p:nvPr/>
        </p:nvSpPr>
        <p:spPr>
          <a:xfrm>
            <a:off x="810915" y="2333607"/>
            <a:ext cx="2400026"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Br</a:t>
            </a:r>
            <a:r>
              <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ie</a:t>
            </a:r>
            <a:r>
              <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a:t>
            </a:r>
          </a:p>
        </p:txBody>
      </p:sp>
      <p:sp>
        <p:nvSpPr>
          <p:cNvPr id="27" name="Arc 26">
            <a:extLst>
              <a:ext uri="{FF2B5EF4-FFF2-40B4-BE49-F238E27FC236}">
                <a16:creationId xmlns:a16="http://schemas.microsoft.com/office/drawing/2014/main" id="{0AE3240E-6D68-43C7-935A-7E72C47D0425}"/>
              </a:ext>
            </a:extLst>
          </p:cNvPr>
          <p:cNvSpPr/>
          <p:nvPr/>
        </p:nvSpPr>
        <p:spPr>
          <a:xfrm rot="6797221">
            <a:off x="6262394" y="4352211"/>
            <a:ext cx="1357995" cy="988980"/>
          </a:xfrm>
          <a:prstGeom prst="arc">
            <a:avLst>
              <a:gd name="adj1" fmla="val 16200000"/>
              <a:gd name="adj2" fmla="val 19683839"/>
            </a:avLst>
          </a:prstGeom>
          <a:noFill/>
          <a:ln w="85725" cap="rnd" cmpd="sng" algn="ctr">
            <a:solidFill>
              <a:srgbClr val="C00000"/>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8" name="Picture 10" descr="Lámina, Oro, Moneda, Metal, Dorado, Redondo, 3D">
            <a:extLst>
              <a:ext uri="{FF2B5EF4-FFF2-40B4-BE49-F238E27FC236}">
                <a16:creationId xmlns:a16="http://schemas.microsoft.com/office/drawing/2014/main" id="{D8045A25-9337-4A85-9D43-0460417A4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819" y="574321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Lámina, Oro, Moneda, Metal, Dorado, Redondo, 3D">
            <a:extLst>
              <a:ext uri="{FF2B5EF4-FFF2-40B4-BE49-F238E27FC236}">
                <a16:creationId xmlns:a16="http://schemas.microsoft.com/office/drawing/2014/main" id="{9D8B4BC0-1D02-492B-B69A-9BA660757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078" y="602642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Lámina, Oro, Moneda, Metal, Dorado, Redondo, 3D">
            <a:extLst>
              <a:ext uri="{FF2B5EF4-FFF2-40B4-BE49-F238E27FC236}">
                <a16:creationId xmlns:a16="http://schemas.microsoft.com/office/drawing/2014/main" id="{60E9ACFB-328D-4CF7-9C5B-240A0E1D2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2251" y="642008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Lámina, Oro, Moneda, Metal, Dorado, Redondo, 3D">
            <a:extLst>
              <a:ext uri="{FF2B5EF4-FFF2-40B4-BE49-F238E27FC236}">
                <a16:creationId xmlns:a16="http://schemas.microsoft.com/office/drawing/2014/main" id="{470CC342-5C06-4382-8DD7-6590AF2FF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731" y="6344621"/>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Lámina, Oro, Moneda, Metal, Dorado, Redondo, 3D">
            <a:extLst>
              <a:ext uri="{FF2B5EF4-FFF2-40B4-BE49-F238E27FC236}">
                <a16:creationId xmlns:a16="http://schemas.microsoft.com/office/drawing/2014/main" id="{BAB3574D-7126-4BBB-8F1B-0A3BD1FE9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295" y="6124000"/>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Lámina, Oro, Moneda, Metal, Dorado, Redondo, 3D">
            <a:extLst>
              <a:ext uri="{FF2B5EF4-FFF2-40B4-BE49-F238E27FC236}">
                <a16:creationId xmlns:a16="http://schemas.microsoft.com/office/drawing/2014/main" id="{529ED136-C1DF-41D2-9BB1-399CD3C5C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515" y="565768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Lámina, Oro, Moneda, Metal, Dorado, Redondo, 3D">
            <a:extLst>
              <a:ext uri="{FF2B5EF4-FFF2-40B4-BE49-F238E27FC236}">
                <a16:creationId xmlns:a16="http://schemas.microsoft.com/office/drawing/2014/main" id="{E83A8EEB-1904-4A30-8CC1-246065024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8775" y="473492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Lámina, Oro, Moneda, Metal, Dorado, Redondo, 3D">
            <a:extLst>
              <a:ext uri="{FF2B5EF4-FFF2-40B4-BE49-F238E27FC236}">
                <a16:creationId xmlns:a16="http://schemas.microsoft.com/office/drawing/2014/main" id="{A08D7B75-EA93-4364-B361-FFA4CEEF2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859" y="4587629"/>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Lámina, Oro, Moneda, Metal, Dorado, Redondo, 3D">
            <a:extLst>
              <a:ext uri="{FF2B5EF4-FFF2-40B4-BE49-F238E27FC236}">
                <a16:creationId xmlns:a16="http://schemas.microsoft.com/office/drawing/2014/main" id="{194D8BAA-21E4-4A3F-A4D1-7B10C1960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55" y="4627193"/>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Lámina, Oro, Moneda, Metal, Dorado, Redondo, 3D">
            <a:extLst>
              <a:ext uri="{FF2B5EF4-FFF2-40B4-BE49-F238E27FC236}">
                <a16:creationId xmlns:a16="http://schemas.microsoft.com/office/drawing/2014/main" id="{E5441AF5-7496-4550-BE98-27001CB66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26" y="3484297"/>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ámina, Oro, Moneda, Metal, Dorado, Redondo, 3D">
            <a:extLst>
              <a:ext uri="{FF2B5EF4-FFF2-40B4-BE49-F238E27FC236}">
                <a16:creationId xmlns:a16="http://schemas.microsoft.com/office/drawing/2014/main" id="{F38DCD12-86EA-4077-9AD6-F24B13F2F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26" y="3356338"/>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Lámina, Oro, Moneda, Metal, Dorado, Redondo, 3D">
            <a:extLst>
              <a:ext uri="{FF2B5EF4-FFF2-40B4-BE49-F238E27FC236}">
                <a16:creationId xmlns:a16="http://schemas.microsoft.com/office/drawing/2014/main" id="{4C4A49E8-48CD-44A2-B872-D087C40D1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745" y="3421574"/>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Lámina, Oro, Moneda, Metal, Dorado, Redondo, 3D">
            <a:extLst>
              <a:ext uri="{FF2B5EF4-FFF2-40B4-BE49-F238E27FC236}">
                <a16:creationId xmlns:a16="http://schemas.microsoft.com/office/drawing/2014/main" id="{41434D4A-4F08-40F4-961A-DC4A42B8E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093" y="3571546"/>
            <a:ext cx="348996" cy="1744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Lámina, Oro, Moneda, Metal, Dorado, Redondo, 3D">
            <a:extLst>
              <a:ext uri="{FF2B5EF4-FFF2-40B4-BE49-F238E27FC236}">
                <a16:creationId xmlns:a16="http://schemas.microsoft.com/office/drawing/2014/main" id="{40BEAD39-255B-4F8B-AB12-C066564F5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701" y="485120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Lámina, Oro, Moneda, Metal, Dorado, Redondo, 3D">
            <a:extLst>
              <a:ext uri="{FF2B5EF4-FFF2-40B4-BE49-F238E27FC236}">
                <a16:creationId xmlns:a16="http://schemas.microsoft.com/office/drawing/2014/main" id="{6B32D6AA-CF90-487D-8669-B286C7163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2922" y="3725394"/>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Lámina, Oro, Moneda, Metal, Dorado, Redondo, 3D">
            <a:extLst>
              <a:ext uri="{FF2B5EF4-FFF2-40B4-BE49-F238E27FC236}">
                <a16:creationId xmlns:a16="http://schemas.microsoft.com/office/drawing/2014/main" id="{CE2E66A1-35C2-4F2E-8179-BA07A8F08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270" y="3828924"/>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Lámina, Oro, Moneda, Metal, Dorado, Redondo, 3D">
            <a:extLst>
              <a:ext uri="{FF2B5EF4-FFF2-40B4-BE49-F238E27FC236}">
                <a16:creationId xmlns:a16="http://schemas.microsoft.com/office/drawing/2014/main" id="{222BB89F-40AD-4871-AA66-E487ADEEF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1288" y="474510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Lámina, Oro, Moneda, Metal, Dorado, Redondo, 3D">
            <a:extLst>
              <a:ext uri="{FF2B5EF4-FFF2-40B4-BE49-F238E27FC236}">
                <a16:creationId xmlns:a16="http://schemas.microsoft.com/office/drawing/2014/main" id="{B30D1A3C-8AB1-4A40-B59B-AB9AD579D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806" y="2725721"/>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Lámina, Oro, Moneda, Metal, Dorado, Redondo, 3D">
            <a:extLst>
              <a:ext uri="{FF2B5EF4-FFF2-40B4-BE49-F238E27FC236}">
                <a16:creationId xmlns:a16="http://schemas.microsoft.com/office/drawing/2014/main" id="{B859B3F8-02A1-464B-8E21-3FA7641B8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6581" y="2670195"/>
            <a:ext cx="327266" cy="1492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Lámina, Oro, Moneda, Metal, Dorado, Redondo, 3D">
            <a:extLst>
              <a:ext uri="{FF2B5EF4-FFF2-40B4-BE49-F238E27FC236}">
                <a16:creationId xmlns:a16="http://schemas.microsoft.com/office/drawing/2014/main" id="{3D68C000-B1EA-4173-882C-8099E4CC16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937" y="150083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Lámina, Oro, Moneda, Metal, Dorado, Redondo, 3D">
            <a:extLst>
              <a:ext uri="{FF2B5EF4-FFF2-40B4-BE49-F238E27FC236}">
                <a16:creationId xmlns:a16="http://schemas.microsoft.com/office/drawing/2014/main" id="{B00C96CF-2612-40CB-B5E2-23414A1A9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336" y="1594142"/>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Lámina, Oro, Moneda, Metal, Dorado, Redondo, 3D">
            <a:extLst>
              <a:ext uri="{FF2B5EF4-FFF2-40B4-BE49-F238E27FC236}">
                <a16:creationId xmlns:a16="http://schemas.microsoft.com/office/drawing/2014/main" id="{1F9A8272-C910-4A49-8FC6-797596C5F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237" y="1989959"/>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Lámina, Oro, Moneda, Metal, Dorado, Redondo, 3D">
            <a:extLst>
              <a:ext uri="{FF2B5EF4-FFF2-40B4-BE49-F238E27FC236}">
                <a16:creationId xmlns:a16="http://schemas.microsoft.com/office/drawing/2014/main" id="{66376C60-ED62-419E-AE0B-FDD7BC6C0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148" y="2052153"/>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ámina, Oro, Moneda, Metal, Dorado, Redondo, 3D">
            <a:extLst>
              <a:ext uri="{FF2B5EF4-FFF2-40B4-BE49-F238E27FC236}">
                <a16:creationId xmlns:a16="http://schemas.microsoft.com/office/drawing/2014/main" id="{369EFA96-CAB2-48BE-AB9B-01D4F1B12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85514">
            <a:off x="5217147" y="1631645"/>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descr="Lámina, Oro, Moneda, Metal, Dorado, Redondo, 3D">
            <a:extLst>
              <a:ext uri="{FF2B5EF4-FFF2-40B4-BE49-F238E27FC236}">
                <a16:creationId xmlns:a16="http://schemas.microsoft.com/office/drawing/2014/main" id="{773173AD-922D-448C-BE31-97C6E861E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717" y="2556650"/>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Lámina, Oro, Moneda, Metal, Dorado, Redondo, 3D">
            <a:extLst>
              <a:ext uri="{FF2B5EF4-FFF2-40B4-BE49-F238E27FC236}">
                <a16:creationId xmlns:a16="http://schemas.microsoft.com/office/drawing/2014/main" id="{C5B45E01-7189-439B-A48E-161287CF3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321" y="2481668"/>
            <a:ext cx="327266" cy="20319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0" descr="Lámina, Oro, Moneda, Metal, Dorado, Redondo, 3D">
            <a:extLst>
              <a:ext uri="{FF2B5EF4-FFF2-40B4-BE49-F238E27FC236}">
                <a16:creationId xmlns:a16="http://schemas.microsoft.com/office/drawing/2014/main" id="{6EDF8704-03F3-4D23-B54F-7C406BDB7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4382"/>
            <a:ext cx="327266" cy="20319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Rounded Corners 65">
            <a:extLst>
              <a:ext uri="{FF2B5EF4-FFF2-40B4-BE49-F238E27FC236}">
                <a16:creationId xmlns:a16="http://schemas.microsoft.com/office/drawing/2014/main" id="{00911469-0B98-4D46-99E3-C53B879D366B}"/>
              </a:ext>
            </a:extLst>
          </p:cNvPr>
          <p:cNvSpPr/>
          <p:nvPr/>
        </p:nvSpPr>
        <p:spPr>
          <a:xfrm>
            <a:off x="8677804" y="2621517"/>
            <a:ext cx="946644"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Rectangle: Rounded Corners 66">
            <a:extLst>
              <a:ext uri="{FF2B5EF4-FFF2-40B4-BE49-F238E27FC236}">
                <a16:creationId xmlns:a16="http://schemas.microsoft.com/office/drawing/2014/main" id="{043E5E74-1411-4243-B3FC-B2EEFD00CE32}"/>
              </a:ext>
            </a:extLst>
          </p:cNvPr>
          <p:cNvSpPr/>
          <p:nvPr/>
        </p:nvSpPr>
        <p:spPr>
          <a:xfrm>
            <a:off x="8691154" y="3613770"/>
            <a:ext cx="1038433"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hlinkClick r:id="" action="ppaction://noaction">
              <a:snd r:embed="rId5" name="1_11.wav"/>
            </a:hlinkClick>
            <a:extLst>
              <a:ext uri="{FF2B5EF4-FFF2-40B4-BE49-F238E27FC236}">
                <a16:creationId xmlns:a16="http://schemas.microsoft.com/office/drawing/2014/main" id="{53003570-8285-42DD-8948-2ED35F4298AB}"/>
              </a:ext>
            </a:extLst>
          </p:cNvPr>
          <p:cNvSpPr/>
          <p:nvPr/>
        </p:nvSpPr>
        <p:spPr>
          <a:xfrm>
            <a:off x="8768046" y="6309548"/>
            <a:ext cx="1313601" cy="455478"/>
          </a:xfrm>
          <a:prstGeom prst="roundRect">
            <a:avLst/>
          </a:prstGeom>
          <a:noFill/>
          <a:ln w="38100" cap="flat" cmpd="sng" algn="ctr">
            <a:solidFill>
              <a:srgbClr val="FF006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1" name="Picture 10" descr="Lámina, Oro, Moneda, Metal, Dorado, Redondo, 3D">
            <a:extLst>
              <a:ext uri="{FF2B5EF4-FFF2-40B4-BE49-F238E27FC236}">
                <a16:creationId xmlns:a16="http://schemas.microsoft.com/office/drawing/2014/main" id="{2F51B94F-2491-4044-8642-D660AE9EB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703" y="68416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0" descr="Lámina, Oro, Moneda, Metal, Dorado, Redondo, 3D">
            <a:extLst>
              <a:ext uri="{FF2B5EF4-FFF2-40B4-BE49-F238E27FC236}">
                <a16:creationId xmlns:a16="http://schemas.microsoft.com/office/drawing/2014/main" id="{EF2EC3B8-D3A9-4693-8C0C-CDE789930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565"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Lámina, Oro, Moneda, Metal, Dorado, Redondo, 3D">
            <a:extLst>
              <a:ext uri="{FF2B5EF4-FFF2-40B4-BE49-F238E27FC236}">
                <a16:creationId xmlns:a16="http://schemas.microsoft.com/office/drawing/2014/main" id="{EE11045A-6951-4FF9-A8D7-602DAA80F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274" y="777595"/>
            <a:ext cx="395540" cy="19777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Lámina, Oro, Moneda, Metal, Dorado, Redondo, 3D">
            <a:extLst>
              <a:ext uri="{FF2B5EF4-FFF2-40B4-BE49-F238E27FC236}">
                <a16:creationId xmlns:a16="http://schemas.microsoft.com/office/drawing/2014/main" id="{9CF74052-B30E-47DF-833C-1E25D6EFC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673" y="569407"/>
            <a:ext cx="395540" cy="197770"/>
          </a:xfrm>
          <a:prstGeom prst="rect">
            <a:avLst/>
          </a:prstGeom>
          <a:noFill/>
          <a:extLst>
            <a:ext uri="{909E8E84-426E-40DD-AFC4-6F175D3DCCD1}">
              <a14:hiddenFill xmlns:a14="http://schemas.microsoft.com/office/drawing/2010/main">
                <a:solidFill>
                  <a:srgbClr val="FFFFFF"/>
                </a:solidFill>
              </a14:hiddenFill>
            </a:ext>
          </a:extLst>
        </p:spPr>
      </p:pic>
      <p:sp>
        <p:nvSpPr>
          <p:cNvPr id="75" name="Google Shape;167;p2">
            <a:extLst>
              <a:ext uri="{FF2B5EF4-FFF2-40B4-BE49-F238E27FC236}">
                <a16:creationId xmlns:a16="http://schemas.microsoft.com/office/drawing/2014/main" id="{31965ACE-F773-4D78-B7A6-456C94D576AE}"/>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76" name="Title 1">
            <a:extLst>
              <a:ext uri="{FF2B5EF4-FFF2-40B4-BE49-F238E27FC236}">
                <a16:creationId xmlns:a16="http://schemas.microsoft.com/office/drawing/2014/main" id="{FE41E531-3E13-4B2A-AD16-13E79BD265E4}"/>
              </a:ext>
            </a:extLst>
          </p:cNvPr>
          <p:cNvSpPr txBox="1">
            <a:spLocks/>
          </p:cNvSpPr>
          <p:nvPr/>
        </p:nvSpPr>
        <p:spPr>
          <a:xfrm>
            <a:off x="724790" y="58981"/>
            <a:ext cx="2810719" cy="675762"/>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Follow up 1: </a:t>
            </a:r>
            <a:endParaRPr kumimoji="0" lang="es-AR" sz="3200" b="0" i="0" u="none" strike="noStrike" kern="1200" cap="none" spc="0" normalizeH="0" baseline="0" noProof="0" dirty="0">
              <a:ln>
                <a:noFill/>
              </a:ln>
              <a:solidFill>
                <a:prstClr val="black"/>
              </a:solidFill>
              <a:effectLst/>
              <a:uLnTx/>
              <a:uFillTx/>
              <a:latin typeface="Arial"/>
            </a:endParaRPr>
          </a:p>
        </p:txBody>
      </p:sp>
      <p:sp>
        <p:nvSpPr>
          <p:cNvPr id="86" name="Speech Bubble: Rectangle with Corners Rounded 85">
            <a:extLst>
              <a:ext uri="{FF2B5EF4-FFF2-40B4-BE49-F238E27FC236}">
                <a16:creationId xmlns:a16="http://schemas.microsoft.com/office/drawing/2014/main" id="{4D7C9CB5-5746-4E3C-AA9B-F3673B32FAE0}"/>
              </a:ext>
            </a:extLst>
          </p:cNvPr>
          <p:cNvSpPr/>
          <p:nvPr/>
        </p:nvSpPr>
        <p:spPr>
          <a:xfrm>
            <a:off x="1088288" y="664239"/>
            <a:ext cx="6259352" cy="461665"/>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EEEEC65F-70DA-4836-8C8D-69AB906E60DE}"/>
              </a:ext>
            </a:extLst>
          </p:cNvPr>
          <p:cNvSpPr txBox="1"/>
          <p:nvPr/>
        </p:nvSpPr>
        <p:spPr>
          <a:xfrm>
            <a:off x="1067134" y="681368"/>
            <a:ext cx="65694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dirty="0">
                <a:ln>
                  <a:noFill/>
                </a:ln>
                <a:solidFill>
                  <a:prstClr val="white"/>
                </a:solidFill>
                <a:effectLst/>
                <a:uLnTx/>
                <a:uFillTx/>
                <a:latin typeface="Century Gothic" panose="020B0502020202020204" pitchFamily="34" charset="0"/>
              </a:rPr>
              <a:t>Pronounce</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 the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rPr>
              <a:t>words</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 and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rPr>
              <a:t>collect</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rPr>
              <a:t> coins.</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88" name="Graphic 87" descr="Teacher">
            <a:extLst>
              <a:ext uri="{FF2B5EF4-FFF2-40B4-BE49-F238E27FC236}">
                <a16:creationId xmlns:a16="http://schemas.microsoft.com/office/drawing/2014/main" id="{5C5F109D-AA06-4529-818B-76B8083A67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02" y="486187"/>
            <a:ext cx="914400" cy="914400"/>
          </a:xfrm>
          <a:prstGeom prst="rect">
            <a:avLst/>
          </a:prstGeom>
        </p:spPr>
      </p:pic>
      <p:sp>
        <p:nvSpPr>
          <p:cNvPr id="15" name="Google Shape;290;p6">
            <a:extLst>
              <a:ext uri="{FF2B5EF4-FFF2-40B4-BE49-F238E27FC236}">
                <a16:creationId xmlns:a16="http://schemas.microsoft.com/office/drawing/2014/main" id="{17732A50-741A-4259-80B6-72C80E1834B8}"/>
              </a:ext>
            </a:extLst>
          </p:cNvPr>
          <p:cNvSpPr txBox="1"/>
          <p:nvPr/>
        </p:nvSpPr>
        <p:spPr>
          <a:xfrm>
            <a:off x="8691155" y="6257529"/>
            <a:ext cx="1469382"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kl</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r>
              <a:rPr kumimoji="0" lang="en-US" sz="28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n</a:t>
            </a:r>
            <a:endParaRPr kumimoji="0" lang="en-US" sz="280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7" name="Google Shape;290;p6">
            <a:extLst>
              <a:ext uri="{FF2B5EF4-FFF2-40B4-BE49-F238E27FC236}">
                <a16:creationId xmlns:a16="http://schemas.microsoft.com/office/drawing/2014/main" id="{D119ED83-B511-441D-9A80-EA93CC9BEFF6}"/>
              </a:ext>
            </a:extLst>
          </p:cNvPr>
          <p:cNvSpPr txBox="1"/>
          <p:nvPr/>
        </p:nvSpPr>
        <p:spPr>
          <a:xfrm>
            <a:off x="8576947" y="2582373"/>
            <a:ext cx="1117243"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b="0" i="0" u="none" strike="noStrike" kern="0" cap="none" spc="0" normalizeH="0" baseline="0" noProof="0" dirty="0" err="1">
                <a:ln>
                  <a:noFill/>
                </a:ln>
                <a:solidFill>
                  <a:srgbClr val="1F3864"/>
                </a:solidFill>
                <a:effectLst/>
                <a:uLnTx/>
                <a:uFillTx/>
                <a:latin typeface="Century Gothic"/>
                <a:ea typeface="Century Gothic"/>
                <a:cs typeface="Century Gothic"/>
                <a:sym typeface="Century Gothic"/>
              </a:rPr>
              <a:t>w</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ie</a:t>
            </a:r>
            <a:endParaRPr kumimoji="0" lang="en-US"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endParaRPr>
          </a:p>
        </p:txBody>
      </p:sp>
      <p:sp>
        <p:nvSpPr>
          <p:cNvPr id="10" name="Google Shape;290;p6">
            <a:extLst>
              <a:ext uri="{FF2B5EF4-FFF2-40B4-BE49-F238E27FC236}">
                <a16:creationId xmlns:a16="http://schemas.microsoft.com/office/drawing/2014/main" id="{F7C4C2C1-1CC0-47C1-B536-48BF01312740}"/>
              </a:ext>
            </a:extLst>
          </p:cNvPr>
          <p:cNvSpPr txBox="1"/>
          <p:nvPr/>
        </p:nvSpPr>
        <p:spPr>
          <a:xfrm>
            <a:off x="8537223" y="3565402"/>
            <a:ext cx="1212038" cy="52318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F3864"/>
              </a:buClr>
              <a:buSzPts val="2400"/>
              <a:buFont typeface="Century Gothic"/>
              <a:buNone/>
              <a:tabLst/>
              <a:defRPr/>
            </a:pPr>
            <a:r>
              <a:rPr kumimoji="0" lang="en-US" sz="28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fr</a:t>
            </a:r>
            <a:r>
              <a:rPr kumimoji="0" lang="en-US" sz="28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ei</a:t>
            </a:r>
            <a:endParaRPr kumimoji="0" lang="en-US" sz="2800" b="0" i="0" u="none" strike="noStrike" kern="0" cap="none" spc="0" normalizeH="0" baseline="0" noProof="0" dirty="0">
              <a:ln>
                <a:noFill/>
              </a:ln>
              <a:solidFill>
                <a:srgbClr val="1F3864"/>
              </a:solidFill>
              <a:effectLst/>
              <a:uLnTx/>
              <a:uFillTx/>
              <a:latin typeface="Century Gothic"/>
              <a:ea typeface="Century Gothic"/>
              <a:cs typeface="Century Gothic"/>
              <a:sym typeface="Century Gothic"/>
            </a:endParaRPr>
          </a:p>
        </p:txBody>
      </p:sp>
      <p:sp>
        <p:nvSpPr>
          <p:cNvPr id="3" name="Google Shape;387;p19">
            <a:extLst>
              <a:ext uri="{FF2B5EF4-FFF2-40B4-BE49-F238E27FC236}">
                <a16:creationId xmlns:a16="http://schemas.microsoft.com/office/drawing/2014/main" id="{A8617CB7-BAD4-4F61-4B99-573DFFB5D5CF}"/>
              </a:ext>
            </a:extLst>
          </p:cNvPr>
          <p:cNvSpPr/>
          <p:nvPr/>
        </p:nvSpPr>
        <p:spPr>
          <a:xfrm>
            <a:off x="11002736" y="1881617"/>
            <a:ext cx="502131" cy="4156257"/>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5" name="Google Shape;388;p19">
            <a:extLst>
              <a:ext uri="{FF2B5EF4-FFF2-40B4-BE49-F238E27FC236}">
                <a16:creationId xmlns:a16="http://schemas.microsoft.com/office/drawing/2014/main" id="{F76D0020-008E-E445-A350-A642C7079D91}"/>
              </a:ext>
            </a:extLst>
          </p:cNvPr>
          <p:cNvSpPr/>
          <p:nvPr/>
        </p:nvSpPr>
        <p:spPr>
          <a:xfrm>
            <a:off x="11002037" y="1889345"/>
            <a:ext cx="503528" cy="4156259"/>
          </a:xfrm>
          <a:prstGeom prst="rect">
            <a:avLst/>
          </a:prstGeom>
          <a:solidFill>
            <a:srgbClr val="FFD319"/>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6" name="Google Shape;389;p19">
            <a:extLst>
              <a:ext uri="{FF2B5EF4-FFF2-40B4-BE49-F238E27FC236}">
                <a16:creationId xmlns:a16="http://schemas.microsoft.com/office/drawing/2014/main" id="{5FDF3A0B-BE88-E9AB-98AF-1B8EDF12FB9A}"/>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7" name="Google Shape;390;p19">
            <a:extLst>
              <a:ext uri="{FF2B5EF4-FFF2-40B4-BE49-F238E27FC236}">
                <a16:creationId xmlns:a16="http://schemas.microsoft.com/office/drawing/2014/main" id="{475FC72A-2B2E-67E4-A8EA-10529A38425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8" name="Google Shape;391;p19">
            <a:extLst>
              <a:ext uri="{FF2B5EF4-FFF2-40B4-BE49-F238E27FC236}">
                <a16:creationId xmlns:a16="http://schemas.microsoft.com/office/drawing/2014/main" id="{12E9F852-1C8F-569E-87F2-FC61FCFFC14F}"/>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9" name="Google Shape;393;p19">
            <a:extLst>
              <a:ext uri="{FF2B5EF4-FFF2-40B4-BE49-F238E27FC236}">
                <a16:creationId xmlns:a16="http://schemas.microsoft.com/office/drawing/2014/main" id="{92D67F67-759D-4093-C364-7BC7A550BBD4}"/>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94;p19">
            <a:extLst>
              <a:ext uri="{FF2B5EF4-FFF2-40B4-BE49-F238E27FC236}">
                <a16:creationId xmlns:a16="http://schemas.microsoft.com/office/drawing/2014/main" id="{C1F94ED1-A185-4008-5F92-A6316C8D28EC}"/>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Google Shape;395;p19">
            <a:extLst>
              <a:ext uri="{FF2B5EF4-FFF2-40B4-BE49-F238E27FC236}">
                <a16:creationId xmlns:a16="http://schemas.microsoft.com/office/drawing/2014/main" id="{0CAF1F88-168C-8FF3-34CF-8428B45F605A}"/>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CustomShape 3">
            <a:extLst>
              <a:ext uri="{FF2B5EF4-FFF2-40B4-BE49-F238E27FC236}">
                <a16:creationId xmlns:a16="http://schemas.microsoft.com/office/drawing/2014/main" id="{5B2BABAD-A680-4F6C-56EC-DFAC3C71F6A6}"/>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2" name="Title 4">
            <a:extLst>
              <a:ext uri="{FF2B5EF4-FFF2-40B4-BE49-F238E27FC236}">
                <a16:creationId xmlns:a16="http://schemas.microsoft.com/office/drawing/2014/main" id="{BAFA3A85-691E-46E7-CABD-A2A4BCEC834D}"/>
              </a:ext>
            </a:extLst>
          </p:cNvPr>
          <p:cNvSpPr txBox="1">
            <a:spLocks/>
          </p:cNvSpPr>
          <p:nvPr/>
        </p:nvSpPr>
        <p:spPr>
          <a:xfrm>
            <a:off x="10524687" y="1165124"/>
            <a:ext cx="1800180" cy="494975"/>
          </a:xfrm>
          <a:prstGeom prst="rect">
            <a:avLst/>
          </a:prstGeom>
          <a:noFill/>
          <a:ln>
            <a:noFill/>
          </a:ln>
        </p:spPr>
        <p:txBody>
          <a:bodyPr spcFirstLastPara="1" wrap="square" lIns="0" tIns="0" rIns="0" bIns="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2000" b="1" kern="0">
                <a:solidFill>
                  <a:schemeClr val="bg1"/>
                </a:solidFill>
                <a:latin typeface="Century Gothic" panose="020B0502020202020204" pitchFamily="34" charset="0"/>
              </a:rPr>
              <a:t>aussprechen</a:t>
            </a:r>
            <a:endParaRPr lang="en-GB" sz="2000" b="1" kern="0" dirty="0">
              <a:solidFill>
                <a:schemeClr val="bg1"/>
              </a:solidFill>
              <a:latin typeface="Century Gothic" panose="020B0502020202020204" pitchFamily="34" charset="0"/>
            </a:endParaRPr>
          </a:p>
        </p:txBody>
      </p:sp>
      <p:pic>
        <p:nvPicPr>
          <p:cNvPr id="49" name="Picture 48" descr="Icon&#10;&#10;Description automatically generated">
            <a:extLst>
              <a:ext uri="{FF2B5EF4-FFF2-40B4-BE49-F238E27FC236}">
                <a16:creationId xmlns:a16="http://schemas.microsoft.com/office/drawing/2014/main" id="{DDE818F1-1279-1650-3179-90C3E0EB36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6937" y="149524"/>
            <a:ext cx="1579001" cy="963251"/>
          </a:xfrm>
          <a:prstGeom prst="rect">
            <a:avLst/>
          </a:prstGeom>
        </p:spPr>
      </p:pic>
    </p:spTree>
    <p:extLst>
      <p:ext uri="{BB962C8B-B14F-4D97-AF65-F5344CB8AC3E}">
        <p14:creationId xmlns:p14="http://schemas.microsoft.com/office/powerpoint/2010/main" val="1012867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grpId="0" nodeType="clickEffect">
                                  <p:stCondLst>
                                    <p:cond delay="0"/>
                                  </p:stCondLst>
                                  <p:childTnLst>
                                    <p:anim calcmode="lin" valueType="num">
                                      <p:cBhvr additive="base">
                                        <p:cTn id="6" dur="59000"/>
                                        <p:tgtEl>
                                          <p:spTgt spid="5"/>
                                        </p:tgtEl>
                                        <p:attrNameLst>
                                          <p:attrName>ppt_y</p:attrName>
                                        </p:attrNameLst>
                                      </p:cBhvr>
                                      <p:tavLst>
                                        <p:tav tm="0">
                                          <p:val>
                                            <p:strVal val="#ppt_y"/>
                                          </p:val>
                                        </p:tav>
                                        <p:tav tm="100000">
                                          <p:val>
                                            <p:strVal val="#ppt_y+#ppt_h*1.125000"/>
                                          </p:val>
                                        </p:tav>
                                      </p:tavLst>
                                    </p:anim>
                                    <p:animEffect transition="out" filter="wipe(down)">
                                      <p:cBhvr>
                                        <p:cTn id="7" dur="59000"/>
                                        <p:tgtEl>
                                          <p:spTgt spid="5"/>
                                        </p:tgtEl>
                                      </p:cBhvr>
                                    </p:animEffect>
                                    <p:set>
                                      <p:cBhvr>
                                        <p:cTn id="8" dur="1" fill="hold">
                                          <p:stCondLst>
                                            <p:cond delay="58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3071968" y="4050535"/>
            <a:ext cx="2046157" cy="1139252"/>
          </a:xfrm>
          <a:prstGeom prst="wedgeRoundRectCallout">
            <a:avLst>
              <a:gd name="adj1" fmla="val -72219"/>
              <a:gd name="adj2" fmla="val -1973"/>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002060"/>
                </a:solidFill>
                <a:latin typeface="Century Gothic" panose="020B0502020202020204" pitchFamily="34" charset="0"/>
              </a:rPr>
              <a:t>Schlecht</a:t>
            </a:r>
            <a:r>
              <a:rPr lang="en-GB" sz="2400" dirty="0">
                <a:solidFill>
                  <a:srgbClr val="002060"/>
                </a:solidFill>
                <a:latin typeface="Century Gothic" panose="020B0502020202020204" pitchFamily="34" charset="0"/>
              </a:rPr>
              <a:t>!</a:t>
            </a:r>
          </a:p>
        </p:txBody>
      </p:sp>
      <p:pic>
        <p:nvPicPr>
          <p:cNvPr id="31" name="Picture 30" descr="A person in a white shirt&#10;&#10;Description automatically generated with low confidence">
            <a:extLst>
              <a:ext uri="{FF2B5EF4-FFF2-40B4-BE49-F238E27FC236}">
                <a16:creationId xmlns:a16="http://schemas.microsoft.com/office/drawing/2014/main" id="{B8BE3A24-4B95-7A2A-A1B5-8BC0EA0E8CB0}"/>
              </a:ext>
            </a:extLst>
          </p:cNvPr>
          <p:cNvPicPr>
            <a:picLocks noChangeAspect="1"/>
          </p:cNvPicPr>
          <p:nvPr/>
        </p:nvPicPr>
        <p:blipFill rotWithShape="1">
          <a:blip r:embed="rId4">
            <a:extLst>
              <a:ext uri="{28A0092B-C50C-407E-A947-70E740481C1C}">
                <a14:useLocalDpi xmlns:a14="http://schemas.microsoft.com/office/drawing/2010/main" val="0"/>
              </a:ext>
            </a:extLst>
          </a:blip>
          <a:srcRect b="24582"/>
          <a:stretch/>
        </p:blipFill>
        <p:spPr>
          <a:xfrm>
            <a:off x="7740390" y="1679329"/>
            <a:ext cx="3498016" cy="5172163"/>
          </a:xfrm>
          <a:prstGeom prst="rect">
            <a:avLst/>
          </a:prstGeom>
        </p:spPr>
      </p:pic>
      <p:sp>
        <p:nvSpPr>
          <p:cNvPr id="32" name="Speech Bubble: Rectangle with Corners Rounded 31">
            <a:extLst>
              <a:ext uri="{FF2B5EF4-FFF2-40B4-BE49-F238E27FC236}">
                <a16:creationId xmlns:a16="http://schemas.microsoft.com/office/drawing/2014/main" id="{9252E4E3-E40C-3D2F-5239-71FC10FF4472}"/>
              </a:ext>
            </a:extLst>
          </p:cNvPr>
          <p:cNvSpPr/>
          <p:nvPr/>
        </p:nvSpPr>
        <p:spPr>
          <a:xfrm>
            <a:off x="3670559" y="2179128"/>
            <a:ext cx="3127481" cy="1249872"/>
          </a:xfrm>
          <a:prstGeom prst="wedgeRoundRectCallout">
            <a:avLst>
              <a:gd name="adj1" fmla="val 92250"/>
              <a:gd name="adj2" fmla="val -3289"/>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Wie </a:t>
            </a:r>
            <a:r>
              <a:rPr lang="en-GB" sz="2400" dirty="0" err="1">
                <a:solidFill>
                  <a:srgbClr val="002060"/>
                </a:solidFill>
                <a:latin typeface="Century Gothic" panose="020B0502020202020204" pitchFamily="34" charset="0"/>
              </a:rPr>
              <a:t>geht’s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Lias</a:t>
            </a:r>
            <a:r>
              <a:rPr lang="en-GB" sz="2400" dirty="0">
                <a:solidFill>
                  <a:srgbClr val="002060"/>
                </a:solidFill>
                <a:latin typeface="Century Gothic" panose="020B0502020202020204" pitchFamily="34" charset="0"/>
              </a:rPr>
              <a:t>?</a:t>
            </a:r>
          </a:p>
        </p:txBody>
      </p:sp>
    </p:spTree>
    <p:extLst>
      <p:ext uri="{BB962C8B-B14F-4D97-AF65-F5344CB8AC3E}">
        <p14:creationId xmlns:p14="http://schemas.microsoft.com/office/powerpoint/2010/main" val="19189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2833141" y="2776371"/>
            <a:ext cx="4774367" cy="1139252"/>
          </a:xfrm>
          <a:prstGeom prst="wedgeRoundRectCallout">
            <a:avLst>
              <a:gd name="adj1" fmla="val -61963"/>
              <a:gd name="adj2" fmla="val -3947"/>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Der </a:t>
            </a:r>
            <a:r>
              <a:rPr lang="en-GB" sz="2400" dirty="0" err="1">
                <a:solidFill>
                  <a:srgbClr val="002060"/>
                </a:solidFill>
                <a:latin typeface="Century Gothic" panose="020B0502020202020204" pitchFamily="34" charset="0"/>
              </a:rPr>
              <a:t>Apfel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nicht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grün</a:t>
            </a:r>
            <a:r>
              <a:rPr lang="en-GB" sz="2400" dirty="0">
                <a:solidFill>
                  <a:srgbClr val="002060"/>
                </a:solidFill>
                <a:latin typeface="Century Gothic" panose="020B0502020202020204" pitchFamily="34" charset="0"/>
              </a:rPr>
              <a:t> und </a:t>
            </a:r>
            <a:r>
              <a:rPr lang="en-GB" sz="2400" dirty="0" err="1">
                <a:solidFill>
                  <a:srgbClr val="002060"/>
                </a:solidFill>
                <a:latin typeface="Century Gothic" panose="020B0502020202020204" pitchFamily="34" charset="0"/>
              </a:rPr>
              <a:t>nicht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schlecht</a:t>
            </a:r>
            <a:r>
              <a:rPr lang="en-GB" sz="2400" dirty="0">
                <a:solidFill>
                  <a:srgbClr val="002060"/>
                </a:solidFill>
                <a:latin typeface="Century Gothic" panose="020B0502020202020204" pitchFamily="34" charset="0"/>
              </a:rPr>
              <a:t>.</a:t>
            </a:r>
          </a:p>
        </p:txBody>
      </p:sp>
      <p:pic>
        <p:nvPicPr>
          <p:cNvPr id="26" name="Picture 25" descr="Free Apple Fruit vector and picture">
            <a:extLst>
              <a:ext uri="{FF2B5EF4-FFF2-40B4-BE49-F238E27FC236}">
                <a16:creationId xmlns:a16="http://schemas.microsoft.com/office/drawing/2014/main" id="{B0BEF8F0-AB30-10C3-55D2-9D6280ECD3C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59383" y="1996394"/>
            <a:ext cx="1366040" cy="15599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Apple Fruit vector and picture">
            <a:extLst>
              <a:ext uri="{FF2B5EF4-FFF2-40B4-BE49-F238E27FC236}">
                <a16:creationId xmlns:a16="http://schemas.microsoft.com/office/drawing/2014/main" id="{59C5FFDC-929A-AD88-0CAF-D8A1F190D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3450" y="4305820"/>
            <a:ext cx="1465567" cy="16736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apple worm bitten vector">
            <a:extLst>
              <a:ext uri="{FF2B5EF4-FFF2-40B4-BE49-F238E27FC236}">
                <a16:creationId xmlns:a16="http://schemas.microsoft.com/office/drawing/2014/main" id="{36022278-6B00-F72C-8C37-B4C3B6046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1684" y="3156403"/>
            <a:ext cx="1595348" cy="1673605"/>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8A7D2EC1-5AA4-8C5E-30A3-EB2A091C4264}"/>
              </a:ext>
            </a:extLst>
          </p:cNvPr>
          <p:cNvSpPr/>
          <p:nvPr/>
        </p:nvSpPr>
        <p:spPr>
          <a:xfrm>
            <a:off x="7862341" y="4047344"/>
            <a:ext cx="2489343" cy="233466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585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2833141" y="2776371"/>
            <a:ext cx="4774367" cy="1139252"/>
          </a:xfrm>
          <a:prstGeom prst="wedgeRoundRectCallout">
            <a:avLst>
              <a:gd name="adj1" fmla="val -61963"/>
              <a:gd name="adj2" fmla="val -3947"/>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Das Blatt is </a:t>
            </a:r>
            <a:r>
              <a:rPr lang="en-GB" sz="2400" dirty="0" err="1">
                <a:solidFill>
                  <a:srgbClr val="002060"/>
                </a:solidFill>
                <a:latin typeface="Century Gothic" panose="020B0502020202020204" pitchFamily="34" charset="0"/>
              </a:rPr>
              <a:t>weiß</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aber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schlecht</a:t>
            </a:r>
            <a:r>
              <a:rPr lang="en-GB" sz="2400" dirty="0">
                <a:solidFill>
                  <a:srgbClr val="002060"/>
                </a:solidFill>
                <a:latin typeface="Century Gothic" panose="020B0502020202020204" pitchFamily="34" charset="0"/>
              </a:rPr>
              <a:t>.</a:t>
            </a:r>
          </a:p>
        </p:txBody>
      </p:sp>
      <p:pic>
        <p:nvPicPr>
          <p:cNvPr id="2050" name="Picture 2" descr="Free paper white folds illustration">
            <a:extLst>
              <a:ext uri="{FF2B5EF4-FFF2-40B4-BE49-F238E27FC236}">
                <a16:creationId xmlns:a16="http://schemas.microsoft.com/office/drawing/2014/main" id="{32A27105-1237-0CCC-1A7E-87F9D2EF6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9766" y="1969230"/>
            <a:ext cx="1390430" cy="19426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paper background texture illustration">
            <a:extLst>
              <a:ext uri="{FF2B5EF4-FFF2-40B4-BE49-F238E27FC236}">
                <a16:creationId xmlns:a16="http://schemas.microsoft.com/office/drawing/2014/main" id="{029FCE61-74AC-AABB-DDE7-1302D1E36FF5}"/>
              </a:ext>
            </a:extLst>
          </p:cNvPr>
          <p:cNvPicPr>
            <a:picLocks noChangeAspect="1" noChangeArrowheads="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5400000">
            <a:off x="9745314" y="4287817"/>
            <a:ext cx="1823652" cy="1390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Free Paper Leaf vector and picture">
            <a:extLst>
              <a:ext uri="{FF2B5EF4-FFF2-40B4-BE49-F238E27FC236}">
                <a16:creationId xmlns:a16="http://schemas.microsoft.com/office/drawing/2014/main" id="{2AD0D443-DEE5-4515-C909-6DCAC6F1E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8381" y="4110309"/>
            <a:ext cx="1454213" cy="1842827"/>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8A7D2EC1-5AA4-8C5E-30A3-EB2A091C4264}"/>
              </a:ext>
            </a:extLst>
          </p:cNvPr>
          <p:cNvSpPr/>
          <p:nvPr/>
        </p:nvSpPr>
        <p:spPr>
          <a:xfrm>
            <a:off x="8494062" y="1763732"/>
            <a:ext cx="2489343" cy="233466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089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2833141" y="2776371"/>
            <a:ext cx="4774367" cy="1139252"/>
          </a:xfrm>
          <a:prstGeom prst="wedgeRoundRectCallout">
            <a:avLst>
              <a:gd name="adj1" fmla="val -61963"/>
              <a:gd name="adj2" fmla="val -3947"/>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Die </a:t>
            </a:r>
            <a:r>
              <a:rPr lang="en-GB" sz="2400" dirty="0" err="1">
                <a:solidFill>
                  <a:srgbClr val="002060"/>
                </a:solidFill>
                <a:latin typeface="Century Gothic" panose="020B0502020202020204" pitchFamily="34" charset="0"/>
              </a:rPr>
              <a:t>Jacke</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auch</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weiß</a:t>
            </a:r>
            <a:r>
              <a:rPr lang="en-GB" sz="2400" dirty="0">
                <a:solidFill>
                  <a:srgbClr val="002060"/>
                </a:solidFill>
                <a:latin typeface="Century Gothic" panose="020B0502020202020204" pitchFamily="34" charset="0"/>
              </a:rPr>
              <a:t>.</a:t>
            </a:r>
          </a:p>
        </p:txBody>
      </p:sp>
      <p:sp>
        <p:nvSpPr>
          <p:cNvPr id="28" name="Oval 27">
            <a:extLst>
              <a:ext uri="{FF2B5EF4-FFF2-40B4-BE49-F238E27FC236}">
                <a16:creationId xmlns:a16="http://schemas.microsoft.com/office/drawing/2014/main" id="{8A7D2EC1-5AA4-8C5E-30A3-EB2A091C4264}"/>
              </a:ext>
            </a:extLst>
          </p:cNvPr>
          <p:cNvSpPr/>
          <p:nvPr/>
        </p:nvSpPr>
        <p:spPr>
          <a:xfrm>
            <a:off x="7862341" y="4047344"/>
            <a:ext cx="2489343" cy="233466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Free Jacket Clothing vector and picture">
            <a:extLst>
              <a:ext uri="{FF2B5EF4-FFF2-40B4-BE49-F238E27FC236}">
                <a16:creationId xmlns:a16="http://schemas.microsoft.com/office/drawing/2014/main" id="{F3939EEB-EF55-D338-8787-A7A50744A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9709" y="2256020"/>
            <a:ext cx="1820829" cy="1500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Jacket Clothing vector and picture">
            <a:extLst>
              <a:ext uri="{FF2B5EF4-FFF2-40B4-BE49-F238E27FC236}">
                <a16:creationId xmlns:a16="http://schemas.microsoft.com/office/drawing/2014/main" id="{06AE692C-9102-08B3-8BA1-D05706940312}"/>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8196597" y="4334657"/>
            <a:ext cx="1820829" cy="15008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Jacket Clothing vector and picture">
            <a:extLst>
              <a:ext uri="{FF2B5EF4-FFF2-40B4-BE49-F238E27FC236}">
                <a16:creationId xmlns:a16="http://schemas.microsoft.com/office/drawing/2014/main" id="{BCCDAC0D-302F-650F-E9EC-4ACD17AC34C2}"/>
              </a:ext>
            </a:extLst>
          </p:cNvPr>
          <p:cNvPicPr>
            <a:picLocks noChangeAspect="1" noChangeArrowheads="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126203" y="2781595"/>
            <a:ext cx="1820829" cy="150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3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58E920-5769-461D-BF6A-E26F610CFC7C}"/>
              </a:ext>
            </a:extLst>
          </p:cNvPr>
          <p:cNvSpPr txBox="1"/>
          <p:nvPr/>
        </p:nvSpPr>
        <p:spPr>
          <a:xfrm>
            <a:off x="3290673" y="144150"/>
            <a:ext cx="637065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Lias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has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lost</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things</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Help</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him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find</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s-AR"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them</a:t>
            </a:r>
            <a:r>
              <a:rPr kumimoji="0" lang="es-AR"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8" name="Title 2">
            <a:extLst>
              <a:ext uri="{FF2B5EF4-FFF2-40B4-BE49-F238E27FC236}">
                <a16:creationId xmlns:a16="http://schemas.microsoft.com/office/drawing/2014/main" id="{3DD0BE43-F425-4B8B-A816-E4E70B8C1FB8}"/>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ea typeface="Calibri"/>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Calibri"/>
              <a:cs typeface="Calibri"/>
              <a:sym typeface="Calibri"/>
            </a:endParaRPr>
          </a:p>
        </p:txBody>
      </p:sp>
      <p:grpSp>
        <p:nvGrpSpPr>
          <p:cNvPr id="9" name="Group 8">
            <a:extLst>
              <a:ext uri="{FF2B5EF4-FFF2-40B4-BE49-F238E27FC236}">
                <a16:creationId xmlns:a16="http://schemas.microsoft.com/office/drawing/2014/main" id="{66D2D8F7-A6C6-4232-A899-5B7367AA5916}"/>
              </a:ext>
            </a:extLst>
          </p:cNvPr>
          <p:cNvGrpSpPr/>
          <p:nvPr/>
        </p:nvGrpSpPr>
        <p:grpSpPr>
          <a:xfrm>
            <a:off x="10850272" y="161306"/>
            <a:ext cx="1240568" cy="1008631"/>
            <a:chOff x="10818487" y="2376307"/>
            <a:chExt cx="1240568" cy="1008631"/>
          </a:xfrm>
        </p:grpSpPr>
        <p:sp>
          <p:nvSpPr>
            <p:cNvPr id="10" name="Oval 9">
              <a:extLst>
                <a:ext uri="{FF2B5EF4-FFF2-40B4-BE49-F238E27FC236}">
                  <a16:creationId xmlns:a16="http://schemas.microsoft.com/office/drawing/2014/main" id="{723A80D7-E6F7-4F66-8F49-98FEB66E0E8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 name="Explosion: 8 Points 10">
              <a:extLst>
                <a:ext uri="{FF2B5EF4-FFF2-40B4-BE49-F238E27FC236}">
                  <a16:creationId xmlns:a16="http://schemas.microsoft.com/office/drawing/2014/main" id="{F7A7215D-9BDB-495B-8D1C-315E21061DA5}"/>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Explosion: 8 Points 13">
              <a:extLst>
                <a:ext uri="{FF2B5EF4-FFF2-40B4-BE49-F238E27FC236}">
                  <a16:creationId xmlns:a16="http://schemas.microsoft.com/office/drawing/2014/main" id="{7DCDBE20-FD27-42F7-ABB0-8491273A5260}"/>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5B33B6DB-09F7-432C-B18A-DB474CF8B268}"/>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black">
                      <a:lumMod val="95000"/>
                      <a:lumOff val="5000"/>
                    </a:prst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prstClr val="black">
                    <a:lumMod val="95000"/>
                    <a:lumOff val="5000"/>
                  </a:prstClr>
                </a:solidFill>
                <a:effectLst/>
                <a:uLnTx/>
                <a:uFillTx/>
                <a:latin typeface="Century Gothic" panose="020B0502020202020204" pitchFamily="34" charset="0"/>
                <a:ea typeface="+mn-ea"/>
                <a:cs typeface="+mn-cs"/>
              </a:endParaRPr>
            </a:p>
          </p:txBody>
        </p:sp>
      </p:grpSp>
      <p:pic>
        <p:nvPicPr>
          <p:cNvPr id="12" name="Picture 11" descr="A cartoon of a child&#10;&#10;Description automatically generated with medium confidence">
            <a:extLst>
              <a:ext uri="{FF2B5EF4-FFF2-40B4-BE49-F238E27FC236}">
                <a16:creationId xmlns:a16="http://schemas.microsoft.com/office/drawing/2014/main" id="{BEF04CCD-EDAF-BD8F-2ED8-025210DE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71" y="2550484"/>
            <a:ext cx="2372691" cy="4307516"/>
          </a:xfrm>
          <a:prstGeom prst="rect">
            <a:avLst/>
          </a:prstGeom>
        </p:spPr>
      </p:pic>
      <p:sp>
        <p:nvSpPr>
          <p:cNvPr id="17" name="Speech Bubble: Rectangle with Corners Rounded 16">
            <a:extLst>
              <a:ext uri="{FF2B5EF4-FFF2-40B4-BE49-F238E27FC236}">
                <a16:creationId xmlns:a16="http://schemas.microsoft.com/office/drawing/2014/main" id="{94772178-D03D-9896-1EBE-14CBC3690B8C}"/>
              </a:ext>
            </a:extLst>
          </p:cNvPr>
          <p:cNvSpPr/>
          <p:nvPr/>
        </p:nvSpPr>
        <p:spPr>
          <a:xfrm>
            <a:off x="2833141" y="2776371"/>
            <a:ext cx="4774367" cy="1139252"/>
          </a:xfrm>
          <a:prstGeom prst="wedgeRoundRectCallout">
            <a:avLst>
              <a:gd name="adj1" fmla="val -61963"/>
              <a:gd name="adj2" fmla="val -3947"/>
              <a:gd name="adj3" fmla="val 16667"/>
            </a:avLst>
          </a:prstGeom>
          <a:solidFill>
            <a:srgbClr val="FFD319"/>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Der </a:t>
            </a:r>
            <a:r>
              <a:rPr lang="en-GB" sz="2400" dirty="0" err="1">
                <a:solidFill>
                  <a:srgbClr val="002060"/>
                </a:solidFill>
                <a:latin typeface="Century Gothic" panose="020B0502020202020204" pitchFamily="34" charset="0"/>
              </a:rPr>
              <a:t>Preis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ist</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weiß</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aber</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auch</a:t>
            </a:r>
            <a:r>
              <a:rPr lang="en-GB" sz="2400" dirty="0">
                <a:solidFill>
                  <a:srgbClr val="002060"/>
                </a:solidFill>
                <a:latin typeface="Century Gothic" panose="020B0502020202020204" pitchFamily="34" charset="0"/>
              </a:rPr>
              <a:t> schwarz.</a:t>
            </a:r>
          </a:p>
        </p:txBody>
      </p:sp>
      <p:sp>
        <p:nvSpPr>
          <p:cNvPr id="28" name="Oval 27">
            <a:extLst>
              <a:ext uri="{FF2B5EF4-FFF2-40B4-BE49-F238E27FC236}">
                <a16:creationId xmlns:a16="http://schemas.microsoft.com/office/drawing/2014/main" id="{8A7D2EC1-5AA4-8C5E-30A3-EB2A091C4264}"/>
              </a:ext>
            </a:extLst>
          </p:cNvPr>
          <p:cNvSpPr/>
          <p:nvPr/>
        </p:nvSpPr>
        <p:spPr>
          <a:xfrm>
            <a:off x="9579486" y="2109957"/>
            <a:ext cx="2489343" cy="2334666"/>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ree cup award prize vector">
            <a:extLst>
              <a:ext uri="{FF2B5EF4-FFF2-40B4-BE49-F238E27FC236}">
                <a16:creationId xmlns:a16="http://schemas.microsoft.com/office/drawing/2014/main" id="{1191A925-A883-109D-BE2B-4B158FAFE72A}"/>
              </a:ext>
            </a:extLst>
          </p:cNvPr>
          <p:cNvPicPr>
            <a:picLocks noChangeAspect="1" noChangeArrowheads="1"/>
          </p:cNvPicPr>
          <p:nvPr/>
        </p:nvPicPr>
        <p:blipFill>
          <a:blip r:embed="rId4">
            <a:biLevel thresh="5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161683" y="2381357"/>
            <a:ext cx="1415721" cy="17799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Free cup award prize vector">
            <a:extLst>
              <a:ext uri="{FF2B5EF4-FFF2-40B4-BE49-F238E27FC236}">
                <a16:creationId xmlns:a16="http://schemas.microsoft.com/office/drawing/2014/main" id="{B6DD7613-833D-F456-42C5-2EC30F444A92}"/>
              </a:ext>
            </a:extLst>
          </p:cNvPr>
          <p:cNvPicPr>
            <a:picLocks noChangeAspect="1" noChangeArrowheads="1"/>
          </p:cNvPicPr>
          <p:nvPr/>
        </p:nvPicPr>
        <p:blipFill>
          <a:blip r:embed="rId6">
            <a:biLevel thresh="75000"/>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944787" y="2456021"/>
            <a:ext cx="1415721" cy="1779952"/>
          </a:xfrm>
          <a:prstGeom prst="rect">
            <a:avLst/>
          </a:prstGeom>
          <a:noFill/>
        </p:spPr>
      </p:pic>
      <p:grpSp>
        <p:nvGrpSpPr>
          <p:cNvPr id="23" name="Group 22">
            <a:extLst>
              <a:ext uri="{FF2B5EF4-FFF2-40B4-BE49-F238E27FC236}">
                <a16:creationId xmlns:a16="http://schemas.microsoft.com/office/drawing/2014/main" id="{73753F34-17A0-342B-E369-4445D00D1CB0}"/>
              </a:ext>
            </a:extLst>
          </p:cNvPr>
          <p:cNvGrpSpPr/>
          <p:nvPr/>
        </p:nvGrpSpPr>
        <p:grpSpPr>
          <a:xfrm>
            <a:off x="9096164" y="4514877"/>
            <a:ext cx="1415721" cy="1779952"/>
            <a:chOff x="9096164" y="4514877"/>
            <a:chExt cx="1415721" cy="1779952"/>
          </a:xfrm>
        </p:grpSpPr>
        <p:pic>
          <p:nvPicPr>
            <p:cNvPr id="19" name="Picture 18" descr="Free cup award prize vector">
              <a:extLst>
                <a:ext uri="{FF2B5EF4-FFF2-40B4-BE49-F238E27FC236}">
                  <a16:creationId xmlns:a16="http://schemas.microsoft.com/office/drawing/2014/main" id="{9F8A3E7E-4772-507E-9B04-AC6D19FA90DB}"/>
                </a:ext>
              </a:extLst>
            </p:cNvPr>
            <p:cNvPicPr>
              <a:picLocks noChangeAspect="1" noChangeArrowheads="1"/>
            </p:cNvPicPr>
            <p:nvPr/>
          </p:nvPicPr>
          <p:blipFill>
            <a:blip r:embed="rId4">
              <a:clrChange>
                <a:clrFrom>
                  <a:srgbClr val="8F8058"/>
                </a:clrFrom>
                <a:clrTo>
                  <a:srgbClr val="8F8058">
                    <a:alpha val="0"/>
                  </a:srgbClr>
                </a:clrTo>
              </a:clrChange>
              <a:biLevel thresh="25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096164" y="4514877"/>
              <a:ext cx="1415721" cy="1779952"/>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Shape 19">
              <a:extLst>
                <a:ext uri="{FF2B5EF4-FFF2-40B4-BE49-F238E27FC236}">
                  <a16:creationId xmlns:a16="http://schemas.microsoft.com/office/drawing/2014/main" id="{4E7838DB-3791-41FE-E2BB-996ABF972934}"/>
                </a:ext>
              </a:extLst>
            </p:cNvPr>
            <p:cNvSpPr/>
            <p:nvPr/>
          </p:nvSpPr>
          <p:spPr>
            <a:xfrm>
              <a:off x="9525294" y="6086585"/>
              <a:ext cx="540167" cy="102589"/>
            </a:xfrm>
            <a:custGeom>
              <a:avLst/>
              <a:gdLst>
                <a:gd name="connsiteX0" fmla="*/ 28244 w 540167"/>
                <a:gd name="connsiteY0" fmla="*/ 0 h 102589"/>
                <a:gd name="connsiteX1" fmla="*/ 30009 w 540167"/>
                <a:gd name="connsiteY1" fmla="*/ 8827 h 102589"/>
                <a:gd name="connsiteX2" fmla="*/ 42366 w 540167"/>
                <a:gd name="connsiteY2" fmla="*/ 21183 h 102589"/>
                <a:gd name="connsiteX3" fmla="*/ 52958 w 540167"/>
                <a:gd name="connsiteY3" fmla="*/ 17653 h 102589"/>
                <a:gd name="connsiteX4" fmla="*/ 42366 w 540167"/>
                <a:gd name="connsiteY4" fmla="*/ 12357 h 102589"/>
                <a:gd name="connsiteX5" fmla="*/ 24714 w 540167"/>
                <a:gd name="connsiteY5" fmla="*/ 7061 h 102589"/>
                <a:gd name="connsiteX6" fmla="*/ 31775 w 540167"/>
                <a:gd name="connsiteY6" fmla="*/ 14122 h 102589"/>
                <a:gd name="connsiteX7" fmla="*/ 47662 w 540167"/>
                <a:gd name="connsiteY7" fmla="*/ 15888 h 102589"/>
                <a:gd name="connsiteX8" fmla="*/ 52958 w 540167"/>
                <a:gd name="connsiteY8" fmla="*/ 17653 h 102589"/>
                <a:gd name="connsiteX9" fmla="*/ 97089 w 540167"/>
                <a:gd name="connsiteY9" fmla="*/ 21183 h 102589"/>
                <a:gd name="connsiteX10" fmla="*/ 185352 w 540167"/>
                <a:gd name="connsiteY10" fmla="*/ 26479 h 102589"/>
                <a:gd name="connsiteX11" fmla="*/ 201239 w 540167"/>
                <a:gd name="connsiteY11" fmla="*/ 28244 h 102589"/>
                <a:gd name="connsiteX12" fmla="*/ 236544 w 540167"/>
                <a:gd name="connsiteY12" fmla="*/ 30010 h 102589"/>
                <a:gd name="connsiteX13" fmla="*/ 250666 w 540167"/>
                <a:gd name="connsiteY13" fmla="*/ 31775 h 102589"/>
                <a:gd name="connsiteX14" fmla="*/ 263023 w 540167"/>
                <a:gd name="connsiteY14" fmla="*/ 37071 h 102589"/>
                <a:gd name="connsiteX15" fmla="*/ 277145 w 540167"/>
                <a:gd name="connsiteY15" fmla="*/ 38836 h 102589"/>
                <a:gd name="connsiteX16" fmla="*/ 296562 w 540167"/>
                <a:gd name="connsiteY16" fmla="*/ 17653 h 102589"/>
                <a:gd name="connsiteX17" fmla="*/ 301858 w 540167"/>
                <a:gd name="connsiteY17" fmla="*/ 10592 h 102589"/>
                <a:gd name="connsiteX18" fmla="*/ 287736 w 540167"/>
                <a:gd name="connsiteY18" fmla="*/ 21183 h 102589"/>
                <a:gd name="connsiteX19" fmla="*/ 241840 w 540167"/>
                <a:gd name="connsiteY19" fmla="*/ 22949 h 102589"/>
                <a:gd name="connsiteX20" fmla="*/ 255962 w 540167"/>
                <a:gd name="connsiteY20" fmla="*/ 30010 h 102589"/>
                <a:gd name="connsiteX21" fmla="*/ 264788 w 540167"/>
                <a:gd name="connsiteY21" fmla="*/ 31775 h 102589"/>
                <a:gd name="connsiteX22" fmla="*/ 284206 w 540167"/>
                <a:gd name="connsiteY22" fmla="*/ 37071 h 102589"/>
                <a:gd name="connsiteX23" fmla="*/ 305389 w 540167"/>
                <a:gd name="connsiteY23" fmla="*/ 45897 h 102589"/>
                <a:gd name="connsiteX24" fmla="*/ 321276 w 540167"/>
                <a:gd name="connsiteY24" fmla="*/ 47662 h 102589"/>
                <a:gd name="connsiteX25" fmla="*/ 353050 w 540167"/>
                <a:gd name="connsiteY25" fmla="*/ 51193 h 102589"/>
                <a:gd name="connsiteX26" fmla="*/ 386590 w 540167"/>
                <a:gd name="connsiteY26" fmla="*/ 45897 h 102589"/>
                <a:gd name="connsiteX27" fmla="*/ 381294 w 540167"/>
                <a:gd name="connsiteY27" fmla="*/ 40601 h 102589"/>
                <a:gd name="connsiteX28" fmla="*/ 363642 w 540167"/>
                <a:gd name="connsiteY28" fmla="*/ 37071 h 102589"/>
                <a:gd name="connsiteX29" fmla="*/ 335398 w 540167"/>
                <a:gd name="connsiteY29" fmla="*/ 31775 h 102589"/>
                <a:gd name="connsiteX30" fmla="*/ 421895 w 540167"/>
                <a:gd name="connsiteY30" fmla="*/ 26479 h 102589"/>
                <a:gd name="connsiteX31" fmla="*/ 432487 w 540167"/>
                <a:gd name="connsiteY31" fmla="*/ 24714 h 102589"/>
                <a:gd name="connsiteX32" fmla="*/ 444843 w 540167"/>
                <a:gd name="connsiteY32" fmla="*/ 22949 h 102589"/>
                <a:gd name="connsiteX33" fmla="*/ 453670 w 540167"/>
                <a:gd name="connsiteY33" fmla="*/ 21183 h 102589"/>
                <a:gd name="connsiteX34" fmla="*/ 471322 w 540167"/>
                <a:gd name="connsiteY34" fmla="*/ 19418 h 102589"/>
                <a:gd name="connsiteX35" fmla="*/ 480148 w 540167"/>
                <a:gd name="connsiteY35" fmla="*/ 17653 h 102589"/>
                <a:gd name="connsiteX36" fmla="*/ 538402 w 540167"/>
                <a:gd name="connsiteY36" fmla="*/ 14122 h 102589"/>
                <a:gd name="connsiteX37" fmla="*/ 534871 w 540167"/>
                <a:gd name="connsiteY37" fmla="*/ 1766 h 102589"/>
                <a:gd name="connsiteX38" fmla="*/ 536637 w 540167"/>
                <a:gd name="connsiteY38" fmla="*/ 8827 h 102589"/>
                <a:gd name="connsiteX39" fmla="*/ 540167 w 540167"/>
                <a:gd name="connsiteY39" fmla="*/ 15888 h 102589"/>
                <a:gd name="connsiteX40" fmla="*/ 538402 w 540167"/>
                <a:gd name="connsiteY40" fmla="*/ 44132 h 102589"/>
                <a:gd name="connsiteX41" fmla="*/ 536637 w 540167"/>
                <a:gd name="connsiteY41" fmla="*/ 51193 h 102589"/>
                <a:gd name="connsiteX42" fmla="*/ 538402 w 540167"/>
                <a:gd name="connsiteY42" fmla="*/ 86498 h 102589"/>
                <a:gd name="connsiteX43" fmla="*/ 536637 w 540167"/>
                <a:gd name="connsiteY43" fmla="*/ 102385 h 102589"/>
                <a:gd name="connsiteX44" fmla="*/ 518984 w 540167"/>
                <a:gd name="connsiteY44" fmla="*/ 88263 h 102589"/>
                <a:gd name="connsiteX45" fmla="*/ 511923 w 540167"/>
                <a:gd name="connsiteY45" fmla="*/ 84732 h 102589"/>
                <a:gd name="connsiteX46" fmla="*/ 487209 w 540167"/>
                <a:gd name="connsiteY46" fmla="*/ 77671 h 102589"/>
                <a:gd name="connsiteX47" fmla="*/ 342459 w 540167"/>
                <a:gd name="connsiteY47" fmla="*/ 72376 h 102589"/>
                <a:gd name="connsiteX48" fmla="*/ 296562 w 540167"/>
                <a:gd name="connsiteY48" fmla="*/ 63549 h 102589"/>
                <a:gd name="connsiteX49" fmla="*/ 259492 w 540167"/>
                <a:gd name="connsiteY49" fmla="*/ 58254 h 102589"/>
                <a:gd name="connsiteX50" fmla="*/ 227718 w 540167"/>
                <a:gd name="connsiteY50" fmla="*/ 56488 h 102589"/>
                <a:gd name="connsiteX51" fmla="*/ 167699 w 540167"/>
                <a:gd name="connsiteY51" fmla="*/ 60019 h 102589"/>
                <a:gd name="connsiteX52" fmla="*/ 144751 w 540167"/>
                <a:gd name="connsiteY52" fmla="*/ 70610 h 102589"/>
                <a:gd name="connsiteX53" fmla="*/ 132394 w 540167"/>
                <a:gd name="connsiteY53" fmla="*/ 75906 h 102589"/>
                <a:gd name="connsiteX54" fmla="*/ 121803 w 540167"/>
                <a:gd name="connsiteY54" fmla="*/ 82967 h 102589"/>
                <a:gd name="connsiteX55" fmla="*/ 102385 w 540167"/>
                <a:gd name="connsiteY55" fmla="*/ 93559 h 102589"/>
                <a:gd name="connsiteX56" fmla="*/ 61784 w 540167"/>
                <a:gd name="connsiteY56" fmla="*/ 102385 h 102589"/>
                <a:gd name="connsiteX57" fmla="*/ 26479 w 540167"/>
                <a:gd name="connsiteY57" fmla="*/ 98854 h 102589"/>
                <a:gd name="connsiteX58" fmla="*/ 15887 w 540167"/>
                <a:gd name="connsiteY58" fmla="*/ 95324 h 102589"/>
                <a:gd name="connsiteX59" fmla="*/ 10592 w 540167"/>
                <a:gd name="connsiteY59" fmla="*/ 91793 h 102589"/>
                <a:gd name="connsiteX60" fmla="*/ 10592 w 540167"/>
                <a:gd name="connsiteY60" fmla="*/ 74141 h 102589"/>
                <a:gd name="connsiteX61" fmla="*/ 14122 w 540167"/>
                <a:gd name="connsiteY61" fmla="*/ 67080 h 102589"/>
                <a:gd name="connsiteX62" fmla="*/ 17653 w 540167"/>
                <a:gd name="connsiteY62" fmla="*/ 56488 h 102589"/>
                <a:gd name="connsiteX63" fmla="*/ 15887 w 540167"/>
                <a:gd name="connsiteY63" fmla="*/ 45897 h 102589"/>
                <a:gd name="connsiteX64" fmla="*/ 14122 w 540167"/>
                <a:gd name="connsiteY64" fmla="*/ 38836 h 102589"/>
                <a:gd name="connsiteX65" fmla="*/ 10592 w 540167"/>
                <a:gd name="connsiteY65" fmla="*/ 22949 h 102589"/>
                <a:gd name="connsiteX66" fmla="*/ 17653 w 540167"/>
                <a:gd name="connsiteY66" fmla="*/ 10592 h 102589"/>
                <a:gd name="connsiteX67" fmla="*/ 26479 w 540167"/>
                <a:gd name="connsiteY67" fmla="*/ 8827 h 102589"/>
                <a:gd name="connsiteX68" fmla="*/ 14122 w 540167"/>
                <a:gd name="connsiteY68" fmla="*/ 22949 h 102589"/>
                <a:gd name="connsiteX69" fmla="*/ 12357 w 540167"/>
                <a:gd name="connsiteY69" fmla="*/ 33540 h 102589"/>
                <a:gd name="connsiteX70" fmla="*/ 3531 w 540167"/>
                <a:gd name="connsiteY70" fmla="*/ 49427 h 102589"/>
                <a:gd name="connsiteX71" fmla="*/ 1765 w 540167"/>
                <a:gd name="connsiteY71" fmla="*/ 56488 h 102589"/>
                <a:gd name="connsiteX72" fmla="*/ 0 w 540167"/>
                <a:gd name="connsiteY72" fmla="*/ 61784 h 102589"/>
                <a:gd name="connsiteX73" fmla="*/ 1765 w 540167"/>
                <a:gd name="connsiteY73" fmla="*/ 79437 h 102589"/>
                <a:gd name="connsiteX74" fmla="*/ 7061 w 540167"/>
                <a:gd name="connsiteY74" fmla="*/ 61784 h 102589"/>
                <a:gd name="connsiteX75" fmla="*/ 3531 w 540167"/>
                <a:gd name="connsiteY75" fmla="*/ 51193 h 102589"/>
                <a:gd name="connsiteX76" fmla="*/ 1765 w 540167"/>
                <a:gd name="connsiteY76" fmla="*/ 38836 h 102589"/>
                <a:gd name="connsiteX77" fmla="*/ 12357 w 540167"/>
                <a:gd name="connsiteY77" fmla="*/ 37071 h 102589"/>
                <a:gd name="connsiteX78" fmla="*/ 26479 w 540167"/>
                <a:gd name="connsiteY78" fmla="*/ 40601 h 102589"/>
                <a:gd name="connsiteX79" fmla="*/ 31775 w 540167"/>
                <a:gd name="connsiteY79" fmla="*/ 42366 h 102589"/>
                <a:gd name="connsiteX80" fmla="*/ 121803 w 540167"/>
                <a:gd name="connsiteY80" fmla="*/ 42366 h 1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40167" h="102589">
                  <a:moveTo>
                    <a:pt x="28244" y="0"/>
                  </a:moveTo>
                  <a:cubicBezTo>
                    <a:pt x="28832" y="2942"/>
                    <a:pt x="28345" y="6330"/>
                    <a:pt x="30009" y="8827"/>
                  </a:cubicBezTo>
                  <a:cubicBezTo>
                    <a:pt x="33240" y="13674"/>
                    <a:pt x="42366" y="21183"/>
                    <a:pt x="42366" y="21183"/>
                  </a:cubicBezTo>
                  <a:cubicBezTo>
                    <a:pt x="45897" y="20006"/>
                    <a:pt x="52958" y="21375"/>
                    <a:pt x="52958" y="17653"/>
                  </a:cubicBezTo>
                  <a:cubicBezTo>
                    <a:pt x="52958" y="13706"/>
                    <a:pt x="46010" y="13875"/>
                    <a:pt x="42366" y="12357"/>
                  </a:cubicBezTo>
                  <a:cubicBezTo>
                    <a:pt x="35926" y="9674"/>
                    <a:pt x="31178" y="8678"/>
                    <a:pt x="24714" y="7061"/>
                  </a:cubicBezTo>
                  <a:cubicBezTo>
                    <a:pt x="27068" y="9415"/>
                    <a:pt x="28668" y="12927"/>
                    <a:pt x="31775" y="14122"/>
                  </a:cubicBezTo>
                  <a:cubicBezTo>
                    <a:pt x="36748" y="16035"/>
                    <a:pt x="42406" y="15012"/>
                    <a:pt x="47662" y="15888"/>
                  </a:cubicBezTo>
                  <a:cubicBezTo>
                    <a:pt x="49497" y="16194"/>
                    <a:pt x="51108" y="17455"/>
                    <a:pt x="52958" y="17653"/>
                  </a:cubicBezTo>
                  <a:cubicBezTo>
                    <a:pt x="67631" y="19225"/>
                    <a:pt x="82379" y="20006"/>
                    <a:pt x="97089" y="21183"/>
                  </a:cubicBezTo>
                  <a:cubicBezTo>
                    <a:pt x="138031" y="30283"/>
                    <a:pt x="100891" y="23101"/>
                    <a:pt x="185352" y="26479"/>
                  </a:cubicBezTo>
                  <a:cubicBezTo>
                    <a:pt x="190676" y="26692"/>
                    <a:pt x="195923" y="27877"/>
                    <a:pt x="201239" y="28244"/>
                  </a:cubicBezTo>
                  <a:cubicBezTo>
                    <a:pt x="212994" y="29055"/>
                    <a:pt x="224776" y="29421"/>
                    <a:pt x="236544" y="30010"/>
                  </a:cubicBezTo>
                  <a:cubicBezTo>
                    <a:pt x="241251" y="30598"/>
                    <a:pt x="246064" y="30625"/>
                    <a:pt x="250666" y="31775"/>
                  </a:cubicBezTo>
                  <a:cubicBezTo>
                    <a:pt x="266884" y="35829"/>
                    <a:pt x="249932" y="34690"/>
                    <a:pt x="263023" y="37071"/>
                  </a:cubicBezTo>
                  <a:cubicBezTo>
                    <a:pt x="267690" y="37920"/>
                    <a:pt x="272438" y="38248"/>
                    <a:pt x="277145" y="38836"/>
                  </a:cubicBezTo>
                  <a:cubicBezTo>
                    <a:pt x="288372" y="27608"/>
                    <a:pt x="286945" y="29674"/>
                    <a:pt x="296562" y="17653"/>
                  </a:cubicBezTo>
                  <a:cubicBezTo>
                    <a:pt x="298400" y="15356"/>
                    <a:pt x="304590" y="9499"/>
                    <a:pt x="301858" y="10592"/>
                  </a:cubicBezTo>
                  <a:cubicBezTo>
                    <a:pt x="296395" y="12777"/>
                    <a:pt x="293499" y="19996"/>
                    <a:pt x="287736" y="21183"/>
                  </a:cubicBezTo>
                  <a:cubicBezTo>
                    <a:pt x="272741" y="24270"/>
                    <a:pt x="257139" y="22360"/>
                    <a:pt x="241840" y="22949"/>
                  </a:cubicBezTo>
                  <a:cubicBezTo>
                    <a:pt x="246547" y="25303"/>
                    <a:pt x="251050" y="28121"/>
                    <a:pt x="255962" y="30010"/>
                  </a:cubicBezTo>
                  <a:cubicBezTo>
                    <a:pt x="258762" y="31087"/>
                    <a:pt x="261914" y="30913"/>
                    <a:pt x="264788" y="31775"/>
                  </a:cubicBezTo>
                  <a:cubicBezTo>
                    <a:pt x="286055" y="38154"/>
                    <a:pt x="260189" y="33067"/>
                    <a:pt x="284206" y="37071"/>
                  </a:cubicBezTo>
                  <a:cubicBezTo>
                    <a:pt x="291267" y="40013"/>
                    <a:pt x="298034" y="43796"/>
                    <a:pt x="305389" y="45897"/>
                  </a:cubicBezTo>
                  <a:cubicBezTo>
                    <a:pt x="310512" y="47361"/>
                    <a:pt x="315989" y="47001"/>
                    <a:pt x="321276" y="47662"/>
                  </a:cubicBezTo>
                  <a:cubicBezTo>
                    <a:pt x="349924" y="51242"/>
                    <a:pt x="314093" y="47650"/>
                    <a:pt x="353050" y="51193"/>
                  </a:cubicBezTo>
                  <a:cubicBezTo>
                    <a:pt x="364230" y="49428"/>
                    <a:pt x="375992" y="49871"/>
                    <a:pt x="386590" y="45897"/>
                  </a:cubicBezTo>
                  <a:cubicBezTo>
                    <a:pt x="388928" y="45020"/>
                    <a:pt x="383624" y="41497"/>
                    <a:pt x="381294" y="40601"/>
                  </a:cubicBezTo>
                  <a:cubicBezTo>
                    <a:pt x="375693" y="38447"/>
                    <a:pt x="369551" y="38114"/>
                    <a:pt x="363642" y="37071"/>
                  </a:cubicBezTo>
                  <a:cubicBezTo>
                    <a:pt x="332898" y="31645"/>
                    <a:pt x="372317" y="39978"/>
                    <a:pt x="335398" y="31775"/>
                  </a:cubicBezTo>
                  <a:lnTo>
                    <a:pt x="421895" y="26479"/>
                  </a:lnTo>
                  <a:cubicBezTo>
                    <a:pt x="425465" y="26219"/>
                    <a:pt x="428949" y="25258"/>
                    <a:pt x="432487" y="24714"/>
                  </a:cubicBezTo>
                  <a:cubicBezTo>
                    <a:pt x="436599" y="24081"/>
                    <a:pt x="440739" y="23633"/>
                    <a:pt x="444843" y="22949"/>
                  </a:cubicBezTo>
                  <a:cubicBezTo>
                    <a:pt x="447803" y="22456"/>
                    <a:pt x="450696" y="21580"/>
                    <a:pt x="453670" y="21183"/>
                  </a:cubicBezTo>
                  <a:cubicBezTo>
                    <a:pt x="459531" y="20401"/>
                    <a:pt x="465461" y="20199"/>
                    <a:pt x="471322" y="19418"/>
                  </a:cubicBezTo>
                  <a:cubicBezTo>
                    <a:pt x="474296" y="19022"/>
                    <a:pt x="477174" y="18049"/>
                    <a:pt x="480148" y="17653"/>
                  </a:cubicBezTo>
                  <a:cubicBezTo>
                    <a:pt x="499727" y="15043"/>
                    <a:pt x="518357" y="14994"/>
                    <a:pt x="538402" y="14122"/>
                  </a:cubicBezTo>
                  <a:cubicBezTo>
                    <a:pt x="537225" y="10003"/>
                    <a:pt x="536226" y="5830"/>
                    <a:pt x="534871" y="1766"/>
                  </a:cubicBezTo>
                  <a:cubicBezTo>
                    <a:pt x="534104" y="-536"/>
                    <a:pt x="535785" y="6555"/>
                    <a:pt x="536637" y="8827"/>
                  </a:cubicBezTo>
                  <a:cubicBezTo>
                    <a:pt x="537561" y="11291"/>
                    <a:pt x="538990" y="13534"/>
                    <a:pt x="540167" y="15888"/>
                  </a:cubicBezTo>
                  <a:cubicBezTo>
                    <a:pt x="539579" y="25303"/>
                    <a:pt x="539340" y="34746"/>
                    <a:pt x="538402" y="44132"/>
                  </a:cubicBezTo>
                  <a:cubicBezTo>
                    <a:pt x="538161" y="46546"/>
                    <a:pt x="536637" y="48767"/>
                    <a:pt x="536637" y="51193"/>
                  </a:cubicBezTo>
                  <a:cubicBezTo>
                    <a:pt x="536637" y="62976"/>
                    <a:pt x="537814" y="74730"/>
                    <a:pt x="538402" y="86498"/>
                  </a:cubicBezTo>
                  <a:cubicBezTo>
                    <a:pt x="537814" y="91794"/>
                    <a:pt x="540973" y="99288"/>
                    <a:pt x="536637" y="102385"/>
                  </a:cubicBezTo>
                  <a:cubicBezTo>
                    <a:pt x="533686" y="104492"/>
                    <a:pt x="520879" y="89684"/>
                    <a:pt x="518984" y="88263"/>
                  </a:cubicBezTo>
                  <a:cubicBezTo>
                    <a:pt x="516879" y="86684"/>
                    <a:pt x="514352" y="85744"/>
                    <a:pt x="511923" y="84732"/>
                  </a:cubicBezTo>
                  <a:cubicBezTo>
                    <a:pt x="499595" y="79596"/>
                    <a:pt x="499096" y="79256"/>
                    <a:pt x="487209" y="77671"/>
                  </a:cubicBezTo>
                  <a:cubicBezTo>
                    <a:pt x="440921" y="71498"/>
                    <a:pt x="377401" y="73333"/>
                    <a:pt x="342459" y="72376"/>
                  </a:cubicBezTo>
                  <a:cubicBezTo>
                    <a:pt x="281661" y="63021"/>
                    <a:pt x="357576" y="75282"/>
                    <a:pt x="296562" y="63549"/>
                  </a:cubicBezTo>
                  <a:cubicBezTo>
                    <a:pt x="292955" y="62855"/>
                    <a:pt x="266564" y="58798"/>
                    <a:pt x="259492" y="58254"/>
                  </a:cubicBezTo>
                  <a:cubicBezTo>
                    <a:pt x="248916" y="57440"/>
                    <a:pt x="238309" y="57077"/>
                    <a:pt x="227718" y="56488"/>
                  </a:cubicBezTo>
                  <a:cubicBezTo>
                    <a:pt x="203260" y="51597"/>
                    <a:pt x="215068" y="53053"/>
                    <a:pt x="167699" y="60019"/>
                  </a:cubicBezTo>
                  <a:cubicBezTo>
                    <a:pt x="163772" y="60596"/>
                    <a:pt x="145453" y="70282"/>
                    <a:pt x="144751" y="70610"/>
                  </a:cubicBezTo>
                  <a:cubicBezTo>
                    <a:pt x="140690" y="72505"/>
                    <a:pt x="136340" y="73781"/>
                    <a:pt x="132394" y="75906"/>
                  </a:cubicBezTo>
                  <a:cubicBezTo>
                    <a:pt x="128658" y="77918"/>
                    <a:pt x="125487" y="80862"/>
                    <a:pt x="121803" y="82967"/>
                  </a:cubicBezTo>
                  <a:cubicBezTo>
                    <a:pt x="119757" y="84136"/>
                    <a:pt x="106702" y="91899"/>
                    <a:pt x="102385" y="93559"/>
                  </a:cubicBezTo>
                  <a:cubicBezTo>
                    <a:pt x="83652" y="100764"/>
                    <a:pt x="84498" y="99140"/>
                    <a:pt x="61784" y="102385"/>
                  </a:cubicBezTo>
                  <a:cubicBezTo>
                    <a:pt x="55694" y="101917"/>
                    <a:pt x="35038" y="100829"/>
                    <a:pt x="26479" y="98854"/>
                  </a:cubicBezTo>
                  <a:cubicBezTo>
                    <a:pt x="22853" y="98017"/>
                    <a:pt x="19418" y="96501"/>
                    <a:pt x="15887" y="95324"/>
                  </a:cubicBezTo>
                  <a:cubicBezTo>
                    <a:pt x="14122" y="94147"/>
                    <a:pt x="11454" y="93732"/>
                    <a:pt x="10592" y="91793"/>
                  </a:cubicBezTo>
                  <a:cubicBezTo>
                    <a:pt x="7462" y="84750"/>
                    <a:pt x="8002" y="80183"/>
                    <a:pt x="10592" y="74141"/>
                  </a:cubicBezTo>
                  <a:cubicBezTo>
                    <a:pt x="11629" y="71722"/>
                    <a:pt x="13145" y="69523"/>
                    <a:pt x="14122" y="67080"/>
                  </a:cubicBezTo>
                  <a:cubicBezTo>
                    <a:pt x="15504" y="63624"/>
                    <a:pt x="17653" y="56488"/>
                    <a:pt x="17653" y="56488"/>
                  </a:cubicBezTo>
                  <a:cubicBezTo>
                    <a:pt x="17064" y="52958"/>
                    <a:pt x="16589" y="49407"/>
                    <a:pt x="15887" y="45897"/>
                  </a:cubicBezTo>
                  <a:cubicBezTo>
                    <a:pt x="15411" y="43518"/>
                    <a:pt x="14598" y="41215"/>
                    <a:pt x="14122" y="38836"/>
                  </a:cubicBezTo>
                  <a:cubicBezTo>
                    <a:pt x="11016" y="23303"/>
                    <a:pt x="14027" y="33254"/>
                    <a:pt x="10592" y="22949"/>
                  </a:cubicBezTo>
                  <a:cubicBezTo>
                    <a:pt x="11049" y="22035"/>
                    <a:pt x="15905" y="11591"/>
                    <a:pt x="17653" y="10592"/>
                  </a:cubicBezTo>
                  <a:cubicBezTo>
                    <a:pt x="20258" y="9103"/>
                    <a:pt x="23537" y="9415"/>
                    <a:pt x="26479" y="8827"/>
                  </a:cubicBezTo>
                  <a:cubicBezTo>
                    <a:pt x="22360" y="13534"/>
                    <a:pt x="17225" y="17518"/>
                    <a:pt x="14122" y="22949"/>
                  </a:cubicBezTo>
                  <a:cubicBezTo>
                    <a:pt x="12346" y="26056"/>
                    <a:pt x="13225" y="30068"/>
                    <a:pt x="12357" y="33540"/>
                  </a:cubicBezTo>
                  <a:cubicBezTo>
                    <a:pt x="9477" y="45060"/>
                    <a:pt x="10492" y="42466"/>
                    <a:pt x="3531" y="49427"/>
                  </a:cubicBezTo>
                  <a:cubicBezTo>
                    <a:pt x="2942" y="51781"/>
                    <a:pt x="2432" y="54155"/>
                    <a:pt x="1765" y="56488"/>
                  </a:cubicBezTo>
                  <a:cubicBezTo>
                    <a:pt x="1254" y="58277"/>
                    <a:pt x="0" y="59923"/>
                    <a:pt x="0" y="61784"/>
                  </a:cubicBezTo>
                  <a:cubicBezTo>
                    <a:pt x="0" y="67698"/>
                    <a:pt x="1177" y="73553"/>
                    <a:pt x="1765" y="79437"/>
                  </a:cubicBezTo>
                  <a:cubicBezTo>
                    <a:pt x="12321" y="74158"/>
                    <a:pt x="10502" y="77842"/>
                    <a:pt x="7061" y="61784"/>
                  </a:cubicBezTo>
                  <a:cubicBezTo>
                    <a:pt x="6281" y="58145"/>
                    <a:pt x="3531" y="51193"/>
                    <a:pt x="3531" y="51193"/>
                  </a:cubicBezTo>
                  <a:cubicBezTo>
                    <a:pt x="2942" y="47074"/>
                    <a:pt x="-440" y="42364"/>
                    <a:pt x="1765" y="38836"/>
                  </a:cubicBezTo>
                  <a:cubicBezTo>
                    <a:pt x="3662" y="35801"/>
                    <a:pt x="8787" y="36816"/>
                    <a:pt x="12357" y="37071"/>
                  </a:cubicBezTo>
                  <a:cubicBezTo>
                    <a:pt x="17197" y="37417"/>
                    <a:pt x="21876" y="39067"/>
                    <a:pt x="26479" y="40601"/>
                  </a:cubicBezTo>
                  <a:cubicBezTo>
                    <a:pt x="28244" y="41189"/>
                    <a:pt x="29915" y="42332"/>
                    <a:pt x="31775" y="42366"/>
                  </a:cubicBezTo>
                  <a:cubicBezTo>
                    <a:pt x="61779" y="42922"/>
                    <a:pt x="91794" y="42366"/>
                    <a:pt x="121803" y="42366"/>
                  </a:cubicBez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978C1063-917F-1393-48B8-991A80132F17}"/>
                </a:ext>
              </a:extLst>
            </p:cNvPr>
            <p:cNvSpPr/>
            <p:nvPr/>
          </p:nvSpPr>
          <p:spPr>
            <a:xfrm>
              <a:off x="9827387" y="6101212"/>
              <a:ext cx="60507" cy="23877"/>
            </a:xfrm>
            <a:custGeom>
              <a:avLst/>
              <a:gdLst>
                <a:gd name="connsiteX0" fmla="*/ 60503 w 60507"/>
                <a:gd name="connsiteY0" fmla="*/ 23764 h 23877"/>
                <a:gd name="connsiteX1" fmla="*/ 3667 w 60507"/>
                <a:gd name="connsiteY1" fmla="*/ 3704 h 23877"/>
                <a:gd name="connsiteX2" fmla="*/ 323 w 60507"/>
                <a:gd name="connsiteY2" fmla="*/ 360 h 23877"/>
                <a:gd name="connsiteX3" fmla="*/ 1995 w 60507"/>
                <a:gd name="connsiteY3" fmla="*/ 10390 h 23877"/>
                <a:gd name="connsiteX4" fmla="*/ 7010 w 60507"/>
                <a:gd name="connsiteY4" fmla="*/ 12062 h 23877"/>
                <a:gd name="connsiteX5" fmla="*/ 60503 w 60507"/>
                <a:gd name="connsiteY5" fmla="*/ 23764 h 2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7" h="23877">
                  <a:moveTo>
                    <a:pt x="60503" y="23764"/>
                  </a:moveTo>
                  <a:cubicBezTo>
                    <a:pt x="59946" y="22371"/>
                    <a:pt x="34063" y="12823"/>
                    <a:pt x="3667" y="3704"/>
                  </a:cubicBezTo>
                  <a:cubicBezTo>
                    <a:pt x="2552" y="2589"/>
                    <a:pt x="705" y="-1169"/>
                    <a:pt x="323" y="360"/>
                  </a:cubicBezTo>
                  <a:cubicBezTo>
                    <a:pt x="-499" y="3648"/>
                    <a:pt x="313" y="7447"/>
                    <a:pt x="1995" y="10390"/>
                  </a:cubicBezTo>
                  <a:cubicBezTo>
                    <a:pt x="2869" y="11920"/>
                    <a:pt x="5300" y="11635"/>
                    <a:pt x="7010" y="12062"/>
                  </a:cubicBezTo>
                  <a:cubicBezTo>
                    <a:pt x="11994" y="13308"/>
                    <a:pt x="61060" y="25157"/>
                    <a:pt x="60503" y="23764"/>
                  </a:cubicBez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Free-form: Shape 23">
            <a:extLst>
              <a:ext uri="{FF2B5EF4-FFF2-40B4-BE49-F238E27FC236}">
                <a16:creationId xmlns:a16="http://schemas.microsoft.com/office/drawing/2014/main" id="{6711E946-4787-C0A3-6A27-7948750B9611}"/>
              </a:ext>
            </a:extLst>
          </p:cNvPr>
          <p:cNvSpPr/>
          <p:nvPr/>
        </p:nvSpPr>
        <p:spPr>
          <a:xfrm>
            <a:off x="10668642" y="3984781"/>
            <a:ext cx="181003" cy="94406"/>
          </a:xfrm>
          <a:custGeom>
            <a:avLst/>
            <a:gdLst>
              <a:gd name="connsiteX0" fmla="*/ 111653 w 181003"/>
              <a:gd name="connsiteY0" fmla="*/ 28954 h 94406"/>
              <a:gd name="connsiteX1" fmla="*/ 175179 w 181003"/>
              <a:gd name="connsiteY1" fmla="*/ 27029 h 94406"/>
              <a:gd name="connsiteX2" fmla="*/ 144379 w 181003"/>
              <a:gd name="connsiteY2" fmla="*/ 11628 h 94406"/>
              <a:gd name="connsiteX3" fmla="*/ 138603 w 181003"/>
              <a:gd name="connsiteY3" fmla="*/ 7778 h 94406"/>
              <a:gd name="connsiteX4" fmla="*/ 109728 w 181003"/>
              <a:gd name="connsiteY4" fmla="*/ 78 h 94406"/>
              <a:gd name="connsiteX5" fmla="*/ 73152 w 181003"/>
              <a:gd name="connsiteY5" fmla="*/ 3928 h 94406"/>
              <a:gd name="connsiteX6" fmla="*/ 67377 w 181003"/>
              <a:gd name="connsiteY6" fmla="*/ 5853 h 94406"/>
              <a:gd name="connsiteX7" fmla="*/ 40426 w 181003"/>
              <a:gd name="connsiteY7" fmla="*/ 9703 h 94406"/>
              <a:gd name="connsiteX8" fmla="*/ 0 w 181003"/>
              <a:gd name="connsiteY8" fmla="*/ 13553 h 94406"/>
              <a:gd name="connsiteX9" fmla="*/ 1925 w 181003"/>
              <a:gd name="connsiteY9" fmla="*/ 27029 h 94406"/>
              <a:gd name="connsiteX10" fmla="*/ 5775 w 181003"/>
              <a:gd name="connsiteY10" fmla="*/ 36654 h 94406"/>
              <a:gd name="connsiteX11" fmla="*/ 7700 w 181003"/>
              <a:gd name="connsiteY11" fmla="*/ 23179 h 94406"/>
              <a:gd name="connsiteX12" fmla="*/ 9625 w 181003"/>
              <a:gd name="connsiteY12" fmla="*/ 11628 h 94406"/>
              <a:gd name="connsiteX13" fmla="*/ 13475 w 181003"/>
              <a:gd name="connsiteY13" fmla="*/ 44354 h 94406"/>
              <a:gd name="connsiteX14" fmla="*/ 15400 w 181003"/>
              <a:gd name="connsiteY14" fmla="*/ 50129 h 94406"/>
              <a:gd name="connsiteX15" fmla="*/ 21175 w 181003"/>
              <a:gd name="connsiteY15" fmla="*/ 71305 h 94406"/>
              <a:gd name="connsiteX16" fmla="*/ 23100 w 181003"/>
              <a:gd name="connsiteY16" fmla="*/ 88631 h 94406"/>
              <a:gd name="connsiteX17" fmla="*/ 28875 w 181003"/>
              <a:gd name="connsiteY17" fmla="*/ 90556 h 94406"/>
              <a:gd name="connsiteX18" fmla="*/ 40426 w 181003"/>
              <a:gd name="connsiteY18" fmla="*/ 92481 h 94406"/>
              <a:gd name="connsiteX19" fmla="*/ 48126 w 181003"/>
              <a:gd name="connsiteY19" fmla="*/ 94406 h 94406"/>
              <a:gd name="connsiteX20" fmla="*/ 77002 w 181003"/>
              <a:gd name="connsiteY20" fmla="*/ 92481 h 94406"/>
              <a:gd name="connsiteX21" fmla="*/ 169404 w 181003"/>
              <a:gd name="connsiteY21" fmla="*/ 86705 h 94406"/>
              <a:gd name="connsiteX22" fmla="*/ 180955 w 181003"/>
              <a:gd name="connsiteY22" fmla="*/ 79005 h 94406"/>
              <a:gd name="connsiteX23" fmla="*/ 167479 w 181003"/>
              <a:gd name="connsiteY23" fmla="*/ 75155 h 94406"/>
              <a:gd name="connsiteX24" fmla="*/ 140529 w 181003"/>
              <a:gd name="connsiteY24" fmla="*/ 63605 h 94406"/>
              <a:gd name="connsiteX25" fmla="*/ 134753 w 181003"/>
              <a:gd name="connsiteY25" fmla="*/ 61680 h 94406"/>
              <a:gd name="connsiteX26" fmla="*/ 121278 w 181003"/>
              <a:gd name="connsiteY26" fmla="*/ 53980 h 94406"/>
              <a:gd name="connsiteX27" fmla="*/ 111653 w 181003"/>
              <a:gd name="connsiteY27" fmla="*/ 52055 h 94406"/>
              <a:gd name="connsiteX28" fmla="*/ 169404 w 181003"/>
              <a:gd name="connsiteY28" fmla="*/ 55905 h 94406"/>
              <a:gd name="connsiteX29" fmla="*/ 159779 w 181003"/>
              <a:gd name="connsiteY29" fmla="*/ 75155 h 94406"/>
              <a:gd name="connsiteX30" fmla="*/ 142454 w 181003"/>
              <a:gd name="connsiteY30" fmla="*/ 71305 h 94406"/>
              <a:gd name="connsiteX31" fmla="*/ 123203 w 181003"/>
              <a:gd name="connsiteY31" fmla="*/ 65530 h 94406"/>
              <a:gd name="connsiteX32" fmla="*/ 115503 w 181003"/>
              <a:gd name="connsiteY32" fmla="*/ 63605 h 94406"/>
              <a:gd name="connsiteX33" fmla="*/ 77002 w 181003"/>
              <a:gd name="connsiteY33" fmla="*/ 61680 h 94406"/>
              <a:gd name="connsiteX34" fmla="*/ 69302 w 181003"/>
              <a:gd name="connsiteY34" fmla="*/ 59755 h 94406"/>
              <a:gd name="connsiteX35" fmla="*/ 42351 w 181003"/>
              <a:gd name="connsiteY35" fmla="*/ 44354 h 94406"/>
              <a:gd name="connsiteX36" fmla="*/ 23100 w 181003"/>
              <a:gd name="connsiteY36" fmla="*/ 40504 h 94406"/>
              <a:gd name="connsiteX37" fmla="*/ 55826 w 181003"/>
              <a:gd name="connsiteY37" fmla="*/ 40504 h 94406"/>
              <a:gd name="connsiteX38" fmla="*/ 113578 w 181003"/>
              <a:gd name="connsiteY38" fmla="*/ 42429 h 94406"/>
              <a:gd name="connsiteX39" fmla="*/ 32726 w 181003"/>
              <a:gd name="connsiteY39" fmla="*/ 23179 h 94406"/>
              <a:gd name="connsiteX40" fmla="*/ 17325 w 181003"/>
              <a:gd name="connsiteY40" fmla="*/ 21254 h 94406"/>
              <a:gd name="connsiteX41" fmla="*/ 28875 w 181003"/>
              <a:gd name="connsiteY41" fmla="*/ 23179 h 94406"/>
              <a:gd name="connsiteX42" fmla="*/ 42351 w 181003"/>
              <a:gd name="connsiteY42" fmla="*/ 27029 h 94406"/>
              <a:gd name="connsiteX43" fmla="*/ 53901 w 181003"/>
              <a:gd name="connsiteY43" fmla="*/ 28954 h 94406"/>
              <a:gd name="connsiteX44" fmla="*/ 94327 w 181003"/>
              <a:gd name="connsiteY44" fmla="*/ 25104 h 94406"/>
              <a:gd name="connsiteX45" fmla="*/ 113578 w 181003"/>
              <a:gd name="connsiteY45" fmla="*/ 27029 h 94406"/>
              <a:gd name="connsiteX46" fmla="*/ 111653 w 181003"/>
              <a:gd name="connsiteY46" fmla="*/ 69380 h 94406"/>
              <a:gd name="connsiteX47" fmla="*/ 88552 w 181003"/>
              <a:gd name="connsiteY47" fmla="*/ 80930 h 94406"/>
              <a:gd name="connsiteX48" fmla="*/ 61601 w 181003"/>
              <a:gd name="connsiteY48" fmla="*/ 79005 h 94406"/>
              <a:gd name="connsiteX49" fmla="*/ 46201 w 181003"/>
              <a:gd name="connsiteY49" fmla="*/ 71305 h 94406"/>
              <a:gd name="connsiteX50" fmla="*/ 34651 w 181003"/>
              <a:gd name="connsiteY50" fmla="*/ 69380 h 94406"/>
              <a:gd name="connsiteX51" fmla="*/ 25025 w 181003"/>
              <a:gd name="connsiteY51" fmla="*/ 67455 h 94406"/>
              <a:gd name="connsiteX52" fmla="*/ 19250 w 181003"/>
              <a:gd name="connsiteY52" fmla="*/ 63605 h 94406"/>
              <a:gd name="connsiteX53" fmla="*/ 23100 w 181003"/>
              <a:gd name="connsiteY53" fmla="*/ 48204 h 94406"/>
              <a:gd name="connsiteX54" fmla="*/ 32726 w 181003"/>
              <a:gd name="connsiteY54" fmla="*/ 46279 h 94406"/>
              <a:gd name="connsiteX55" fmla="*/ 46201 w 181003"/>
              <a:gd name="connsiteY55" fmla="*/ 44354 h 94406"/>
              <a:gd name="connsiteX56" fmla="*/ 51976 w 181003"/>
              <a:gd name="connsiteY56" fmla="*/ 40504 h 94406"/>
              <a:gd name="connsiteX57" fmla="*/ 67377 w 181003"/>
              <a:gd name="connsiteY57" fmla="*/ 34729 h 94406"/>
              <a:gd name="connsiteX58" fmla="*/ 86627 w 181003"/>
              <a:gd name="connsiteY58" fmla="*/ 27029 h 94406"/>
              <a:gd name="connsiteX59" fmla="*/ 105878 w 181003"/>
              <a:gd name="connsiteY59" fmla="*/ 21254 h 94406"/>
              <a:gd name="connsiteX60" fmla="*/ 86627 w 181003"/>
              <a:gd name="connsiteY60" fmla="*/ 13553 h 94406"/>
              <a:gd name="connsiteX61" fmla="*/ 77002 w 181003"/>
              <a:gd name="connsiteY61" fmla="*/ 9703 h 94406"/>
              <a:gd name="connsiteX62" fmla="*/ 40426 w 181003"/>
              <a:gd name="connsiteY62" fmla="*/ 5853 h 94406"/>
              <a:gd name="connsiteX63" fmla="*/ 28875 w 181003"/>
              <a:gd name="connsiteY63" fmla="*/ 78 h 94406"/>
              <a:gd name="connsiteX64" fmla="*/ 21175 w 181003"/>
              <a:gd name="connsiteY64" fmla="*/ 5853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1003" h="94406">
                <a:moveTo>
                  <a:pt x="111653" y="28954"/>
                </a:moveTo>
                <a:cubicBezTo>
                  <a:pt x="132828" y="28312"/>
                  <a:pt x="156456" y="36941"/>
                  <a:pt x="175179" y="27029"/>
                </a:cubicBezTo>
                <a:cubicBezTo>
                  <a:pt x="185324" y="21658"/>
                  <a:pt x="154537" y="16974"/>
                  <a:pt x="144379" y="11628"/>
                </a:cubicBezTo>
                <a:cubicBezTo>
                  <a:pt x="142331" y="10550"/>
                  <a:pt x="140717" y="8718"/>
                  <a:pt x="138603" y="7778"/>
                </a:cubicBezTo>
                <a:cubicBezTo>
                  <a:pt x="130021" y="3964"/>
                  <a:pt x="118507" y="2029"/>
                  <a:pt x="109728" y="78"/>
                </a:cubicBezTo>
                <a:cubicBezTo>
                  <a:pt x="97536" y="1361"/>
                  <a:pt x="85299" y="2272"/>
                  <a:pt x="73152" y="3928"/>
                </a:cubicBezTo>
                <a:cubicBezTo>
                  <a:pt x="71141" y="4202"/>
                  <a:pt x="69375" y="5500"/>
                  <a:pt x="67377" y="5853"/>
                </a:cubicBezTo>
                <a:cubicBezTo>
                  <a:pt x="58440" y="7430"/>
                  <a:pt x="49442" y="8673"/>
                  <a:pt x="40426" y="9703"/>
                </a:cubicBezTo>
                <a:cubicBezTo>
                  <a:pt x="26977" y="11240"/>
                  <a:pt x="13475" y="12270"/>
                  <a:pt x="0" y="13553"/>
                </a:cubicBezTo>
                <a:cubicBezTo>
                  <a:pt x="642" y="18045"/>
                  <a:pt x="825" y="22627"/>
                  <a:pt x="1925" y="27029"/>
                </a:cubicBezTo>
                <a:cubicBezTo>
                  <a:pt x="2763" y="30381"/>
                  <a:pt x="2900" y="38571"/>
                  <a:pt x="5775" y="36654"/>
                </a:cubicBezTo>
                <a:cubicBezTo>
                  <a:pt x="9550" y="34137"/>
                  <a:pt x="7010" y="27664"/>
                  <a:pt x="7700" y="23179"/>
                </a:cubicBezTo>
                <a:cubicBezTo>
                  <a:pt x="8294" y="19321"/>
                  <a:pt x="8983" y="15478"/>
                  <a:pt x="9625" y="11628"/>
                </a:cubicBezTo>
                <a:cubicBezTo>
                  <a:pt x="9999" y="14993"/>
                  <a:pt x="12719" y="40195"/>
                  <a:pt x="13475" y="44354"/>
                </a:cubicBezTo>
                <a:cubicBezTo>
                  <a:pt x="13838" y="46350"/>
                  <a:pt x="14908" y="48160"/>
                  <a:pt x="15400" y="50129"/>
                </a:cubicBezTo>
                <a:cubicBezTo>
                  <a:pt x="20842" y="71897"/>
                  <a:pt x="12916" y="46527"/>
                  <a:pt x="21175" y="71305"/>
                </a:cubicBezTo>
                <a:cubicBezTo>
                  <a:pt x="21817" y="77080"/>
                  <a:pt x="20942" y="83236"/>
                  <a:pt x="23100" y="88631"/>
                </a:cubicBezTo>
                <a:cubicBezTo>
                  <a:pt x="23854" y="90515"/>
                  <a:pt x="26894" y="90116"/>
                  <a:pt x="28875" y="90556"/>
                </a:cubicBezTo>
                <a:cubicBezTo>
                  <a:pt x="32685" y="91403"/>
                  <a:pt x="36598" y="91716"/>
                  <a:pt x="40426" y="92481"/>
                </a:cubicBezTo>
                <a:cubicBezTo>
                  <a:pt x="43020" y="93000"/>
                  <a:pt x="45559" y="93764"/>
                  <a:pt x="48126" y="94406"/>
                </a:cubicBezTo>
                <a:cubicBezTo>
                  <a:pt x="57751" y="93764"/>
                  <a:pt x="67361" y="92825"/>
                  <a:pt x="77002" y="92481"/>
                </a:cubicBezTo>
                <a:cubicBezTo>
                  <a:pt x="164384" y="89360"/>
                  <a:pt x="129953" y="97980"/>
                  <a:pt x="169404" y="86705"/>
                </a:cubicBezTo>
                <a:cubicBezTo>
                  <a:pt x="173254" y="84138"/>
                  <a:pt x="181716" y="83569"/>
                  <a:pt x="180955" y="79005"/>
                </a:cubicBezTo>
                <a:cubicBezTo>
                  <a:pt x="180187" y="74397"/>
                  <a:pt x="171845" y="76818"/>
                  <a:pt x="167479" y="75155"/>
                </a:cubicBezTo>
                <a:cubicBezTo>
                  <a:pt x="158346" y="71676"/>
                  <a:pt x="149801" y="66695"/>
                  <a:pt x="140529" y="63605"/>
                </a:cubicBezTo>
                <a:lnTo>
                  <a:pt x="134753" y="61680"/>
                </a:lnTo>
                <a:cubicBezTo>
                  <a:pt x="130528" y="58864"/>
                  <a:pt x="126163" y="55608"/>
                  <a:pt x="121278" y="53980"/>
                </a:cubicBezTo>
                <a:cubicBezTo>
                  <a:pt x="118174" y="52945"/>
                  <a:pt x="108384" y="51924"/>
                  <a:pt x="111653" y="52055"/>
                </a:cubicBezTo>
                <a:cubicBezTo>
                  <a:pt x="130931" y="52826"/>
                  <a:pt x="150154" y="54622"/>
                  <a:pt x="169404" y="55905"/>
                </a:cubicBezTo>
                <a:cubicBezTo>
                  <a:pt x="178721" y="62892"/>
                  <a:pt x="189299" y="66955"/>
                  <a:pt x="159779" y="75155"/>
                </a:cubicBezTo>
                <a:cubicBezTo>
                  <a:pt x="154079" y="76738"/>
                  <a:pt x="148218" y="72635"/>
                  <a:pt x="142454" y="71305"/>
                </a:cubicBezTo>
                <a:cubicBezTo>
                  <a:pt x="129631" y="68346"/>
                  <a:pt x="139080" y="70293"/>
                  <a:pt x="123203" y="65530"/>
                </a:cubicBezTo>
                <a:cubicBezTo>
                  <a:pt x="120669" y="64770"/>
                  <a:pt x="118140" y="63825"/>
                  <a:pt x="115503" y="63605"/>
                </a:cubicBezTo>
                <a:cubicBezTo>
                  <a:pt x="102698" y="62538"/>
                  <a:pt x="89836" y="62322"/>
                  <a:pt x="77002" y="61680"/>
                </a:cubicBezTo>
                <a:cubicBezTo>
                  <a:pt x="74435" y="61038"/>
                  <a:pt x="71668" y="60938"/>
                  <a:pt x="69302" y="59755"/>
                </a:cubicBezTo>
                <a:cubicBezTo>
                  <a:pt x="61409" y="55808"/>
                  <a:pt x="51382" y="47176"/>
                  <a:pt x="42351" y="44354"/>
                </a:cubicBezTo>
                <a:cubicBezTo>
                  <a:pt x="36105" y="42402"/>
                  <a:pt x="29517" y="41787"/>
                  <a:pt x="23100" y="40504"/>
                </a:cubicBezTo>
                <a:cubicBezTo>
                  <a:pt x="47296" y="37048"/>
                  <a:pt x="25899" y="39008"/>
                  <a:pt x="55826" y="40504"/>
                </a:cubicBezTo>
                <a:cubicBezTo>
                  <a:pt x="75063" y="41466"/>
                  <a:pt x="94327" y="41787"/>
                  <a:pt x="113578" y="42429"/>
                </a:cubicBezTo>
                <a:cubicBezTo>
                  <a:pt x="86627" y="36012"/>
                  <a:pt x="60216" y="26615"/>
                  <a:pt x="32726" y="23179"/>
                </a:cubicBezTo>
                <a:cubicBezTo>
                  <a:pt x="27592" y="22537"/>
                  <a:pt x="22499" y="21254"/>
                  <a:pt x="17325" y="21254"/>
                </a:cubicBezTo>
                <a:cubicBezTo>
                  <a:pt x="13422" y="21254"/>
                  <a:pt x="25048" y="22414"/>
                  <a:pt x="28875" y="23179"/>
                </a:cubicBezTo>
                <a:cubicBezTo>
                  <a:pt x="70802" y="31564"/>
                  <a:pt x="9328" y="19691"/>
                  <a:pt x="42351" y="27029"/>
                </a:cubicBezTo>
                <a:cubicBezTo>
                  <a:pt x="46161" y="27876"/>
                  <a:pt x="50051" y="28312"/>
                  <a:pt x="53901" y="28954"/>
                </a:cubicBezTo>
                <a:cubicBezTo>
                  <a:pt x="67376" y="27671"/>
                  <a:pt x="80798" y="25540"/>
                  <a:pt x="94327" y="25104"/>
                </a:cubicBezTo>
                <a:cubicBezTo>
                  <a:pt x="100773" y="24896"/>
                  <a:pt x="111228" y="21023"/>
                  <a:pt x="113578" y="27029"/>
                </a:cubicBezTo>
                <a:cubicBezTo>
                  <a:pt x="118728" y="40189"/>
                  <a:pt x="115327" y="55734"/>
                  <a:pt x="111653" y="69380"/>
                </a:cubicBezTo>
                <a:cubicBezTo>
                  <a:pt x="110181" y="74846"/>
                  <a:pt x="92691" y="79550"/>
                  <a:pt x="88552" y="80930"/>
                </a:cubicBezTo>
                <a:cubicBezTo>
                  <a:pt x="79568" y="80288"/>
                  <a:pt x="70384" y="81001"/>
                  <a:pt x="61601" y="79005"/>
                </a:cubicBezTo>
                <a:cubicBezTo>
                  <a:pt x="56004" y="77733"/>
                  <a:pt x="51606" y="73235"/>
                  <a:pt x="46201" y="71305"/>
                </a:cubicBezTo>
                <a:cubicBezTo>
                  <a:pt x="42525" y="69992"/>
                  <a:pt x="38491" y="70078"/>
                  <a:pt x="34651" y="69380"/>
                </a:cubicBezTo>
                <a:cubicBezTo>
                  <a:pt x="31432" y="68795"/>
                  <a:pt x="28234" y="68097"/>
                  <a:pt x="25025" y="67455"/>
                </a:cubicBezTo>
                <a:cubicBezTo>
                  <a:pt x="23100" y="66172"/>
                  <a:pt x="20886" y="65241"/>
                  <a:pt x="19250" y="63605"/>
                </a:cubicBezTo>
                <a:cubicBezTo>
                  <a:pt x="13085" y="57440"/>
                  <a:pt x="14019" y="54258"/>
                  <a:pt x="23100" y="48204"/>
                </a:cubicBezTo>
                <a:cubicBezTo>
                  <a:pt x="25823" y="46389"/>
                  <a:pt x="29498" y="46817"/>
                  <a:pt x="32726" y="46279"/>
                </a:cubicBezTo>
                <a:cubicBezTo>
                  <a:pt x="37202" y="45533"/>
                  <a:pt x="41709" y="44996"/>
                  <a:pt x="46201" y="44354"/>
                </a:cubicBezTo>
                <a:cubicBezTo>
                  <a:pt x="48126" y="43071"/>
                  <a:pt x="49907" y="41539"/>
                  <a:pt x="51976" y="40504"/>
                </a:cubicBezTo>
                <a:cubicBezTo>
                  <a:pt x="60368" y="36308"/>
                  <a:pt x="60153" y="37507"/>
                  <a:pt x="67377" y="34729"/>
                </a:cubicBezTo>
                <a:cubicBezTo>
                  <a:pt x="73827" y="32248"/>
                  <a:pt x="79922" y="28705"/>
                  <a:pt x="86627" y="27029"/>
                </a:cubicBezTo>
                <a:cubicBezTo>
                  <a:pt x="98264" y="24120"/>
                  <a:pt x="91817" y="25941"/>
                  <a:pt x="105878" y="21254"/>
                </a:cubicBezTo>
                <a:cubicBezTo>
                  <a:pt x="95104" y="14073"/>
                  <a:pt x="104569" y="19535"/>
                  <a:pt x="86627" y="13553"/>
                </a:cubicBezTo>
                <a:cubicBezTo>
                  <a:pt x="83349" y="12460"/>
                  <a:pt x="80336" y="10612"/>
                  <a:pt x="77002" y="9703"/>
                </a:cubicBezTo>
                <a:cubicBezTo>
                  <a:pt x="67926" y="7228"/>
                  <a:pt x="46350" y="6309"/>
                  <a:pt x="40426" y="5853"/>
                </a:cubicBezTo>
                <a:cubicBezTo>
                  <a:pt x="38868" y="4814"/>
                  <a:pt x="31665" y="-719"/>
                  <a:pt x="28875" y="78"/>
                </a:cubicBezTo>
                <a:cubicBezTo>
                  <a:pt x="25790" y="959"/>
                  <a:pt x="21175" y="5853"/>
                  <a:pt x="21175" y="5853"/>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7EBFE55-17BB-0146-A7C5-B1298D269505}"/>
              </a:ext>
            </a:extLst>
          </p:cNvPr>
          <p:cNvSpPr/>
          <p:nvPr/>
        </p:nvSpPr>
        <p:spPr>
          <a:xfrm flipH="1">
            <a:off x="10907921" y="3984781"/>
            <a:ext cx="181001" cy="94406"/>
          </a:xfrm>
          <a:custGeom>
            <a:avLst/>
            <a:gdLst>
              <a:gd name="connsiteX0" fmla="*/ 111653 w 181003"/>
              <a:gd name="connsiteY0" fmla="*/ 28954 h 94406"/>
              <a:gd name="connsiteX1" fmla="*/ 175179 w 181003"/>
              <a:gd name="connsiteY1" fmla="*/ 27029 h 94406"/>
              <a:gd name="connsiteX2" fmla="*/ 144379 w 181003"/>
              <a:gd name="connsiteY2" fmla="*/ 11628 h 94406"/>
              <a:gd name="connsiteX3" fmla="*/ 138603 w 181003"/>
              <a:gd name="connsiteY3" fmla="*/ 7778 h 94406"/>
              <a:gd name="connsiteX4" fmla="*/ 109728 w 181003"/>
              <a:gd name="connsiteY4" fmla="*/ 78 h 94406"/>
              <a:gd name="connsiteX5" fmla="*/ 73152 w 181003"/>
              <a:gd name="connsiteY5" fmla="*/ 3928 h 94406"/>
              <a:gd name="connsiteX6" fmla="*/ 67377 w 181003"/>
              <a:gd name="connsiteY6" fmla="*/ 5853 h 94406"/>
              <a:gd name="connsiteX7" fmla="*/ 40426 w 181003"/>
              <a:gd name="connsiteY7" fmla="*/ 9703 h 94406"/>
              <a:gd name="connsiteX8" fmla="*/ 0 w 181003"/>
              <a:gd name="connsiteY8" fmla="*/ 13553 h 94406"/>
              <a:gd name="connsiteX9" fmla="*/ 1925 w 181003"/>
              <a:gd name="connsiteY9" fmla="*/ 27029 h 94406"/>
              <a:gd name="connsiteX10" fmla="*/ 5775 w 181003"/>
              <a:gd name="connsiteY10" fmla="*/ 36654 h 94406"/>
              <a:gd name="connsiteX11" fmla="*/ 7700 w 181003"/>
              <a:gd name="connsiteY11" fmla="*/ 23179 h 94406"/>
              <a:gd name="connsiteX12" fmla="*/ 9625 w 181003"/>
              <a:gd name="connsiteY12" fmla="*/ 11628 h 94406"/>
              <a:gd name="connsiteX13" fmla="*/ 13475 w 181003"/>
              <a:gd name="connsiteY13" fmla="*/ 44354 h 94406"/>
              <a:gd name="connsiteX14" fmla="*/ 15400 w 181003"/>
              <a:gd name="connsiteY14" fmla="*/ 50129 h 94406"/>
              <a:gd name="connsiteX15" fmla="*/ 21175 w 181003"/>
              <a:gd name="connsiteY15" fmla="*/ 71305 h 94406"/>
              <a:gd name="connsiteX16" fmla="*/ 23100 w 181003"/>
              <a:gd name="connsiteY16" fmla="*/ 88631 h 94406"/>
              <a:gd name="connsiteX17" fmla="*/ 28875 w 181003"/>
              <a:gd name="connsiteY17" fmla="*/ 90556 h 94406"/>
              <a:gd name="connsiteX18" fmla="*/ 40426 w 181003"/>
              <a:gd name="connsiteY18" fmla="*/ 92481 h 94406"/>
              <a:gd name="connsiteX19" fmla="*/ 48126 w 181003"/>
              <a:gd name="connsiteY19" fmla="*/ 94406 h 94406"/>
              <a:gd name="connsiteX20" fmla="*/ 77002 w 181003"/>
              <a:gd name="connsiteY20" fmla="*/ 92481 h 94406"/>
              <a:gd name="connsiteX21" fmla="*/ 169404 w 181003"/>
              <a:gd name="connsiteY21" fmla="*/ 86705 h 94406"/>
              <a:gd name="connsiteX22" fmla="*/ 180955 w 181003"/>
              <a:gd name="connsiteY22" fmla="*/ 79005 h 94406"/>
              <a:gd name="connsiteX23" fmla="*/ 167479 w 181003"/>
              <a:gd name="connsiteY23" fmla="*/ 75155 h 94406"/>
              <a:gd name="connsiteX24" fmla="*/ 140529 w 181003"/>
              <a:gd name="connsiteY24" fmla="*/ 63605 h 94406"/>
              <a:gd name="connsiteX25" fmla="*/ 134753 w 181003"/>
              <a:gd name="connsiteY25" fmla="*/ 61680 h 94406"/>
              <a:gd name="connsiteX26" fmla="*/ 121278 w 181003"/>
              <a:gd name="connsiteY26" fmla="*/ 53980 h 94406"/>
              <a:gd name="connsiteX27" fmla="*/ 111653 w 181003"/>
              <a:gd name="connsiteY27" fmla="*/ 52055 h 94406"/>
              <a:gd name="connsiteX28" fmla="*/ 169404 w 181003"/>
              <a:gd name="connsiteY28" fmla="*/ 55905 h 94406"/>
              <a:gd name="connsiteX29" fmla="*/ 159779 w 181003"/>
              <a:gd name="connsiteY29" fmla="*/ 75155 h 94406"/>
              <a:gd name="connsiteX30" fmla="*/ 142454 w 181003"/>
              <a:gd name="connsiteY30" fmla="*/ 71305 h 94406"/>
              <a:gd name="connsiteX31" fmla="*/ 123203 w 181003"/>
              <a:gd name="connsiteY31" fmla="*/ 65530 h 94406"/>
              <a:gd name="connsiteX32" fmla="*/ 115503 w 181003"/>
              <a:gd name="connsiteY32" fmla="*/ 63605 h 94406"/>
              <a:gd name="connsiteX33" fmla="*/ 77002 w 181003"/>
              <a:gd name="connsiteY33" fmla="*/ 61680 h 94406"/>
              <a:gd name="connsiteX34" fmla="*/ 69302 w 181003"/>
              <a:gd name="connsiteY34" fmla="*/ 59755 h 94406"/>
              <a:gd name="connsiteX35" fmla="*/ 42351 w 181003"/>
              <a:gd name="connsiteY35" fmla="*/ 44354 h 94406"/>
              <a:gd name="connsiteX36" fmla="*/ 23100 w 181003"/>
              <a:gd name="connsiteY36" fmla="*/ 40504 h 94406"/>
              <a:gd name="connsiteX37" fmla="*/ 55826 w 181003"/>
              <a:gd name="connsiteY37" fmla="*/ 40504 h 94406"/>
              <a:gd name="connsiteX38" fmla="*/ 113578 w 181003"/>
              <a:gd name="connsiteY38" fmla="*/ 42429 h 94406"/>
              <a:gd name="connsiteX39" fmla="*/ 32726 w 181003"/>
              <a:gd name="connsiteY39" fmla="*/ 23179 h 94406"/>
              <a:gd name="connsiteX40" fmla="*/ 17325 w 181003"/>
              <a:gd name="connsiteY40" fmla="*/ 21254 h 94406"/>
              <a:gd name="connsiteX41" fmla="*/ 28875 w 181003"/>
              <a:gd name="connsiteY41" fmla="*/ 23179 h 94406"/>
              <a:gd name="connsiteX42" fmla="*/ 42351 w 181003"/>
              <a:gd name="connsiteY42" fmla="*/ 27029 h 94406"/>
              <a:gd name="connsiteX43" fmla="*/ 53901 w 181003"/>
              <a:gd name="connsiteY43" fmla="*/ 28954 h 94406"/>
              <a:gd name="connsiteX44" fmla="*/ 94327 w 181003"/>
              <a:gd name="connsiteY44" fmla="*/ 25104 h 94406"/>
              <a:gd name="connsiteX45" fmla="*/ 113578 w 181003"/>
              <a:gd name="connsiteY45" fmla="*/ 27029 h 94406"/>
              <a:gd name="connsiteX46" fmla="*/ 111653 w 181003"/>
              <a:gd name="connsiteY46" fmla="*/ 69380 h 94406"/>
              <a:gd name="connsiteX47" fmla="*/ 88552 w 181003"/>
              <a:gd name="connsiteY47" fmla="*/ 80930 h 94406"/>
              <a:gd name="connsiteX48" fmla="*/ 61601 w 181003"/>
              <a:gd name="connsiteY48" fmla="*/ 79005 h 94406"/>
              <a:gd name="connsiteX49" fmla="*/ 46201 w 181003"/>
              <a:gd name="connsiteY49" fmla="*/ 71305 h 94406"/>
              <a:gd name="connsiteX50" fmla="*/ 34651 w 181003"/>
              <a:gd name="connsiteY50" fmla="*/ 69380 h 94406"/>
              <a:gd name="connsiteX51" fmla="*/ 25025 w 181003"/>
              <a:gd name="connsiteY51" fmla="*/ 67455 h 94406"/>
              <a:gd name="connsiteX52" fmla="*/ 19250 w 181003"/>
              <a:gd name="connsiteY52" fmla="*/ 63605 h 94406"/>
              <a:gd name="connsiteX53" fmla="*/ 23100 w 181003"/>
              <a:gd name="connsiteY53" fmla="*/ 48204 h 94406"/>
              <a:gd name="connsiteX54" fmla="*/ 32726 w 181003"/>
              <a:gd name="connsiteY54" fmla="*/ 46279 h 94406"/>
              <a:gd name="connsiteX55" fmla="*/ 46201 w 181003"/>
              <a:gd name="connsiteY55" fmla="*/ 44354 h 94406"/>
              <a:gd name="connsiteX56" fmla="*/ 51976 w 181003"/>
              <a:gd name="connsiteY56" fmla="*/ 40504 h 94406"/>
              <a:gd name="connsiteX57" fmla="*/ 67377 w 181003"/>
              <a:gd name="connsiteY57" fmla="*/ 34729 h 94406"/>
              <a:gd name="connsiteX58" fmla="*/ 86627 w 181003"/>
              <a:gd name="connsiteY58" fmla="*/ 27029 h 94406"/>
              <a:gd name="connsiteX59" fmla="*/ 105878 w 181003"/>
              <a:gd name="connsiteY59" fmla="*/ 21254 h 94406"/>
              <a:gd name="connsiteX60" fmla="*/ 86627 w 181003"/>
              <a:gd name="connsiteY60" fmla="*/ 13553 h 94406"/>
              <a:gd name="connsiteX61" fmla="*/ 77002 w 181003"/>
              <a:gd name="connsiteY61" fmla="*/ 9703 h 94406"/>
              <a:gd name="connsiteX62" fmla="*/ 40426 w 181003"/>
              <a:gd name="connsiteY62" fmla="*/ 5853 h 94406"/>
              <a:gd name="connsiteX63" fmla="*/ 28875 w 181003"/>
              <a:gd name="connsiteY63" fmla="*/ 78 h 94406"/>
              <a:gd name="connsiteX64" fmla="*/ 21175 w 181003"/>
              <a:gd name="connsiteY64" fmla="*/ 5853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1003" h="94406">
                <a:moveTo>
                  <a:pt x="111653" y="28954"/>
                </a:moveTo>
                <a:cubicBezTo>
                  <a:pt x="132828" y="28312"/>
                  <a:pt x="156456" y="36941"/>
                  <a:pt x="175179" y="27029"/>
                </a:cubicBezTo>
                <a:cubicBezTo>
                  <a:pt x="185324" y="21658"/>
                  <a:pt x="154537" y="16974"/>
                  <a:pt x="144379" y="11628"/>
                </a:cubicBezTo>
                <a:cubicBezTo>
                  <a:pt x="142331" y="10550"/>
                  <a:pt x="140717" y="8718"/>
                  <a:pt x="138603" y="7778"/>
                </a:cubicBezTo>
                <a:cubicBezTo>
                  <a:pt x="130021" y="3964"/>
                  <a:pt x="118507" y="2029"/>
                  <a:pt x="109728" y="78"/>
                </a:cubicBezTo>
                <a:cubicBezTo>
                  <a:pt x="97536" y="1361"/>
                  <a:pt x="85299" y="2272"/>
                  <a:pt x="73152" y="3928"/>
                </a:cubicBezTo>
                <a:cubicBezTo>
                  <a:pt x="71141" y="4202"/>
                  <a:pt x="69375" y="5500"/>
                  <a:pt x="67377" y="5853"/>
                </a:cubicBezTo>
                <a:cubicBezTo>
                  <a:pt x="58440" y="7430"/>
                  <a:pt x="49442" y="8673"/>
                  <a:pt x="40426" y="9703"/>
                </a:cubicBezTo>
                <a:cubicBezTo>
                  <a:pt x="26977" y="11240"/>
                  <a:pt x="13475" y="12270"/>
                  <a:pt x="0" y="13553"/>
                </a:cubicBezTo>
                <a:cubicBezTo>
                  <a:pt x="642" y="18045"/>
                  <a:pt x="825" y="22627"/>
                  <a:pt x="1925" y="27029"/>
                </a:cubicBezTo>
                <a:cubicBezTo>
                  <a:pt x="2763" y="30381"/>
                  <a:pt x="2900" y="38571"/>
                  <a:pt x="5775" y="36654"/>
                </a:cubicBezTo>
                <a:cubicBezTo>
                  <a:pt x="9550" y="34137"/>
                  <a:pt x="7010" y="27664"/>
                  <a:pt x="7700" y="23179"/>
                </a:cubicBezTo>
                <a:cubicBezTo>
                  <a:pt x="8294" y="19321"/>
                  <a:pt x="8983" y="15478"/>
                  <a:pt x="9625" y="11628"/>
                </a:cubicBezTo>
                <a:cubicBezTo>
                  <a:pt x="9999" y="14993"/>
                  <a:pt x="12719" y="40195"/>
                  <a:pt x="13475" y="44354"/>
                </a:cubicBezTo>
                <a:cubicBezTo>
                  <a:pt x="13838" y="46350"/>
                  <a:pt x="14908" y="48160"/>
                  <a:pt x="15400" y="50129"/>
                </a:cubicBezTo>
                <a:cubicBezTo>
                  <a:pt x="20842" y="71897"/>
                  <a:pt x="12916" y="46527"/>
                  <a:pt x="21175" y="71305"/>
                </a:cubicBezTo>
                <a:cubicBezTo>
                  <a:pt x="21817" y="77080"/>
                  <a:pt x="20942" y="83236"/>
                  <a:pt x="23100" y="88631"/>
                </a:cubicBezTo>
                <a:cubicBezTo>
                  <a:pt x="23854" y="90515"/>
                  <a:pt x="26894" y="90116"/>
                  <a:pt x="28875" y="90556"/>
                </a:cubicBezTo>
                <a:cubicBezTo>
                  <a:pt x="32685" y="91403"/>
                  <a:pt x="36598" y="91716"/>
                  <a:pt x="40426" y="92481"/>
                </a:cubicBezTo>
                <a:cubicBezTo>
                  <a:pt x="43020" y="93000"/>
                  <a:pt x="45559" y="93764"/>
                  <a:pt x="48126" y="94406"/>
                </a:cubicBezTo>
                <a:cubicBezTo>
                  <a:pt x="57751" y="93764"/>
                  <a:pt x="67361" y="92825"/>
                  <a:pt x="77002" y="92481"/>
                </a:cubicBezTo>
                <a:cubicBezTo>
                  <a:pt x="164384" y="89360"/>
                  <a:pt x="129953" y="97980"/>
                  <a:pt x="169404" y="86705"/>
                </a:cubicBezTo>
                <a:cubicBezTo>
                  <a:pt x="173254" y="84138"/>
                  <a:pt x="181716" y="83569"/>
                  <a:pt x="180955" y="79005"/>
                </a:cubicBezTo>
                <a:cubicBezTo>
                  <a:pt x="180187" y="74397"/>
                  <a:pt x="171845" y="76818"/>
                  <a:pt x="167479" y="75155"/>
                </a:cubicBezTo>
                <a:cubicBezTo>
                  <a:pt x="158346" y="71676"/>
                  <a:pt x="149801" y="66695"/>
                  <a:pt x="140529" y="63605"/>
                </a:cubicBezTo>
                <a:lnTo>
                  <a:pt x="134753" y="61680"/>
                </a:lnTo>
                <a:cubicBezTo>
                  <a:pt x="130528" y="58864"/>
                  <a:pt x="126163" y="55608"/>
                  <a:pt x="121278" y="53980"/>
                </a:cubicBezTo>
                <a:cubicBezTo>
                  <a:pt x="118174" y="52945"/>
                  <a:pt x="108384" y="51924"/>
                  <a:pt x="111653" y="52055"/>
                </a:cubicBezTo>
                <a:cubicBezTo>
                  <a:pt x="130931" y="52826"/>
                  <a:pt x="150154" y="54622"/>
                  <a:pt x="169404" y="55905"/>
                </a:cubicBezTo>
                <a:cubicBezTo>
                  <a:pt x="178721" y="62892"/>
                  <a:pt x="189299" y="66955"/>
                  <a:pt x="159779" y="75155"/>
                </a:cubicBezTo>
                <a:cubicBezTo>
                  <a:pt x="154079" y="76738"/>
                  <a:pt x="148218" y="72635"/>
                  <a:pt x="142454" y="71305"/>
                </a:cubicBezTo>
                <a:cubicBezTo>
                  <a:pt x="129631" y="68346"/>
                  <a:pt x="139080" y="70293"/>
                  <a:pt x="123203" y="65530"/>
                </a:cubicBezTo>
                <a:cubicBezTo>
                  <a:pt x="120669" y="64770"/>
                  <a:pt x="118140" y="63825"/>
                  <a:pt x="115503" y="63605"/>
                </a:cubicBezTo>
                <a:cubicBezTo>
                  <a:pt x="102698" y="62538"/>
                  <a:pt x="89836" y="62322"/>
                  <a:pt x="77002" y="61680"/>
                </a:cubicBezTo>
                <a:cubicBezTo>
                  <a:pt x="74435" y="61038"/>
                  <a:pt x="71668" y="60938"/>
                  <a:pt x="69302" y="59755"/>
                </a:cubicBezTo>
                <a:cubicBezTo>
                  <a:pt x="61409" y="55808"/>
                  <a:pt x="51382" y="47176"/>
                  <a:pt x="42351" y="44354"/>
                </a:cubicBezTo>
                <a:cubicBezTo>
                  <a:pt x="36105" y="42402"/>
                  <a:pt x="29517" y="41787"/>
                  <a:pt x="23100" y="40504"/>
                </a:cubicBezTo>
                <a:cubicBezTo>
                  <a:pt x="47296" y="37048"/>
                  <a:pt x="25899" y="39008"/>
                  <a:pt x="55826" y="40504"/>
                </a:cubicBezTo>
                <a:cubicBezTo>
                  <a:pt x="75063" y="41466"/>
                  <a:pt x="94327" y="41787"/>
                  <a:pt x="113578" y="42429"/>
                </a:cubicBezTo>
                <a:cubicBezTo>
                  <a:pt x="86627" y="36012"/>
                  <a:pt x="60216" y="26615"/>
                  <a:pt x="32726" y="23179"/>
                </a:cubicBezTo>
                <a:cubicBezTo>
                  <a:pt x="27592" y="22537"/>
                  <a:pt x="22499" y="21254"/>
                  <a:pt x="17325" y="21254"/>
                </a:cubicBezTo>
                <a:cubicBezTo>
                  <a:pt x="13422" y="21254"/>
                  <a:pt x="25048" y="22414"/>
                  <a:pt x="28875" y="23179"/>
                </a:cubicBezTo>
                <a:cubicBezTo>
                  <a:pt x="70802" y="31564"/>
                  <a:pt x="9328" y="19691"/>
                  <a:pt x="42351" y="27029"/>
                </a:cubicBezTo>
                <a:cubicBezTo>
                  <a:pt x="46161" y="27876"/>
                  <a:pt x="50051" y="28312"/>
                  <a:pt x="53901" y="28954"/>
                </a:cubicBezTo>
                <a:cubicBezTo>
                  <a:pt x="67376" y="27671"/>
                  <a:pt x="80798" y="25540"/>
                  <a:pt x="94327" y="25104"/>
                </a:cubicBezTo>
                <a:cubicBezTo>
                  <a:pt x="100773" y="24896"/>
                  <a:pt x="111228" y="21023"/>
                  <a:pt x="113578" y="27029"/>
                </a:cubicBezTo>
                <a:cubicBezTo>
                  <a:pt x="118728" y="40189"/>
                  <a:pt x="115327" y="55734"/>
                  <a:pt x="111653" y="69380"/>
                </a:cubicBezTo>
                <a:cubicBezTo>
                  <a:pt x="110181" y="74846"/>
                  <a:pt x="92691" y="79550"/>
                  <a:pt x="88552" y="80930"/>
                </a:cubicBezTo>
                <a:cubicBezTo>
                  <a:pt x="79568" y="80288"/>
                  <a:pt x="70384" y="81001"/>
                  <a:pt x="61601" y="79005"/>
                </a:cubicBezTo>
                <a:cubicBezTo>
                  <a:pt x="56004" y="77733"/>
                  <a:pt x="51606" y="73235"/>
                  <a:pt x="46201" y="71305"/>
                </a:cubicBezTo>
                <a:cubicBezTo>
                  <a:pt x="42525" y="69992"/>
                  <a:pt x="38491" y="70078"/>
                  <a:pt x="34651" y="69380"/>
                </a:cubicBezTo>
                <a:cubicBezTo>
                  <a:pt x="31432" y="68795"/>
                  <a:pt x="28234" y="68097"/>
                  <a:pt x="25025" y="67455"/>
                </a:cubicBezTo>
                <a:cubicBezTo>
                  <a:pt x="23100" y="66172"/>
                  <a:pt x="20886" y="65241"/>
                  <a:pt x="19250" y="63605"/>
                </a:cubicBezTo>
                <a:cubicBezTo>
                  <a:pt x="13085" y="57440"/>
                  <a:pt x="14019" y="54258"/>
                  <a:pt x="23100" y="48204"/>
                </a:cubicBezTo>
                <a:cubicBezTo>
                  <a:pt x="25823" y="46389"/>
                  <a:pt x="29498" y="46817"/>
                  <a:pt x="32726" y="46279"/>
                </a:cubicBezTo>
                <a:cubicBezTo>
                  <a:pt x="37202" y="45533"/>
                  <a:pt x="41709" y="44996"/>
                  <a:pt x="46201" y="44354"/>
                </a:cubicBezTo>
                <a:cubicBezTo>
                  <a:pt x="48126" y="43071"/>
                  <a:pt x="49907" y="41539"/>
                  <a:pt x="51976" y="40504"/>
                </a:cubicBezTo>
                <a:cubicBezTo>
                  <a:pt x="60368" y="36308"/>
                  <a:pt x="60153" y="37507"/>
                  <a:pt x="67377" y="34729"/>
                </a:cubicBezTo>
                <a:cubicBezTo>
                  <a:pt x="73827" y="32248"/>
                  <a:pt x="79922" y="28705"/>
                  <a:pt x="86627" y="27029"/>
                </a:cubicBezTo>
                <a:cubicBezTo>
                  <a:pt x="98264" y="24120"/>
                  <a:pt x="91817" y="25941"/>
                  <a:pt x="105878" y="21254"/>
                </a:cubicBezTo>
                <a:cubicBezTo>
                  <a:pt x="95104" y="14073"/>
                  <a:pt x="104569" y="19535"/>
                  <a:pt x="86627" y="13553"/>
                </a:cubicBezTo>
                <a:cubicBezTo>
                  <a:pt x="83349" y="12460"/>
                  <a:pt x="80336" y="10612"/>
                  <a:pt x="77002" y="9703"/>
                </a:cubicBezTo>
                <a:cubicBezTo>
                  <a:pt x="67926" y="7228"/>
                  <a:pt x="46350" y="6309"/>
                  <a:pt x="40426" y="5853"/>
                </a:cubicBezTo>
                <a:cubicBezTo>
                  <a:pt x="38868" y="4814"/>
                  <a:pt x="31665" y="-719"/>
                  <a:pt x="28875" y="78"/>
                </a:cubicBezTo>
                <a:cubicBezTo>
                  <a:pt x="25790" y="959"/>
                  <a:pt x="21175" y="5853"/>
                  <a:pt x="21175" y="5853"/>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6FFD5648-BE46-E120-318C-C4CBEE01743F}"/>
              </a:ext>
            </a:extLst>
          </p:cNvPr>
          <p:cNvSpPr/>
          <p:nvPr/>
        </p:nvSpPr>
        <p:spPr>
          <a:xfrm>
            <a:off x="10695313" y="2949181"/>
            <a:ext cx="329463" cy="29260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84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2137</Words>
  <Application>Microsoft Office PowerPoint</Application>
  <PresentationFormat>Widescreen</PresentationFormat>
  <Paragraphs>368</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Century Gothic</vt:lpstr>
      <vt:lpstr>Modern Love</vt:lpstr>
      <vt:lpstr>Symbol</vt:lpstr>
      <vt:lpstr>Wingdings</vt:lpstr>
      <vt:lpstr>1_Office Theme</vt:lpstr>
      <vt:lpstr>Office Theme</vt:lpstr>
      <vt:lpstr>2_Office Theme</vt:lpstr>
      <vt:lpstr>Describing me and others </vt:lpstr>
      <vt:lpstr>aussprechen</vt:lpstr>
      <vt:lpstr>aussprechen</vt:lpstr>
      <vt:lpstr>PowerPoint Presentation</vt:lpstr>
      <vt:lpstr>Follow up 2</vt:lpstr>
      <vt:lpstr>Follow up 2</vt:lpstr>
      <vt:lpstr>Follow up 2</vt:lpstr>
      <vt:lpstr>Follow up 2</vt:lpstr>
      <vt:lpstr>Follow up 2</vt:lpstr>
      <vt:lpstr>Follow up 2</vt:lpstr>
      <vt:lpstr>Follow up 3</vt:lpstr>
      <vt:lpstr>schreiben</vt:lpstr>
      <vt:lpstr>Follow up 5: </vt:lpstr>
      <vt:lpstr>Follow up 5: </vt:lpstr>
      <vt:lpstr>PowerPoint Presentation</vt:lpstr>
      <vt:lpstr>PowerPoint Presentation</vt:lpstr>
      <vt:lpstr>PowerPoint Presentation</vt:lpstr>
      <vt:lpstr>Follow up 5: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Charlotte Moss</cp:lastModifiedBy>
  <cp:revision>47</cp:revision>
  <dcterms:created xsi:type="dcterms:W3CDTF">2021-06-12T06:20:35Z</dcterms:created>
  <dcterms:modified xsi:type="dcterms:W3CDTF">2023-07-20T12:25:58Z</dcterms:modified>
</cp:coreProperties>
</file>