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23"/>
  </p:notesMasterIdLst>
  <p:sldIdLst>
    <p:sldId id="257" r:id="rId4"/>
    <p:sldId id="927" r:id="rId5"/>
    <p:sldId id="940" r:id="rId6"/>
    <p:sldId id="960" r:id="rId7"/>
    <p:sldId id="370" r:id="rId8"/>
    <p:sldId id="963" r:id="rId9"/>
    <p:sldId id="962" r:id="rId10"/>
    <p:sldId id="961" r:id="rId11"/>
    <p:sldId id="964" r:id="rId12"/>
    <p:sldId id="965" r:id="rId13"/>
    <p:sldId id="410" r:id="rId14"/>
    <p:sldId id="932" r:id="rId15"/>
    <p:sldId id="414" r:id="rId16"/>
    <p:sldId id="416" r:id="rId17"/>
    <p:sldId id="936" r:id="rId18"/>
    <p:sldId id="966" r:id="rId19"/>
    <p:sldId id="967" r:id="rId20"/>
    <p:sldId id="968" r:id="rId21"/>
    <p:sldId id="96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319"/>
    <a:srgbClr val="FF0066"/>
    <a:srgbClr val="3B3838"/>
    <a:srgbClr val="F9D8A3"/>
    <a:srgbClr val="5FAD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78" autoAdjust="0"/>
    <p:restoredTop sz="69449" autoAdjust="0"/>
  </p:normalViewPr>
  <p:slideViewPr>
    <p:cSldViewPr snapToGrid="0">
      <p:cViewPr varScale="1">
        <p:scale>
          <a:sx n="70" d="100"/>
          <a:sy n="70" d="100"/>
        </p:scale>
        <p:origin x="928" y="96"/>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35611E8B-3F4E-4AC4-85C9-0CF260F1FC5B}"/>
    <pc:docChg chg="modSld">
      <pc:chgData name="Charlotte Moss" userId="17b589c9-cb67-41ed-a894-f82ca12b573d" providerId="ADAL" clId="{35611E8B-3F4E-4AC4-85C9-0CF260F1FC5B}" dt="2023-07-20T12:25:45.688" v="3" actId="6549"/>
      <pc:docMkLst>
        <pc:docMk/>
      </pc:docMkLst>
      <pc:sldChg chg="modNotesTx">
        <pc:chgData name="Charlotte Moss" userId="17b589c9-cb67-41ed-a894-f82ca12b573d" providerId="ADAL" clId="{35611E8B-3F4E-4AC4-85C9-0CF260F1FC5B}" dt="2023-07-20T12:18:20.111" v="1" actId="6549"/>
        <pc:sldMkLst>
          <pc:docMk/>
          <pc:sldMk cId="0" sldId="257"/>
        </pc:sldMkLst>
      </pc:sldChg>
      <pc:sldChg chg="modSp mod">
        <pc:chgData name="Charlotte Moss" userId="17b589c9-cb67-41ed-a894-f82ca12b573d" providerId="ADAL" clId="{35611E8B-3F4E-4AC4-85C9-0CF260F1FC5B}" dt="2023-07-20T12:24:48.570" v="2" actId="6549"/>
        <pc:sldMkLst>
          <pc:docMk/>
          <pc:sldMk cId="87039058" sldId="416"/>
        </pc:sldMkLst>
        <pc:spChg chg="mod">
          <ac:chgData name="Charlotte Moss" userId="17b589c9-cb67-41ed-a894-f82ca12b573d" providerId="ADAL" clId="{35611E8B-3F4E-4AC4-85C9-0CF260F1FC5B}" dt="2023-07-20T12:24:48.570" v="2" actId="6549"/>
          <ac:spMkLst>
            <pc:docMk/>
            <pc:sldMk cId="87039058" sldId="416"/>
            <ac:spMk id="20" creationId="{207C148F-45EB-4409-B006-B3FFBC980597}"/>
          </ac:spMkLst>
        </pc:spChg>
      </pc:sldChg>
      <pc:sldChg chg="modSp mod">
        <pc:chgData name="Charlotte Moss" userId="17b589c9-cb67-41ed-a894-f82ca12b573d" providerId="ADAL" clId="{35611E8B-3F4E-4AC4-85C9-0CF260F1FC5B}" dt="2023-07-20T12:25:45.688" v="3" actId="6549"/>
        <pc:sldMkLst>
          <pc:docMk/>
          <pc:sldMk cId="103475977" sldId="969"/>
        </pc:sldMkLst>
        <pc:spChg chg="mod">
          <ac:chgData name="Charlotte Moss" userId="17b589c9-cb67-41ed-a894-f82ca12b573d" providerId="ADAL" clId="{35611E8B-3F4E-4AC4-85C9-0CF260F1FC5B}" dt="2023-07-20T12:25:45.688" v="3" actId="6549"/>
          <ac:spMkLst>
            <pc:docMk/>
            <pc:sldMk cId="103475977" sldId="969"/>
            <ac:spMk id="20" creationId="{207C148F-45EB-4409-B006-B3FFBC98059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20/07/2023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6000">
              <a:lnSpc>
                <a:spcPct val="100000"/>
              </a:lnSpc>
            </a:pPr>
            <a:r>
              <a:rPr lang="en-GB" sz="1800" b="0" strike="noStrike" spc="-1" dirty="0">
                <a:solidFill>
                  <a:srgbClr val="000000"/>
                </a:solidFill>
                <a:latin typeface="Calibri"/>
                <a:ea typeface="Calibri"/>
              </a:rPr>
              <a:t>Artwork by Steve Clarke. Pronoun pictures from NCELP (www.ncelp.org). All additional pictures selected from </a:t>
            </a:r>
            <a:r>
              <a:rPr lang="en-GB" sz="1800" b="0" strike="noStrike" spc="-1" dirty="0" err="1">
                <a:solidFill>
                  <a:srgbClr val="000000"/>
                </a:solidFill>
                <a:latin typeface="Calibri"/>
                <a:ea typeface="Calibri"/>
              </a:rPr>
              <a:t>Pixabay</a:t>
            </a:r>
            <a:r>
              <a:rPr lang="en-GB" sz="1800" b="0" strike="noStrike" spc="-1" dirty="0">
                <a:solidFill>
                  <a:srgbClr val="000000"/>
                </a:solidFill>
                <a:latin typeface="Calibri"/>
                <a:ea typeface="Calibri"/>
              </a:rPr>
              <a:t> and are available under a Creative Commons license, no attribution required.</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r>
              <a:rPr lang="en-GB" sz="1800" b="1" strike="noStrike" spc="-1" dirty="0">
                <a:solidFill>
                  <a:srgbClr val="002060"/>
                </a:solidFill>
                <a:latin typeface="Century Gothic"/>
                <a:ea typeface="Century Gothic"/>
              </a:rPr>
              <a:t>Phonics:  </a:t>
            </a:r>
          </a:p>
          <a:p>
            <a:pPr marL="216000" indent="-216000">
              <a:lnSpc>
                <a:spcPct val="100000"/>
              </a:lnSpc>
            </a:pPr>
            <a:r>
              <a:rPr lang="en-GB" sz="1800" b="0" i="0" strike="noStrike" spc="-1" dirty="0">
                <a:solidFill>
                  <a:srgbClr val="002060"/>
                </a:solidFill>
                <a:latin typeface="Century Gothic"/>
                <a:ea typeface="Century Gothic"/>
              </a:rPr>
              <a:t>Same</a:t>
            </a:r>
            <a:r>
              <a:rPr lang="en-GB" sz="1800" b="1" i="0" strike="noStrike" spc="-1" dirty="0">
                <a:solidFill>
                  <a:srgbClr val="002060"/>
                </a:solidFill>
                <a:latin typeface="Century Gothic"/>
                <a:ea typeface="Century Gothic"/>
              </a:rPr>
              <a:t> [</a:t>
            </a:r>
            <a:r>
              <a:rPr lang="en-GB" sz="1800" b="1" i="0" strike="noStrike" spc="-1" dirty="0" err="1">
                <a:solidFill>
                  <a:srgbClr val="002060"/>
                </a:solidFill>
                <a:latin typeface="Century Gothic"/>
                <a:ea typeface="Century Gothic"/>
              </a:rPr>
              <a:t>ie</a:t>
            </a:r>
            <a:r>
              <a:rPr lang="en-GB" sz="1800" b="1" i="0" strike="noStrike" spc="-1" dirty="0">
                <a:solidFill>
                  <a:srgbClr val="002060"/>
                </a:solidFill>
                <a:latin typeface="Century Gothic"/>
                <a:ea typeface="Century Gothic"/>
              </a:rPr>
              <a:t>] </a:t>
            </a:r>
            <a:r>
              <a:rPr lang="en-GB" sz="1800" b="0" i="0" strike="noStrike" spc="-1" dirty="0">
                <a:solidFill>
                  <a:srgbClr val="002060"/>
                </a:solidFill>
                <a:latin typeface="Century Gothic"/>
                <a:ea typeface="Century Gothic"/>
              </a:rPr>
              <a:t>and </a:t>
            </a:r>
            <a:r>
              <a:rPr lang="en-GB" sz="1800" b="1" i="0" strike="noStrike" spc="-1" dirty="0">
                <a:solidFill>
                  <a:srgbClr val="002060"/>
                </a:solidFill>
                <a:latin typeface="Century Gothic"/>
                <a:ea typeface="Century Gothic"/>
              </a:rPr>
              <a:t>[</a:t>
            </a:r>
            <a:r>
              <a:rPr lang="en-GB" sz="1800" b="1" i="0" strike="noStrike" spc="-1" dirty="0" err="1">
                <a:solidFill>
                  <a:srgbClr val="002060"/>
                </a:solidFill>
                <a:latin typeface="Century Gothic"/>
                <a:ea typeface="Century Gothic"/>
              </a:rPr>
              <a:t>ie</a:t>
            </a:r>
            <a:r>
              <a:rPr lang="en-GB" sz="1800" b="1" i="0" strike="noStrike" spc="-1" dirty="0">
                <a:solidFill>
                  <a:srgbClr val="002060"/>
                </a:solidFill>
                <a:latin typeface="Century Gothic"/>
                <a:ea typeface="Century Gothic"/>
              </a:rPr>
              <a:t>] </a:t>
            </a:r>
            <a:r>
              <a:rPr lang="en-GB" sz="1800" b="0" i="0" strike="noStrike" spc="-1" dirty="0">
                <a:solidFill>
                  <a:srgbClr val="002060"/>
                </a:solidFill>
                <a:latin typeface="Century Gothic"/>
                <a:ea typeface="Century Gothic"/>
              </a:rPr>
              <a:t>phonics as from week 4 and week 7. </a:t>
            </a:r>
          </a:p>
          <a:p>
            <a:pPr marL="216000" indent="-216000">
              <a:lnSpc>
                <a:spcPct val="100000"/>
              </a:lnSpc>
            </a:pPr>
            <a:endParaRPr lang="en-GB" sz="1800" b="1" i="0" strike="noStrike" spc="-1" dirty="0">
              <a:solidFill>
                <a:srgbClr val="002060"/>
              </a:solidFill>
              <a:latin typeface="Century Gothic"/>
              <a:ea typeface="Century Gothic"/>
            </a:endParaRPr>
          </a:p>
          <a:p>
            <a:pPr marL="216000" indent="-216000">
              <a:lnSpc>
                <a:spcPct val="100000"/>
              </a:lnSpc>
            </a:pPr>
            <a:r>
              <a:rPr lang="it-IT" sz="1800" b="1" strike="noStrike" spc="-1" dirty="0" err="1">
                <a:solidFill>
                  <a:srgbClr val="002060"/>
                </a:solidFill>
                <a:latin typeface="Century Gothic"/>
                <a:ea typeface="Century Gothic"/>
              </a:rPr>
              <a:t>Vocabulary</a:t>
            </a:r>
            <a:r>
              <a:rPr lang="it-IT" sz="1800" b="1" strike="noStrike" spc="-1" dirty="0">
                <a:solidFill>
                  <a:srgbClr val="002060"/>
                </a:solidFill>
                <a:latin typeface="Century Gothic"/>
                <a:ea typeface="Century Gothic"/>
              </a:rPr>
              <a:t> (new)</a:t>
            </a:r>
            <a:r>
              <a:rPr lang="it-IT" sz="1800" b="0" strike="noStrike" spc="-1" dirty="0">
                <a:solidFill>
                  <a:srgbClr val="002060"/>
                </a:solidFill>
                <a:latin typeface="Century Gothic"/>
                <a:ea typeface="Century Gothic"/>
              </a:rPr>
              <a:t>: </a:t>
            </a:r>
            <a:r>
              <a:rPr lang="de-DE" sz="1800" b="1" strike="noStrike" spc="-1" dirty="0">
                <a:solidFill>
                  <a:srgbClr val="002060"/>
                </a:solidFill>
                <a:latin typeface="Century Gothic"/>
                <a:ea typeface="Century Gothic"/>
              </a:rPr>
              <a:t>schlecht</a:t>
            </a:r>
            <a:r>
              <a:rPr lang="de-DE" sz="1800" b="0" strike="noStrike" spc="-1" dirty="0">
                <a:solidFill>
                  <a:srgbClr val="002060"/>
                </a:solidFill>
                <a:latin typeface="Century Gothic"/>
                <a:ea typeface="Century Gothic"/>
              </a:rPr>
              <a:t> [327] </a:t>
            </a:r>
            <a:r>
              <a:rPr lang="de-DE" sz="1800" b="1" strike="noStrike" spc="-1" dirty="0">
                <a:solidFill>
                  <a:srgbClr val="002060"/>
                </a:solidFill>
                <a:latin typeface="Century Gothic"/>
                <a:ea typeface="Century Gothic"/>
              </a:rPr>
              <a:t>aber</a:t>
            </a:r>
            <a:r>
              <a:rPr lang="de-DE" sz="1800" b="0" strike="noStrike" spc="-1" dirty="0">
                <a:solidFill>
                  <a:srgbClr val="002060"/>
                </a:solidFill>
                <a:latin typeface="Century Gothic"/>
                <a:ea typeface="Century Gothic"/>
              </a:rPr>
              <a:t> [31] </a:t>
            </a:r>
            <a:r>
              <a:rPr lang="de-DE" sz="1800" b="1" strike="noStrike" spc="-1" dirty="0">
                <a:solidFill>
                  <a:srgbClr val="002060"/>
                </a:solidFill>
                <a:latin typeface="Century Gothic"/>
                <a:ea typeface="Century Gothic"/>
              </a:rPr>
              <a:t>auch </a:t>
            </a:r>
            <a:r>
              <a:rPr lang="de-DE" sz="1800" b="0" strike="noStrike" spc="-1" dirty="0">
                <a:solidFill>
                  <a:srgbClr val="002060"/>
                </a:solidFill>
                <a:latin typeface="Century Gothic"/>
                <a:ea typeface="Century Gothic"/>
              </a:rPr>
              <a:t>[18] </a:t>
            </a:r>
            <a:r>
              <a:rPr lang="de-DE" sz="1800" b="1" strike="noStrike" spc="-1" dirty="0">
                <a:solidFill>
                  <a:srgbClr val="002060"/>
                </a:solidFill>
                <a:latin typeface="Century Gothic"/>
                <a:ea typeface="Century Gothic"/>
              </a:rPr>
              <a:t>nicht</a:t>
            </a:r>
            <a:r>
              <a:rPr lang="de-DE" sz="1800" b="0" strike="noStrike" spc="-1" dirty="0">
                <a:solidFill>
                  <a:srgbClr val="002060"/>
                </a:solidFill>
                <a:latin typeface="Century Gothic"/>
                <a:ea typeface="Century Gothic"/>
              </a:rPr>
              <a:t> [11]  </a:t>
            </a:r>
            <a:r>
              <a:rPr lang="de-DE" sz="1800" b="1" strike="noStrike" spc="-1" dirty="0">
                <a:solidFill>
                  <a:srgbClr val="002060"/>
                </a:solidFill>
                <a:latin typeface="Century Gothic"/>
                <a:ea typeface="Century Gothic"/>
              </a:rPr>
              <a:t>wie</a:t>
            </a:r>
            <a:r>
              <a:rPr lang="de-DE" sz="1800" b="0" strike="noStrike" spc="-1" dirty="0">
                <a:solidFill>
                  <a:srgbClr val="002060"/>
                </a:solidFill>
                <a:latin typeface="Century Gothic"/>
                <a:ea typeface="Century Gothic"/>
              </a:rPr>
              <a:t> [25] </a:t>
            </a:r>
            <a:r>
              <a:rPr lang="de-DE" sz="1800" b="1" strike="noStrike" spc="-1" dirty="0">
                <a:solidFill>
                  <a:srgbClr val="002060"/>
                </a:solidFill>
                <a:latin typeface="Century Gothic"/>
                <a:ea typeface="Century Gothic"/>
              </a:rPr>
              <a:t>wie geht's? </a:t>
            </a:r>
            <a:r>
              <a:rPr lang="de-DE" sz="1800" b="0" strike="noStrike" spc="-1" dirty="0">
                <a:solidFill>
                  <a:srgbClr val="002060"/>
                </a:solidFill>
                <a:latin typeface="Century Gothic"/>
                <a:ea typeface="Century Gothic"/>
              </a:rPr>
              <a:t>[n/a] </a:t>
            </a:r>
          </a:p>
          <a:p>
            <a:pPr marL="216000" indent="-216000">
              <a:lnSpc>
                <a:spcPct val="100000"/>
              </a:lnSpc>
            </a:pPr>
            <a:r>
              <a:rPr lang="it-IT" sz="1800" b="1" strike="noStrike" spc="-1" dirty="0" err="1">
                <a:solidFill>
                  <a:srgbClr val="002060"/>
                </a:solidFill>
                <a:latin typeface="Century Gothic"/>
                <a:ea typeface="Century Gothic"/>
              </a:rPr>
              <a:t>Revisit</a:t>
            </a:r>
            <a:r>
              <a:rPr lang="it-IT" sz="1800" b="0" strike="noStrike" spc="-1" dirty="0">
                <a:solidFill>
                  <a:srgbClr val="002060"/>
                </a:solidFill>
                <a:latin typeface="Century Gothic"/>
                <a:ea typeface="Century Gothic"/>
              </a:rPr>
              <a:t>: </a:t>
            </a:r>
            <a:r>
              <a:rPr lang="de-DE" sz="1800" b="1" i="0" u="none" strike="noStrike" dirty="0">
                <a:solidFill>
                  <a:srgbClr val="002060"/>
                </a:solidFill>
                <a:effectLst/>
                <a:latin typeface="Century Gothic" panose="020B0502020202020204" pitchFamily="34" charset="0"/>
              </a:rPr>
              <a:t>was </a:t>
            </a:r>
            <a:r>
              <a:rPr lang="de-DE" sz="1800" b="0" i="0" u="none" strike="noStrike" dirty="0">
                <a:solidFill>
                  <a:srgbClr val="002060"/>
                </a:solidFill>
                <a:effectLst/>
                <a:latin typeface="Century Gothic" panose="020B0502020202020204" pitchFamily="34" charset="0"/>
              </a:rPr>
              <a:t>[38]</a:t>
            </a:r>
            <a:r>
              <a:rPr lang="de-DE" sz="1800" b="1" i="0" u="none" strike="noStrike" dirty="0">
                <a:solidFill>
                  <a:srgbClr val="002060"/>
                </a:solidFill>
                <a:effectLst/>
                <a:latin typeface="Century Gothic" panose="020B0502020202020204" pitchFamily="34" charset="0"/>
              </a:rPr>
              <a:t> </a:t>
            </a:r>
            <a:r>
              <a:rPr lang="de-DE" sz="1800" b="1" i="0" u="none" strike="noStrike" dirty="0">
                <a:solidFill>
                  <a:srgbClr val="7030A0"/>
                </a:solidFill>
                <a:effectLst/>
                <a:latin typeface="Century Gothic" panose="020B0502020202020204" pitchFamily="34" charset="0"/>
              </a:rPr>
              <a:t>falsch</a:t>
            </a:r>
            <a:r>
              <a:rPr lang="de-DE" sz="1800" b="1" i="0" u="none" strike="noStrike" dirty="0">
                <a:solidFill>
                  <a:srgbClr val="002060"/>
                </a:solidFill>
                <a:effectLst/>
                <a:latin typeface="Century Gothic" panose="020B0502020202020204" pitchFamily="34" charset="0"/>
              </a:rPr>
              <a:t> </a:t>
            </a:r>
            <a:r>
              <a:rPr lang="de-DE" sz="1800" b="0" i="0" u="none" strike="noStrike" dirty="0">
                <a:solidFill>
                  <a:srgbClr val="002060"/>
                </a:solidFill>
                <a:effectLst/>
                <a:latin typeface="Century Gothic" panose="020B0502020202020204" pitchFamily="34" charset="0"/>
              </a:rPr>
              <a:t>[524] </a:t>
            </a:r>
            <a:r>
              <a:rPr lang="de-DE" sz="1800" b="1" i="0" u="none" strike="noStrike" dirty="0">
                <a:solidFill>
                  <a:srgbClr val="002060"/>
                </a:solidFill>
                <a:effectLst/>
                <a:latin typeface="Century Gothic" panose="020B0502020202020204" pitchFamily="34" charset="0"/>
              </a:rPr>
              <a:t>grau </a:t>
            </a:r>
            <a:r>
              <a:rPr lang="de-DE" sz="1800" b="0" i="0" u="none" strike="noStrike" dirty="0">
                <a:solidFill>
                  <a:srgbClr val="002060"/>
                </a:solidFill>
                <a:effectLst/>
                <a:latin typeface="Century Gothic" panose="020B0502020202020204" pitchFamily="34" charset="0"/>
              </a:rPr>
              <a:t>[1560] </a:t>
            </a:r>
            <a:r>
              <a:rPr lang="de-DE" sz="1800" b="1" i="0" u="none" strike="noStrike" dirty="0">
                <a:solidFill>
                  <a:srgbClr val="002060"/>
                </a:solidFill>
                <a:effectLst/>
                <a:latin typeface="Century Gothic" panose="020B0502020202020204" pitchFamily="34" charset="0"/>
              </a:rPr>
              <a:t>grün </a:t>
            </a:r>
            <a:r>
              <a:rPr lang="de-DE" sz="1800" b="0" i="0" u="none" strike="noStrike" dirty="0">
                <a:solidFill>
                  <a:srgbClr val="002060"/>
                </a:solidFill>
                <a:effectLst/>
                <a:latin typeface="Century Gothic" panose="020B0502020202020204" pitchFamily="34" charset="0"/>
              </a:rPr>
              <a:t>[682] </a:t>
            </a:r>
            <a:r>
              <a:rPr lang="de-DE" sz="1800" b="1" i="0" u="none" strike="noStrike" dirty="0">
                <a:solidFill>
                  <a:srgbClr val="7030A0"/>
                </a:solidFill>
                <a:effectLst/>
                <a:latin typeface="Century Gothic" panose="020B0502020202020204" pitchFamily="34" charset="0"/>
              </a:rPr>
              <a:t>richtig </a:t>
            </a:r>
            <a:r>
              <a:rPr lang="de-DE" sz="1800" b="0" i="0" u="none" strike="noStrike" dirty="0">
                <a:solidFill>
                  <a:srgbClr val="002060"/>
                </a:solidFill>
                <a:effectLst/>
                <a:latin typeface="Century Gothic" panose="020B0502020202020204" pitchFamily="34" charset="0"/>
              </a:rPr>
              <a:t>[177]</a:t>
            </a:r>
            <a:r>
              <a:rPr lang="de-DE" sz="1800" b="1" i="0" u="none" strike="noStrike" dirty="0">
                <a:solidFill>
                  <a:srgbClr val="002060"/>
                </a:solidFill>
                <a:effectLst/>
                <a:latin typeface="Century Gothic" panose="020B0502020202020204" pitchFamily="34" charset="0"/>
              </a:rPr>
              <a:t>schwarz </a:t>
            </a:r>
            <a:r>
              <a:rPr lang="de-DE" sz="1800" b="0" i="0" u="none" strike="noStrike" dirty="0">
                <a:solidFill>
                  <a:srgbClr val="002060"/>
                </a:solidFill>
                <a:effectLst/>
                <a:latin typeface="Century Gothic" panose="020B0502020202020204" pitchFamily="34" charset="0"/>
              </a:rPr>
              <a:t>[471] </a:t>
            </a:r>
            <a:r>
              <a:rPr lang="de-DE" sz="1800" b="1" i="0" u="none" strike="noStrike" dirty="0">
                <a:solidFill>
                  <a:srgbClr val="002060"/>
                </a:solidFill>
                <a:effectLst/>
                <a:latin typeface="Century Gothic" panose="020B0502020202020204" pitchFamily="34" charset="0"/>
              </a:rPr>
              <a:t>weiß </a:t>
            </a:r>
            <a:r>
              <a:rPr lang="de-DE" sz="1800" b="0" i="0" u="none" strike="noStrike" dirty="0">
                <a:solidFill>
                  <a:srgbClr val="002060"/>
                </a:solidFill>
                <a:effectLst/>
                <a:latin typeface="Century Gothic" panose="020B0502020202020204" pitchFamily="34" charset="0"/>
              </a:rPr>
              <a:t>[474]</a:t>
            </a:r>
            <a:r>
              <a:rPr lang="de-DE" sz="1800" b="1" i="0" u="none" strike="noStrike" dirty="0">
                <a:solidFill>
                  <a:srgbClr val="002060"/>
                </a:solidFill>
                <a:effectLst/>
                <a:latin typeface="Century Gothic" panose="020B0502020202020204" pitchFamily="34" charset="0"/>
              </a:rPr>
              <a:t> das</a:t>
            </a:r>
            <a:r>
              <a:rPr lang="de-DE" sz="1800" b="1" i="0" u="none" strike="noStrike" baseline="30000" dirty="0">
                <a:solidFill>
                  <a:srgbClr val="002060"/>
                </a:solidFill>
                <a:effectLst/>
                <a:latin typeface="Century Gothic" panose="020B0502020202020204" pitchFamily="34" charset="0"/>
              </a:rPr>
              <a:t>2</a:t>
            </a:r>
            <a:r>
              <a:rPr lang="de-DE" sz="1800" b="1" i="0" u="none" strike="noStrike" dirty="0">
                <a:solidFill>
                  <a:srgbClr val="002060"/>
                </a:solidFill>
                <a:effectLst/>
                <a:latin typeface="Century Gothic" panose="020B0502020202020204" pitchFamily="34" charset="0"/>
              </a:rPr>
              <a:t> </a:t>
            </a:r>
            <a:r>
              <a:rPr lang="de-DE" sz="1800" b="0" i="0" u="none" strike="noStrike" dirty="0">
                <a:solidFill>
                  <a:srgbClr val="002060"/>
                </a:solidFill>
                <a:effectLst/>
                <a:latin typeface="Century Gothic" panose="020B0502020202020204" pitchFamily="34" charset="0"/>
              </a:rPr>
              <a:t>[1]</a:t>
            </a:r>
            <a:r>
              <a:rPr lang="de-DE" sz="2800" dirty="0"/>
              <a:t> </a:t>
            </a:r>
            <a:endParaRPr lang="it-IT" sz="1800" b="0" strike="noStrike" spc="-1" dirty="0">
              <a:solidFill>
                <a:srgbClr val="002060"/>
              </a:solidFill>
              <a:latin typeface="Century Gothic"/>
              <a:ea typeface="Century Gothic"/>
            </a:endParaRPr>
          </a:p>
          <a:p>
            <a:pPr marL="216000" indent="-216000">
              <a:lnSpc>
                <a:spcPct val="100000"/>
              </a:lnSpc>
            </a:pPr>
            <a:r>
              <a:rPr lang="en-GB" sz="1600" dirty="0">
                <a:solidFill>
                  <a:sysClr val="windowText" lastClr="000000"/>
                </a:solidFill>
                <a:effectLst/>
                <a:latin typeface="+mn-lt"/>
                <a:ea typeface="+mn-ea"/>
                <a:cs typeface="+mn-cs"/>
              </a:rPr>
              <a:t>Jones, R.L &amp; </a:t>
            </a:r>
            <a:r>
              <a:rPr lang="en-GB" sz="1600" dirty="0" err="1">
                <a:solidFill>
                  <a:sysClr val="windowText" lastClr="000000"/>
                </a:solidFill>
                <a:effectLst/>
                <a:latin typeface="+mn-lt"/>
                <a:ea typeface="+mn-ea"/>
                <a:cs typeface="+mn-cs"/>
              </a:rPr>
              <a:t>Tschirner</a:t>
            </a:r>
            <a:r>
              <a:rPr lang="en-GB" sz="1600" dirty="0">
                <a:solidFill>
                  <a:sysClr val="windowText" lastClr="000000"/>
                </a:solidFill>
                <a:effectLst/>
                <a:latin typeface="+mn-lt"/>
                <a:ea typeface="+mn-ea"/>
                <a:cs typeface="+mn-cs"/>
              </a:rPr>
              <a:t>, E. (2019). A frequency dictionary of German: Core vocabulary for learners. London: Routledge.</a:t>
            </a:r>
            <a:endParaRPr lang="en-GB" sz="1600" baseline="0" dirty="0">
              <a:solidFill>
                <a:sysClr val="windowText" lastClr="000000"/>
              </a:solidFill>
            </a:endParaRPr>
          </a:p>
          <a:p>
            <a:pPr marL="216000" indent="-216000">
              <a:lnSpc>
                <a:spcPct val="100000"/>
              </a:lnSpc>
            </a:pPr>
            <a:endParaRPr lang="en-GB" sz="1600" b="0" strike="noStrike" spc="-1" dirty="0">
              <a:latin typeface="Arial"/>
            </a:endParaRPr>
          </a:p>
          <a:p>
            <a:pPr marL="216000" indent="-216000">
              <a:lnSpc>
                <a:spcPct val="100000"/>
              </a:lnSpc>
            </a:pPr>
            <a:r>
              <a:rPr lang="en-GB" sz="1600" b="0" strike="noStrike" spc="-1" dirty="0">
                <a:solidFill>
                  <a:srgbClr val="000000"/>
                </a:solidFill>
                <a:latin typeface="Calibri"/>
                <a:ea typeface="Calibri"/>
              </a:rPr>
              <a:t>The frequency rankings for words that occur in this PowerPoint which have been</a:t>
            </a:r>
            <a:r>
              <a:rPr lang="en-GB" sz="1600" b="0" i="1" strike="noStrike" spc="-1" dirty="0">
                <a:solidFill>
                  <a:srgbClr val="000000"/>
                </a:solidFill>
                <a:latin typeface="Calibri"/>
                <a:ea typeface="Calibri"/>
              </a:rPr>
              <a:t> previously</a:t>
            </a:r>
            <a:r>
              <a:rPr lang="en-GB" sz="16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600" b="0" strike="noStrike" spc="-1" dirty="0">
                <a:solidFill>
                  <a:srgbClr val="000000"/>
                </a:solidFill>
                <a:latin typeface="Calibri"/>
                <a:ea typeface="Calibri"/>
              </a:rPr>
              <a:t>introduced and formally re-visited those words. </a:t>
            </a:r>
            <a:endParaRPr lang="en-GB" sz="1600" b="0" strike="noStrike" spc="-1" dirty="0">
              <a:latin typeface="Arial"/>
            </a:endParaRPr>
          </a:p>
          <a:p>
            <a:pPr marL="216000" indent="-216000">
              <a:lnSpc>
                <a:spcPct val="100000"/>
              </a:lnSpc>
            </a:pPr>
            <a:r>
              <a:rPr lang="en-GB" sz="1800" b="0" strike="noStrike" spc="-1" dirty="0">
                <a:solidFill>
                  <a:srgbClr val="000000"/>
                </a:solidFill>
                <a:latin typeface="Calibri"/>
                <a:ea typeface="Calibri"/>
              </a:rPr>
              <a:t>For any </a:t>
            </a:r>
            <a:r>
              <a:rPr lang="en-GB" sz="1800" b="0" i="1" strike="noStrike" spc="-1" dirty="0">
                <a:solidFill>
                  <a:srgbClr val="000000"/>
                </a:solidFill>
                <a:latin typeface="Calibri"/>
                <a:ea typeface="Calibri"/>
              </a:rPr>
              <a:t>other </a:t>
            </a:r>
            <a:r>
              <a:rPr lang="en-GB" sz="1800" b="0" strike="noStrike" spc="-1" dirty="0">
                <a:solidFill>
                  <a:srgbClr val="000000"/>
                </a:solidFill>
                <a:latin typeface="Calibri"/>
                <a:ea typeface="Calibri"/>
              </a:rPr>
              <a:t>words that occur incidentally in this PowerPoint, frequency rankings will be provided in the notes field wherever possible.</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r>
              <a:rPr lang="en-GB" sz="1800" b="0" strike="noStrike" spc="-1" dirty="0">
                <a:solidFill>
                  <a:srgbClr val="000000"/>
                </a:solidFill>
                <a:latin typeface="Calibri"/>
                <a:ea typeface="Calibri"/>
              </a:rPr>
              <a:t>Note that the first three lessons of the year teach language that can be continuously recycled as lesson routine every lesson in Y3/4.</a:t>
            </a:r>
          </a:p>
          <a:p>
            <a:pPr marL="216000" indent="-216000">
              <a:lnSpc>
                <a:spcPct val="100000"/>
              </a:lnSpc>
            </a:pPr>
            <a:r>
              <a:rPr lang="en-GB" sz="1800" b="0" strike="noStrike" spc="-1" dirty="0">
                <a:solidFill>
                  <a:srgbClr val="000000"/>
                </a:solidFill>
                <a:latin typeface="Calibri"/>
                <a:ea typeface="Calibri"/>
              </a:rPr>
              <a:t>The idea would be that the class teacher (whether or not s/he teaches the class German can re-use the language as part of the daily routine with the class.</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endParaRPr lang="en-GB" sz="1800" b="0" strike="noStrike" spc="-1" dirty="0">
              <a:latin typeface="Arial"/>
            </a:endParaRPr>
          </a:p>
          <a:p>
            <a:pPr marL="0" lvl="0" indent="0" algn="l" rtl="0">
              <a:spcBef>
                <a:spcPts val="0"/>
              </a:spcBef>
              <a:spcAft>
                <a:spcPts val="0"/>
              </a:spcAft>
              <a:buClr>
                <a:schemeClr val="dk1"/>
              </a:buClr>
              <a:buSzPts val="1400"/>
              <a:buFont typeface="Arial"/>
              <a:buNone/>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[6/6]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954837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Timing: 5 minutes</a:t>
            </a: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Aim: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To practise describing (speaking modality) things using vocabulary and grammar from this week and previous weeks.</a:t>
            </a: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Procedure:</a:t>
            </a: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1. Model the activity using this slide. Ronja is looking for someone whose card says ‘The idea is easy and good’. She first asks Jana if she is an idea, and when Jana says yes, she then asks her to describe the idea.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2. Each pupil is given a square from the handouts at the end of this presentation.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3. Pupils walk around the classroom trying to find their matching partner, asking each other questions in German about what is on their cards. </a:t>
            </a: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850725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6 minutes</a:t>
            </a:r>
            <a:br>
              <a:rPr lang="en-GB" dirty="0"/>
            </a:br>
            <a:br>
              <a:rPr lang="en-GB" b="1" dirty="0"/>
            </a:br>
            <a:r>
              <a:rPr lang="en-GB" b="1" dirty="0"/>
              <a:t>Aim: </a:t>
            </a:r>
            <a:r>
              <a:rPr lang="en-GB" b="0" dirty="0"/>
              <a:t>To practise</a:t>
            </a:r>
            <a:r>
              <a:rPr lang="en-GB" b="0" baseline="0" dirty="0"/>
              <a:t> describing things (writing modality).</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dirty="0"/>
              <a:t>Procedure:</a:t>
            </a:r>
            <a:br>
              <a:rPr lang="en-GB" dirty="0"/>
            </a:br>
            <a:r>
              <a:rPr lang="en-GB" dirty="0"/>
              <a:t>1. Model number 1 carefully,</a:t>
            </a:r>
            <a:r>
              <a:rPr lang="en-GB" baseline="0" dirty="0"/>
              <a:t> eliciting the correct words for ‘a’ and ‘the’ and the translation.</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a:t>
            </a:r>
            <a:r>
              <a:rPr lang="en-GB" baseline="0" dirty="0"/>
              <a:t> Bring up the picture prompts for 2-6.</a:t>
            </a:r>
            <a:br>
              <a:rPr lang="en-GB" baseline="0" dirty="0"/>
            </a:br>
            <a:r>
              <a:rPr lang="en-GB" dirty="0"/>
              <a:t>3.</a:t>
            </a:r>
            <a:r>
              <a:rPr lang="en-GB" baseline="0" dirty="0"/>
              <a:t> Give pupils time to write their sentences and correct, whole class, paying particular attention to the articles.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a:t>
            </a:r>
            <a:r>
              <a:rPr lang="en-GB" baseline="0" dirty="0"/>
              <a:t>For checking, click to bring up correct written versions of items 2-6. </a:t>
            </a: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06932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German </a:t>
            </a:r>
            <a:r>
              <a:rPr lang="en-GB" b="0" dirty="0"/>
              <a:t>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96345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HANDOUT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Cut along dotted lines, one square per pupil</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842093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HANDOUT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Cut along dotted lines, one square per pupil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399888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HANDOUT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67691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HANDOUT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697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revisit the SSC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ei</a:t>
            </a:r>
            <a:r>
              <a:rPr lang="en-GB" sz="1200" b="1" strike="noStrike" spc="-1" dirty="0">
                <a:solidFill>
                  <a:srgbClr val="000000"/>
                </a:solidFill>
                <a:latin typeface="+mn-lt"/>
                <a:ea typeface="Calibri"/>
              </a:rPr>
              <a:t>].</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err="1">
                <a:solidFill>
                  <a:srgbClr val="000000"/>
                </a:solidFill>
                <a:latin typeface="+mn-lt"/>
                <a:ea typeface="Calibri"/>
              </a:rPr>
              <a:t>frei</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frei</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p>
          <a:p>
            <a:pPr marL="228600" indent="-227880">
              <a:lnSpc>
                <a:spcPct val="100000"/>
              </a:lnSpc>
              <a:buClr>
                <a:srgbClr val="000000"/>
              </a:buClr>
              <a:buFont typeface="Calibri"/>
              <a:buAutoNum type="arabicPeriod"/>
            </a:pPr>
            <a:endParaRPr lang="en-GB" sz="1200" b="0" strike="noStrike" spc="-1" baseline="0" dirty="0">
              <a:solidFill>
                <a:srgbClr val="000000"/>
              </a:solidFill>
              <a:latin typeface="+mn-lt"/>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Vocabulary: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frei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[318]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ein</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 [5]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klein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[114]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sein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[3]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allein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[258]</a:t>
            </a:r>
            <a:endParaRPr kumimoji="0" lang="en-GB" sz="1200" b="0" i="0" u="none" strike="noStrike" kern="1200" cap="none" spc="-1" normalizeH="0" baseline="0" noProof="0" dirty="0">
              <a:ln>
                <a:noFill/>
              </a:ln>
              <a:solidFill>
                <a:srgbClr val="002060"/>
              </a:solidFill>
              <a:effectLst/>
              <a:uLnTx/>
              <a:uFillTx/>
              <a:latin typeface="Century Gothic"/>
              <a:ea typeface="Century Gothic"/>
              <a:cs typeface="+mn-cs"/>
            </a:endParaRPr>
          </a:p>
          <a:p>
            <a:pPr marL="720" marR="0" lvl="0" indent="0" algn="l" defTabSz="914400" rtl="0" eaLnBrk="1" fontAlgn="auto" latinLnBrk="0" hangingPunct="1">
              <a:lnSpc>
                <a:spcPct val="100000"/>
              </a:lnSpc>
              <a:spcBef>
                <a:spcPts val="0"/>
              </a:spcBef>
              <a:spcAft>
                <a:spcPts val="0"/>
              </a:spcAft>
              <a:buClr>
                <a:srgbClr val="000000"/>
              </a:buClr>
              <a:buSzTx/>
              <a:buFont typeface="Calibri"/>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720" indent="0">
              <a:lnSpc>
                <a:spcPct val="100000"/>
              </a:lnSpc>
              <a:buClr>
                <a:srgbClr val="000000"/>
              </a:buClr>
              <a:buFont typeface="Calibri"/>
              <a:buNone/>
            </a:pPr>
            <a:endParaRPr lang="en-GB" sz="1200" b="0" strike="noStrike" spc="-1" dirty="0">
              <a:latin typeface="Arial"/>
            </a:endParaRPr>
          </a:p>
          <a:p>
            <a:pPr>
              <a:lnSpc>
                <a:spcPct val="100000"/>
              </a:lnSpc>
            </a:pP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revisit the SSC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ie</a:t>
            </a:r>
            <a:r>
              <a:rPr lang="en-GB" sz="1200" b="1" strike="noStrike" spc="-1" dirty="0">
                <a:solidFill>
                  <a:srgbClr val="000000"/>
                </a:solidFill>
                <a:latin typeface="Calibri"/>
                <a:ea typeface="Calibri"/>
              </a:rPr>
              <a: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Re-present the SSC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Liebe’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‘Liebe’ </a:t>
            </a:r>
            <a:r>
              <a:rPr lang="en-GB" sz="1200" b="0" strike="noStrike" spc="-1" dirty="0">
                <a:solidFill>
                  <a:srgbClr val="000000"/>
                </a:solidFill>
                <a:latin typeface="Calibri"/>
                <a:ea typeface="Calibri"/>
              </a:rPr>
              <a:t>(with gesture, if using).</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marL="228600" indent="-227880">
              <a:lnSpc>
                <a:spcPct val="100000"/>
              </a:lnSpc>
              <a:buClr>
                <a:srgbClr val="000000"/>
              </a:buClr>
              <a:buFont typeface="Calibri"/>
              <a:buAutoNum type="arabicPeriod"/>
            </a:pPr>
            <a:endParaRPr lang="en-GB" sz="12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de-DE" sz="1200" b="1" i="0" strike="noStrike" spc="-1" dirty="0">
                <a:solidFill>
                  <a:srgbClr val="002060"/>
                </a:solidFill>
                <a:latin typeface="Century Gothic"/>
                <a:ea typeface="Century Gothic"/>
              </a:rPr>
              <a:t>sie</a:t>
            </a:r>
            <a:r>
              <a:rPr lang="de-DE" sz="1200" b="0" i="0" strike="noStrike" spc="-1" dirty="0">
                <a:solidFill>
                  <a:srgbClr val="002060"/>
                </a:solidFill>
                <a:latin typeface="Century Gothic"/>
                <a:ea typeface="Century Gothic"/>
              </a:rPr>
              <a:t> [7] </a:t>
            </a:r>
            <a:r>
              <a:rPr lang="de-DE" sz="1200" b="1" i="0" strike="noStrike" spc="-1" dirty="0">
                <a:solidFill>
                  <a:srgbClr val="002060"/>
                </a:solidFill>
                <a:latin typeface="Century Gothic"/>
                <a:ea typeface="Century Gothic"/>
              </a:rPr>
              <a:t>Brief </a:t>
            </a:r>
            <a:r>
              <a:rPr lang="de-DE" sz="1200" b="0" i="0" strike="noStrike" spc="-1" dirty="0">
                <a:solidFill>
                  <a:srgbClr val="002060"/>
                </a:solidFill>
                <a:latin typeface="Century Gothic"/>
                <a:ea typeface="Century Gothic"/>
              </a:rPr>
              <a:t>[838]</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216000" indent="-216000">
              <a:lnSpc>
                <a:spcPct val="100000"/>
              </a:lnSpc>
            </a:pPr>
            <a:endParaRPr lang="it-IT" sz="1200" b="0" strike="noStrike" spc="-1" dirty="0">
              <a:solidFill>
                <a:srgbClr val="002060"/>
              </a:solidFill>
              <a:latin typeface="Century Gothic"/>
              <a:ea typeface="Century Gothic"/>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8795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 </a:t>
            </a:r>
            <a:r>
              <a:rPr lang="en-GB" b="0" dirty="0">
                <a:latin typeface="Calibri" panose="020F0502020204030204" pitchFamily="34" charset="0"/>
                <a:cs typeface="Calibri" panose="020F0502020204030204" pitchFamily="34" charset="0"/>
              </a:rPr>
              <a:t>5 minutes [2 rounds]</a:t>
            </a: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Aim: </a:t>
            </a:r>
            <a:r>
              <a:rPr lang="en-GB" b="0" dirty="0">
                <a:latin typeface="Calibri" panose="020F0502020204030204" pitchFamily="34" charset="0"/>
                <a:cs typeface="Calibri" panose="020F0502020204030204" pitchFamily="34" charset="0"/>
              </a:rPr>
              <a:t>To practise the pronunciation of words with the SSCs [</a:t>
            </a:r>
            <a:r>
              <a:rPr lang="en-GB" b="0" dirty="0" err="1">
                <a:latin typeface="Calibri" panose="020F0502020204030204" pitchFamily="34" charset="0"/>
                <a:cs typeface="Calibri" panose="020F0502020204030204" pitchFamily="34" charset="0"/>
              </a:rPr>
              <a:t>ei</a:t>
            </a:r>
            <a:r>
              <a:rPr lang="en-GB" b="0" dirty="0">
                <a:latin typeface="Calibri" panose="020F0502020204030204" pitchFamily="34" charset="0"/>
                <a:cs typeface="Calibri" panose="020F0502020204030204" pitchFamily="34" charset="0"/>
              </a:rPr>
              <a:t>] and [</a:t>
            </a:r>
            <a:r>
              <a:rPr lang="en-GB" b="0" dirty="0" err="1">
                <a:latin typeface="Calibri" panose="020F0502020204030204" pitchFamily="34" charset="0"/>
                <a:cs typeface="Calibri" panose="020F0502020204030204" pitchFamily="34" charset="0"/>
              </a:rPr>
              <a:t>ie</a:t>
            </a:r>
            <a:r>
              <a:rPr lang="en-GB" b="0" dirty="0">
                <a:latin typeface="Calibri" panose="020F0502020204030204" pitchFamily="34" charset="0"/>
                <a:cs typeface="Calibri" panose="020F0502020204030204" pitchFamily="34" charset="0"/>
              </a:rPr>
              <a:t>].</a:t>
            </a: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Procedure:</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Pupils work in pairs to practise pronunciation. They can choose where to start and have one minute to collect as many coins as possible. </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Pupil A starts from either ‘</a:t>
            </a:r>
            <a:r>
              <a:rPr lang="en-GB" b="0" dirty="0" err="1">
                <a:latin typeface="Calibri" panose="020F0502020204030204" pitchFamily="34" charset="0"/>
                <a:cs typeface="Calibri" panose="020F0502020204030204" pitchFamily="34" charset="0"/>
              </a:rPr>
              <a:t>wie</a:t>
            </a:r>
            <a:r>
              <a:rPr lang="en-GB" b="0" dirty="0">
                <a:latin typeface="Calibri" panose="020F0502020204030204" pitchFamily="34" charset="0"/>
                <a:cs typeface="Calibri" panose="020F0502020204030204" pitchFamily="34" charset="0"/>
              </a:rPr>
              <a:t>’ ‘</a:t>
            </a:r>
            <a:r>
              <a:rPr lang="en-GB" b="0" dirty="0" err="1">
                <a:latin typeface="Calibri" panose="020F0502020204030204" pitchFamily="34" charset="0"/>
                <a:cs typeface="Calibri" panose="020F0502020204030204" pitchFamily="34" charset="0"/>
              </a:rPr>
              <a:t>frei</a:t>
            </a:r>
            <a:r>
              <a:rPr lang="en-GB" b="0" dirty="0">
                <a:latin typeface="Calibri" panose="020F0502020204030204" pitchFamily="34" charset="0"/>
                <a:cs typeface="Calibri" panose="020F0502020204030204" pitchFamily="34" charset="0"/>
              </a:rPr>
              <a:t>’ or ‘</a:t>
            </a:r>
            <a:r>
              <a:rPr lang="en-GB" b="0" dirty="0" err="1">
                <a:latin typeface="Calibri" panose="020F0502020204030204" pitchFamily="34" charset="0"/>
                <a:cs typeface="Calibri" panose="020F0502020204030204" pitchFamily="34" charset="0"/>
              </a:rPr>
              <a:t>klein</a:t>
            </a:r>
            <a:r>
              <a:rPr lang="en-GB" b="0" dirty="0">
                <a:latin typeface="Calibri" panose="020F0502020204030204" pitchFamily="34" charset="0"/>
                <a:cs typeface="Calibri" panose="020F0502020204030204" pitchFamily="34" charset="0"/>
              </a:rPr>
              <a:t>’, and follows the path to pronounce the words and collect the corresponding coins. They need to be careful! Each path contains a mixture of [</a:t>
            </a:r>
            <a:r>
              <a:rPr lang="en-GB" b="0" dirty="0" err="1">
                <a:latin typeface="Calibri" panose="020F0502020204030204" pitchFamily="34" charset="0"/>
                <a:cs typeface="Calibri" panose="020F0502020204030204" pitchFamily="34" charset="0"/>
              </a:rPr>
              <a:t>ie</a:t>
            </a:r>
            <a:r>
              <a:rPr lang="en-GB" b="0" dirty="0">
                <a:latin typeface="Calibri" panose="020F0502020204030204" pitchFamily="34" charset="0"/>
                <a:cs typeface="Calibri" panose="020F0502020204030204" pitchFamily="34" charset="0"/>
              </a:rPr>
              <a:t>] and [</a:t>
            </a:r>
            <a:r>
              <a:rPr lang="en-GB" b="0" dirty="0" err="1">
                <a:latin typeface="Calibri" panose="020F0502020204030204" pitchFamily="34" charset="0"/>
                <a:cs typeface="Calibri" panose="020F0502020204030204" pitchFamily="34" charset="0"/>
              </a:rPr>
              <a:t>ei</a:t>
            </a:r>
            <a:r>
              <a:rPr lang="en-GB" b="0" dirty="0">
                <a:latin typeface="Calibri" panose="020F0502020204030204" pitchFamily="34" charset="0"/>
                <a:cs typeface="Calibri" panose="020F0502020204030204" pitchFamily="34" charset="0"/>
              </a:rPr>
              <a:t>] and it is very easy to mix them up!</a:t>
            </a:r>
            <a:br>
              <a:rPr lang="en-GB" b="0" dirty="0">
                <a:latin typeface="Calibri" panose="020F0502020204030204" pitchFamily="34" charset="0"/>
                <a:cs typeface="Calibri" panose="020F0502020204030204" pitchFamily="34" charset="0"/>
              </a:rPr>
            </a:br>
            <a:r>
              <a:rPr lang="en-GB" b="0" dirty="0">
                <a:latin typeface="Calibri" panose="020F0502020204030204" pitchFamily="34" charset="0"/>
                <a:cs typeface="Calibri" panose="020F0502020204030204" pitchFamily="34" charset="0"/>
              </a:rPr>
              <a:t>Pupil B listens and notes down the number of coins for his/her partner.</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Pupils swap roles. </a:t>
            </a: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Click on each word to hear it pronounced, as required.</a:t>
            </a:r>
            <a:endParaRPr lang="en-GB"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720" indent="0">
              <a:lnSpc>
                <a:spcPct val="100000"/>
              </a:lnSpc>
              <a:buClr>
                <a:srgbClr val="000000"/>
              </a:buClr>
              <a:buFont typeface="Calibri"/>
              <a:buNone/>
            </a:pPr>
            <a:r>
              <a:rPr lang="en-GB" sz="1200" b="1" strike="noStrike" spc="-1" dirty="0">
                <a:solidFill>
                  <a:srgbClr val="000000"/>
                </a:solidFill>
                <a:latin typeface="Arial"/>
              </a:rPr>
              <a:t>Frequency of unknown words and cognates</a:t>
            </a:r>
            <a:r>
              <a:rPr lang="en-GB" sz="1200" b="0" strike="noStrike" spc="-1" dirty="0">
                <a:solidFill>
                  <a:srgbClr val="000000"/>
                </a:solidFill>
                <a:latin typeface="Arial"/>
              </a:rPr>
              <a:t>:</a:t>
            </a:r>
            <a:br>
              <a:rPr lang="en-GB" sz="1200" b="0" strike="noStrike" spc="-1" dirty="0">
                <a:solidFill>
                  <a:srgbClr val="000000"/>
                </a:solidFill>
                <a:latin typeface="Arial"/>
              </a:rPr>
            </a:br>
            <a:r>
              <a:rPr lang="en-GB" sz="1200" b="0" strike="noStrike" spc="-1" dirty="0" err="1">
                <a:solidFill>
                  <a:srgbClr val="000000"/>
                </a:solidFill>
                <a:latin typeface="Arial"/>
              </a:rPr>
              <a:t>allein</a:t>
            </a:r>
            <a:r>
              <a:rPr lang="en-GB" sz="1200" b="0" strike="noStrike" spc="-1" dirty="0">
                <a:solidFill>
                  <a:srgbClr val="000000"/>
                </a:solidFill>
                <a:latin typeface="Arial"/>
              </a:rPr>
              <a:t>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258</a:t>
            </a:r>
            <a:r>
              <a:rPr lang="en-GB" sz="1200" b="0" strike="noStrike" spc="-1" dirty="0">
                <a:solidFill>
                  <a:srgbClr val="000000"/>
                </a:solidFill>
                <a:latin typeface="Arial"/>
              </a:rPr>
              <a:t>] </a:t>
            </a:r>
            <a:r>
              <a:rPr lang="en-GB" sz="1200" b="0" strike="noStrike" spc="-1" dirty="0" err="1">
                <a:solidFill>
                  <a:srgbClr val="000000"/>
                </a:solidFill>
                <a:latin typeface="Arial"/>
              </a:rPr>
              <a:t>Bein</a:t>
            </a:r>
            <a:r>
              <a:rPr lang="en-GB" sz="1200" b="0" strike="noStrike" spc="-1" dirty="0">
                <a:solidFill>
                  <a:srgbClr val="000000"/>
                </a:solidFill>
                <a:latin typeface="Arial"/>
              </a:rPr>
              <a:t> [884] Brief [</a:t>
            </a:r>
            <a:r>
              <a:rPr lang="de-DE" sz="1200" b="0" i="0" strike="noStrike" spc="-1" dirty="0">
                <a:solidFill>
                  <a:srgbClr val="002060"/>
                </a:solidFill>
                <a:latin typeface="Century Gothic"/>
                <a:ea typeface="Century Gothic"/>
              </a:rPr>
              <a:t>838</a:t>
            </a:r>
            <a:r>
              <a:rPr lang="en-GB" sz="1200" b="0" strike="noStrike" spc="-1" dirty="0">
                <a:solidFill>
                  <a:srgbClr val="000000"/>
                </a:solidFill>
                <a:latin typeface="Arial"/>
              </a:rPr>
              <a:t>] </a:t>
            </a:r>
            <a:r>
              <a:rPr lang="en-GB" sz="1200" b="0" strike="noStrike" spc="-1" dirty="0" err="1">
                <a:solidFill>
                  <a:srgbClr val="000000"/>
                </a:solidFill>
                <a:latin typeface="Arial"/>
              </a:rPr>
              <a:t>frei</a:t>
            </a:r>
            <a:r>
              <a:rPr lang="en-GB" sz="1200" b="0" strike="noStrike" spc="-1" dirty="0">
                <a:solidFill>
                  <a:srgbClr val="000000"/>
                </a:solidFill>
                <a:latin typeface="Arial"/>
              </a:rPr>
              <a:t>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318</a:t>
            </a:r>
            <a:r>
              <a:rPr lang="en-GB" sz="1200" b="0" strike="noStrike" spc="-1" dirty="0">
                <a:solidFill>
                  <a:srgbClr val="000000"/>
                </a:solidFill>
                <a:latin typeface="Arial"/>
              </a:rPr>
              <a:t>] </a:t>
            </a:r>
            <a:r>
              <a:rPr lang="en-GB" sz="1200" b="0" strike="noStrike" spc="-1" dirty="0" err="1">
                <a:solidFill>
                  <a:srgbClr val="000000"/>
                </a:solidFill>
                <a:latin typeface="Arial"/>
              </a:rPr>
              <a:t>hier</a:t>
            </a:r>
            <a:r>
              <a:rPr lang="en-GB" sz="1200" b="0" strike="noStrike" spc="-1" dirty="0">
                <a:solidFill>
                  <a:srgbClr val="000000"/>
                </a:solidFill>
                <a:latin typeface="Arial"/>
              </a:rPr>
              <a:t> [68] </a:t>
            </a:r>
            <a:r>
              <a:rPr lang="en-GB" sz="1200" b="0" strike="noStrike" spc="-1" dirty="0" err="1">
                <a:solidFill>
                  <a:srgbClr val="000000"/>
                </a:solidFill>
                <a:latin typeface="Arial"/>
              </a:rPr>
              <a:t>klein</a:t>
            </a:r>
            <a:r>
              <a:rPr lang="en-GB" sz="1200" b="0" strike="noStrike" spc="-1" dirty="0">
                <a:solidFill>
                  <a:srgbClr val="000000"/>
                </a:solidFill>
                <a:latin typeface="Arial"/>
              </a:rPr>
              <a:t>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114</a:t>
            </a:r>
            <a:r>
              <a:rPr lang="en-GB" sz="1200" b="0" strike="noStrike" spc="-1" dirty="0">
                <a:solidFill>
                  <a:srgbClr val="000000"/>
                </a:solidFill>
                <a:latin typeface="Arial"/>
              </a:rPr>
              <a:t>] </a:t>
            </a:r>
            <a:r>
              <a:rPr lang="en-GB" sz="1200" b="0" strike="noStrike" spc="-1" dirty="0" err="1">
                <a:solidFill>
                  <a:srgbClr val="000000"/>
                </a:solidFill>
                <a:latin typeface="Arial"/>
              </a:rPr>
              <a:t>leider</a:t>
            </a:r>
            <a:r>
              <a:rPr lang="en-GB" sz="1200" b="0" strike="noStrike" spc="-1" dirty="0">
                <a:solidFill>
                  <a:srgbClr val="000000"/>
                </a:solidFill>
                <a:latin typeface="Arial"/>
              </a:rPr>
              <a:t> [643] Liebe [844] </a:t>
            </a:r>
            <a:r>
              <a:rPr lang="en-GB" sz="1200" b="0" strike="noStrike" spc="-1" dirty="0" err="1">
                <a:solidFill>
                  <a:srgbClr val="000000"/>
                </a:solidFill>
                <a:latin typeface="Arial"/>
              </a:rPr>
              <a:t>Reise</a:t>
            </a:r>
            <a:r>
              <a:rPr lang="en-GB" sz="1200" b="0" strike="noStrike" spc="-1" dirty="0">
                <a:solidFill>
                  <a:srgbClr val="000000"/>
                </a:solidFill>
                <a:latin typeface="Arial"/>
              </a:rPr>
              <a:t> [734] </a:t>
            </a:r>
            <a:r>
              <a:rPr lang="en-GB" sz="1200" b="0" strike="noStrike" spc="-1" dirty="0" err="1">
                <a:solidFill>
                  <a:srgbClr val="000000"/>
                </a:solidFill>
                <a:latin typeface="Arial"/>
              </a:rPr>
              <a:t>sie</a:t>
            </a:r>
            <a:r>
              <a:rPr lang="en-GB" sz="1200" b="0" strike="noStrike" spc="-1" dirty="0">
                <a:solidFill>
                  <a:srgbClr val="000000"/>
                </a:solidFill>
                <a:latin typeface="Arial"/>
              </a:rPr>
              <a:t> [7] Tier [614] </a:t>
            </a:r>
            <a:r>
              <a:rPr lang="en-GB" sz="1200" b="0" strike="noStrike" spc="-1" dirty="0" err="1">
                <a:solidFill>
                  <a:srgbClr val="000000"/>
                </a:solidFill>
                <a:latin typeface="Arial"/>
              </a:rPr>
              <a:t>wie</a:t>
            </a:r>
            <a:r>
              <a:rPr lang="en-GB" sz="1200" b="0" strike="noStrike" spc="-1" dirty="0">
                <a:solidFill>
                  <a:srgbClr val="000000"/>
                </a:solidFill>
                <a:latin typeface="Arial"/>
              </a:rPr>
              <a:t> [25] </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377086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Timing: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5 minutes (6 slides)</a:t>
            </a:r>
            <a:b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Aim: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To recall vocabulary from this week and previous weeks. To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practise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identifying objects based on descriptions.</a:t>
            </a:r>
            <a:b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Procedure:</a:t>
            </a:r>
            <a:b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1. On the first slide, click to reveal the conversation between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Lias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and Lothar. Ask pupils to translate what they say. Explain that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Lias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is sad because he has lost his things!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2. For the remaining five slides, pupils read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Lias’s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description of what he has lost and decide which of the three pictures he is describing. Click to reveal answer and move on to the next slide. </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27089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[2/6]</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306158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[3/6]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539718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[4/6]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85673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[5/6]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581032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9563001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7242878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150030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512253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815012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90810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4230377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605211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443304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18750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329272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1209361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8734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41689832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1082847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392345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21620402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7749993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9366750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44134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804536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350505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343993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0231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8" r:id="rId6"/>
    <p:sldLayoutId id="2147483669" r:id="rId7"/>
    <p:sldLayoutId id="2147483670" r:id="rId8"/>
    <p:sldLayoutId id="2147483671" r:id="rId9"/>
    <p:sldLayoutId id="214748369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1432813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9" r:id="rId6"/>
    <p:sldLayoutId id="2147483680" r:id="rId7"/>
    <p:sldLayoutId id="2147483681" r:id="rId8"/>
    <p:sldLayoutId id="2147483682" r:id="rId9"/>
    <p:sldLayoutId id="2147483683" r:id="rId10"/>
    <p:sldLayoutId id="214748369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2634094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gif"/><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audio" Target="../media/audio30.wav"/></Relationships>
</file>

<file path=ppt/slides/_rels/slide11.xml.rels><?xml version="1.0" encoding="UTF-8" standalone="yes"?>
<Relationships xmlns="http://schemas.openxmlformats.org/package/2006/relationships"><Relationship Id="rId8" Type="http://schemas.openxmlformats.org/officeDocument/2006/relationships/audio" Target="../media/audio36.wav"/><Relationship Id="rId13" Type="http://schemas.openxmlformats.org/officeDocument/2006/relationships/image" Target="../media/image36.png"/><Relationship Id="rId3" Type="http://schemas.openxmlformats.org/officeDocument/2006/relationships/audio" Target="../media/audio31.wav"/><Relationship Id="rId7" Type="http://schemas.openxmlformats.org/officeDocument/2006/relationships/audio" Target="../media/audio35.wav"/><Relationship Id="rId12" Type="http://schemas.openxmlformats.org/officeDocument/2006/relationships/image" Target="../media/image35.gif"/><Relationship Id="rId17" Type="http://schemas.openxmlformats.org/officeDocument/2006/relationships/image" Target="../media/image3.png"/><Relationship Id="rId2" Type="http://schemas.openxmlformats.org/officeDocument/2006/relationships/notesSlide" Target="../notesSlides/notesSlide11.xml"/><Relationship Id="rId16" Type="http://schemas.openxmlformats.org/officeDocument/2006/relationships/image" Target="../media/image39.png"/><Relationship Id="rId1" Type="http://schemas.openxmlformats.org/officeDocument/2006/relationships/slideLayout" Target="../slideLayouts/slideLayout5.xml"/><Relationship Id="rId6" Type="http://schemas.openxmlformats.org/officeDocument/2006/relationships/audio" Target="../media/audio34.wav"/><Relationship Id="rId11" Type="http://schemas.openxmlformats.org/officeDocument/2006/relationships/image" Target="../media/image34.gif"/><Relationship Id="rId5" Type="http://schemas.openxmlformats.org/officeDocument/2006/relationships/audio" Target="../media/audio33.wav"/><Relationship Id="rId15" Type="http://schemas.openxmlformats.org/officeDocument/2006/relationships/image" Target="../media/image38.png"/><Relationship Id="rId10" Type="http://schemas.openxmlformats.org/officeDocument/2006/relationships/audio" Target="../media/audio37.wav"/><Relationship Id="rId4" Type="http://schemas.openxmlformats.org/officeDocument/2006/relationships/audio" Target="../media/audio32.wav"/><Relationship Id="rId9" Type="http://schemas.openxmlformats.org/officeDocument/2006/relationships/image" Target="../media/image33.png"/><Relationship Id="rId14" Type="http://schemas.openxmlformats.org/officeDocument/2006/relationships/image" Target="../media/image37.png"/></Relationships>
</file>

<file path=ppt/slides/_rels/slide12.xml.rels><?xml version="1.0" encoding="UTF-8" standalone="yes"?>
<Relationships xmlns="http://schemas.openxmlformats.org/package/2006/relationships"><Relationship Id="rId8" Type="http://schemas.openxmlformats.org/officeDocument/2006/relationships/audio" Target="../media/audio40.wav"/><Relationship Id="rId13" Type="http://schemas.openxmlformats.org/officeDocument/2006/relationships/audio" Target="../media/audio45.wav"/><Relationship Id="rId18" Type="http://schemas.openxmlformats.org/officeDocument/2006/relationships/image" Target="../media/image45.png"/><Relationship Id="rId3" Type="http://schemas.openxmlformats.org/officeDocument/2006/relationships/image" Target="../media/image40.png"/><Relationship Id="rId21" Type="http://schemas.openxmlformats.org/officeDocument/2006/relationships/image" Target="../media/image36.png"/><Relationship Id="rId7" Type="http://schemas.openxmlformats.org/officeDocument/2006/relationships/audio" Target="../media/audio39.wav"/><Relationship Id="rId12" Type="http://schemas.openxmlformats.org/officeDocument/2006/relationships/audio" Target="../media/audio44.wav"/><Relationship Id="rId17" Type="http://schemas.openxmlformats.org/officeDocument/2006/relationships/image" Target="../media/image3.png"/><Relationship Id="rId25" Type="http://schemas.openxmlformats.org/officeDocument/2006/relationships/image" Target="../media/image49.png"/><Relationship Id="rId2" Type="http://schemas.openxmlformats.org/officeDocument/2006/relationships/notesSlide" Target="../notesSlides/notesSlide12.xml"/><Relationship Id="rId16" Type="http://schemas.openxmlformats.org/officeDocument/2006/relationships/image" Target="../media/image44.png"/><Relationship Id="rId20" Type="http://schemas.openxmlformats.org/officeDocument/2006/relationships/image" Target="../media/image39.png"/><Relationship Id="rId1" Type="http://schemas.openxmlformats.org/officeDocument/2006/relationships/slideLayout" Target="../slideLayouts/slideLayout26.xml"/><Relationship Id="rId6" Type="http://schemas.openxmlformats.org/officeDocument/2006/relationships/audio" Target="../media/audio38.wav"/><Relationship Id="rId11" Type="http://schemas.openxmlformats.org/officeDocument/2006/relationships/audio" Target="../media/audio43.wav"/><Relationship Id="rId24"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37.png"/><Relationship Id="rId23" Type="http://schemas.openxmlformats.org/officeDocument/2006/relationships/image" Target="../media/image27.png"/><Relationship Id="rId10" Type="http://schemas.openxmlformats.org/officeDocument/2006/relationships/audio" Target="../media/audio42.wav"/><Relationship Id="rId19" Type="http://schemas.openxmlformats.org/officeDocument/2006/relationships/image" Target="../media/image46.png"/><Relationship Id="rId4" Type="http://schemas.openxmlformats.org/officeDocument/2006/relationships/image" Target="../media/image41.svg"/><Relationship Id="rId9" Type="http://schemas.openxmlformats.org/officeDocument/2006/relationships/audio" Target="../media/audio41.wav"/><Relationship Id="rId14" Type="http://schemas.openxmlformats.org/officeDocument/2006/relationships/image" Target="../media/image43.png"/><Relationship Id="rId22"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audio" Target="../media/audio46.wav"/><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8" Type="http://schemas.openxmlformats.org/officeDocument/2006/relationships/audio" Target="../media/audio49.wav"/><Relationship Id="rId13" Type="http://schemas.openxmlformats.org/officeDocument/2006/relationships/audio" Target="../media/audio54.wav"/><Relationship Id="rId18" Type="http://schemas.openxmlformats.org/officeDocument/2006/relationships/audio" Target="../media/audio59.wav"/><Relationship Id="rId3" Type="http://schemas.openxmlformats.org/officeDocument/2006/relationships/audio" Target="../media/audio47.wav"/><Relationship Id="rId21" Type="http://schemas.openxmlformats.org/officeDocument/2006/relationships/audio" Target="../media/audio62.wav"/><Relationship Id="rId7" Type="http://schemas.openxmlformats.org/officeDocument/2006/relationships/audio" Target="../media/audio48.wav"/><Relationship Id="rId12" Type="http://schemas.openxmlformats.org/officeDocument/2006/relationships/audio" Target="../media/audio53.wav"/><Relationship Id="rId17" Type="http://schemas.openxmlformats.org/officeDocument/2006/relationships/audio" Target="../media/audio58.wav"/><Relationship Id="rId2" Type="http://schemas.openxmlformats.org/officeDocument/2006/relationships/notesSlide" Target="../notesSlides/notesSlide14.xml"/><Relationship Id="rId16" Type="http://schemas.openxmlformats.org/officeDocument/2006/relationships/audio" Target="../media/audio57.wav"/><Relationship Id="rId20" Type="http://schemas.openxmlformats.org/officeDocument/2006/relationships/audio" Target="../media/audio61.wav"/><Relationship Id="rId1" Type="http://schemas.openxmlformats.org/officeDocument/2006/relationships/slideLayout" Target="../slideLayouts/slideLayout5.xml"/><Relationship Id="rId6" Type="http://schemas.openxmlformats.org/officeDocument/2006/relationships/image" Target="../media/image52.png"/><Relationship Id="rId11" Type="http://schemas.openxmlformats.org/officeDocument/2006/relationships/audio" Target="../media/audio52.wav"/><Relationship Id="rId24" Type="http://schemas.openxmlformats.org/officeDocument/2006/relationships/audio" Target="../media/audio65.wav"/><Relationship Id="rId5" Type="http://schemas.openxmlformats.org/officeDocument/2006/relationships/image" Target="../media/image51.png"/><Relationship Id="rId15" Type="http://schemas.openxmlformats.org/officeDocument/2006/relationships/audio" Target="../media/audio56.wav"/><Relationship Id="rId23" Type="http://schemas.openxmlformats.org/officeDocument/2006/relationships/audio" Target="../media/audio64.wav"/><Relationship Id="rId10" Type="http://schemas.openxmlformats.org/officeDocument/2006/relationships/audio" Target="../media/audio51.wav"/><Relationship Id="rId19" Type="http://schemas.openxmlformats.org/officeDocument/2006/relationships/audio" Target="../media/audio60.wav"/><Relationship Id="rId4" Type="http://schemas.openxmlformats.org/officeDocument/2006/relationships/image" Target="../media/image50.png"/><Relationship Id="rId9" Type="http://schemas.openxmlformats.org/officeDocument/2006/relationships/audio" Target="../media/audio50.wav"/><Relationship Id="rId14" Type="http://schemas.openxmlformats.org/officeDocument/2006/relationships/audio" Target="../media/audio55.wav"/><Relationship Id="rId22" Type="http://schemas.openxmlformats.org/officeDocument/2006/relationships/audio" Target="../media/audio63.wav"/></Relationships>
</file>

<file path=ppt/slides/_rels/slide1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audio" Target="../media/audio66.wav"/></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7.png"/><Relationship Id="rId7"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38.png"/><Relationship Id="rId11" Type="http://schemas.openxmlformats.org/officeDocument/2006/relationships/image" Target="../media/image49.png"/><Relationship Id="rId5" Type="http://schemas.openxmlformats.org/officeDocument/2006/relationships/image" Target="../media/image36.png"/><Relationship Id="rId10" Type="http://schemas.openxmlformats.org/officeDocument/2006/relationships/image" Target="../media/image53.png"/><Relationship Id="rId4" Type="http://schemas.openxmlformats.org/officeDocument/2006/relationships/image" Target="../media/image39.png"/><Relationship Id="rId9" Type="http://schemas.openxmlformats.org/officeDocument/2006/relationships/image" Target="../media/image48.png"/></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png"/><Relationship Id="rId7"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54.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26.xml"/><Relationship Id="rId5" Type="http://schemas.openxmlformats.org/officeDocument/2006/relationships/image" Target="../media/image52.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26.xml"/><Relationship Id="rId5" Type="http://schemas.openxmlformats.org/officeDocument/2006/relationships/image" Target="../media/image52.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3.wav"/><Relationship Id="rId15" Type="http://schemas.openxmlformats.org/officeDocument/2006/relationships/image" Target="../media/image11.png"/><Relationship Id="rId10" Type="http://schemas.openxmlformats.org/officeDocument/2006/relationships/image" Target="../media/image6.jpeg"/><Relationship Id="rId4" Type="http://schemas.openxmlformats.org/officeDocument/2006/relationships/audio" Target="../media/audio2.wav"/><Relationship Id="rId9" Type="http://schemas.openxmlformats.org/officeDocument/2006/relationships/image" Target="../media/image5.png"/><Relationship Id="rId1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audio" Target="../media/audio7.wav"/><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audio" Target="../media/audio10.wav"/><Relationship Id="rId5" Type="http://schemas.openxmlformats.org/officeDocument/2006/relationships/audio" Target="../media/audio9.wav"/><Relationship Id="rId10" Type="http://schemas.openxmlformats.org/officeDocument/2006/relationships/image" Target="../media/image14.png"/><Relationship Id="rId4" Type="http://schemas.openxmlformats.org/officeDocument/2006/relationships/audio" Target="../media/audio8.wav"/><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audio" Target="../media/audio15.wav"/><Relationship Id="rId13" Type="http://schemas.openxmlformats.org/officeDocument/2006/relationships/image" Target="../media/image16.png"/><Relationship Id="rId18" Type="http://schemas.openxmlformats.org/officeDocument/2006/relationships/audio" Target="../media/audio22.wav"/><Relationship Id="rId3" Type="http://schemas.openxmlformats.org/officeDocument/2006/relationships/image" Target="../media/image15.png"/><Relationship Id="rId7" Type="http://schemas.openxmlformats.org/officeDocument/2006/relationships/audio" Target="../media/audio14.wav"/><Relationship Id="rId12" Type="http://schemas.openxmlformats.org/officeDocument/2006/relationships/audio" Target="../media/audio19.wav"/><Relationship Id="rId17" Type="http://schemas.openxmlformats.org/officeDocument/2006/relationships/audio" Target="../media/audio21.wav"/><Relationship Id="rId2" Type="http://schemas.openxmlformats.org/officeDocument/2006/relationships/notesSlide" Target="../notesSlides/notesSlide4.xml"/><Relationship Id="rId16" Type="http://schemas.openxmlformats.org/officeDocument/2006/relationships/image" Target="../media/image18.svg"/><Relationship Id="rId20" Type="http://schemas.openxmlformats.org/officeDocument/2006/relationships/image" Target="../media/image19.png"/><Relationship Id="rId1" Type="http://schemas.openxmlformats.org/officeDocument/2006/relationships/slideLayout" Target="../slideLayouts/slideLayout21.xml"/><Relationship Id="rId6" Type="http://schemas.openxmlformats.org/officeDocument/2006/relationships/audio" Target="../media/audio13.wav"/><Relationship Id="rId11" Type="http://schemas.openxmlformats.org/officeDocument/2006/relationships/audio" Target="../media/audio18.wav"/><Relationship Id="rId5" Type="http://schemas.openxmlformats.org/officeDocument/2006/relationships/audio" Target="../media/audio12.wav"/><Relationship Id="rId15" Type="http://schemas.openxmlformats.org/officeDocument/2006/relationships/image" Target="../media/image17.png"/><Relationship Id="rId10" Type="http://schemas.openxmlformats.org/officeDocument/2006/relationships/audio" Target="../media/audio17.wav"/><Relationship Id="rId19" Type="http://schemas.openxmlformats.org/officeDocument/2006/relationships/audio" Target="../media/audio23.wav"/><Relationship Id="rId4" Type="http://schemas.openxmlformats.org/officeDocument/2006/relationships/audio" Target="../media/audio11.wav"/><Relationship Id="rId9" Type="http://schemas.openxmlformats.org/officeDocument/2006/relationships/audio" Target="../media/audio16.wav"/><Relationship Id="rId14" Type="http://schemas.openxmlformats.org/officeDocument/2006/relationships/audio" Target="../media/audio20.wav"/></Relationships>
</file>

<file path=ppt/slides/_rels/slide5.xml.rels><?xml version="1.0" encoding="UTF-8" standalone="yes"?>
<Relationships xmlns="http://schemas.openxmlformats.org/package/2006/relationships"><Relationship Id="rId3" Type="http://schemas.openxmlformats.org/officeDocument/2006/relationships/audio" Target="../media/audio24.wav"/><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1.gif"/><Relationship Id="rId5" Type="http://schemas.openxmlformats.org/officeDocument/2006/relationships/image" Target="../media/image20.gif"/><Relationship Id="rId4" Type="http://schemas.openxmlformats.org/officeDocument/2006/relationships/audio" Target="../media/audio25.wav"/></Relationships>
</file>

<file path=ppt/slides/_rels/slide6.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audio" Target="../media/audio26.wav"/></Relationships>
</file>

<file path=ppt/slides/_rels/slide7.xml.rels><?xml version="1.0" encoding="UTF-8" standalone="yes"?>
<Relationships xmlns="http://schemas.openxmlformats.org/package/2006/relationships"><Relationship Id="rId3" Type="http://schemas.openxmlformats.org/officeDocument/2006/relationships/image" Target="../media/image20.gif"/><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audio" Target="../media/audio27.wav"/></Relationships>
</file>

<file path=ppt/slides/_rels/slide8.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27.png"/><Relationship Id="rId4" Type="http://schemas.openxmlformats.org/officeDocument/2006/relationships/audio" Target="../media/audio28.wav"/></Relationships>
</file>

<file path=ppt/slides/_rels/slide9.xml.rels><?xml version="1.0" encoding="UTF-8" standalone="yes"?>
<Relationships xmlns="http://schemas.openxmlformats.org/package/2006/relationships"><Relationship Id="rId3" Type="http://schemas.openxmlformats.org/officeDocument/2006/relationships/image" Target="../media/image20.gif"/><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28.png"/><Relationship Id="rId4" Type="http://schemas.openxmlformats.org/officeDocument/2006/relationships/audio" Target="../media/audio2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CustomShape 1">
            <a:extLst>
              <a:ext uri="{FF2B5EF4-FFF2-40B4-BE49-F238E27FC236}">
                <a16:creationId xmlns:a16="http://schemas.microsoft.com/office/drawing/2014/main" id="{D9F09DF2-C99C-4AE5-B878-10333DAF4102}"/>
              </a:ext>
            </a:extLst>
          </p:cNvPr>
          <p:cNvSpPr/>
          <p:nvPr/>
        </p:nvSpPr>
        <p:spPr>
          <a:xfrm>
            <a:off x="0" y="9236"/>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3B3838"/>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1000" y="163664"/>
            <a:ext cx="3588984" cy="1325563"/>
          </a:xfrm>
        </p:spPr>
        <p:txBody>
          <a:bodyPr>
            <a:noAutofit/>
          </a:bodyPr>
          <a:lstStyle/>
          <a:p>
            <a:pPr algn="ctr"/>
            <a:r>
              <a:rPr lang="en-GB" sz="3600" b="1" dirty="0">
                <a:solidFill>
                  <a:srgbClr val="3B3838"/>
                </a:solidFill>
                <a:latin typeface="Century Gothic"/>
                <a:ea typeface="Century Gothic"/>
                <a:cs typeface="Century Gothic"/>
                <a:sym typeface="Century Gothic"/>
              </a:rPr>
              <a:t>Describing me and others</a:t>
            </a:r>
            <a:br>
              <a:rPr lang="en-GB" sz="3600" dirty="0">
                <a:solidFill>
                  <a:srgbClr val="3B3838"/>
                </a:solidFill>
                <a:latin typeface="Arial"/>
                <a:cs typeface="Arial"/>
                <a:sym typeface="Arial"/>
              </a:rPr>
            </a:br>
            <a:endParaRPr lang="en-GB" sz="3600" dirty="0">
              <a:solidFill>
                <a:srgbClr val="3B3838"/>
              </a:solidFill>
            </a:endParaRPr>
          </a:p>
        </p:txBody>
      </p:sp>
      <p:pic>
        <p:nvPicPr>
          <p:cNvPr id="8" name="Picture 7" descr="Map&#10;&#10;Description automatically generated">
            <a:extLst>
              <a:ext uri="{FF2B5EF4-FFF2-40B4-BE49-F238E27FC236}">
                <a16:creationId xmlns:a16="http://schemas.microsoft.com/office/drawing/2014/main" id="{7E2E925F-F542-435B-8CEB-05FEDBBEE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C9A0E710-98FE-45EC-A32A-7523767395BD}"/>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1 Week 8</a:t>
            </a:r>
          </a:p>
        </p:txBody>
      </p:sp>
      <p:sp>
        <p:nvSpPr>
          <p:cNvPr id="3" name="CustomShape 2">
            <a:extLst>
              <a:ext uri="{FF2B5EF4-FFF2-40B4-BE49-F238E27FC236}">
                <a16:creationId xmlns:a16="http://schemas.microsoft.com/office/drawing/2014/main" id="{22C24C22-B136-8C7A-9445-5A0438CB5138}"/>
              </a:ext>
            </a:extLst>
          </p:cNvPr>
          <p:cNvSpPr/>
          <p:nvPr/>
        </p:nvSpPr>
        <p:spPr>
          <a:xfrm>
            <a:off x="5649294" y="4911926"/>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4" name="Picture 3">
            <a:extLst>
              <a:ext uri="{FF2B5EF4-FFF2-40B4-BE49-F238E27FC236}">
                <a16:creationId xmlns:a16="http://schemas.microsoft.com/office/drawing/2014/main" id="{B536B589-68D2-A882-FF26-5776D26C17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2748" y="3797351"/>
            <a:ext cx="1198277" cy="1211524"/>
          </a:xfrm>
          <a:prstGeom prst="rect">
            <a:avLst/>
          </a:prstGeom>
        </p:spPr>
      </p:pic>
      <p:pic>
        <p:nvPicPr>
          <p:cNvPr id="5" name="Picture 4">
            <a:extLst>
              <a:ext uri="{FF2B5EF4-FFF2-40B4-BE49-F238E27FC236}">
                <a16:creationId xmlns:a16="http://schemas.microsoft.com/office/drawing/2014/main" id="{077CD629-C3F6-6726-2853-88F35248A6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84957" y="3907707"/>
            <a:ext cx="1248289" cy="1197581"/>
          </a:xfrm>
          <a:prstGeom prst="rect">
            <a:avLst/>
          </a:prstGeom>
        </p:spPr>
      </p:pic>
      <p:grpSp>
        <p:nvGrpSpPr>
          <p:cNvPr id="6" name="Group 5">
            <a:extLst>
              <a:ext uri="{FF2B5EF4-FFF2-40B4-BE49-F238E27FC236}">
                <a16:creationId xmlns:a16="http://schemas.microsoft.com/office/drawing/2014/main" id="{F4EA939A-40DB-1D15-3FE8-4564CEBA94BA}"/>
              </a:ext>
            </a:extLst>
          </p:cNvPr>
          <p:cNvGrpSpPr/>
          <p:nvPr/>
        </p:nvGrpSpPr>
        <p:grpSpPr>
          <a:xfrm>
            <a:off x="1111980" y="1937110"/>
            <a:ext cx="1949333" cy="1860241"/>
            <a:chOff x="1111980" y="1617070"/>
            <a:chExt cx="1949333" cy="1860241"/>
          </a:xfrm>
        </p:grpSpPr>
        <p:sp>
          <p:nvSpPr>
            <p:cNvPr id="7" name="Oval 6">
              <a:extLst>
                <a:ext uri="{FF2B5EF4-FFF2-40B4-BE49-F238E27FC236}">
                  <a16:creationId xmlns:a16="http://schemas.microsoft.com/office/drawing/2014/main" id="{6FEB863D-9CED-51E2-D35A-84CEF1374B6E}"/>
                </a:ext>
              </a:extLst>
            </p:cNvPr>
            <p:cNvSpPr/>
            <p:nvPr/>
          </p:nvSpPr>
          <p:spPr>
            <a:xfrm>
              <a:off x="1899722" y="1970740"/>
              <a:ext cx="560178" cy="3467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E4610E55-1D7C-2CCD-FFAD-819D5B043ACC}"/>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1980" y="1617070"/>
              <a:ext cx="1949333" cy="1860241"/>
            </a:xfrm>
            <a:prstGeom prst="rect">
              <a:avLst/>
            </a:prstGeom>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D58E920-5769-461D-BF6A-E26F610CFC7C}"/>
              </a:ext>
            </a:extLst>
          </p:cNvPr>
          <p:cNvSpPr txBox="1"/>
          <p:nvPr/>
        </p:nvSpPr>
        <p:spPr>
          <a:xfrm>
            <a:off x="3290673" y="144150"/>
            <a:ext cx="637065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Lias</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has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lost</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his</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things</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Help</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him</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find</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them</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8" name="Title 2">
            <a:extLst>
              <a:ext uri="{FF2B5EF4-FFF2-40B4-BE49-F238E27FC236}">
                <a16:creationId xmlns:a16="http://schemas.microsoft.com/office/drawing/2014/main" id="{3DD0BE43-F425-4B8B-A816-E4E70B8C1FB8}"/>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9" name="Group 8">
            <a:extLst>
              <a:ext uri="{FF2B5EF4-FFF2-40B4-BE49-F238E27FC236}">
                <a16:creationId xmlns:a16="http://schemas.microsoft.com/office/drawing/2014/main" id="{66D2D8F7-A6C6-4232-A899-5B7367AA5916}"/>
              </a:ext>
            </a:extLst>
          </p:cNvPr>
          <p:cNvGrpSpPr/>
          <p:nvPr/>
        </p:nvGrpSpPr>
        <p:grpSpPr>
          <a:xfrm>
            <a:off x="10850272" y="161306"/>
            <a:ext cx="1240568" cy="1008631"/>
            <a:chOff x="10818487" y="2376307"/>
            <a:chExt cx="1240568" cy="1008631"/>
          </a:xfrm>
        </p:grpSpPr>
        <p:sp>
          <p:nvSpPr>
            <p:cNvPr id="10" name="Oval 9">
              <a:extLst>
                <a:ext uri="{FF2B5EF4-FFF2-40B4-BE49-F238E27FC236}">
                  <a16:creationId xmlns:a16="http://schemas.microsoft.com/office/drawing/2014/main" id="{723A80D7-E6F7-4F66-8F49-98FEB66E0E8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F7A7215D-9BDB-495B-8D1C-315E21061DA5}"/>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4" name="Explosion: 8 Points 13">
              <a:extLst>
                <a:ext uri="{FF2B5EF4-FFF2-40B4-BE49-F238E27FC236}">
                  <a16:creationId xmlns:a16="http://schemas.microsoft.com/office/drawing/2014/main" id="{7DCDBE20-FD27-42F7-ABB0-8491273A5260}"/>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5" name="TextBox 14">
              <a:extLst>
                <a:ext uri="{FF2B5EF4-FFF2-40B4-BE49-F238E27FC236}">
                  <a16:creationId xmlns:a16="http://schemas.microsoft.com/office/drawing/2014/main" id="{5B33B6DB-09F7-432C-B18A-DB474CF8B268}"/>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pic>
        <p:nvPicPr>
          <p:cNvPr id="12" name="Picture 11" descr="A cartoon of a child&#10;&#10;Description automatically generated with medium confidence">
            <a:extLst>
              <a:ext uri="{FF2B5EF4-FFF2-40B4-BE49-F238E27FC236}">
                <a16:creationId xmlns:a16="http://schemas.microsoft.com/office/drawing/2014/main" id="{BEF04CCD-EDAF-BD8F-2ED8-025210DE01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171" y="2550484"/>
            <a:ext cx="2372691" cy="4307516"/>
          </a:xfrm>
          <a:prstGeom prst="rect">
            <a:avLst/>
          </a:prstGeom>
        </p:spPr>
      </p:pic>
      <p:sp>
        <p:nvSpPr>
          <p:cNvPr id="17" name="Speech Bubble: Rectangle with Corners Rounded 16">
            <a:hlinkClick r:id="" action="ppaction://noaction">
              <a:snd r:embed="rId4" name="T1_W8F_5.7.wav"/>
            </a:hlinkClick>
            <a:extLst>
              <a:ext uri="{FF2B5EF4-FFF2-40B4-BE49-F238E27FC236}">
                <a16:creationId xmlns:a16="http://schemas.microsoft.com/office/drawing/2014/main" id="{94772178-D03D-9896-1EBE-14CBC3690B8C}"/>
              </a:ext>
            </a:extLst>
          </p:cNvPr>
          <p:cNvSpPr/>
          <p:nvPr/>
        </p:nvSpPr>
        <p:spPr>
          <a:xfrm>
            <a:off x="2833141" y="2776371"/>
            <a:ext cx="4774367" cy="1139252"/>
          </a:xfrm>
          <a:prstGeom prst="wedgeRoundRectCallout">
            <a:avLst>
              <a:gd name="adj1" fmla="val -61963"/>
              <a:gd name="adj2" fmla="val -3947"/>
              <a:gd name="adj3" fmla="val 16667"/>
            </a:avLst>
          </a:prstGeom>
          <a:solidFill>
            <a:srgbClr val="FFD319"/>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Der Ball </a:t>
            </a:r>
            <a:r>
              <a:rPr lang="en-GB" sz="2400" dirty="0" err="1">
                <a:solidFill>
                  <a:srgbClr val="002060"/>
                </a:solidFill>
                <a:latin typeface="Century Gothic" panose="020B0502020202020204" pitchFamily="34" charset="0"/>
              </a:rPr>
              <a:t>ist</a:t>
            </a:r>
            <a:r>
              <a:rPr lang="en-GB" sz="2400" dirty="0">
                <a:solidFill>
                  <a:srgbClr val="002060"/>
                </a:solidFill>
                <a:latin typeface="Century Gothic" panose="020B0502020202020204" pitchFamily="34" charset="0"/>
              </a:rPr>
              <a:t> schwarz und </a:t>
            </a:r>
            <a:r>
              <a:rPr lang="en-GB" sz="2400" dirty="0" err="1">
                <a:solidFill>
                  <a:srgbClr val="002060"/>
                </a:solidFill>
                <a:latin typeface="Century Gothic" panose="020B0502020202020204" pitchFamily="34" charset="0"/>
              </a:rPr>
              <a:t>weiß</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aber</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nicht</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grün</a:t>
            </a:r>
            <a:r>
              <a:rPr lang="en-GB" sz="2400" dirty="0">
                <a:solidFill>
                  <a:srgbClr val="002060"/>
                </a:solidFill>
                <a:latin typeface="Century Gothic" panose="020B0502020202020204" pitchFamily="34" charset="0"/>
              </a:rPr>
              <a:t>.</a:t>
            </a:r>
          </a:p>
        </p:txBody>
      </p:sp>
      <p:sp>
        <p:nvSpPr>
          <p:cNvPr id="28" name="Oval 27">
            <a:extLst>
              <a:ext uri="{FF2B5EF4-FFF2-40B4-BE49-F238E27FC236}">
                <a16:creationId xmlns:a16="http://schemas.microsoft.com/office/drawing/2014/main" id="{8A7D2EC1-5AA4-8C5E-30A3-EB2A091C4264}"/>
              </a:ext>
            </a:extLst>
          </p:cNvPr>
          <p:cNvSpPr/>
          <p:nvPr/>
        </p:nvSpPr>
        <p:spPr>
          <a:xfrm>
            <a:off x="9158344" y="2381357"/>
            <a:ext cx="2489343" cy="2334666"/>
          </a:xfrm>
          <a:prstGeom prst="ellipse">
            <a:avLst/>
          </a:prstGeom>
          <a:no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098" name="Picture 2" descr="Free football ball sport vector">
            <a:extLst>
              <a:ext uri="{FF2B5EF4-FFF2-40B4-BE49-F238E27FC236}">
                <a16:creationId xmlns:a16="http://schemas.microsoft.com/office/drawing/2014/main" id="{0FB22AAB-7C75-9255-E8D5-C44BECF2B4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83685" y="2501103"/>
            <a:ext cx="2038662" cy="203866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ree tennis ball tennis ball vector">
            <a:extLst>
              <a:ext uri="{FF2B5EF4-FFF2-40B4-BE49-F238E27FC236}">
                <a16:creationId xmlns:a16="http://schemas.microsoft.com/office/drawing/2014/main" id="{2E098D49-A45B-0A56-4682-8A09949E7A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84390" y="3960552"/>
            <a:ext cx="2064072" cy="206407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Free bowling ball black vector">
            <a:extLst>
              <a:ext uri="{FF2B5EF4-FFF2-40B4-BE49-F238E27FC236}">
                <a16:creationId xmlns:a16="http://schemas.microsoft.com/office/drawing/2014/main" id="{FBB755D8-FDE6-6975-1417-20A1A9F63B3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95505" y="4759441"/>
            <a:ext cx="1878087" cy="1960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2856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2434389"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3</a:t>
            </a:r>
            <a:endParaRPr lang="en-GB" sz="3200" dirty="0"/>
          </a:p>
        </p:txBody>
      </p:sp>
      <p:sp>
        <p:nvSpPr>
          <p:cNvPr id="50" name="Google Shape;119;p1">
            <a:extLst>
              <a:ext uri="{FF2B5EF4-FFF2-40B4-BE49-F238E27FC236}">
                <a16:creationId xmlns:a16="http://schemas.microsoft.com/office/drawing/2014/main" id="{A71ACA46-CE7F-4525-A190-BB7A5355194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3" name="Title 2">
            <a:extLst>
              <a:ext uri="{FF2B5EF4-FFF2-40B4-BE49-F238E27FC236}">
                <a16:creationId xmlns:a16="http://schemas.microsoft.com/office/drawing/2014/main" id="{A201A429-64ED-4B7A-94F6-0DC7EAB1D42B}"/>
              </a:ext>
            </a:extLst>
          </p:cNvPr>
          <p:cNvSpPr txBox="1">
            <a:spLocks/>
          </p:cNvSpPr>
          <p:nvPr/>
        </p:nvSpPr>
        <p:spPr>
          <a:xfrm>
            <a:off x="10737630" y="1069266"/>
            <a:ext cx="1316286" cy="374973"/>
          </a:xfrm>
          <a:prstGeom prst="rect">
            <a:avLst/>
          </a:prstGeom>
          <a:solidFill>
            <a:srgbClr val="FFD10D"/>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E7E6E6">
                    <a:lumMod val="10000"/>
                  </a:srgbClr>
                </a:solidFill>
                <a:effectLst/>
                <a:uLnTx/>
                <a:uFillTx/>
                <a:latin typeface="Century Gothic" panose="020B0502020202020204" pitchFamily="34" charset="0"/>
                <a:ea typeface="+mj-ea"/>
                <a:cs typeface="+mj-cs"/>
              </a:rPr>
              <a:t>sprechen</a:t>
            </a:r>
            <a:endParaRPr kumimoji="0" lang="en-GB" sz="2000" b="1" i="0" u="none" strike="noStrike" kern="1200" cap="none" spc="0" normalizeH="0" baseline="0" noProof="0" dirty="0">
              <a:ln>
                <a:noFill/>
              </a:ln>
              <a:solidFill>
                <a:srgbClr val="E7E6E6">
                  <a:lumMod val="10000"/>
                </a:srgbClr>
              </a:solidFill>
              <a:effectLst/>
              <a:uLnTx/>
              <a:uFillTx/>
              <a:latin typeface="Century Gothic" panose="020B0502020202020204" pitchFamily="34" charset="0"/>
              <a:ea typeface="+mj-ea"/>
              <a:cs typeface="+mj-cs"/>
            </a:endParaRPr>
          </a:p>
        </p:txBody>
      </p:sp>
      <p:grpSp>
        <p:nvGrpSpPr>
          <p:cNvPr id="24" name="Group 23">
            <a:extLst>
              <a:ext uri="{FF2B5EF4-FFF2-40B4-BE49-F238E27FC236}">
                <a16:creationId xmlns:a16="http://schemas.microsoft.com/office/drawing/2014/main" id="{BE4020B0-A2A3-4F68-801E-E9DF382DC02F}"/>
              </a:ext>
            </a:extLst>
          </p:cNvPr>
          <p:cNvGrpSpPr/>
          <p:nvPr/>
        </p:nvGrpSpPr>
        <p:grpSpPr>
          <a:xfrm>
            <a:off x="10737630" y="91705"/>
            <a:ext cx="1316286" cy="754334"/>
            <a:chOff x="10714104" y="160499"/>
            <a:chExt cx="1316286" cy="754334"/>
          </a:xfrm>
        </p:grpSpPr>
        <p:sp>
          <p:nvSpPr>
            <p:cNvPr id="25" name="Speech Bubble: Rectangle with Corners Rounded 24">
              <a:extLst>
                <a:ext uri="{FF2B5EF4-FFF2-40B4-BE49-F238E27FC236}">
                  <a16:creationId xmlns:a16="http://schemas.microsoft.com/office/drawing/2014/main" id="{F4B5CDE5-34C6-427E-BD36-480850F7712A}"/>
                </a:ext>
              </a:extLst>
            </p:cNvPr>
            <p:cNvSpPr/>
            <p:nvPr/>
          </p:nvSpPr>
          <p:spPr>
            <a:xfrm>
              <a:off x="10714104" y="160499"/>
              <a:ext cx="1316286" cy="754334"/>
            </a:xfrm>
            <a:prstGeom prst="wedgeRoundRectCallout">
              <a:avLst>
                <a:gd name="adj1" fmla="val -3751"/>
                <a:gd name="adj2" fmla="val 80385"/>
                <a:gd name="adj3" fmla="val 16667"/>
              </a:avLst>
            </a:prstGeom>
            <a:solidFill>
              <a:sysClr val="window" lastClr="FFFFFF"/>
            </a:solidFill>
            <a:ln w="76200" cap="flat" cmpd="sng" algn="ctr">
              <a:solidFill>
                <a:srgbClr val="E7E6E6">
                  <a:lumMod val="1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26" name="Speech Bubble: Rectangle with Corners Rounded 25">
              <a:extLst>
                <a:ext uri="{FF2B5EF4-FFF2-40B4-BE49-F238E27FC236}">
                  <a16:creationId xmlns:a16="http://schemas.microsoft.com/office/drawing/2014/main" id="{5A07DE71-EF7E-4BB1-9B08-A8CC57BE3E77}"/>
                </a:ext>
              </a:extLst>
            </p:cNvPr>
            <p:cNvSpPr/>
            <p:nvPr/>
          </p:nvSpPr>
          <p:spPr>
            <a:xfrm>
              <a:off x="10737630" y="179881"/>
              <a:ext cx="1269234" cy="734951"/>
            </a:xfrm>
            <a:prstGeom prst="wedgeRoundRectCallout">
              <a:avLst>
                <a:gd name="adj1" fmla="val -3751"/>
                <a:gd name="adj2" fmla="val 80385"/>
                <a:gd name="adj3" fmla="val 16667"/>
              </a:avLst>
            </a:prstGeom>
            <a:solidFill>
              <a:sysClr val="window" lastClr="FFFFFF"/>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27" name="Picture 26" descr="A picture containing text, reptile&#10;&#10;Description automatically generated">
              <a:extLst>
                <a:ext uri="{FF2B5EF4-FFF2-40B4-BE49-F238E27FC236}">
                  <a16:creationId xmlns:a16="http://schemas.microsoft.com/office/drawing/2014/main" id="{95BB7C96-D5B4-4C5E-BBCE-F7C229BAA64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28" name="TextBox 27">
              <a:extLst>
                <a:ext uri="{FF2B5EF4-FFF2-40B4-BE49-F238E27FC236}">
                  <a16:creationId xmlns:a16="http://schemas.microsoft.com/office/drawing/2014/main" id="{9B2BAC05-D02F-4D9D-A61C-1280A946D181}"/>
                </a:ext>
              </a:extLst>
            </p:cNvPr>
            <p:cNvSpPr txBox="1"/>
            <p:nvPr/>
          </p:nvSpPr>
          <p:spPr>
            <a:xfrm>
              <a:off x="11439650" y="268502"/>
              <a:ext cx="46443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E7E6E6">
                      <a:lumMod val="10000"/>
                    </a:srgbClr>
                  </a:solidFill>
                  <a:effectLst/>
                  <a:uLnTx/>
                  <a:uFillTx/>
                  <a:latin typeface="Century Gothic"/>
                  <a:ea typeface="+mn-ea"/>
                  <a:cs typeface="+mn-cs"/>
                </a:rPr>
                <a:t>…</a:t>
              </a:r>
            </a:p>
          </p:txBody>
        </p:sp>
      </p:grpSp>
      <p:sp>
        <p:nvSpPr>
          <p:cNvPr id="41" name="Rounded Rectangular Callout 5">
            <a:extLst>
              <a:ext uri="{FF2B5EF4-FFF2-40B4-BE49-F238E27FC236}">
                <a16:creationId xmlns:a16="http://schemas.microsoft.com/office/drawing/2014/main" id="{0059DD6D-1564-F93C-61B8-30B1549A99C8}"/>
              </a:ext>
            </a:extLst>
          </p:cNvPr>
          <p:cNvSpPr/>
          <p:nvPr/>
        </p:nvSpPr>
        <p:spPr>
          <a:xfrm>
            <a:off x="3278792" y="631781"/>
            <a:ext cx="3176757" cy="450785"/>
          </a:xfrm>
          <a:prstGeom prst="wedgeRoundRectCallout">
            <a:avLst>
              <a:gd name="adj1" fmla="val -105029"/>
              <a:gd name="adj2" fmla="val 26476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Bist</a:t>
            </a:r>
            <a:r>
              <a:rPr kumimoji="0" lang="en-GB" sz="24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du </a:t>
            </a:r>
            <a:r>
              <a:rPr kumimoji="0" lang="en-GB" sz="240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eine</a:t>
            </a:r>
            <a:r>
              <a:rPr kumimoji="0" lang="en-GB" sz="24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Idee?</a:t>
            </a:r>
          </a:p>
        </p:txBody>
      </p:sp>
      <p:sp>
        <p:nvSpPr>
          <p:cNvPr id="43" name="Rounded Rectangular Callout 8">
            <a:extLst>
              <a:ext uri="{FF2B5EF4-FFF2-40B4-BE49-F238E27FC236}">
                <a16:creationId xmlns:a16="http://schemas.microsoft.com/office/drawing/2014/main" id="{CB980295-2FB8-32C0-238E-DCC2EA3E99F7}"/>
              </a:ext>
            </a:extLst>
          </p:cNvPr>
          <p:cNvSpPr/>
          <p:nvPr/>
        </p:nvSpPr>
        <p:spPr>
          <a:xfrm>
            <a:off x="5454172" y="1187783"/>
            <a:ext cx="877801" cy="450785"/>
          </a:xfrm>
          <a:prstGeom prst="wedgeRoundRectCallout">
            <a:avLst>
              <a:gd name="adj1" fmla="val 491413"/>
              <a:gd name="adj2" fmla="val 158787"/>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Ja</a:t>
            </a:r>
          </a:p>
        </p:txBody>
      </p:sp>
      <p:sp>
        <p:nvSpPr>
          <p:cNvPr id="45" name="Rounded Rectangular Callout 10">
            <a:extLst>
              <a:ext uri="{FF2B5EF4-FFF2-40B4-BE49-F238E27FC236}">
                <a16:creationId xmlns:a16="http://schemas.microsoft.com/office/drawing/2014/main" id="{36B67D7B-FA3E-1B67-0FF5-BF7CA0FAC90D}"/>
              </a:ext>
            </a:extLst>
          </p:cNvPr>
          <p:cNvSpPr/>
          <p:nvPr/>
        </p:nvSpPr>
        <p:spPr>
          <a:xfrm>
            <a:off x="3278792" y="1731368"/>
            <a:ext cx="3118924" cy="450786"/>
          </a:xfrm>
          <a:prstGeom prst="wedgeRoundRectCallout">
            <a:avLst>
              <a:gd name="adj1" fmla="val -90521"/>
              <a:gd name="adj2" fmla="val 79642"/>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Wie </a:t>
            </a:r>
            <a:r>
              <a:rPr kumimoji="0" lang="en-GB" sz="240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ist</a:t>
            </a:r>
            <a:r>
              <a:rPr kumimoji="0" lang="en-GB" sz="24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die Idee?</a:t>
            </a:r>
          </a:p>
        </p:txBody>
      </p:sp>
      <p:sp>
        <p:nvSpPr>
          <p:cNvPr id="46" name="Rounded Rectangular Callout 11">
            <a:extLst>
              <a:ext uri="{FF2B5EF4-FFF2-40B4-BE49-F238E27FC236}">
                <a16:creationId xmlns:a16="http://schemas.microsoft.com/office/drawing/2014/main" id="{55D082EA-06B2-BC0C-D1AA-65781103859A}"/>
              </a:ext>
            </a:extLst>
          </p:cNvPr>
          <p:cNvSpPr/>
          <p:nvPr/>
        </p:nvSpPr>
        <p:spPr>
          <a:xfrm>
            <a:off x="4354424" y="2298891"/>
            <a:ext cx="4589336" cy="450785"/>
          </a:xfrm>
          <a:prstGeom prst="wedgeRoundRectCallout">
            <a:avLst>
              <a:gd name="adj1" fmla="val 82469"/>
              <a:gd name="adj2" fmla="val 41291"/>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Die Idee </a:t>
            </a:r>
            <a:r>
              <a:rPr kumimoji="0" lang="en-GB" sz="240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ist</a:t>
            </a:r>
            <a:r>
              <a:rPr kumimoji="0" lang="en-GB" sz="24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gut </a:t>
            </a:r>
            <a:r>
              <a:rPr kumimoji="0" lang="en-GB" sz="240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aber</a:t>
            </a:r>
            <a:r>
              <a:rPr kumimoji="0" lang="en-GB" sz="24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schwer</a:t>
            </a:r>
            <a:r>
              <a:rPr kumimoji="0" lang="en-GB" sz="24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57" name="TextBox 56">
            <a:hlinkClick r:id="" action="ppaction://noaction">
              <a:snd r:embed="rId10" name="T1_W8F_11.1.wav"/>
            </a:hlinkClick>
            <a:extLst>
              <a:ext uri="{FF2B5EF4-FFF2-40B4-BE49-F238E27FC236}">
                <a16:creationId xmlns:a16="http://schemas.microsoft.com/office/drawing/2014/main" id="{0E2CF5CE-0B39-0046-9F5A-0B1295BDBFD1}"/>
              </a:ext>
            </a:extLst>
          </p:cNvPr>
          <p:cNvSpPr txBox="1"/>
          <p:nvPr/>
        </p:nvSpPr>
        <p:spPr>
          <a:xfrm>
            <a:off x="3120169" y="115665"/>
            <a:ext cx="310373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Wie</a:t>
            </a:r>
            <a:r>
              <a:rPr kumimoji="0" lang="es-AR"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ist</a:t>
            </a:r>
            <a:r>
              <a:rPr kumimoji="0" lang="es-AR"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das </a:t>
            </a:r>
            <a:r>
              <a:rPr kumimoji="0" lang="es-AR"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Ding</a:t>
            </a:r>
            <a:r>
              <a:rPr kumimoji="0" lang="es-AR"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endParaRPr kumimoji="0" lang="es-A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9" name="Picture 8" descr="A cartoon of a person in a red dress&#10;&#10;Description automatically generated with low confidence">
            <a:extLst>
              <a:ext uri="{FF2B5EF4-FFF2-40B4-BE49-F238E27FC236}">
                <a16:creationId xmlns:a16="http://schemas.microsoft.com/office/drawing/2014/main" id="{62CA7E23-1B95-F264-FCA6-BBE260F7536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54783" y="1986635"/>
            <a:ext cx="1861213" cy="4760278"/>
          </a:xfrm>
          <a:prstGeom prst="rect">
            <a:avLst/>
          </a:prstGeom>
        </p:spPr>
      </p:pic>
      <p:pic>
        <p:nvPicPr>
          <p:cNvPr id="11" name="Picture 10" descr="A cartoon of a person with her hands in her pockets&#10;&#10;Description automatically generated with medium confidence">
            <a:extLst>
              <a:ext uri="{FF2B5EF4-FFF2-40B4-BE49-F238E27FC236}">
                <a16:creationId xmlns:a16="http://schemas.microsoft.com/office/drawing/2014/main" id="{B4A94FFE-1DCE-853E-101E-FF2B76BB2D5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2262752"/>
            <a:ext cx="1765221" cy="4568809"/>
          </a:xfrm>
          <a:prstGeom prst="rect">
            <a:avLst/>
          </a:prstGeom>
        </p:spPr>
      </p:pic>
      <p:sp>
        <p:nvSpPr>
          <p:cNvPr id="12" name="Rectangle 11">
            <a:extLst>
              <a:ext uri="{FF2B5EF4-FFF2-40B4-BE49-F238E27FC236}">
                <a16:creationId xmlns:a16="http://schemas.microsoft.com/office/drawing/2014/main" id="{933FD2B2-6C8D-1E34-CB63-3F3B78311B2E}"/>
              </a:ext>
            </a:extLst>
          </p:cNvPr>
          <p:cNvSpPr/>
          <p:nvPr/>
        </p:nvSpPr>
        <p:spPr>
          <a:xfrm>
            <a:off x="6331974" y="3874399"/>
            <a:ext cx="3778885" cy="2673458"/>
          </a:xfrm>
          <a:prstGeom prst="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2" descr="Free lightbulb idea enlightenment vector">
            <a:extLst>
              <a:ext uri="{FF2B5EF4-FFF2-40B4-BE49-F238E27FC236}">
                <a16:creationId xmlns:a16="http://schemas.microsoft.com/office/drawing/2014/main" id="{CB8E9371-16C6-8E5E-AB75-70321D3C2F1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649092" y="4005012"/>
            <a:ext cx="700724" cy="78402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Free hand thumbs up vector">
            <a:extLst>
              <a:ext uri="{FF2B5EF4-FFF2-40B4-BE49-F238E27FC236}">
                <a16:creationId xmlns:a16="http://schemas.microsoft.com/office/drawing/2014/main" id="{F09C5E6D-A85F-88AA-3447-3ACF472EF08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449555" y="4005012"/>
            <a:ext cx="462165" cy="75741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Free question decision pictogram vector">
            <a:extLst>
              <a:ext uri="{FF2B5EF4-FFF2-40B4-BE49-F238E27FC236}">
                <a16:creationId xmlns:a16="http://schemas.microsoft.com/office/drawing/2014/main" id="{AF2B1736-51EE-1B0C-CD05-D8F43393B6E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121956" y="3963151"/>
            <a:ext cx="412944" cy="82588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Logo&#10;&#10;Description automatically generated">
            <a:extLst>
              <a:ext uri="{FF2B5EF4-FFF2-40B4-BE49-F238E27FC236}">
                <a16:creationId xmlns:a16="http://schemas.microsoft.com/office/drawing/2014/main" id="{6E0EAD22-D2D1-4887-36BC-E19FDDA3692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011459" y="4190304"/>
            <a:ext cx="890221" cy="512909"/>
          </a:xfrm>
          <a:prstGeom prst="rect">
            <a:avLst/>
          </a:prstGeom>
        </p:spPr>
      </p:pic>
      <p:sp>
        <p:nvSpPr>
          <p:cNvPr id="17" name="Rectangle 16">
            <a:extLst>
              <a:ext uri="{FF2B5EF4-FFF2-40B4-BE49-F238E27FC236}">
                <a16:creationId xmlns:a16="http://schemas.microsoft.com/office/drawing/2014/main" id="{1DF84BD0-21A9-EBAF-AF43-D46F9D4FB4EC}"/>
              </a:ext>
            </a:extLst>
          </p:cNvPr>
          <p:cNvSpPr/>
          <p:nvPr/>
        </p:nvSpPr>
        <p:spPr>
          <a:xfrm>
            <a:off x="6331973" y="4834517"/>
            <a:ext cx="3778886" cy="4110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The idea is good but difficult.</a:t>
            </a:r>
          </a:p>
        </p:txBody>
      </p:sp>
      <p:sp>
        <p:nvSpPr>
          <p:cNvPr id="18" name="Rectangle 17">
            <a:extLst>
              <a:ext uri="{FF2B5EF4-FFF2-40B4-BE49-F238E27FC236}">
                <a16:creationId xmlns:a16="http://schemas.microsoft.com/office/drawing/2014/main" id="{99E8F31F-9E84-8A48-940D-0160745927CB}"/>
              </a:ext>
            </a:extLst>
          </p:cNvPr>
          <p:cNvSpPr/>
          <p:nvPr/>
        </p:nvSpPr>
        <p:spPr>
          <a:xfrm>
            <a:off x="6340066" y="5799251"/>
            <a:ext cx="3778886" cy="4110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LOOK FOR:</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The prize is green and bad.</a:t>
            </a:r>
          </a:p>
        </p:txBody>
      </p:sp>
      <p:sp>
        <p:nvSpPr>
          <p:cNvPr id="19" name="Rectangle 18">
            <a:extLst>
              <a:ext uri="{FF2B5EF4-FFF2-40B4-BE49-F238E27FC236}">
                <a16:creationId xmlns:a16="http://schemas.microsoft.com/office/drawing/2014/main" id="{5772B217-CB8C-F9CA-E17A-4F349D6F4573}"/>
              </a:ext>
            </a:extLst>
          </p:cNvPr>
          <p:cNvSpPr/>
          <p:nvPr/>
        </p:nvSpPr>
        <p:spPr>
          <a:xfrm>
            <a:off x="1604151" y="3874399"/>
            <a:ext cx="3778885" cy="2673458"/>
          </a:xfrm>
          <a:prstGeom prst="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 descr="Free lightbulb idea enlightenment vector">
            <a:extLst>
              <a:ext uri="{FF2B5EF4-FFF2-40B4-BE49-F238E27FC236}">
                <a16:creationId xmlns:a16="http://schemas.microsoft.com/office/drawing/2014/main" id="{11996899-A113-B5F8-B393-1BA98529348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921269" y="4005012"/>
            <a:ext cx="700724" cy="78402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2" descr="Free question decision pictogram vector">
            <a:extLst>
              <a:ext uri="{FF2B5EF4-FFF2-40B4-BE49-F238E27FC236}">
                <a16:creationId xmlns:a16="http://schemas.microsoft.com/office/drawing/2014/main" id="{6A375B81-C5EC-8A78-2136-C6242567B36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454227" y="4015376"/>
            <a:ext cx="412944" cy="825888"/>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a:extLst>
              <a:ext uri="{FF2B5EF4-FFF2-40B4-BE49-F238E27FC236}">
                <a16:creationId xmlns:a16="http://schemas.microsoft.com/office/drawing/2014/main" id="{9C06B01A-770D-99B8-C534-5169C2ED89FD}"/>
              </a:ext>
            </a:extLst>
          </p:cNvPr>
          <p:cNvSpPr/>
          <p:nvPr/>
        </p:nvSpPr>
        <p:spPr>
          <a:xfrm>
            <a:off x="1604150" y="4834517"/>
            <a:ext cx="3778886" cy="4110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The idea is bad and difficult.</a:t>
            </a:r>
          </a:p>
        </p:txBody>
      </p:sp>
      <p:sp>
        <p:nvSpPr>
          <p:cNvPr id="34" name="Rectangle 33">
            <a:extLst>
              <a:ext uri="{FF2B5EF4-FFF2-40B4-BE49-F238E27FC236}">
                <a16:creationId xmlns:a16="http://schemas.microsoft.com/office/drawing/2014/main" id="{F5004A30-752B-4EF0-34DF-6C141B118F3A}"/>
              </a:ext>
            </a:extLst>
          </p:cNvPr>
          <p:cNvSpPr/>
          <p:nvPr/>
        </p:nvSpPr>
        <p:spPr>
          <a:xfrm>
            <a:off x="1612243" y="5799251"/>
            <a:ext cx="3778886" cy="4110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LOOK FOR:</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The idea is easy and good.</a:t>
            </a:r>
          </a:p>
        </p:txBody>
      </p:sp>
      <p:pic>
        <p:nvPicPr>
          <p:cNvPr id="35" name="Picture 34">
            <a:extLst>
              <a:ext uri="{FF2B5EF4-FFF2-40B4-BE49-F238E27FC236}">
                <a16:creationId xmlns:a16="http://schemas.microsoft.com/office/drawing/2014/main" id="{354F3EBD-5D45-9264-0357-1823F2975473}"/>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937738" y="4002460"/>
            <a:ext cx="811588" cy="778620"/>
          </a:xfrm>
          <a:prstGeom prst="rect">
            <a:avLst/>
          </a:prstGeom>
        </p:spPr>
      </p:pic>
      <p:sp>
        <p:nvSpPr>
          <p:cNvPr id="36" name="Rounded Rectangular Callout 5">
            <a:extLst>
              <a:ext uri="{FF2B5EF4-FFF2-40B4-BE49-F238E27FC236}">
                <a16:creationId xmlns:a16="http://schemas.microsoft.com/office/drawing/2014/main" id="{2A88D207-2716-91D8-51EE-FB9CC07EB6FA}"/>
              </a:ext>
            </a:extLst>
          </p:cNvPr>
          <p:cNvSpPr/>
          <p:nvPr/>
        </p:nvSpPr>
        <p:spPr>
          <a:xfrm>
            <a:off x="4332436" y="2853770"/>
            <a:ext cx="3176757" cy="450785"/>
          </a:xfrm>
          <a:prstGeom prst="wedgeRoundRectCallout">
            <a:avLst>
              <a:gd name="adj1" fmla="val 141831"/>
              <a:gd name="adj2" fmla="val -29192"/>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Bist</a:t>
            </a:r>
            <a:r>
              <a:rPr kumimoji="0" lang="en-GB" sz="24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du </a:t>
            </a:r>
            <a:r>
              <a:rPr kumimoji="0" lang="en-GB" sz="240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ein</a:t>
            </a:r>
            <a:r>
              <a:rPr kumimoji="0" lang="en-GB" sz="24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Preis</a:t>
            </a:r>
            <a:r>
              <a:rPr kumimoji="0" lang="en-GB" sz="24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37" name="Rounded Rectangular Callout 10">
            <a:extLst>
              <a:ext uri="{FF2B5EF4-FFF2-40B4-BE49-F238E27FC236}">
                <a16:creationId xmlns:a16="http://schemas.microsoft.com/office/drawing/2014/main" id="{95DF9F89-EFEB-64FB-6480-971EF7CFA108}"/>
              </a:ext>
            </a:extLst>
          </p:cNvPr>
          <p:cNvSpPr/>
          <p:nvPr/>
        </p:nvSpPr>
        <p:spPr>
          <a:xfrm>
            <a:off x="3816732" y="3343015"/>
            <a:ext cx="1075384" cy="450786"/>
          </a:xfrm>
          <a:prstGeom prst="wedgeRoundRectCallout">
            <a:avLst>
              <a:gd name="adj1" fmla="val -210139"/>
              <a:gd name="adj2" fmla="val -73352"/>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Nein</a:t>
            </a:r>
            <a:r>
              <a:rPr kumimoji="0" lang="en-GB" sz="24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40" name="Oval 39">
            <a:extLst>
              <a:ext uri="{FF2B5EF4-FFF2-40B4-BE49-F238E27FC236}">
                <a16:creationId xmlns:a16="http://schemas.microsoft.com/office/drawing/2014/main" id="{1F01ECED-6620-20A0-7E95-018631E8823B}"/>
              </a:ext>
            </a:extLst>
          </p:cNvPr>
          <p:cNvSpPr/>
          <p:nvPr/>
        </p:nvSpPr>
        <p:spPr>
          <a:xfrm>
            <a:off x="1765221" y="5891002"/>
            <a:ext cx="1245016" cy="500104"/>
          </a:xfrm>
          <a:prstGeom prst="ellipse">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a:extLst>
              <a:ext uri="{FF2B5EF4-FFF2-40B4-BE49-F238E27FC236}">
                <a16:creationId xmlns:a16="http://schemas.microsoft.com/office/drawing/2014/main" id="{9CC07C0B-956C-6247-1CC7-611C7680DC1B}"/>
              </a:ext>
            </a:extLst>
          </p:cNvPr>
          <p:cNvSpPr/>
          <p:nvPr/>
        </p:nvSpPr>
        <p:spPr>
          <a:xfrm>
            <a:off x="6359350" y="4002050"/>
            <a:ext cx="1280207" cy="1364671"/>
          </a:xfrm>
          <a:prstGeom prst="ellipse">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a:extLst>
              <a:ext uri="{FF2B5EF4-FFF2-40B4-BE49-F238E27FC236}">
                <a16:creationId xmlns:a16="http://schemas.microsoft.com/office/drawing/2014/main" id="{20A5B68D-13F6-DACB-32FE-0B2E7866455C}"/>
              </a:ext>
            </a:extLst>
          </p:cNvPr>
          <p:cNvSpPr/>
          <p:nvPr/>
        </p:nvSpPr>
        <p:spPr>
          <a:xfrm>
            <a:off x="6279061" y="3874399"/>
            <a:ext cx="3811786" cy="1513687"/>
          </a:xfrm>
          <a:prstGeom prst="ellipse">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a:extLst>
              <a:ext uri="{FF2B5EF4-FFF2-40B4-BE49-F238E27FC236}">
                <a16:creationId xmlns:a16="http://schemas.microsoft.com/office/drawing/2014/main" id="{1D79E26D-0992-FEBB-E9BC-02FC108CF216}"/>
              </a:ext>
            </a:extLst>
          </p:cNvPr>
          <p:cNvSpPr/>
          <p:nvPr/>
        </p:nvSpPr>
        <p:spPr>
          <a:xfrm>
            <a:off x="6441544" y="5913762"/>
            <a:ext cx="1245016" cy="500104"/>
          </a:xfrm>
          <a:prstGeom prst="ellipse">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a:extLst>
              <a:ext uri="{FF2B5EF4-FFF2-40B4-BE49-F238E27FC236}">
                <a16:creationId xmlns:a16="http://schemas.microsoft.com/office/drawing/2014/main" id="{A92324C9-A20C-C2B0-1D0F-A318AE60C2E9}"/>
              </a:ext>
            </a:extLst>
          </p:cNvPr>
          <p:cNvSpPr/>
          <p:nvPr/>
        </p:nvSpPr>
        <p:spPr>
          <a:xfrm>
            <a:off x="1603190" y="3994981"/>
            <a:ext cx="1368637" cy="1371739"/>
          </a:xfrm>
          <a:prstGeom prst="ellipse">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55236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7"/>
                                            </p:cond>
                                          </p:stCondLst>
                                          <p:endCondLst>
                                            <p:cond evt="onStopAudio" delay="0">
                                              <p:tgtEl>
                                                <p:sldTgt/>
                                              </p:tgtEl>
                                            </p:cond>
                                          </p:endCondLst>
                                        </p:cTn>
                                        <p:tgtEl>
                                          <p:sndTgt r:embed="rId3" name="T1_W8F_11.2.wav"/>
                                        </p:tgtEl>
                                      </p:cMediaNode>
                                    </p:audio>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1_W8F_11.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5" name="T1_W8F_11.4.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6" name="T1_W8F_11.5.wav"/>
                                        </p:tgtEl>
                                      </p:cMediaNode>
                                    </p:audio>
                                  </p:subTnLst>
                                </p:cTn>
                              </p:par>
                              <p:par>
                                <p:cTn id="23" presetID="1" presetClass="entr" presetSubtype="0"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4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7" name="T1_W8F_11.6.wav"/>
                                        </p:tgtEl>
                                      </p:cMediaNode>
                                    </p:audio>
                                  </p:subTnLst>
                                </p:cTn>
                              </p:par>
                              <p:par>
                                <p:cTn id="31" presetID="1" presetClass="entr" presetSubtype="0" fill="hold" grpId="0" nodeType="withEffect">
                                  <p:stCondLst>
                                    <p:cond delay="0"/>
                                  </p:stCondLst>
                                  <p:childTnLst>
                                    <p:set>
                                      <p:cBhvr>
                                        <p:cTn id="32" dur="1" fill="hold">
                                          <p:stCondLst>
                                            <p:cond delay="0"/>
                                          </p:stCondLst>
                                        </p:cTn>
                                        <p:tgtEl>
                                          <p:spTgt spid="4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8" name="T1_W8F_11.7.wav"/>
                                        </p:tgtEl>
                                      </p:cMediaNode>
                                    </p:audio>
                                  </p:subTnLst>
                                </p:cTn>
                              </p:par>
                              <p:par>
                                <p:cTn id="37" presetID="1" presetClass="entr" presetSubtype="0"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3" grpId="0" animBg="1"/>
      <p:bldP spid="45" grpId="0" animBg="1"/>
      <p:bldP spid="46" grpId="0" animBg="1"/>
      <p:bldP spid="36" grpId="0" animBg="1"/>
      <p:bldP spid="37" grpId="0" animBg="1"/>
      <p:bldP spid="40" grpId="0" animBg="1"/>
      <p:bldP spid="44" grpId="0" animBg="1"/>
      <p:bldP spid="44" grpId="1" animBg="1"/>
      <p:bldP spid="48" grpId="0" animBg="1"/>
      <p:bldP spid="49" grpId="0" animBg="1"/>
      <p:bldP spid="5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E8D0F3FD-6674-482F-AD86-CC59DF404CE2}"/>
              </a:ext>
            </a:extLst>
          </p:cNvPr>
          <p:cNvSpPr txBox="1"/>
          <p:nvPr/>
        </p:nvSpPr>
        <p:spPr>
          <a:xfrm>
            <a:off x="5736438" y="-286268"/>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Title 2">
            <a:extLst>
              <a:ext uri="{FF2B5EF4-FFF2-40B4-BE49-F238E27FC236}">
                <a16:creationId xmlns:a16="http://schemas.microsoft.com/office/drawing/2014/main" id="{D241B956-737A-4F08-912E-E1B50EECFC25}"/>
              </a:ext>
            </a:extLst>
          </p:cNvPr>
          <p:cNvSpPr txBox="1">
            <a:spLocks/>
          </p:cNvSpPr>
          <p:nvPr/>
        </p:nvSpPr>
        <p:spPr>
          <a:xfrm>
            <a:off x="10687987" y="1135676"/>
            <a:ext cx="1331276" cy="374973"/>
          </a:xfrm>
          <a:prstGeom prst="rect">
            <a:avLst/>
          </a:prstGeom>
          <a:solidFill>
            <a:srgbClr val="FF0000"/>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14" name="Graphic 13" descr="Blackboard">
            <a:extLst>
              <a:ext uri="{FF2B5EF4-FFF2-40B4-BE49-F238E27FC236}">
                <a16:creationId xmlns:a16="http://schemas.microsoft.com/office/drawing/2014/main" id="{269193F8-986A-4E14-BB45-66BE535D41D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34343" y="-125424"/>
            <a:ext cx="1256675" cy="1256675"/>
          </a:xfrm>
          <a:prstGeom prst="rect">
            <a:avLst/>
          </a:prstGeom>
        </p:spPr>
      </p:pic>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10771611" y="1032124"/>
            <a:ext cx="2237996" cy="582075"/>
          </a:xfrm>
        </p:spPr>
        <p:txBody>
          <a:bodyPr>
            <a:normAutofit/>
          </a:bodyPr>
          <a:lstStyle/>
          <a:p>
            <a:r>
              <a:rPr lang="en-GB" sz="2000" b="1" dirty="0" err="1">
                <a:solidFill>
                  <a:schemeClr val="bg1"/>
                </a:solidFill>
                <a:latin typeface="Century Gothic" panose="020B0502020202020204" pitchFamily="34" charset="0"/>
                <a:ea typeface="Century Gothic"/>
                <a:cs typeface="Century Gothic"/>
                <a:sym typeface="Century Gothic"/>
              </a:rPr>
              <a:t>schreiben</a:t>
            </a:r>
            <a:endParaRPr lang="en-GB" sz="2000" dirty="0">
              <a:solidFill>
                <a:schemeClr val="bg1"/>
              </a:solidFill>
              <a:latin typeface="Century Gothic" panose="020B0502020202020204" pitchFamily="34" charset="0"/>
            </a:endParaRPr>
          </a:p>
        </p:txBody>
      </p:sp>
      <p:pic>
        <p:nvPicPr>
          <p:cNvPr id="47" name="Picture 46" descr="Shape&#10;&#10;Description automatically generated">
            <a:extLst>
              <a:ext uri="{FF2B5EF4-FFF2-40B4-BE49-F238E27FC236}">
                <a16:creationId xmlns:a16="http://schemas.microsoft.com/office/drawing/2014/main" id="{230422AF-DFB4-41EF-9C5F-02AB70C47C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9923753" y="117614"/>
            <a:ext cx="934094" cy="934094"/>
          </a:xfrm>
          <a:prstGeom prst="rect">
            <a:avLst/>
          </a:prstGeom>
        </p:spPr>
      </p:pic>
      <p:sp>
        <p:nvSpPr>
          <p:cNvPr id="63" name="TextBox 62">
            <a:hlinkClick r:id="" action="ppaction://noaction">
              <a:snd r:embed="rId6" name="T1_W8F_12.2.wav"/>
            </a:hlinkClick>
            <a:extLst>
              <a:ext uri="{FF2B5EF4-FFF2-40B4-BE49-F238E27FC236}">
                <a16:creationId xmlns:a16="http://schemas.microsoft.com/office/drawing/2014/main" id="{5C4FFE7B-54E4-4347-9255-BB76816050B4}"/>
              </a:ext>
            </a:extLst>
          </p:cNvPr>
          <p:cNvSpPr txBox="1"/>
          <p:nvPr/>
        </p:nvSpPr>
        <p:spPr>
          <a:xfrm>
            <a:off x="6604657" y="123661"/>
            <a:ext cx="663819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Schreib</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auf Deutsch.</a:t>
            </a:r>
            <a:endParaRPr kumimoji="0" lang="en-GB" sz="2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3" name="Title 1">
            <a:hlinkClick r:id="" action="ppaction://noaction">
              <a:snd r:embed="rId7" name="T1_W8F_12.1.wav"/>
            </a:hlinkClick>
            <a:extLst>
              <a:ext uri="{FF2B5EF4-FFF2-40B4-BE49-F238E27FC236}">
                <a16:creationId xmlns:a16="http://schemas.microsoft.com/office/drawing/2014/main" id="{B7E0ACB8-1FC0-D18E-68B9-56CC65A13F5E}"/>
              </a:ext>
            </a:extLst>
          </p:cNvPr>
          <p:cNvSpPr txBox="1">
            <a:spLocks/>
          </p:cNvSpPr>
          <p:nvPr/>
        </p:nvSpPr>
        <p:spPr>
          <a:xfrm>
            <a:off x="3065402" y="-38075"/>
            <a:ext cx="2909558" cy="844826"/>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1" normalizeH="0" baseline="0" noProof="0" dirty="0">
                <a:ln>
                  <a:noFill/>
                </a:ln>
                <a:solidFill>
                  <a:srgbClr val="002060"/>
                </a:solidFill>
                <a:effectLst/>
                <a:uLnTx/>
                <a:uFillTx/>
                <a:latin typeface="Century Gothic" panose="020B0502020202020204" pitchFamily="34" charset="0"/>
                <a:ea typeface="+mj-ea"/>
                <a:cs typeface="+mj-cs"/>
              </a:rPr>
              <a:t>Wie </a:t>
            </a:r>
            <a:r>
              <a:rPr kumimoji="0" lang="en-US" sz="3600" b="1" i="0" u="none" strike="noStrike" kern="1200" cap="none" spc="-1" normalizeH="0" baseline="0" noProof="0" dirty="0" err="1">
                <a:ln>
                  <a:noFill/>
                </a:ln>
                <a:solidFill>
                  <a:srgbClr val="002060"/>
                </a:solidFill>
                <a:effectLst/>
                <a:uLnTx/>
                <a:uFillTx/>
                <a:latin typeface="Century Gothic" panose="020B0502020202020204" pitchFamily="34" charset="0"/>
                <a:ea typeface="+mj-ea"/>
                <a:cs typeface="+mj-cs"/>
              </a:rPr>
              <a:t>ist</a:t>
            </a:r>
            <a:r>
              <a:rPr kumimoji="0" lang="en-US" sz="3600" b="1" i="0" u="none" strike="noStrike" kern="1200" cap="none" spc="-1" normalizeH="0" baseline="0" noProof="0" dirty="0">
                <a:ln>
                  <a:noFill/>
                </a:ln>
                <a:solidFill>
                  <a:srgbClr val="002060"/>
                </a:solidFill>
                <a:effectLst/>
                <a:uLnTx/>
                <a:uFillTx/>
                <a:latin typeface="Century Gothic" panose="020B0502020202020204" pitchFamily="34" charset="0"/>
                <a:ea typeface="+mj-ea"/>
                <a:cs typeface="+mj-cs"/>
              </a:rPr>
              <a:t> das? </a:t>
            </a:r>
            <a:endParaRPr kumimoji="0" lang="en-GB" sz="3600" b="0" i="0" u="none" strike="noStrike" kern="1200" cap="none" spc="0" normalizeH="0" baseline="0" noProof="0" dirty="0">
              <a:ln>
                <a:noFill/>
              </a:ln>
              <a:solidFill>
                <a:srgbClr val="002060"/>
              </a:solidFill>
              <a:effectLst/>
              <a:uLnTx/>
              <a:uFillTx/>
              <a:latin typeface="Century Gothic"/>
              <a:ea typeface="+mj-ea"/>
              <a:cs typeface="+mj-cs"/>
            </a:endParaRPr>
          </a:p>
        </p:txBody>
      </p:sp>
      <p:sp>
        <p:nvSpPr>
          <p:cNvPr id="43" name="Title 3">
            <a:extLst>
              <a:ext uri="{FF2B5EF4-FFF2-40B4-BE49-F238E27FC236}">
                <a16:creationId xmlns:a16="http://schemas.microsoft.com/office/drawing/2014/main" id="{B47BF241-4201-407E-0FA2-D74DE37AA6DF}"/>
              </a:ext>
            </a:extLst>
          </p:cNvPr>
          <p:cNvSpPr txBox="1">
            <a:spLocks/>
          </p:cNvSpPr>
          <p:nvPr/>
        </p:nvSpPr>
        <p:spPr>
          <a:xfrm>
            <a:off x="0" y="352422"/>
            <a:ext cx="6177165" cy="707849"/>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44" name="TextBox 43">
            <a:extLst>
              <a:ext uri="{FF2B5EF4-FFF2-40B4-BE49-F238E27FC236}">
                <a16:creationId xmlns:a16="http://schemas.microsoft.com/office/drawing/2014/main" id="{0AC371BF-338B-F92D-1DFC-EDB434CC058B}"/>
              </a:ext>
            </a:extLst>
          </p:cNvPr>
          <p:cNvSpPr txBox="1"/>
          <p:nvPr/>
        </p:nvSpPr>
        <p:spPr>
          <a:xfrm>
            <a:off x="2283620" y="1318235"/>
            <a:ext cx="30578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Das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ist</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_______ Person. </a:t>
            </a:r>
            <a:b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_______ Person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ist</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gut.</a:t>
            </a:r>
          </a:p>
        </p:txBody>
      </p:sp>
      <p:sp>
        <p:nvSpPr>
          <p:cNvPr id="45" name="Action Button: Custom 29">
            <a:hlinkClick r:id="" action="ppaction://noaction" highlightClick="1">
              <a:snd r:embed="rId8" name="T1_W8F_12.3.wav"/>
            </a:hlinkClick>
            <a:extLst>
              <a:ext uri="{FF2B5EF4-FFF2-40B4-BE49-F238E27FC236}">
                <a16:creationId xmlns:a16="http://schemas.microsoft.com/office/drawing/2014/main" id="{449AD093-2028-3654-CB94-30BEF96CEE9F}"/>
              </a:ext>
            </a:extLst>
          </p:cNvPr>
          <p:cNvSpPr/>
          <p:nvPr/>
        </p:nvSpPr>
        <p:spPr>
          <a:xfrm>
            <a:off x="300709" y="1527004"/>
            <a:ext cx="444843" cy="335980"/>
          </a:xfrm>
          <a:prstGeom prst="actionButtonBlank">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1</a:t>
            </a:r>
          </a:p>
        </p:txBody>
      </p:sp>
      <p:sp>
        <p:nvSpPr>
          <p:cNvPr id="46" name="Action Button: Custom 30">
            <a:hlinkClick r:id="" action="ppaction://noaction" highlightClick="1">
              <a:snd r:embed="rId9" name="T1_W8F_12.4.wav"/>
            </a:hlinkClick>
            <a:extLst>
              <a:ext uri="{FF2B5EF4-FFF2-40B4-BE49-F238E27FC236}">
                <a16:creationId xmlns:a16="http://schemas.microsoft.com/office/drawing/2014/main" id="{4FFA85AC-B01D-5368-4DE5-B209886DB60E}"/>
              </a:ext>
            </a:extLst>
          </p:cNvPr>
          <p:cNvSpPr/>
          <p:nvPr/>
        </p:nvSpPr>
        <p:spPr>
          <a:xfrm>
            <a:off x="331246" y="2817192"/>
            <a:ext cx="444843" cy="335980"/>
          </a:xfrm>
          <a:prstGeom prst="actionButtonBlank">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2</a:t>
            </a:r>
          </a:p>
        </p:txBody>
      </p:sp>
      <p:sp>
        <p:nvSpPr>
          <p:cNvPr id="48" name="Action Button: Custom 31">
            <a:hlinkClick r:id="" action="ppaction://noaction" highlightClick="1">
              <a:snd r:embed="rId10" name="T1_W8F_12.5.wav"/>
            </a:hlinkClick>
            <a:extLst>
              <a:ext uri="{FF2B5EF4-FFF2-40B4-BE49-F238E27FC236}">
                <a16:creationId xmlns:a16="http://schemas.microsoft.com/office/drawing/2014/main" id="{6E46AC23-94EE-1198-A19F-37E43DFA0762}"/>
              </a:ext>
            </a:extLst>
          </p:cNvPr>
          <p:cNvSpPr/>
          <p:nvPr/>
        </p:nvSpPr>
        <p:spPr>
          <a:xfrm>
            <a:off x="331246" y="4905401"/>
            <a:ext cx="444843" cy="335980"/>
          </a:xfrm>
          <a:prstGeom prst="actionButtonBlank">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3</a:t>
            </a:r>
          </a:p>
        </p:txBody>
      </p:sp>
      <p:sp>
        <p:nvSpPr>
          <p:cNvPr id="49" name="Action Button: Custom 32">
            <a:hlinkClick r:id="" action="ppaction://noaction" highlightClick="1">
              <a:snd r:embed="rId11" name="T1_W8F_12.6.wav"/>
            </a:hlinkClick>
            <a:extLst>
              <a:ext uri="{FF2B5EF4-FFF2-40B4-BE49-F238E27FC236}">
                <a16:creationId xmlns:a16="http://schemas.microsoft.com/office/drawing/2014/main" id="{EB5E7AB2-E200-B9F6-816D-46CF28F97214}"/>
              </a:ext>
            </a:extLst>
          </p:cNvPr>
          <p:cNvSpPr/>
          <p:nvPr/>
        </p:nvSpPr>
        <p:spPr>
          <a:xfrm>
            <a:off x="6940675" y="1005893"/>
            <a:ext cx="444843" cy="335980"/>
          </a:xfrm>
          <a:prstGeom prst="actionButtonBlank">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4</a:t>
            </a:r>
          </a:p>
        </p:txBody>
      </p:sp>
      <p:sp>
        <p:nvSpPr>
          <p:cNvPr id="51" name="Action Button: Custom 33">
            <a:hlinkClick r:id="" action="ppaction://noaction" highlightClick="1">
              <a:snd r:embed="rId12" name="T1_W8F_12.7.wav"/>
            </a:hlinkClick>
            <a:extLst>
              <a:ext uri="{FF2B5EF4-FFF2-40B4-BE49-F238E27FC236}">
                <a16:creationId xmlns:a16="http://schemas.microsoft.com/office/drawing/2014/main" id="{6B0DE0AD-E901-06D4-A01E-B27D21084E77}"/>
              </a:ext>
            </a:extLst>
          </p:cNvPr>
          <p:cNvSpPr/>
          <p:nvPr/>
        </p:nvSpPr>
        <p:spPr>
          <a:xfrm>
            <a:off x="6921210" y="3012983"/>
            <a:ext cx="444843" cy="335980"/>
          </a:xfrm>
          <a:prstGeom prst="actionButtonBlank">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5</a:t>
            </a:r>
          </a:p>
        </p:txBody>
      </p:sp>
      <p:sp>
        <p:nvSpPr>
          <p:cNvPr id="52" name="Action Button: Custom 35">
            <a:hlinkClick r:id="" action="ppaction://noaction" highlightClick="1">
              <a:snd r:embed="rId13" name="T1_W8F_12.8.wav"/>
            </a:hlinkClick>
            <a:extLst>
              <a:ext uri="{FF2B5EF4-FFF2-40B4-BE49-F238E27FC236}">
                <a16:creationId xmlns:a16="http://schemas.microsoft.com/office/drawing/2014/main" id="{7F1BBA6E-EC9F-F044-4A95-8172947359E0}"/>
              </a:ext>
            </a:extLst>
          </p:cNvPr>
          <p:cNvSpPr/>
          <p:nvPr/>
        </p:nvSpPr>
        <p:spPr>
          <a:xfrm>
            <a:off x="6931739" y="4768442"/>
            <a:ext cx="444843" cy="335980"/>
          </a:xfrm>
          <a:prstGeom prst="actionButtonBlank">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6</a:t>
            </a:r>
          </a:p>
        </p:txBody>
      </p:sp>
      <p:pic>
        <p:nvPicPr>
          <p:cNvPr id="53" name="Picture 52">
            <a:extLst>
              <a:ext uri="{FF2B5EF4-FFF2-40B4-BE49-F238E27FC236}">
                <a16:creationId xmlns:a16="http://schemas.microsoft.com/office/drawing/2014/main" id="{913189FA-8901-15BA-8FAA-F515A3B2231A}"/>
              </a:ext>
            </a:extLst>
          </p:cNvPr>
          <p:cNvPicPr>
            <a:picLocks noChangeAspect="1"/>
          </p:cNvPicPr>
          <p:nvPr/>
        </p:nvPicPr>
        <p:blipFill>
          <a:blip r:embed="rId14"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116381" y="1404699"/>
            <a:ext cx="311493" cy="622986"/>
          </a:xfrm>
          <a:prstGeom prst="rect">
            <a:avLst/>
          </a:prstGeom>
        </p:spPr>
      </p:pic>
      <p:sp>
        <p:nvSpPr>
          <p:cNvPr id="57" name="TextBox 56">
            <a:extLst>
              <a:ext uri="{FF2B5EF4-FFF2-40B4-BE49-F238E27FC236}">
                <a16:creationId xmlns:a16="http://schemas.microsoft.com/office/drawing/2014/main" id="{B4639D62-3AE9-16A5-4308-3E54F7E26297}"/>
              </a:ext>
            </a:extLst>
          </p:cNvPr>
          <p:cNvSpPr txBox="1"/>
          <p:nvPr/>
        </p:nvSpPr>
        <p:spPr>
          <a:xfrm>
            <a:off x="813589" y="3455898"/>
            <a:ext cx="423040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Das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ist</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ein</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Problem. </a:t>
            </a:r>
            <a:b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Das Problem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ist</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schlecht</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p:txBody>
      </p:sp>
      <p:sp>
        <p:nvSpPr>
          <p:cNvPr id="58" name="TextBox 57">
            <a:extLst>
              <a:ext uri="{FF2B5EF4-FFF2-40B4-BE49-F238E27FC236}">
                <a16:creationId xmlns:a16="http://schemas.microsoft.com/office/drawing/2014/main" id="{1C9DF187-94F9-283B-1320-481F890F6509}"/>
              </a:ext>
            </a:extLst>
          </p:cNvPr>
          <p:cNvSpPr txBox="1"/>
          <p:nvPr/>
        </p:nvSpPr>
        <p:spPr>
          <a:xfrm>
            <a:off x="802251" y="5832925"/>
            <a:ext cx="420723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Das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ist</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ein</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Preis</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b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Der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Preis</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ist</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nicht</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grün</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p:txBody>
      </p:sp>
      <p:sp>
        <p:nvSpPr>
          <p:cNvPr id="80" name="TextBox 79">
            <a:extLst>
              <a:ext uri="{FF2B5EF4-FFF2-40B4-BE49-F238E27FC236}">
                <a16:creationId xmlns:a16="http://schemas.microsoft.com/office/drawing/2014/main" id="{D12A898F-71EE-E5DA-6252-D31F6F0EAFCB}"/>
              </a:ext>
            </a:extLst>
          </p:cNvPr>
          <p:cNvSpPr txBox="1"/>
          <p:nvPr/>
        </p:nvSpPr>
        <p:spPr>
          <a:xfrm>
            <a:off x="7476724" y="1527004"/>
            <a:ext cx="449766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Das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ist</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eine</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Farbe</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b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Die</a:t>
            </a:r>
            <a:r>
              <a:rPr kumimoji="0" lang="en-GB" sz="2000" b="0" i="0" u="none" strike="noStrike" kern="1200" cap="none" spc="0" normalizeH="0" noProof="0" dirty="0">
                <a:ln>
                  <a:noFill/>
                </a:ln>
                <a:solidFill>
                  <a:srgbClr val="115076"/>
                </a:solidFill>
                <a:effectLst/>
                <a:uLnTx/>
                <a:uFillTx/>
                <a:latin typeface="Century Gothic" panose="020B0502020202020204" pitchFamily="34" charset="0"/>
                <a:ea typeface="+mn-ea"/>
                <a:cs typeface="+mn-cs"/>
              </a:rPr>
              <a:t> </a:t>
            </a:r>
            <a:r>
              <a:rPr kumimoji="0" lang="en-GB" sz="2000" b="0" i="0" u="none" strike="noStrike" kern="1200" cap="none" spc="0" normalizeH="0" noProof="0" dirty="0" err="1">
                <a:ln>
                  <a:noFill/>
                </a:ln>
                <a:solidFill>
                  <a:srgbClr val="115076"/>
                </a:solidFill>
                <a:effectLst/>
                <a:uLnTx/>
                <a:uFillTx/>
                <a:latin typeface="Century Gothic" panose="020B0502020202020204" pitchFamily="34" charset="0"/>
                <a:ea typeface="+mn-ea"/>
                <a:cs typeface="+mn-cs"/>
              </a:rPr>
              <a:t>Farbe</a:t>
            </a:r>
            <a:r>
              <a:rPr kumimoji="0" lang="en-GB" sz="2000" b="0" i="0" u="none" strike="noStrike" kern="1200" cap="none" spc="0" normalizeH="0" noProof="0" dirty="0">
                <a:ln>
                  <a:noFill/>
                </a:ln>
                <a:solidFill>
                  <a:srgbClr val="115076"/>
                </a:solidFill>
                <a:effectLst/>
                <a:uLnTx/>
                <a:uFillTx/>
                <a:latin typeface="Century Gothic" panose="020B0502020202020204" pitchFamily="34" charset="0"/>
                <a:ea typeface="+mn-ea"/>
                <a:cs typeface="+mn-cs"/>
              </a:rPr>
              <a:t> </a:t>
            </a:r>
            <a:r>
              <a:rPr kumimoji="0" lang="en-GB" sz="2000" b="0" i="0" u="none" strike="noStrike" kern="1200" cap="none" spc="0" normalizeH="0" noProof="0" dirty="0" err="1">
                <a:ln>
                  <a:noFill/>
                </a:ln>
                <a:solidFill>
                  <a:srgbClr val="115076"/>
                </a:solidFill>
                <a:effectLst/>
                <a:uLnTx/>
                <a:uFillTx/>
                <a:latin typeface="Century Gothic" panose="020B0502020202020204" pitchFamily="34" charset="0"/>
                <a:ea typeface="+mn-ea"/>
                <a:cs typeface="+mn-cs"/>
              </a:rPr>
              <a:t>ist</a:t>
            </a:r>
            <a:r>
              <a:rPr kumimoji="0" lang="en-GB" sz="2000" b="0" i="0" u="none" strike="noStrike" kern="1200" cap="none" spc="0" normalizeH="0" noProof="0" dirty="0">
                <a:ln>
                  <a:noFill/>
                </a:ln>
                <a:solidFill>
                  <a:srgbClr val="115076"/>
                </a:solidFill>
                <a:effectLst/>
                <a:uLnTx/>
                <a:uFillTx/>
                <a:latin typeface="Century Gothic" panose="020B0502020202020204" pitchFamily="34" charset="0"/>
                <a:ea typeface="+mn-ea"/>
                <a:cs typeface="+mn-cs"/>
              </a:rPr>
              <a:t> </a:t>
            </a:r>
            <a:r>
              <a:rPr kumimoji="0" lang="en-GB" sz="2000" b="0" i="0" u="none" strike="noStrike" kern="1200" cap="none" spc="0" normalizeH="0" noProof="0" dirty="0" err="1">
                <a:ln>
                  <a:noFill/>
                </a:ln>
                <a:solidFill>
                  <a:srgbClr val="115076"/>
                </a:solidFill>
                <a:effectLst/>
                <a:uLnTx/>
                <a:uFillTx/>
                <a:latin typeface="Century Gothic" panose="020B0502020202020204" pitchFamily="34" charset="0"/>
                <a:ea typeface="+mn-ea"/>
                <a:cs typeface="+mn-cs"/>
              </a:rPr>
              <a:t>grau</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p:txBody>
      </p:sp>
      <p:sp>
        <p:nvSpPr>
          <p:cNvPr id="86" name="TextBox 85">
            <a:extLst>
              <a:ext uri="{FF2B5EF4-FFF2-40B4-BE49-F238E27FC236}">
                <a16:creationId xmlns:a16="http://schemas.microsoft.com/office/drawing/2014/main" id="{5051867C-E2F8-C371-92EB-D45602E93FF1}"/>
              </a:ext>
            </a:extLst>
          </p:cNvPr>
          <p:cNvSpPr txBox="1"/>
          <p:nvPr/>
        </p:nvSpPr>
        <p:spPr>
          <a:xfrm>
            <a:off x="3050081" y="1191129"/>
            <a:ext cx="123643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66FF"/>
                </a:solidFill>
                <a:effectLst/>
                <a:uLnTx/>
                <a:uFillTx/>
                <a:latin typeface="Century Gothic" panose="020B0502020202020204" pitchFamily="34" charset="0"/>
                <a:ea typeface="+mn-ea"/>
                <a:cs typeface="+mn-cs"/>
              </a:rPr>
              <a:t>eine</a:t>
            </a:r>
            <a:endParaRPr kumimoji="0" lang="en-GB" sz="2800" b="1" i="0" u="none" strike="noStrike" kern="1200" cap="none" spc="0" normalizeH="0" baseline="0" noProof="0" dirty="0">
              <a:ln>
                <a:noFill/>
              </a:ln>
              <a:solidFill>
                <a:srgbClr val="0066FF"/>
              </a:solidFill>
              <a:effectLst/>
              <a:uLnTx/>
              <a:uFillTx/>
              <a:latin typeface="Century Gothic" panose="020B0502020202020204" pitchFamily="34" charset="0"/>
              <a:ea typeface="+mn-ea"/>
              <a:cs typeface="+mn-cs"/>
            </a:endParaRPr>
          </a:p>
        </p:txBody>
      </p:sp>
      <p:sp>
        <p:nvSpPr>
          <p:cNvPr id="87" name="TextBox 86">
            <a:extLst>
              <a:ext uri="{FF2B5EF4-FFF2-40B4-BE49-F238E27FC236}">
                <a16:creationId xmlns:a16="http://schemas.microsoft.com/office/drawing/2014/main" id="{80B05EA2-344B-13A0-5DAB-63E2C2B84802}"/>
              </a:ext>
            </a:extLst>
          </p:cNvPr>
          <p:cNvSpPr txBox="1"/>
          <p:nvPr/>
        </p:nvSpPr>
        <p:spPr>
          <a:xfrm>
            <a:off x="2164552" y="1507819"/>
            <a:ext cx="123643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66FF"/>
                </a:solidFill>
                <a:effectLst/>
                <a:uLnTx/>
                <a:uFillTx/>
                <a:latin typeface="Century Gothic" panose="020B0502020202020204" pitchFamily="34" charset="0"/>
                <a:ea typeface="+mn-ea"/>
                <a:cs typeface="+mn-cs"/>
              </a:rPr>
              <a:t>Die</a:t>
            </a:r>
          </a:p>
        </p:txBody>
      </p:sp>
      <p:sp>
        <p:nvSpPr>
          <p:cNvPr id="89" name="TextBox 88">
            <a:extLst>
              <a:ext uri="{FF2B5EF4-FFF2-40B4-BE49-F238E27FC236}">
                <a16:creationId xmlns:a16="http://schemas.microsoft.com/office/drawing/2014/main" id="{19F09283-6524-871D-5A06-BD9451161EDA}"/>
              </a:ext>
            </a:extLst>
          </p:cNvPr>
          <p:cNvSpPr txBox="1"/>
          <p:nvPr/>
        </p:nvSpPr>
        <p:spPr>
          <a:xfrm>
            <a:off x="7517055" y="3526455"/>
            <a:ext cx="4074010" cy="707886"/>
          </a:xfrm>
          <a:prstGeom prst="rect">
            <a:avLst/>
          </a:prstGeom>
          <a:noFill/>
        </p:spPr>
        <p:txBody>
          <a:bodyPr wrap="square" rtlCol="0">
            <a:spAutoFit/>
          </a:bodyPr>
          <a:lstStyle/>
          <a:p>
            <a:pPr lvl="0">
              <a:defRPr/>
            </a:pPr>
            <a:r>
              <a:rPr lang="en-GB" sz="2000" dirty="0">
                <a:solidFill>
                  <a:srgbClr val="115076"/>
                </a:solidFill>
                <a:latin typeface="Century Gothic" panose="020B0502020202020204" pitchFamily="34" charset="0"/>
              </a:rPr>
              <a:t>Das </a:t>
            </a:r>
            <a:r>
              <a:rPr lang="en-GB" sz="2000" dirty="0" err="1">
                <a:solidFill>
                  <a:srgbClr val="115076"/>
                </a:solidFill>
                <a:latin typeface="Century Gothic" panose="020B0502020202020204" pitchFamily="34" charset="0"/>
              </a:rPr>
              <a:t>ist</a:t>
            </a:r>
            <a:r>
              <a:rPr lang="en-GB" sz="2000" dirty="0">
                <a:solidFill>
                  <a:srgbClr val="115076"/>
                </a:solidFill>
                <a:latin typeface="Century Gothic" panose="020B0502020202020204" pitchFamily="34" charset="0"/>
              </a:rPr>
              <a:t> </a:t>
            </a:r>
            <a:r>
              <a:rPr lang="en-GB" sz="2000" dirty="0" err="1">
                <a:solidFill>
                  <a:srgbClr val="115076"/>
                </a:solidFill>
                <a:latin typeface="Century Gothic" panose="020B0502020202020204" pitchFamily="34" charset="0"/>
              </a:rPr>
              <a:t>eine</a:t>
            </a:r>
            <a:r>
              <a:rPr lang="en-GB" sz="2000" dirty="0">
                <a:solidFill>
                  <a:srgbClr val="115076"/>
                </a:solidFill>
                <a:latin typeface="Century Gothic" panose="020B0502020202020204" pitchFamily="34" charset="0"/>
              </a:rPr>
              <a:t> Idee. </a:t>
            </a:r>
            <a:br>
              <a:rPr lang="en-GB" sz="2000" dirty="0">
                <a:solidFill>
                  <a:srgbClr val="115076"/>
                </a:solidFill>
                <a:latin typeface="Century Gothic" panose="020B0502020202020204" pitchFamily="34" charset="0"/>
              </a:rPr>
            </a:br>
            <a:r>
              <a:rPr lang="en-GB" sz="2000" dirty="0">
                <a:solidFill>
                  <a:srgbClr val="115076"/>
                </a:solidFill>
                <a:latin typeface="Century Gothic" panose="020B0502020202020204" pitchFamily="34" charset="0"/>
              </a:rPr>
              <a:t>Die Idee </a:t>
            </a:r>
            <a:r>
              <a:rPr lang="en-GB" sz="2000" dirty="0" err="1">
                <a:solidFill>
                  <a:srgbClr val="115076"/>
                </a:solidFill>
                <a:latin typeface="Century Gothic" panose="020B0502020202020204" pitchFamily="34" charset="0"/>
              </a:rPr>
              <a:t>ist</a:t>
            </a:r>
            <a:r>
              <a:rPr lang="en-GB" sz="2000" dirty="0">
                <a:solidFill>
                  <a:srgbClr val="115076"/>
                </a:solidFill>
                <a:latin typeface="Century Gothic" panose="020B0502020202020204" pitchFamily="34" charset="0"/>
              </a:rPr>
              <a:t> gut </a:t>
            </a:r>
            <a:r>
              <a:rPr lang="en-GB" sz="2000" dirty="0" err="1">
                <a:solidFill>
                  <a:srgbClr val="115076"/>
                </a:solidFill>
                <a:latin typeface="Century Gothic" panose="020B0502020202020204" pitchFamily="34" charset="0"/>
              </a:rPr>
              <a:t>aber</a:t>
            </a:r>
            <a:r>
              <a:rPr lang="en-GB" sz="2000" dirty="0">
                <a:solidFill>
                  <a:srgbClr val="115076"/>
                </a:solidFill>
                <a:latin typeface="Century Gothic" panose="020B0502020202020204" pitchFamily="34" charset="0"/>
              </a:rPr>
              <a:t> </a:t>
            </a:r>
            <a:r>
              <a:rPr lang="en-GB" sz="2000" dirty="0" err="1">
                <a:solidFill>
                  <a:srgbClr val="115076"/>
                </a:solidFill>
                <a:latin typeface="Century Gothic" panose="020B0502020202020204" pitchFamily="34" charset="0"/>
              </a:rPr>
              <a:t>einfach</a:t>
            </a:r>
            <a:r>
              <a:rPr lang="en-GB" sz="2000" dirty="0">
                <a:solidFill>
                  <a:srgbClr val="115076"/>
                </a:solidFill>
                <a:latin typeface="Century Gothic" panose="020B0502020202020204" pitchFamily="34" charset="0"/>
              </a:rPr>
              <a:t>.</a:t>
            </a:r>
          </a:p>
        </p:txBody>
      </p:sp>
      <p:sp>
        <p:nvSpPr>
          <p:cNvPr id="90" name="TextBox 89">
            <a:extLst>
              <a:ext uri="{FF2B5EF4-FFF2-40B4-BE49-F238E27FC236}">
                <a16:creationId xmlns:a16="http://schemas.microsoft.com/office/drawing/2014/main" id="{A46AD443-6ACD-2981-C3A7-106FBC969E09}"/>
              </a:ext>
            </a:extLst>
          </p:cNvPr>
          <p:cNvSpPr txBox="1"/>
          <p:nvPr/>
        </p:nvSpPr>
        <p:spPr>
          <a:xfrm>
            <a:off x="7478431" y="5540923"/>
            <a:ext cx="496576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Das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ist</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eine</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Jacke</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b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Die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Jacke</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ist</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grün</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b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Die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Jacke</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ist</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auch</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weiß</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p:txBody>
      </p:sp>
      <p:pic>
        <p:nvPicPr>
          <p:cNvPr id="3" name="Picture 10" descr="Free hand thumbs up vector">
            <a:extLst>
              <a:ext uri="{FF2B5EF4-FFF2-40B4-BE49-F238E27FC236}">
                <a16:creationId xmlns:a16="http://schemas.microsoft.com/office/drawing/2014/main" id="{97B81099-885E-2884-6679-76EA955C98D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699367" y="1400640"/>
            <a:ext cx="393430" cy="64477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Free computer problem computer problem vector">
            <a:extLst>
              <a:ext uri="{FF2B5EF4-FFF2-40B4-BE49-F238E27FC236}">
                <a16:creationId xmlns:a16="http://schemas.microsoft.com/office/drawing/2014/main" id="{3FCCC86C-E6F1-901D-7C50-67E386A2401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95124" y="2456983"/>
            <a:ext cx="1520484" cy="9836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6B143D8-1687-2A43-0167-22CE69CB0F4F}"/>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675797" y="2585104"/>
            <a:ext cx="765466" cy="734371"/>
          </a:xfrm>
          <a:prstGeom prst="rect">
            <a:avLst/>
          </a:prstGeom>
        </p:spPr>
      </p:pic>
      <p:pic>
        <p:nvPicPr>
          <p:cNvPr id="6" name="Picture 6" descr="Free cup award prize vector">
            <a:extLst>
              <a:ext uri="{FF2B5EF4-FFF2-40B4-BE49-F238E27FC236}">
                <a16:creationId xmlns:a16="http://schemas.microsoft.com/office/drawing/2014/main" id="{F679FC5D-27BD-D988-0E0D-E34FE38618C3}"/>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143406" y="4590309"/>
            <a:ext cx="752676" cy="94632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B195AE24-094E-D9F7-D06F-4EDB54F6E811}"/>
              </a:ext>
            </a:extLst>
          </p:cNvPr>
          <p:cNvSpPr/>
          <p:nvPr/>
        </p:nvSpPr>
        <p:spPr>
          <a:xfrm>
            <a:off x="3286934" y="4706617"/>
            <a:ext cx="811588" cy="747923"/>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12" descr="X, Mark, Multiply, Times, Symbol, Red, Incorrect, Wrong">
            <a:extLst>
              <a:ext uri="{FF2B5EF4-FFF2-40B4-BE49-F238E27FC236}">
                <a16:creationId xmlns:a16="http://schemas.microsoft.com/office/drawing/2014/main" id="{F34D1C62-91D5-83BB-9B2F-7AD621A13935}"/>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122174" y="4698339"/>
            <a:ext cx="750104" cy="75010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Free hand thumbs up vector">
            <a:extLst>
              <a:ext uri="{FF2B5EF4-FFF2-40B4-BE49-F238E27FC236}">
                <a16:creationId xmlns:a16="http://schemas.microsoft.com/office/drawing/2014/main" id="{5BA750B0-B3C4-C352-CBBE-C48F2DB6552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458722" y="2592369"/>
            <a:ext cx="462165" cy="75741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Logo&#10;&#10;Description automatically generated">
            <a:extLst>
              <a:ext uri="{FF2B5EF4-FFF2-40B4-BE49-F238E27FC236}">
                <a16:creationId xmlns:a16="http://schemas.microsoft.com/office/drawing/2014/main" id="{F94994C1-9507-B2C4-A47F-057F2CDAC771}"/>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071092" y="2747311"/>
            <a:ext cx="890221" cy="512909"/>
          </a:xfrm>
          <a:prstGeom prst="rect">
            <a:avLst/>
          </a:prstGeom>
        </p:spPr>
      </p:pic>
      <p:pic>
        <p:nvPicPr>
          <p:cNvPr id="17" name="Picture 2" descr="Free lightbulb idea enlightenment vector">
            <a:extLst>
              <a:ext uri="{FF2B5EF4-FFF2-40B4-BE49-F238E27FC236}">
                <a16:creationId xmlns:a16="http://schemas.microsoft.com/office/drawing/2014/main" id="{2E4F3D89-A9E9-8DD4-DD79-1E4882471F5A}"/>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537798" y="2572601"/>
            <a:ext cx="725676" cy="811945"/>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94667B2D-02E4-E6A9-AAEA-B0A7DD844954}"/>
              </a:ext>
            </a:extLst>
          </p:cNvPr>
          <p:cNvSpPr/>
          <p:nvPr/>
        </p:nvSpPr>
        <p:spPr>
          <a:xfrm>
            <a:off x="8754670" y="677689"/>
            <a:ext cx="811588" cy="747923"/>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descr="A picture containing icon&#10;&#10;Description automatically generated">
            <a:extLst>
              <a:ext uri="{FF2B5EF4-FFF2-40B4-BE49-F238E27FC236}">
                <a16:creationId xmlns:a16="http://schemas.microsoft.com/office/drawing/2014/main" id="{3D6FE376-1A5F-E149-098A-8B9943023D49}"/>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648351" y="592141"/>
            <a:ext cx="879802" cy="859273"/>
          </a:xfrm>
          <a:prstGeom prst="rect">
            <a:avLst/>
          </a:prstGeom>
        </p:spPr>
      </p:pic>
      <p:pic>
        <p:nvPicPr>
          <p:cNvPr id="24" name="Picture 23" descr="Free Jacket Clothing vector and picture">
            <a:extLst>
              <a:ext uri="{FF2B5EF4-FFF2-40B4-BE49-F238E27FC236}">
                <a16:creationId xmlns:a16="http://schemas.microsoft.com/office/drawing/2014/main" id="{A36EE824-C0DD-31EA-923F-E66B8E9E0762}"/>
              </a:ext>
            </a:extLst>
          </p:cNvPr>
          <p:cNvPicPr>
            <a:picLocks noChangeAspect="1" noChangeArrowheads="1"/>
          </p:cNvPicPr>
          <p:nvPr/>
        </p:nvPicPr>
        <p:blipFill>
          <a:blip r:embed="rId23">
            <a:biLevel thresh="75000"/>
            <a:extLst>
              <a:ext uri="{28A0092B-C50C-407E-A947-70E740481C1C}">
                <a14:useLocalDpi xmlns:a14="http://schemas.microsoft.com/office/drawing/2010/main" val="0"/>
              </a:ext>
            </a:extLst>
          </a:blip>
          <a:srcRect/>
          <a:stretch>
            <a:fillRect/>
          </a:stretch>
        </p:blipFill>
        <p:spPr bwMode="auto">
          <a:xfrm>
            <a:off x="7527244" y="4660381"/>
            <a:ext cx="910022" cy="75010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Free Jacket Clothing vector and picture">
            <a:extLst>
              <a:ext uri="{FF2B5EF4-FFF2-40B4-BE49-F238E27FC236}">
                <a16:creationId xmlns:a16="http://schemas.microsoft.com/office/drawing/2014/main" id="{2BFF8347-6488-DEC6-829D-205DF5BDA71F}"/>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l="50000"/>
          <a:stretch/>
        </p:blipFill>
        <p:spPr bwMode="auto">
          <a:xfrm>
            <a:off x="7979561" y="4655010"/>
            <a:ext cx="455011" cy="750104"/>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1AD865F6-7017-585E-109A-DAB01384296A}"/>
              </a:ext>
            </a:extLst>
          </p:cNvPr>
          <p:cNvSpPr/>
          <p:nvPr/>
        </p:nvSpPr>
        <p:spPr>
          <a:xfrm>
            <a:off x="8587928" y="4663840"/>
            <a:ext cx="811588" cy="747923"/>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Picture 30" descr="Logo&#10;&#10;Description automatically generated">
            <a:extLst>
              <a:ext uri="{FF2B5EF4-FFF2-40B4-BE49-F238E27FC236}">
                <a16:creationId xmlns:a16="http://schemas.microsoft.com/office/drawing/2014/main" id="{212D5F3E-BC2D-279A-3367-AC79939191EA}"/>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686773" y="4769604"/>
            <a:ext cx="1084838" cy="515298"/>
          </a:xfrm>
          <a:prstGeom prst="rect">
            <a:avLst/>
          </a:prstGeom>
        </p:spPr>
      </p:pic>
      <p:sp>
        <p:nvSpPr>
          <p:cNvPr id="32" name="Rectangle 31">
            <a:extLst>
              <a:ext uri="{FF2B5EF4-FFF2-40B4-BE49-F238E27FC236}">
                <a16:creationId xmlns:a16="http://schemas.microsoft.com/office/drawing/2014/main" id="{B733EB13-B79C-B6EF-011F-A262B36103A1}"/>
              </a:ext>
            </a:extLst>
          </p:cNvPr>
          <p:cNvSpPr/>
          <p:nvPr/>
        </p:nvSpPr>
        <p:spPr>
          <a:xfrm>
            <a:off x="10824161" y="4632054"/>
            <a:ext cx="811588" cy="747923"/>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2">
            <a:extLst>
              <a:ext uri="{FF2B5EF4-FFF2-40B4-BE49-F238E27FC236}">
                <a16:creationId xmlns:a16="http://schemas.microsoft.com/office/drawing/2014/main" id="{9879478C-9F68-9069-5A92-3D785D306CE4}"/>
              </a:ext>
            </a:extLst>
          </p:cNvPr>
          <p:cNvSpPr txBox="1">
            <a:spLocks/>
          </p:cNvSpPr>
          <p:nvPr/>
        </p:nvSpPr>
        <p:spPr>
          <a:xfrm>
            <a:off x="731497" y="147683"/>
            <a:ext cx="2434389" cy="508891"/>
          </a:xfrm>
          <a:prstGeom prst="rect">
            <a:avLst/>
          </a:prstGeom>
        </p:spPr>
        <p:txBody>
          <a:bodyPr lIns="0" tIns="0" rIns="0" bIns="0" anchor="ctr">
            <a:normAutofit fontScale="97500"/>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r>
              <a:rPr lang="es-AR" sz="3200" b="1" dirty="0" err="1">
                <a:latin typeface="Century Gothic" panose="020B0502020202020204" pitchFamily="34" charset="0"/>
                <a:cs typeface="Arial"/>
                <a:sym typeface="Arial"/>
              </a:rPr>
              <a:t>Follow</a:t>
            </a:r>
            <a:r>
              <a:rPr lang="es-AR" sz="3200" b="1" dirty="0">
                <a:latin typeface="Century Gothic" panose="020B0502020202020204" pitchFamily="34" charset="0"/>
                <a:cs typeface="Arial"/>
                <a:sym typeface="Arial"/>
              </a:rPr>
              <a:t> up 4</a:t>
            </a:r>
            <a:endParaRPr lang="en-GB" sz="3200" dirty="0"/>
          </a:p>
        </p:txBody>
      </p:sp>
      <p:sp>
        <p:nvSpPr>
          <p:cNvPr id="10" name="Google Shape;119;p1">
            <a:extLst>
              <a:ext uri="{FF2B5EF4-FFF2-40B4-BE49-F238E27FC236}">
                <a16:creationId xmlns:a16="http://schemas.microsoft.com/office/drawing/2014/main" id="{2BB00362-4F9B-5617-AE47-ED5F04E7E7D6}"/>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pic>
        <p:nvPicPr>
          <p:cNvPr id="50" name="Picture 49" descr="A yellow letters on a black background&#10;&#10;Description automatically generated with low confidence">
            <a:extLst>
              <a:ext uri="{FF2B5EF4-FFF2-40B4-BE49-F238E27FC236}">
                <a16:creationId xmlns:a16="http://schemas.microsoft.com/office/drawing/2014/main" id="{9E22BEF8-035D-4684-ACCD-10764D43C2CF}"/>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0111518" y="2861707"/>
            <a:ext cx="1231577" cy="514285"/>
          </a:xfrm>
          <a:prstGeom prst="rect">
            <a:avLst/>
          </a:prstGeom>
        </p:spPr>
      </p:pic>
    </p:spTree>
    <p:extLst>
      <p:ext uri="{BB962C8B-B14F-4D97-AF65-F5344CB8AC3E}">
        <p14:creationId xmlns:p14="http://schemas.microsoft.com/office/powerpoint/2010/main" val="2319051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6"/>
                                        </p:tgtEl>
                                        <p:attrNameLst>
                                          <p:attrName>style.visibility</p:attrName>
                                        </p:attrNameLst>
                                      </p:cBhvr>
                                      <p:to>
                                        <p:strVal val="visible"/>
                                      </p:to>
                                    </p:set>
                                    <p:animEffect transition="in" filter="fade">
                                      <p:cBhvr>
                                        <p:cTn id="12" dur="500"/>
                                        <p:tgtEl>
                                          <p:spTgt spid="8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7"/>
                                        </p:tgtEl>
                                        <p:attrNameLst>
                                          <p:attrName>style.visibility</p:attrName>
                                        </p:attrNameLst>
                                      </p:cBhvr>
                                      <p:to>
                                        <p:strVal val="visible"/>
                                      </p:to>
                                    </p:set>
                                    <p:animEffect transition="in" filter="fade">
                                      <p:cBhvr>
                                        <p:cTn id="17" dur="500"/>
                                        <p:tgtEl>
                                          <p:spTgt spid="8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500"/>
                                        <p:tgtEl>
                                          <p:spTgt spid="5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8"/>
                                        </p:tgtEl>
                                        <p:attrNameLst>
                                          <p:attrName>style.visibility</p:attrName>
                                        </p:attrNameLst>
                                      </p:cBhvr>
                                      <p:to>
                                        <p:strVal val="visible"/>
                                      </p:to>
                                    </p:set>
                                    <p:animEffect transition="in" filter="fade">
                                      <p:cBhvr>
                                        <p:cTn id="27" dur="500"/>
                                        <p:tgtEl>
                                          <p:spTgt spid="5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0"/>
                                        </p:tgtEl>
                                        <p:attrNameLst>
                                          <p:attrName>style.visibility</p:attrName>
                                        </p:attrNameLst>
                                      </p:cBhvr>
                                      <p:to>
                                        <p:strVal val="visible"/>
                                      </p:to>
                                    </p:set>
                                    <p:animEffect transition="in" filter="fade">
                                      <p:cBhvr>
                                        <p:cTn id="32" dur="500"/>
                                        <p:tgtEl>
                                          <p:spTgt spid="8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9"/>
                                        </p:tgtEl>
                                        <p:attrNameLst>
                                          <p:attrName>style.visibility</p:attrName>
                                        </p:attrNameLst>
                                      </p:cBhvr>
                                      <p:to>
                                        <p:strVal val="visible"/>
                                      </p:to>
                                    </p:set>
                                    <p:animEffect transition="in" filter="fade">
                                      <p:cBhvr>
                                        <p:cTn id="37" dur="500"/>
                                        <p:tgtEl>
                                          <p:spTgt spid="8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0"/>
                                        </p:tgtEl>
                                        <p:attrNameLst>
                                          <p:attrName>style.visibility</p:attrName>
                                        </p:attrNameLst>
                                      </p:cBhvr>
                                      <p:to>
                                        <p:strVal val="visible"/>
                                      </p:to>
                                    </p:set>
                                    <p:animEffect transition="in" filter="fade">
                                      <p:cBhvr>
                                        <p:cTn id="42"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7" grpId="0"/>
      <p:bldP spid="58" grpId="0"/>
      <p:bldP spid="80" grpId="0"/>
      <p:bldP spid="86" grpId="0"/>
      <p:bldP spid="87" grpId="0"/>
      <p:bldP spid="89" grpId="0"/>
      <p:bldP spid="9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2043838957"/>
              </p:ext>
            </p:extLst>
          </p:nvPr>
        </p:nvGraphicFramePr>
        <p:xfrm>
          <a:off x="694669" y="1005701"/>
          <a:ext cx="9810698" cy="5168388"/>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08312">
                  <a:extLst>
                    <a:ext uri="{9D8B030D-6E8A-4147-A177-3AD203B41FA5}">
                      <a16:colId xmlns:a16="http://schemas.microsoft.com/office/drawing/2014/main" val="274413866"/>
                    </a:ext>
                  </a:extLst>
                </a:gridCol>
                <a:gridCol w="2773510">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ist</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sie</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das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weiß</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du </a:t>
                      </a:r>
                      <a:r>
                        <a:rPr lang="en-GB" sz="2400" b="1" dirty="0" err="1">
                          <a:solidFill>
                            <a:srgbClr val="00B0F0"/>
                          </a:solidFill>
                          <a:latin typeface="Century Gothic" panose="020B0502020202020204" pitchFamily="34" charset="0"/>
                        </a:rPr>
                        <a:t>bist</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schwarz</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falsch</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was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grau</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grün</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richtig</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p>
                      <a:endParaRPr lang="en-GB"/>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auch</a:t>
                      </a:r>
                      <a:endParaRPr lang="en-GB" sz="2400" b="1" dirty="0">
                        <a:solidFill>
                          <a:srgbClr val="FF3399"/>
                        </a:solidFill>
                        <a:latin typeface="Century Gothic" panose="020B0502020202020204" pitchFamily="34" charset="0"/>
                      </a:endParaRP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aber</a:t>
                      </a:r>
                      <a:endParaRPr lang="en-GB" sz="2400" b="1" dirty="0">
                        <a:solidFill>
                          <a:srgbClr val="FF3399"/>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wie</a:t>
                      </a:r>
                      <a:r>
                        <a:rPr lang="en-GB" sz="2400" b="1" dirty="0">
                          <a:solidFill>
                            <a:srgbClr val="FF3399"/>
                          </a:solidFill>
                          <a:latin typeface="Century Gothic" panose="020B0502020202020204" pitchFamily="34" charset="0"/>
                        </a:rPr>
                        <a:t> </a:t>
                      </a:r>
                      <a:r>
                        <a:rPr lang="en-GB" sz="2400" b="1" dirty="0" err="1">
                          <a:solidFill>
                            <a:srgbClr val="FF3399"/>
                          </a:solidFill>
                          <a:latin typeface="Century Gothic" panose="020B0502020202020204" pitchFamily="34" charset="0"/>
                        </a:rPr>
                        <a:t>geht’s</a:t>
                      </a:r>
                      <a:r>
                        <a:rPr lang="en-GB" sz="2400" b="1" dirty="0">
                          <a:solidFill>
                            <a:srgbClr val="FF3399"/>
                          </a:solidFill>
                          <a:latin typeface="Century Gothic" panose="020B0502020202020204" pitchFamily="34" charset="0"/>
                        </a:rPr>
                        <a:t>?</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FF3399"/>
                          </a:solidFill>
                          <a:latin typeface="Century Gothic" panose="020B0502020202020204" pitchFamily="34" charset="0"/>
                        </a:rPr>
                        <a:t>schlecht</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nicht</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FF3399"/>
                          </a:solidFill>
                          <a:latin typeface="Century Gothic" panose="020B0502020202020204" pitchFamily="34" charset="0"/>
                        </a:rPr>
                        <a:t>wie</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hlinkClick r:id="" action="ppaction://noaction">
              <a:snd r:embed="rId3" name="T3_W9F_10.1.wav"/>
            </a:hlinkClick>
            <a:extLst>
              <a:ext uri="{FF2B5EF4-FFF2-40B4-BE49-F238E27FC236}">
                <a16:creationId xmlns:a16="http://schemas.microsoft.com/office/drawing/2014/main" id="{207C148F-45EB-4409-B006-B3FFBC980597}"/>
              </a:ext>
            </a:extLst>
          </p:cNvPr>
          <p:cNvSpPr txBox="1"/>
          <p:nvPr/>
        </p:nvSpPr>
        <p:spPr>
          <a:xfrm>
            <a:off x="3403907" y="84056"/>
            <a:ext cx="304519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English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771226" y="2945502"/>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226" y="1239522"/>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6"/>
          <a:stretch>
            <a:fillRect/>
          </a:stretch>
        </p:blipFill>
        <p:spPr>
          <a:xfrm>
            <a:off x="926608" y="4693476"/>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84294" y="551937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842448" y="364072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828791" y="193358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5" name="TextBox 54">
            <a:extLst>
              <a:ext uri="{FF2B5EF4-FFF2-40B4-BE49-F238E27FC236}">
                <a16:creationId xmlns:a16="http://schemas.microsoft.com/office/drawing/2014/main" id="{BDF82653-B951-4AAC-B1A2-20FD4CFE7478}"/>
              </a:ext>
            </a:extLst>
          </p:cNvPr>
          <p:cNvSpPr txBox="1"/>
          <p:nvPr/>
        </p:nvSpPr>
        <p:spPr>
          <a:xfrm>
            <a:off x="2366672" y="5730339"/>
            <a:ext cx="24832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b</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ad, badly</a:t>
            </a:r>
          </a:p>
        </p:txBody>
      </p:sp>
      <p:sp>
        <p:nvSpPr>
          <p:cNvPr id="56" name="TextBox 55">
            <a:extLst>
              <a:ext uri="{FF2B5EF4-FFF2-40B4-BE49-F238E27FC236}">
                <a16:creationId xmlns:a16="http://schemas.microsoft.com/office/drawing/2014/main" id="{862CFA1C-E682-4099-8294-19B044354D55}"/>
              </a:ext>
            </a:extLst>
          </p:cNvPr>
          <p:cNvSpPr txBox="1"/>
          <p:nvPr/>
        </p:nvSpPr>
        <p:spPr>
          <a:xfrm>
            <a:off x="4860796" y="573033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not</a:t>
            </a:r>
          </a:p>
        </p:txBody>
      </p:sp>
      <p:sp>
        <p:nvSpPr>
          <p:cNvPr id="57" name="TextBox 56">
            <a:extLst>
              <a:ext uri="{FF2B5EF4-FFF2-40B4-BE49-F238E27FC236}">
                <a16:creationId xmlns:a16="http://schemas.microsoft.com/office/drawing/2014/main" id="{DF64A05B-A2E8-4E6A-AE16-0B9A2F39F702}"/>
              </a:ext>
            </a:extLst>
          </p:cNvPr>
          <p:cNvSpPr txBox="1"/>
          <p:nvPr/>
        </p:nvSpPr>
        <p:spPr>
          <a:xfrm>
            <a:off x="7768233" y="573033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how</a:t>
            </a:r>
          </a:p>
        </p:txBody>
      </p:sp>
      <p:sp>
        <p:nvSpPr>
          <p:cNvPr id="58" name="TextBox 57">
            <a:extLst>
              <a:ext uri="{FF2B5EF4-FFF2-40B4-BE49-F238E27FC236}">
                <a16:creationId xmlns:a16="http://schemas.microsoft.com/office/drawing/2014/main" id="{EF239C35-C144-491F-AEA8-CD145B46436E}"/>
              </a:ext>
            </a:extLst>
          </p:cNvPr>
          <p:cNvSpPr txBox="1"/>
          <p:nvPr/>
        </p:nvSpPr>
        <p:spPr>
          <a:xfrm>
            <a:off x="2463057" y="4833244"/>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also</a:t>
            </a:r>
          </a:p>
        </p:txBody>
      </p:sp>
      <p:sp>
        <p:nvSpPr>
          <p:cNvPr id="59" name="TextBox 58">
            <a:extLst>
              <a:ext uri="{FF2B5EF4-FFF2-40B4-BE49-F238E27FC236}">
                <a16:creationId xmlns:a16="http://schemas.microsoft.com/office/drawing/2014/main" id="{5EAB8AEE-2EFB-4FCD-B290-9EBB073016C9}"/>
              </a:ext>
            </a:extLst>
          </p:cNvPr>
          <p:cNvSpPr txBox="1"/>
          <p:nvPr/>
        </p:nvSpPr>
        <p:spPr>
          <a:xfrm>
            <a:off x="4830058" y="4833244"/>
            <a:ext cx="241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but</a:t>
            </a:r>
          </a:p>
        </p:txBody>
      </p:sp>
      <p:sp>
        <p:nvSpPr>
          <p:cNvPr id="60" name="TextBox 59">
            <a:extLst>
              <a:ext uri="{FF2B5EF4-FFF2-40B4-BE49-F238E27FC236}">
                <a16:creationId xmlns:a16="http://schemas.microsoft.com/office/drawing/2014/main" id="{D18B8898-B477-43E3-BE8C-9D0576976DA9}"/>
              </a:ext>
            </a:extLst>
          </p:cNvPr>
          <p:cNvSpPr txBox="1"/>
          <p:nvPr/>
        </p:nvSpPr>
        <p:spPr>
          <a:xfrm>
            <a:off x="7744248" y="4833244"/>
            <a:ext cx="26634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h</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ow’s</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it going?</a:t>
            </a:r>
          </a:p>
        </p:txBody>
      </p:sp>
      <p:sp>
        <p:nvSpPr>
          <p:cNvPr id="64" name="TextBox 63">
            <a:extLst>
              <a:ext uri="{FF2B5EF4-FFF2-40B4-BE49-F238E27FC236}">
                <a16:creationId xmlns:a16="http://schemas.microsoft.com/office/drawing/2014/main" id="{24EF90E7-D847-4795-BDB5-8402724F776D}"/>
              </a:ext>
            </a:extLst>
          </p:cNvPr>
          <p:cNvSpPr txBox="1"/>
          <p:nvPr/>
        </p:nvSpPr>
        <p:spPr>
          <a:xfrm>
            <a:off x="2371033" y="397248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grey</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5" name="TextBox 64">
            <a:extLst>
              <a:ext uri="{FF2B5EF4-FFF2-40B4-BE49-F238E27FC236}">
                <a16:creationId xmlns:a16="http://schemas.microsoft.com/office/drawing/2014/main" id="{14BEB3B8-B887-4DEB-A486-6CD05DC01D9A}"/>
              </a:ext>
            </a:extLst>
          </p:cNvPr>
          <p:cNvSpPr txBox="1"/>
          <p:nvPr/>
        </p:nvSpPr>
        <p:spPr>
          <a:xfrm>
            <a:off x="4820285" y="397248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green</a:t>
            </a:r>
          </a:p>
        </p:txBody>
      </p:sp>
      <p:sp>
        <p:nvSpPr>
          <p:cNvPr id="66" name="TextBox 65">
            <a:extLst>
              <a:ext uri="{FF2B5EF4-FFF2-40B4-BE49-F238E27FC236}">
                <a16:creationId xmlns:a16="http://schemas.microsoft.com/office/drawing/2014/main" id="{9A77445A-237C-48F8-B46C-8170B7D37559}"/>
              </a:ext>
            </a:extLst>
          </p:cNvPr>
          <p:cNvSpPr txBox="1"/>
          <p:nvPr/>
        </p:nvSpPr>
        <p:spPr>
          <a:xfrm>
            <a:off x="7784384" y="397248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right</a:t>
            </a:r>
          </a:p>
        </p:txBody>
      </p:sp>
      <p:sp>
        <p:nvSpPr>
          <p:cNvPr id="67" name="TextBox 66">
            <a:extLst>
              <a:ext uri="{FF2B5EF4-FFF2-40B4-BE49-F238E27FC236}">
                <a16:creationId xmlns:a16="http://schemas.microsoft.com/office/drawing/2014/main" id="{2A9D9F22-C351-4596-BB7D-87AE8D30A74E}"/>
              </a:ext>
            </a:extLst>
          </p:cNvPr>
          <p:cNvSpPr txBox="1"/>
          <p:nvPr/>
        </p:nvSpPr>
        <p:spPr>
          <a:xfrm>
            <a:off x="2371032" y="3113468"/>
            <a:ext cx="22889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black</a:t>
            </a:r>
          </a:p>
        </p:txBody>
      </p:sp>
      <p:sp>
        <p:nvSpPr>
          <p:cNvPr id="68" name="TextBox 67">
            <a:extLst>
              <a:ext uri="{FF2B5EF4-FFF2-40B4-BE49-F238E27FC236}">
                <a16:creationId xmlns:a16="http://schemas.microsoft.com/office/drawing/2014/main" id="{171C234B-E1D8-4BA7-9BB6-CEE92AB173E3}"/>
              </a:ext>
            </a:extLst>
          </p:cNvPr>
          <p:cNvSpPr txBox="1"/>
          <p:nvPr/>
        </p:nvSpPr>
        <p:spPr>
          <a:xfrm>
            <a:off x="4778369" y="311346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wrong</a:t>
            </a:r>
          </a:p>
        </p:txBody>
      </p:sp>
      <p:sp>
        <p:nvSpPr>
          <p:cNvPr id="69" name="TextBox 68">
            <a:extLst>
              <a:ext uri="{FF2B5EF4-FFF2-40B4-BE49-F238E27FC236}">
                <a16:creationId xmlns:a16="http://schemas.microsoft.com/office/drawing/2014/main" id="{5C29C5FA-AFAC-4818-90A1-7B59F3E335C7}"/>
              </a:ext>
            </a:extLst>
          </p:cNvPr>
          <p:cNvSpPr txBox="1"/>
          <p:nvPr/>
        </p:nvSpPr>
        <p:spPr>
          <a:xfrm>
            <a:off x="7781981" y="3113468"/>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what</a:t>
            </a:r>
          </a:p>
        </p:txBody>
      </p:sp>
      <p:sp>
        <p:nvSpPr>
          <p:cNvPr id="70" name="TextBox 69">
            <a:extLst>
              <a:ext uri="{FF2B5EF4-FFF2-40B4-BE49-F238E27FC236}">
                <a16:creationId xmlns:a16="http://schemas.microsoft.com/office/drawing/2014/main" id="{3BD33182-986E-45CA-86E6-40DC81B590C8}"/>
              </a:ext>
            </a:extLst>
          </p:cNvPr>
          <p:cNvSpPr txBox="1"/>
          <p:nvPr/>
        </p:nvSpPr>
        <p:spPr>
          <a:xfrm>
            <a:off x="2438251" y="225706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that</a:t>
            </a:r>
          </a:p>
        </p:txBody>
      </p:sp>
      <p:sp>
        <p:nvSpPr>
          <p:cNvPr id="71" name="TextBox 70">
            <a:extLst>
              <a:ext uri="{FF2B5EF4-FFF2-40B4-BE49-F238E27FC236}">
                <a16:creationId xmlns:a16="http://schemas.microsoft.com/office/drawing/2014/main" id="{D4662F6F-BB7A-440E-99DB-3FEB806B34CB}"/>
              </a:ext>
            </a:extLst>
          </p:cNvPr>
          <p:cNvSpPr txBox="1"/>
          <p:nvPr/>
        </p:nvSpPr>
        <p:spPr>
          <a:xfrm>
            <a:off x="4818785" y="225706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white</a:t>
            </a:r>
          </a:p>
        </p:txBody>
      </p:sp>
      <p:sp>
        <p:nvSpPr>
          <p:cNvPr id="72" name="TextBox 71">
            <a:extLst>
              <a:ext uri="{FF2B5EF4-FFF2-40B4-BE49-F238E27FC236}">
                <a16:creationId xmlns:a16="http://schemas.microsoft.com/office/drawing/2014/main" id="{80DD82C3-D3C7-45A3-B5A4-90223E7359A7}"/>
              </a:ext>
            </a:extLst>
          </p:cNvPr>
          <p:cNvSpPr txBox="1"/>
          <p:nvPr/>
        </p:nvSpPr>
        <p:spPr>
          <a:xfrm>
            <a:off x="7747344" y="225706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y</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ou</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are </a:t>
            </a:r>
          </a:p>
        </p:txBody>
      </p:sp>
      <p:sp>
        <p:nvSpPr>
          <p:cNvPr id="73" name="TextBox 72">
            <a:extLst>
              <a:ext uri="{FF2B5EF4-FFF2-40B4-BE49-F238E27FC236}">
                <a16:creationId xmlns:a16="http://schemas.microsoft.com/office/drawing/2014/main" id="{40541C7D-B0CC-4C45-9347-2F6A8921779D}"/>
              </a:ext>
            </a:extLst>
          </p:cNvPr>
          <p:cNvSpPr txBox="1"/>
          <p:nvPr/>
        </p:nvSpPr>
        <p:spPr>
          <a:xfrm>
            <a:off x="2438250" y="139146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he</a:t>
            </a:r>
          </a:p>
        </p:txBody>
      </p:sp>
      <p:sp>
        <p:nvSpPr>
          <p:cNvPr id="74" name="TextBox 73">
            <a:extLst>
              <a:ext uri="{FF2B5EF4-FFF2-40B4-BE49-F238E27FC236}">
                <a16:creationId xmlns:a16="http://schemas.microsoft.com/office/drawing/2014/main" id="{85556096-252E-4BFA-8C9B-3147737202F6}"/>
              </a:ext>
            </a:extLst>
          </p:cNvPr>
          <p:cNvSpPr txBox="1"/>
          <p:nvPr/>
        </p:nvSpPr>
        <p:spPr>
          <a:xfrm>
            <a:off x="4818783" y="139146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is</a:t>
            </a:r>
          </a:p>
        </p:txBody>
      </p:sp>
      <p:sp>
        <p:nvSpPr>
          <p:cNvPr id="75" name="TextBox 74">
            <a:extLst>
              <a:ext uri="{FF2B5EF4-FFF2-40B4-BE49-F238E27FC236}">
                <a16:creationId xmlns:a16="http://schemas.microsoft.com/office/drawing/2014/main" id="{B56FCEEC-BBC0-447D-8197-5467071F582A}"/>
              </a:ext>
            </a:extLst>
          </p:cNvPr>
          <p:cNvSpPr txBox="1"/>
          <p:nvPr/>
        </p:nvSpPr>
        <p:spPr>
          <a:xfrm>
            <a:off x="7799820" y="1391469"/>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she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Tree>
    <p:extLst>
      <p:ext uri="{BB962C8B-B14F-4D97-AF65-F5344CB8AC3E}">
        <p14:creationId xmlns:p14="http://schemas.microsoft.com/office/powerpoint/2010/main" val="2328272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297984956"/>
              </p:ext>
            </p:extLst>
          </p:nvPr>
        </p:nvGraphicFramePr>
        <p:xfrm>
          <a:off x="770052" y="1157202"/>
          <a:ext cx="9810698" cy="5168388"/>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08312">
                  <a:extLst>
                    <a:ext uri="{9D8B030D-6E8A-4147-A177-3AD203B41FA5}">
                      <a16:colId xmlns:a16="http://schemas.microsoft.com/office/drawing/2014/main" val="274413866"/>
                    </a:ext>
                  </a:extLst>
                </a:gridCol>
                <a:gridCol w="2773510">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she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I am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is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green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what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to be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right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grey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wrong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white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black</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p>
                      <a:endParaRPr lang="en-GB"/>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how’s it going?</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bad, badly</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not</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also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how</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but</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hlinkClick r:id="" action="ppaction://noaction">
              <a:snd r:embed="rId3" name="T3_W9F_10.2.wav"/>
            </a:hlinkClick>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838043" y="3134512"/>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043" y="1428532"/>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6"/>
          <a:stretch>
            <a:fillRect/>
          </a:stretch>
        </p:blipFill>
        <p:spPr>
          <a:xfrm>
            <a:off x="993425" y="4882486"/>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851111" y="570838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909265" y="382973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895608" y="21225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5" name="TextBox 54">
            <a:hlinkClick r:id="" action="ppaction://noaction">
              <a:snd r:embed="rId7" name="T1_W8F_14.1.wav"/>
            </a:hlinkClick>
            <a:extLst>
              <a:ext uri="{FF2B5EF4-FFF2-40B4-BE49-F238E27FC236}">
                <a16:creationId xmlns:a16="http://schemas.microsoft.com/office/drawing/2014/main" id="{BDF82653-B951-4AAC-B1A2-20FD4CFE7478}"/>
              </a:ext>
            </a:extLst>
          </p:cNvPr>
          <p:cNvSpPr txBox="1"/>
          <p:nvPr/>
        </p:nvSpPr>
        <p:spPr>
          <a:xfrm>
            <a:off x="2527159" y="584869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auch</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6" name="TextBox 55">
            <a:hlinkClick r:id="" action="ppaction://noaction">
              <a:snd r:embed="rId8" name="T1_W8F_14.2.wav"/>
            </a:hlinkClick>
            <a:extLst>
              <a:ext uri="{FF2B5EF4-FFF2-40B4-BE49-F238E27FC236}">
                <a16:creationId xmlns:a16="http://schemas.microsoft.com/office/drawing/2014/main" id="{862CFA1C-E682-4099-8294-19B044354D55}"/>
              </a:ext>
            </a:extLst>
          </p:cNvPr>
          <p:cNvSpPr txBox="1"/>
          <p:nvPr/>
        </p:nvSpPr>
        <p:spPr>
          <a:xfrm>
            <a:off x="4927613" y="584869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wie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7" name="TextBox 56">
            <a:hlinkClick r:id="" action="ppaction://noaction">
              <a:snd r:embed="rId9" name="T1_W8F_14.3.wav"/>
            </a:hlinkClick>
            <a:extLst>
              <a:ext uri="{FF2B5EF4-FFF2-40B4-BE49-F238E27FC236}">
                <a16:creationId xmlns:a16="http://schemas.microsoft.com/office/drawing/2014/main" id="{DF64A05B-A2E8-4E6A-AE16-0B9A2F39F702}"/>
              </a:ext>
            </a:extLst>
          </p:cNvPr>
          <p:cNvSpPr txBox="1"/>
          <p:nvPr/>
        </p:nvSpPr>
        <p:spPr>
          <a:xfrm>
            <a:off x="7835050" y="584869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aber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8" name="TextBox 57">
            <a:hlinkClick r:id="" action="ppaction://noaction">
              <a:snd r:embed="rId10" name="T1_W8F_14.4.wav"/>
            </a:hlinkClick>
            <a:extLst>
              <a:ext uri="{FF2B5EF4-FFF2-40B4-BE49-F238E27FC236}">
                <a16:creationId xmlns:a16="http://schemas.microsoft.com/office/drawing/2014/main" id="{EF239C35-C144-491F-AEA8-CD145B46436E}"/>
              </a:ext>
            </a:extLst>
          </p:cNvPr>
          <p:cNvSpPr txBox="1"/>
          <p:nvPr/>
        </p:nvSpPr>
        <p:spPr>
          <a:xfrm>
            <a:off x="2529874" y="498249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w</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ie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geht’s</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59" name="TextBox 58">
            <a:hlinkClick r:id="" action="ppaction://noaction">
              <a:snd r:embed="rId11" name="T1_W8F_14.5.wav"/>
            </a:hlinkClick>
            <a:extLst>
              <a:ext uri="{FF2B5EF4-FFF2-40B4-BE49-F238E27FC236}">
                <a16:creationId xmlns:a16="http://schemas.microsoft.com/office/drawing/2014/main" id="{5EAB8AEE-2EFB-4FCD-B290-9EBB073016C9}"/>
              </a:ext>
            </a:extLst>
          </p:cNvPr>
          <p:cNvSpPr txBox="1"/>
          <p:nvPr/>
        </p:nvSpPr>
        <p:spPr>
          <a:xfrm>
            <a:off x="4916753" y="4982498"/>
            <a:ext cx="241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err="1">
                <a:solidFill>
                  <a:srgbClr val="002060"/>
                </a:solidFill>
                <a:latin typeface="Century Gothic" panose="020B0502020202020204" pitchFamily="34" charset="0"/>
                <a:cs typeface="Arial"/>
                <a:sym typeface="Arial"/>
              </a:rPr>
              <a:t>schlecht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0" name="TextBox 59">
            <a:hlinkClick r:id="" action="ppaction://noaction">
              <a:snd r:embed="rId12" name="T1_W8F_14.6.wav"/>
            </a:hlinkClick>
            <a:extLst>
              <a:ext uri="{FF2B5EF4-FFF2-40B4-BE49-F238E27FC236}">
                <a16:creationId xmlns:a16="http://schemas.microsoft.com/office/drawing/2014/main" id="{D18B8898-B477-43E3-BE8C-9D0576976DA9}"/>
              </a:ext>
            </a:extLst>
          </p:cNvPr>
          <p:cNvSpPr txBox="1"/>
          <p:nvPr/>
        </p:nvSpPr>
        <p:spPr>
          <a:xfrm>
            <a:off x="7811065" y="498249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nicht</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p>
        </p:txBody>
      </p:sp>
      <p:sp>
        <p:nvSpPr>
          <p:cNvPr id="64" name="TextBox 63">
            <a:hlinkClick r:id="" action="ppaction://noaction">
              <a:snd r:embed="rId13" name="T1_W8F_14.7.wav"/>
            </a:hlinkClick>
            <a:extLst>
              <a:ext uri="{FF2B5EF4-FFF2-40B4-BE49-F238E27FC236}">
                <a16:creationId xmlns:a16="http://schemas.microsoft.com/office/drawing/2014/main" id="{24EF90E7-D847-4795-BDB5-8402724F776D}"/>
              </a:ext>
            </a:extLst>
          </p:cNvPr>
          <p:cNvSpPr txBox="1"/>
          <p:nvPr/>
        </p:nvSpPr>
        <p:spPr>
          <a:xfrm>
            <a:off x="2437850" y="408198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weiß</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5" name="TextBox 64">
            <a:hlinkClick r:id="" action="ppaction://noaction">
              <a:snd r:embed="rId14" name="T1_W8F_14.8.wav"/>
            </a:hlinkClick>
            <a:extLst>
              <a:ext uri="{FF2B5EF4-FFF2-40B4-BE49-F238E27FC236}">
                <a16:creationId xmlns:a16="http://schemas.microsoft.com/office/drawing/2014/main" id="{14BEB3B8-B887-4DEB-A486-6CD05DC01D9A}"/>
              </a:ext>
            </a:extLst>
          </p:cNvPr>
          <p:cNvSpPr txBox="1"/>
          <p:nvPr/>
        </p:nvSpPr>
        <p:spPr>
          <a:xfrm>
            <a:off x="4887102" y="407021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schwarz</a:t>
            </a:r>
          </a:p>
        </p:txBody>
      </p:sp>
      <p:sp>
        <p:nvSpPr>
          <p:cNvPr id="66" name="TextBox 65">
            <a:hlinkClick r:id="" action="ppaction://noaction">
              <a:snd r:embed="rId15" name="T1_W8F_14.9.wav"/>
            </a:hlinkClick>
            <a:extLst>
              <a:ext uri="{FF2B5EF4-FFF2-40B4-BE49-F238E27FC236}">
                <a16:creationId xmlns:a16="http://schemas.microsoft.com/office/drawing/2014/main" id="{9A77445A-237C-48F8-B46C-8170B7D37559}"/>
              </a:ext>
            </a:extLst>
          </p:cNvPr>
          <p:cNvSpPr txBox="1"/>
          <p:nvPr/>
        </p:nvSpPr>
        <p:spPr>
          <a:xfrm>
            <a:off x="7851201" y="4068074"/>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das</a:t>
            </a:r>
          </a:p>
        </p:txBody>
      </p:sp>
      <p:sp>
        <p:nvSpPr>
          <p:cNvPr id="67" name="TextBox 66">
            <a:hlinkClick r:id="" action="ppaction://noaction">
              <a:snd r:embed="rId16" name="T1_W8F_14.10.wav"/>
            </a:hlinkClick>
            <a:extLst>
              <a:ext uri="{FF2B5EF4-FFF2-40B4-BE49-F238E27FC236}">
                <a16:creationId xmlns:a16="http://schemas.microsoft.com/office/drawing/2014/main" id="{2A9D9F22-C351-4596-BB7D-87AE8D30A74E}"/>
              </a:ext>
            </a:extLst>
          </p:cNvPr>
          <p:cNvSpPr txBox="1"/>
          <p:nvPr/>
        </p:nvSpPr>
        <p:spPr>
          <a:xfrm>
            <a:off x="2437849" y="327266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richtig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8" name="TextBox 67">
            <a:hlinkClick r:id="" action="ppaction://noaction">
              <a:snd r:embed="rId17" name="T1_W8F_14.11.wav"/>
            </a:hlinkClick>
            <a:extLst>
              <a:ext uri="{FF2B5EF4-FFF2-40B4-BE49-F238E27FC236}">
                <a16:creationId xmlns:a16="http://schemas.microsoft.com/office/drawing/2014/main" id="{171C234B-E1D8-4BA7-9BB6-CEE92AB173E3}"/>
              </a:ext>
            </a:extLst>
          </p:cNvPr>
          <p:cNvSpPr txBox="1"/>
          <p:nvPr/>
        </p:nvSpPr>
        <p:spPr>
          <a:xfrm>
            <a:off x="4845186" y="327266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grau</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9" name="TextBox 68">
            <a:hlinkClick r:id="" action="ppaction://noaction">
              <a:snd r:embed="rId18" name="T1_W8F_14.12.wav"/>
            </a:hlinkClick>
            <a:extLst>
              <a:ext uri="{FF2B5EF4-FFF2-40B4-BE49-F238E27FC236}">
                <a16:creationId xmlns:a16="http://schemas.microsoft.com/office/drawing/2014/main" id="{5C29C5FA-AFAC-4818-90A1-7B59F3E335C7}"/>
              </a:ext>
            </a:extLst>
          </p:cNvPr>
          <p:cNvSpPr txBox="1"/>
          <p:nvPr/>
        </p:nvSpPr>
        <p:spPr>
          <a:xfrm>
            <a:off x="7848798" y="3272661"/>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falsch</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0" name="TextBox 69">
            <a:hlinkClick r:id="" action="ppaction://noaction">
              <a:snd r:embed="rId19" name="T1_W8F_14.13.wav"/>
            </a:hlinkClick>
            <a:extLst>
              <a:ext uri="{FF2B5EF4-FFF2-40B4-BE49-F238E27FC236}">
                <a16:creationId xmlns:a16="http://schemas.microsoft.com/office/drawing/2014/main" id="{3BD33182-986E-45CA-86E6-40DC81B590C8}"/>
              </a:ext>
            </a:extLst>
          </p:cNvPr>
          <p:cNvSpPr txBox="1"/>
          <p:nvPr/>
        </p:nvSpPr>
        <p:spPr>
          <a:xfrm>
            <a:off x="2505068" y="241626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grün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1" name="TextBox 70">
            <a:hlinkClick r:id="" action="ppaction://noaction">
              <a:snd r:embed="rId20" name="T1_W8F_14.14.wav"/>
            </a:hlinkClick>
            <a:extLst>
              <a:ext uri="{FF2B5EF4-FFF2-40B4-BE49-F238E27FC236}">
                <a16:creationId xmlns:a16="http://schemas.microsoft.com/office/drawing/2014/main" id="{D4662F6F-BB7A-440E-99DB-3FEB806B34CB}"/>
              </a:ext>
            </a:extLst>
          </p:cNvPr>
          <p:cNvSpPr txBox="1"/>
          <p:nvPr/>
        </p:nvSpPr>
        <p:spPr>
          <a:xfrm>
            <a:off x="4885602" y="241626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was</a:t>
            </a:r>
          </a:p>
        </p:txBody>
      </p:sp>
      <p:sp>
        <p:nvSpPr>
          <p:cNvPr id="72" name="TextBox 71">
            <a:hlinkClick r:id="" action="ppaction://noaction">
              <a:snd r:embed="rId21" name="T1_W8F_14.15.wav"/>
            </a:hlinkClick>
            <a:extLst>
              <a:ext uri="{FF2B5EF4-FFF2-40B4-BE49-F238E27FC236}">
                <a16:creationId xmlns:a16="http://schemas.microsoft.com/office/drawing/2014/main" id="{80DD82C3-D3C7-45A3-B5A4-90223E7359A7}"/>
              </a:ext>
            </a:extLst>
          </p:cNvPr>
          <p:cNvSpPr txBox="1"/>
          <p:nvPr/>
        </p:nvSpPr>
        <p:spPr>
          <a:xfrm>
            <a:off x="7858765" y="241626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sein</a:t>
            </a:r>
          </a:p>
        </p:txBody>
      </p:sp>
      <p:sp>
        <p:nvSpPr>
          <p:cNvPr id="73" name="TextBox 72">
            <a:hlinkClick r:id="" action="ppaction://noaction">
              <a:snd r:embed="rId22" name="T1_W8F_14.16.wav"/>
            </a:hlinkClick>
            <a:extLst>
              <a:ext uri="{FF2B5EF4-FFF2-40B4-BE49-F238E27FC236}">
                <a16:creationId xmlns:a16="http://schemas.microsoft.com/office/drawing/2014/main" id="{40541C7D-B0CC-4C45-9347-2F6A8921779D}"/>
              </a:ext>
            </a:extLst>
          </p:cNvPr>
          <p:cNvSpPr txBox="1"/>
          <p:nvPr/>
        </p:nvSpPr>
        <p:spPr>
          <a:xfrm>
            <a:off x="2505067" y="148560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sie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4" name="TextBox 73">
            <a:hlinkClick r:id="" action="ppaction://noaction">
              <a:snd r:embed="rId23" name="T1_W8F_14.17.wav"/>
            </a:hlinkClick>
            <a:extLst>
              <a:ext uri="{FF2B5EF4-FFF2-40B4-BE49-F238E27FC236}">
                <a16:creationId xmlns:a16="http://schemas.microsoft.com/office/drawing/2014/main" id="{85556096-252E-4BFA-8C9B-3147737202F6}"/>
              </a:ext>
            </a:extLst>
          </p:cNvPr>
          <p:cNvSpPr txBox="1"/>
          <p:nvPr/>
        </p:nvSpPr>
        <p:spPr>
          <a:xfrm>
            <a:off x="4885600" y="150096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i</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ch</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bin</a:t>
            </a:r>
          </a:p>
        </p:txBody>
      </p:sp>
      <p:sp>
        <p:nvSpPr>
          <p:cNvPr id="75" name="TextBox 74">
            <a:hlinkClick r:id="" action="ppaction://noaction">
              <a:snd r:embed="rId24" name="T1_W8F_14.18.wav"/>
            </a:hlinkClick>
            <a:extLst>
              <a:ext uri="{FF2B5EF4-FFF2-40B4-BE49-F238E27FC236}">
                <a16:creationId xmlns:a16="http://schemas.microsoft.com/office/drawing/2014/main" id="{B56FCEEC-BBC0-447D-8197-5467071F582A}"/>
              </a:ext>
            </a:extLst>
          </p:cNvPr>
          <p:cNvSpPr txBox="1"/>
          <p:nvPr/>
        </p:nvSpPr>
        <p:spPr>
          <a:xfrm>
            <a:off x="7866637" y="1473637"/>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ist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Tree>
    <p:extLst>
      <p:ext uri="{BB962C8B-B14F-4D97-AF65-F5344CB8AC3E}">
        <p14:creationId xmlns:p14="http://schemas.microsoft.com/office/powerpoint/2010/main" val="87039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stomShape 1">
            <a:extLst>
              <a:ext uri="{FF2B5EF4-FFF2-40B4-BE49-F238E27FC236}">
                <a16:creationId xmlns:a16="http://schemas.microsoft.com/office/drawing/2014/main" id="{7AEA9783-5FAF-4A73-9C1C-3283B12CA41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77F2140E-EB89-8FF0-8D1A-65C5245044AA}"/>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1791010773"/>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CB001133-4F8F-A2CA-CD94-71CC94B31F96}"/>
              </a:ext>
            </a:extLst>
          </p:cNvPr>
          <p:cNvCxnSpPr/>
          <p:nvPr/>
        </p:nvCxnSpPr>
        <p:spPr>
          <a:xfrm>
            <a:off x="6061095" y="0"/>
            <a:ext cx="0" cy="685800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1F7F950-362F-8C28-8A7B-46CAA4A37E22}"/>
              </a:ext>
            </a:extLst>
          </p:cNvPr>
          <p:cNvCxnSpPr>
            <a:cxnSpLocks/>
          </p:cNvCxnSpPr>
          <p:nvPr/>
        </p:nvCxnSpPr>
        <p:spPr>
          <a:xfrm>
            <a:off x="0" y="3417706"/>
            <a:ext cx="121920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pic>
        <p:nvPicPr>
          <p:cNvPr id="16" name="Picture 10" descr="Free hand thumbs up vector">
            <a:extLst>
              <a:ext uri="{FF2B5EF4-FFF2-40B4-BE49-F238E27FC236}">
                <a16:creationId xmlns:a16="http://schemas.microsoft.com/office/drawing/2014/main" id="{F25EF5D4-71D4-A9C0-CF30-62CF7C7528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3181" y="462353"/>
            <a:ext cx="462165" cy="75741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Logo&#10;&#10;Description automatically generated">
            <a:extLst>
              <a:ext uri="{FF2B5EF4-FFF2-40B4-BE49-F238E27FC236}">
                <a16:creationId xmlns:a16="http://schemas.microsoft.com/office/drawing/2014/main" id="{22CA36FA-A40E-C919-86ED-E86C74DF36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8046" y="3848126"/>
            <a:ext cx="890221" cy="512909"/>
          </a:xfrm>
          <a:prstGeom prst="rect">
            <a:avLst/>
          </a:prstGeom>
        </p:spPr>
      </p:pic>
      <p:pic>
        <p:nvPicPr>
          <p:cNvPr id="18" name="Picture 2" descr="Free lightbulb idea enlightenment vector">
            <a:extLst>
              <a:ext uri="{FF2B5EF4-FFF2-40B4-BE49-F238E27FC236}">
                <a16:creationId xmlns:a16="http://schemas.microsoft.com/office/drawing/2014/main" id="{0AD3481D-1DD4-BEF5-97E6-E24098A142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3727" y="407825"/>
            <a:ext cx="725676" cy="81194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Free question decision pictogram vector">
            <a:extLst>
              <a:ext uri="{FF2B5EF4-FFF2-40B4-BE49-F238E27FC236}">
                <a16:creationId xmlns:a16="http://schemas.microsoft.com/office/drawing/2014/main" id="{A6E189F3-4F4A-8CBB-6B7E-C87BA5F75D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14180" y="3752586"/>
            <a:ext cx="412944" cy="82588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950EEAAA-C841-3E0B-C35F-24559B96291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69693" y="3672549"/>
            <a:ext cx="811588" cy="778620"/>
          </a:xfrm>
          <a:prstGeom prst="rect">
            <a:avLst/>
          </a:prstGeom>
        </p:spPr>
      </p:pic>
      <p:pic>
        <p:nvPicPr>
          <p:cNvPr id="30" name="Picture 12" descr="X, Mark, Multiply, Times, Symbol, Red, Incorrect, Wrong">
            <a:extLst>
              <a:ext uri="{FF2B5EF4-FFF2-40B4-BE49-F238E27FC236}">
                <a16:creationId xmlns:a16="http://schemas.microsoft.com/office/drawing/2014/main" id="{B9F1AAD9-3AC0-B021-2FA6-09E75853CCD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27124" y="539613"/>
            <a:ext cx="750104" cy="75010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Logo&#10;&#10;Description automatically generated">
            <a:extLst>
              <a:ext uri="{FF2B5EF4-FFF2-40B4-BE49-F238E27FC236}">
                <a16:creationId xmlns:a16="http://schemas.microsoft.com/office/drawing/2014/main" id="{7C90A232-4B37-1073-1851-1FE22DE3526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02436" y="670495"/>
            <a:ext cx="1084838" cy="515298"/>
          </a:xfrm>
          <a:prstGeom prst="rect">
            <a:avLst/>
          </a:prstGeom>
        </p:spPr>
      </p:pic>
      <p:sp>
        <p:nvSpPr>
          <p:cNvPr id="33" name="TextBox 32">
            <a:extLst>
              <a:ext uri="{FF2B5EF4-FFF2-40B4-BE49-F238E27FC236}">
                <a16:creationId xmlns:a16="http://schemas.microsoft.com/office/drawing/2014/main" id="{A3ED482F-013D-1B5B-0FAD-1CC4D9E27ECB}"/>
              </a:ext>
            </a:extLst>
          </p:cNvPr>
          <p:cNvSpPr txBox="1"/>
          <p:nvPr/>
        </p:nvSpPr>
        <p:spPr>
          <a:xfrm>
            <a:off x="151261" y="1342858"/>
            <a:ext cx="591265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idea is good. The idea is also easy.</a:t>
            </a:r>
          </a:p>
        </p:txBody>
      </p:sp>
      <p:sp>
        <p:nvSpPr>
          <p:cNvPr id="34" name="TextBox 33">
            <a:extLst>
              <a:ext uri="{FF2B5EF4-FFF2-40B4-BE49-F238E27FC236}">
                <a16:creationId xmlns:a16="http://schemas.microsoft.com/office/drawing/2014/main" id="{F020E1F1-45E6-C4DB-CBC3-EE6B49871D57}"/>
              </a:ext>
            </a:extLst>
          </p:cNvPr>
          <p:cNvSpPr txBox="1"/>
          <p:nvPr/>
        </p:nvSpPr>
        <p:spPr>
          <a:xfrm>
            <a:off x="8653" y="2508369"/>
            <a:ext cx="6122253"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LOOK FOR: </a:t>
            </a:r>
            <a:br>
              <a:rPr lang="en-GB" sz="2400"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The prize is white. The prize is also black.</a:t>
            </a:r>
          </a:p>
        </p:txBody>
      </p:sp>
      <p:pic>
        <p:nvPicPr>
          <p:cNvPr id="35" name="Picture 2" descr="Free lightbulb idea enlightenment vector">
            <a:extLst>
              <a:ext uri="{FF2B5EF4-FFF2-40B4-BE49-F238E27FC236}">
                <a16:creationId xmlns:a16="http://schemas.microsoft.com/office/drawing/2014/main" id="{9D1F3C7D-9293-C0DE-7BC9-BCF0230878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509" y="3639224"/>
            <a:ext cx="725676" cy="811945"/>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AE984DDC-7639-B13C-0C3F-5B97645B5A5B}"/>
              </a:ext>
            </a:extLst>
          </p:cNvPr>
          <p:cNvSpPr txBox="1"/>
          <p:nvPr/>
        </p:nvSpPr>
        <p:spPr>
          <a:xfrm>
            <a:off x="274509" y="4574257"/>
            <a:ext cx="525759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idea is easy but bad.</a:t>
            </a:r>
          </a:p>
        </p:txBody>
      </p:sp>
      <p:sp>
        <p:nvSpPr>
          <p:cNvPr id="37" name="TextBox 36">
            <a:extLst>
              <a:ext uri="{FF2B5EF4-FFF2-40B4-BE49-F238E27FC236}">
                <a16:creationId xmlns:a16="http://schemas.microsoft.com/office/drawing/2014/main" id="{3519E008-0B83-F1D0-1755-348EEA3C8C00}"/>
              </a:ext>
            </a:extLst>
          </p:cNvPr>
          <p:cNvSpPr txBox="1"/>
          <p:nvPr/>
        </p:nvSpPr>
        <p:spPr>
          <a:xfrm>
            <a:off x="229723" y="5812923"/>
            <a:ext cx="5257594"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LOOK FOR:</a:t>
            </a:r>
            <a:br>
              <a:rPr lang="en-GB" sz="2400"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The prize is not clear. </a:t>
            </a:r>
          </a:p>
        </p:txBody>
      </p:sp>
      <p:pic>
        <p:nvPicPr>
          <p:cNvPr id="40" name="Picture 2" descr="Free lightbulb idea enlightenment vector">
            <a:extLst>
              <a:ext uri="{FF2B5EF4-FFF2-40B4-BE49-F238E27FC236}">
                <a16:creationId xmlns:a16="http://schemas.microsoft.com/office/drawing/2014/main" id="{0DAAC422-80D0-7D64-DE87-356CB2A0F6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7307" y="477772"/>
            <a:ext cx="725676" cy="811945"/>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155435AC-A963-203F-E379-BE1A873BA947}"/>
              </a:ext>
            </a:extLst>
          </p:cNvPr>
          <p:cNvSpPr txBox="1"/>
          <p:nvPr/>
        </p:nvSpPr>
        <p:spPr>
          <a:xfrm>
            <a:off x="6327307" y="1412805"/>
            <a:ext cx="525759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idea is not good.</a:t>
            </a:r>
          </a:p>
        </p:txBody>
      </p:sp>
      <p:sp>
        <p:nvSpPr>
          <p:cNvPr id="48" name="TextBox 47">
            <a:extLst>
              <a:ext uri="{FF2B5EF4-FFF2-40B4-BE49-F238E27FC236}">
                <a16:creationId xmlns:a16="http://schemas.microsoft.com/office/drawing/2014/main" id="{E4785E14-5199-7B91-1789-328F588591C8}"/>
              </a:ext>
            </a:extLst>
          </p:cNvPr>
          <p:cNvSpPr txBox="1"/>
          <p:nvPr/>
        </p:nvSpPr>
        <p:spPr>
          <a:xfrm>
            <a:off x="6170087" y="2521860"/>
            <a:ext cx="5257594"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LOOK FOR:</a:t>
            </a:r>
            <a:br>
              <a:rPr lang="en-GB" sz="2400"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The prize is good but grey. </a:t>
            </a:r>
          </a:p>
        </p:txBody>
      </p:sp>
      <p:pic>
        <p:nvPicPr>
          <p:cNvPr id="59" name="Picture 2" descr="Free lightbulb idea enlightenment vector">
            <a:extLst>
              <a:ext uri="{FF2B5EF4-FFF2-40B4-BE49-F238E27FC236}">
                <a16:creationId xmlns:a16="http://schemas.microsoft.com/office/drawing/2014/main" id="{D5C59F57-C791-56B1-48B8-CC501AECC7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7669" y="3733570"/>
            <a:ext cx="725676" cy="811945"/>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59">
            <a:extLst>
              <a:ext uri="{FF2B5EF4-FFF2-40B4-BE49-F238E27FC236}">
                <a16:creationId xmlns:a16="http://schemas.microsoft.com/office/drawing/2014/main" id="{C82F4A60-4219-12DB-FF73-6C2B3009D316}"/>
              </a:ext>
            </a:extLst>
          </p:cNvPr>
          <p:cNvSpPr txBox="1"/>
          <p:nvPr/>
        </p:nvSpPr>
        <p:spPr>
          <a:xfrm>
            <a:off x="6317669" y="4668603"/>
            <a:ext cx="5257594"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idea is difficult. The idea is also bad.</a:t>
            </a:r>
          </a:p>
        </p:txBody>
      </p:sp>
      <p:sp>
        <p:nvSpPr>
          <p:cNvPr id="61" name="TextBox 60">
            <a:extLst>
              <a:ext uri="{FF2B5EF4-FFF2-40B4-BE49-F238E27FC236}">
                <a16:creationId xmlns:a16="http://schemas.microsoft.com/office/drawing/2014/main" id="{10ADFDE6-C5D8-B554-FDF4-6DC50C2FAAEE}"/>
              </a:ext>
            </a:extLst>
          </p:cNvPr>
          <p:cNvSpPr txBox="1"/>
          <p:nvPr/>
        </p:nvSpPr>
        <p:spPr>
          <a:xfrm>
            <a:off x="6272883" y="5907269"/>
            <a:ext cx="5257594"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LOOK FOR:</a:t>
            </a:r>
            <a:br>
              <a:rPr lang="en-GB" sz="2400"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The prize is bad and green. </a:t>
            </a:r>
          </a:p>
        </p:txBody>
      </p:sp>
      <p:pic>
        <p:nvPicPr>
          <p:cNvPr id="62" name="Picture 10" descr="Free hand thumbs up vector">
            <a:extLst>
              <a:ext uri="{FF2B5EF4-FFF2-40B4-BE49-F238E27FC236}">
                <a16:creationId xmlns:a16="http://schemas.microsoft.com/office/drawing/2014/main" id="{77FEACE3-E0D4-FF7A-D2E9-14C2ACB95D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18337" y="572728"/>
            <a:ext cx="462165" cy="757417"/>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descr="Logo&#10;&#10;Description automatically generated">
            <a:extLst>
              <a:ext uri="{FF2B5EF4-FFF2-40B4-BE49-F238E27FC236}">
                <a16:creationId xmlns:a16="http://schemas.microsoft.com/office/drawing/2014/main" id="{C2DB9A74-A766-8E3F-FDFC-4AEFCBEF4D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13645" y="3959592"/>
            <a:ext cx="1084838" cy="515298"/>
          </a:xfrm>
          <a:prstGeom prst="rect">
            <a:avLst/>
          </a:prstGeom>
        </p:spPr>
      </p:pic>
      <p:pic>
        <p:nvPicPr>
          <p:cNvPr id="65" name="Picture 64">
            <a:extLst>
              <a:ext uri="{FF2B5EF4-FFF2-40B4-BE49-F238E27FC236}">
                <a16:creationId xmlns:a16="http://schemas.microsoft.com/office/drawing/2014/main" id="{15F17B38-306A-57F2-2200-B11924A086F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84694" y="3810792"/>
            <a:ext cx="811588" cy="778620"/>
          </a:xfrm>
          <a:prstGeom prst="rect">
            <a:avLst/>
          </a:prstGeom>
        </p:spPr>
      </p:pic>
      <p:pic>
        <p:nvPicPr>
          <p:cNvPr id="67" name="Picture 2" descr="Free lightbulb idea enlightenment vector">
            <a:extLst>
              <a:ext uri="{FF2B5EF4-FFF2-40B4-BE49-F238E27FC236}">
                <a16:creationId xmlns:a16="http://schemas.microsoft.com/office/drawing/2014/main" id="{732335A1-A5BB-97DD-59E5-A802176C69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56104" y="3777467"/>
            <a:ext cx="725676" cy="811945"/>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Free lightbulb idea enlightenment vector">
            <a:extLst>
              <a:ext uri="{FF2B5EF4-FFF2-40B4-BE49-F238E27FC236}">
                <a16:creationId xmlns:a16="http://schemas.microsoft.com/office/drawing/2014/main" id="{A52EB6C8-D184-B5AA-E14C-B4DFAE2564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8290" y="424302"/>
            <a:ext cx="725676" cy="81194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AD19BE7-2201-422D-8989-C7BF355CA5A1}"/>
              </a:ext>
            </a:extLst>
          </p:cNvPr>
          <p:cNvPicPr>
            <a:picLocks noChangeAspect="1"/>
          </p:cNvPicPr>
          <p:nvPr/>
        </p:nvPicPr>
        <p:blipFill>
          <a:blip r:embed="rId10"/>
          <a:stretch>
            <a:fillRect/>
          </a:stretch>
        </p:blipFill>
        <p:spPr>
          <a:xfrm>
            <a:off x="4774265" y="708012"/>
            <a:ext cx="1231499" cy="518205"/>
          </a:xfrm>
          <a:prstGeom prst="rect">
            <a:avLst/>
          </a:prstGeom>
        </p:spPr>
      </p:pic>
      <p:pic>
        <p:nvPicPr>
          <p:cNvPr id="38" name="Picture 37" descr="A yellow letters on a black background&#10;&#10;Description automatically generated with low confidence">
            <a:extLst>
              <a:ext uri="{FF2B5EF4-FFF2-40B4-BE49-F238E27FC236}">
                <a16:creationId xmlns:a16="http://schemas.microsoft.com/office/drawing/2014/main" id="{9E22BEF8-035D-4684-ACCD-10764D43C2C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5854" y="3859410"/>
            <a:ext cx="1231577" cy="514285"/>
          </a:xfrm>
          <a:prstGeom prst="rect">
            <a:avLst/>
          </a:prstGeom>
        </p:spPr>
      </p:pic>
    </p:spTree>
    <p:extLst>
      <p:ext uri="{BB962C8B-B14F-4D97-AF65-F5344CB8AC3E}">
        <p14:creationId xmlns:p14="http://schemas.microsoft.com/office/powerpoint/2010/main" val="3344155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CB001133-4F8F-A2CA-CD94-71CC94B31F96}"/>
              </a:ext>
            </a:extLst>
          </p:cNvPr>
          <p:cNvCxnSpPr/>
          <p:nvPr/>
        </p:nvCxnSpPr>
        <p:spPr>
          <a:xfrm>
            <a:off x="6061095" y="0"/>
            <a:ext cx="0" cy="685800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1F7F950-362F-8C28-8A7B-46CAA4A37E22}"/>
              </a:ext>
            </a:extLst>
          </p:cNvPr>
          <p:cNvCxnSpPr>
            <a:cxnSpLocks/>
          </p:cNvCxnSpPr>
          <p:nvPr/>
        </p:nvCxnSpPr>
        <p:spPr>
          <a:xfrm>
            <a:off x="0" y="3417706"/>
            <a:ext cx="121920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1AF51716-00F5-D329-2484-8E5EDBB34FCB}"/>
              </a:ext>
            </a:extLst>
          </p:cNvPr>
          <p:cNvSpPr txBox="1"/>
          <p:nvPr/>
        </p:nvSpPr>
        <p:spPr>
          <a:xfrm>
            <a:off x="274509" y="4574257"/>
            <a:ext cx="525759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prize is good but grey.</a:t>
            </a:r>
          </a:p>
        </p:txBody>
      </p:sp>
      <p:sp>
        <p:nvSpPr>
          <p:cNvPr id="3" name="TextBox 2">
            <a:extLst>
              <a:ext uri="{FF2B5EF4-FFF2-40B4-BE49-F238E27FC236}">
                <a16:creationId xmlns:a16="http://schemas.microsoft.com/office/drawing/2014/main" id="{D192A1C7-8A2E-522E-6906-BA5E410269C8}"/>
              </a:ext>
            </a:extLst>
          </p:cNvPr>
          <p:cNvSpPr txBox="1"/>
          <p:nvPr/>
        </p:nvSpPr>
        <p:spPr>
          <a:xfrm>
            <a:off x="229723" y="5812923"/>
            <a:ext cx="5257594"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LOOK FOR:</a:t>
            </a:r>
            <a:br>
              <a:rPr lang="en-GB" sz="2400"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The idea is not good. </a:t>
            </a:r>
          </a:p>
        </p:txBody>
      </p:sp>
      <p:sp>
        <p:nvSpPr>
          <p:cNvPr id="4" name="TextBox 3">
            <a:extLst>
              <a:ext uri="{FF2B5EF4-FFF2-40B4-BE49-F238E27FC236}">
                <a16:creationId xmlns:a16="http://schemas.microsoft.com/office/drawing/2014/main" id="{AB6A25EB-6290-9A0C-39E7-704E0C8670EC}"/>
              </a:ext>
            </a:extLst>
          </p:cNvPr>
          <p:cNvSpPr txBox="1"/>
          <p:nvPr/>
        </p:nvSpPr>
        <p:spPr>
          <a:xfrm>
            <a:off x="319295" y="1369933"/>
            <a:ext cx="525759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prize is bad and green.</a:t>
            </a:r>
          </a:p>
        </p:txBody>
      </p:sp>
      <p:sp>
        <p:nvSpPr>
          <p:cNvPr id="5" name="TextBox 4">
            <a:extLst>
              <a:ext uri="{FF2B5EF4-FFF2-40B4-BE49-F238E27FC236}">
                <a16:creationId xmlns:a16="http://schemas.microsoft.com/office/drawing/2014/main" id="{D4BE28FE-ECBB-51E4-5D1C-C21A801F67F2}"/>
              </a:ext>
            </a:extLst>
          </p:cNvPr>
          <p:cNvSpPr txBox="1"/>
          <p:nvPr/>
        </p:nvSpPr>
        <p:spPr>
          <a:xfrm>
            <a:off x="51089" y="2511246"/>
            <a:ext cx="6061095"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LOOK FOR: </a:t>
            </a:r>
            <a:br>
              <a:rPr lang="en-GB" sz="2400"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The idea is difficult. The idea is also bad.</a:t>
            </a:r>
          </a:p>
        </p:txBody>
      </p:sp>
      <p:sp>
        <p:nvSpPr>
          <p:cNvPr id="6" name="TextBox 5">
            <a:extLst>
              <a:ext uri="{FF2B5EF4-FFF2-40B4-BE49-F238E27FC236}">
                <a16:creationId xmlns:a16="http://schemas.microsoft.com/office/drawing/2014/main" id="{B70FF752-C0E9-0292-8A4B-3EFEB2879151}"/>
              </a:ext>
            </a:extLst>
          </p:cNvPr>
          <p:cNvSpPr txBox="1"/>
          <p:nvPr/>
        </p:nvSpPr>
        <p:spPr>
          <a:xfrm>
            <a:off x="6380390" y="1369933"/>
            <a:ext cx="525759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prize is not clear.</a:t>
            </a:r>
          </a:p>
        </p:txBody>
      </p:sp>
      <p:sp>
        <p:nvSpPr>
          <p:cNvPr id="7" name="TextBox 6">
            <a:extLst>
              <a:ext uri="{FF2B5EF4-FFF2-40B4-BE49-F238E27FC236}">
                <a16:creationId xmlns:a16="http://schemas.microsoft.com/office/drawing/2014/main" id="{33DE4DDC-44E6-63A5-7A33-DD127E506EC9}"/>
              </a:ext>
            </a:extLst>
          </p:cNvPr>
          <p:cNvSpPr txBox="1"/>
          <p:nvPr/>
        </p:nvSpPr>
        <p:spPr>
          <a:xfrm>
            <a:off x="6232484" y="2516374"/>
            <a:ext cx="5257594"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LOOK FOR:</a:t>
            </a:r>
            <a:br>
              <a:rPr lang="en-GB" sz="2400"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The idea is easy but bad. </a:t>
            </a:r>
          </a:p>
        </p:txBody>
      </p:sp>
      <p:sp>
        <p:nvSpPr>
          <p:cNvPr id="8" name="TextBox 7">
            <a:extLst>
              <a:ext uri="{FF2B5EF4-FFF2-40B4-BE49-F238E27FC236}">
                <a16:creationId xmlns:a16="http://schemas.microsoft.com/office/drawing/2014/main" id="{A16056D7-BCFA-29A7-B8AF-40DFC6979538}"/>
              </a:ext>
            </a:extLst>
          </p:cNvPr>
          <p:cNvSpPr txBox="1"/>
          <p:nvPr/>
        </p:nvSpPr>
        <p:spPr>
          <a:xfrm>
            <a:off x="6130906" y="4574257"/>
            <a:ext cx="606109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prize is white. The prize is also black.</a:t>
            </a:r>
          </a:p>
        </p:txBody>
      </p:sp>
      <p:sp>
        <p:nvSpPr>
          <p:cNvPr id="11" name="TextBox 10">
            <a:extLst>
              <a:ext uri="{FF2B5EF4-FFF2-40B4-BE49-F238E27FC236}">
                <a16:creationId xmlns:a16="http://schemas.microsoft.com/office/drawing/2014/main" id="{43D59530-0C9E-7526-0817-35C895FE3205}"/>
              </a:ext>
            </a:extLst>
          </p:cNvPr>
          <p:cNvSpPr txBox="1"/>
          <p:nvPr/>
        </p:nvSpPr>
        <p:spPr>
          <a:xfrm>
            <a:off x="6181160" y="5823857"/>
            <a:ext cx="5902661"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LOOK FOR: </a:t>
            </a:r>
            <a:br>
              <a:rPr lang="en-GB" sz="2400"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The idea is good. The idea is also easy.</a:t>
            </a:r>
          </a:p>
        </p:txBody>
      </p:sp>
      <p:pic>
        <p:nvPicPr>
          <p:cNvPr id="12" name="Picture 11">
            <a:extLst>
              <a:ext uri="{FF2B5EF4-FFF2-40B4-BE49-F238E27FC236}">
                <a16:creationId xmlns:a16="http://schemas.microsoft.com/office/drawing/2014/main" id="{C7DB5833-9E00-4B77-A007-B02B6BC7F2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0329" y="486199"/>
            <a:ext cx="811588" cy="778620"/>
          </a:xfrm>
          <a:prstGeom prst="rect">
            <a:avLst/>
          </a:prstGeom>
        </p:spPr>
      </p:pic>
      <p:pic>
        <p:nvPicPr>
          <p:cNvPr id="13" name="Picture 6" descr="Free cup award prize vector">
            <a:extLst>
              <a:ext uri="{FF2B5EF4-FFF2-40B4-BE49-F238E27FC236}">
                <a16:creationId xmlns:a16="http://schemas.microsoft.com/office/drawing/2014/main" id="{66599EF5-B18F-937A-BE12-69FBD57B4D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661" y="402348"/>
            <a:ext cx="752676" cy="94632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Free cup award prize vector">
            <a:extLst>
              <a:ext uri="{FF2B5EF4-FFF2-40B4-BE49-F238E27FC236}">
                <a16:creationId xmlns:a16="http://schemas.microsoft.com/office/drawing/2014/main" id="{EC575208-B93F-592F-B561-A16201B3C0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814" y="3549031"/>
            <a:ext cx="752676" cy="94632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Free cup award prize vector">
            <a:extLst>
              <a:ext uri="{FF2B5EF4-FFF2-40B4-BE49-F238E27FC236}">
                <a16:creationId xmlns:a16="http://schemas.microsoft.com/office/drawing/2014/main" id="{8AD7DED6-F2AD-A878-8EBA-60527DC6C2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0088" y="385013"/>
            <a:ext cx="752676" cy="94632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Free cup award prize vector">
            <a:extLst>
              <a:ext uri="{FF2B5EF4-FFF2-40B4-BE49-F238E27FC236}">
                <a16:creationId xmlns:a16="http://schemas.microsoft.com/office/drawing/2014/main" id="{F8BA16A0-6A14-71B5-D26E-FEE3A0F8CF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3730" y="3522821"/>
            <a:ext cx="752676" cy="946322"/>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EA65AA9E-8D91-F499-DA84-70C42E3F35B6}"/>
              </a:ext>
            </a:extLst>
          </p:cNvPr>
          <p:cNvSpPr/>
          <p:nvPr/>
        </p:nvSpPr>
        <p:spPr>
          <a:xfrm>
            <a:off x="3523908" y="486199"/>
            <a:ext cx="811588" cy="747923"/>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2" descr="X, Mark, Multiply, Times, Symbol, Red, Incorrect, Wrong">
            <a:extLst>
              <a:ext uri="{FF2B5EF4-FFF2-40B4-BE49-F238E27FC236}">
                <a16:creationId xmlns:a16="http://schemas.microsoft.com/office/drawing/2014/main" id="{B0DFC031-F8EC-E7FC-4152-41C08BB14F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86695" y="567272"/>
            <a:ext cx="750104" cy="75010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Shape&#10;&#10;Description automatically generated with low confidence">
            <a:extLst>
              <a:ext uri="{FF2B5EF4-FFF2-40B4-BE49-F238E27FC236}">
                <a16:creationId xmlns:a16="http://schemas.microsoft.com/office/drawing/2014/main" id="{D7FB8CF2-A643-FFD3-C8D1-A3AB734906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27814" y="279061"/>
            <a:ext cx="609354" cy="1090872"/>
          </a:xfrm>
          <a:prstGeom prst="rect">
            <a:avLst/>
          </a:prstGeom>
        </p:spPr>
      </p:pic>
      <p:pic>
        <p:nvPicPr>
          <p:cNvPr id="23" name="Picture 10" descr="Free hand thumbs up vector">
            <a:extLst>
              <a:ext uri="{FF2B5EF4-FFF2-40B4-BE49-F238E27FC236}">
                <a16:creationId xmlns:a16="http://schemas.microsoft.com/office/drawing/2014/main" id="{C2E0B99B-49B0-25BA-93C8-3C282158CA0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39784" y="3578635"/>
            <a:ext cx="543375" cy="890508"/>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29964BA5-9543-1C67-6F12-3A1078619C6D}"/>
              </a:ext>
            </a:extLst>
          </p:cNvPr>
          <p:cNvSpPr/>
          <p:nvPr/>
        </p:nvSpPr>
        <p:spPr>
          <a:xfrm>
            <a:off x="3402964" y="3747430"/>
            <a:ext cx="811588" cy="747923"/>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4" descr="Logo&#10;&#10;Description automatically generated">
            <a:extLst>
              <a:ext uri="{FF2B5EF4-FFF2-40B4-BE49-F238E27FC236}">
                <a16:creationId xmlns:a16="http://schemas.microsoft.com/office/drawing/2014/main" id="{18387A1E-70B7-DA1A-5429-86E8CB4773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70948" y="3903540"/>
            <a:ext cx="890221" cy="512909"/>
          </a:xfrm>
          <a:prstGeom prst="rect">
            <a:avLst/>
          </a:prstGeom>
        </p:spPr>
      </p:pic>
      <p:pic>
        <p:nvPicPr>
          <p:cNvPr id="26" name="Picture 25" descr="Logo&#10;&#10;Description automatically generated">
            <a:extLst>
              <a:ext uri="{FF2B5EF4-FFF2-40B4-BE49-F238E27FC236}">
                <a16:creationId xmlns:a16="http://schemas.microsoft.com/office/drawing/2014/main" id="{66B863C7-AD23-BC94-7536-9E4B36C5EA7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38492" y="3837532"/>
            <a:ext cx="1084838" cy="515298"/>
          </a:xfrm>
          <a:prstGeom prst="rect">
            <a:avLst/>
          </a:prstGeom>
        </p:spPr>
      </p:pic>
      <p:sp>
        <p:nvSpPr>
          <p:cNvPr id="27" name="Rectangle 26">
            <a:extLst>
              <a:ext uri="{FF2B5EF4-FFF2-40B4-BE49-F238E27FC236}">
                <a16:creationId xmlns:a16="http://schemas.microsoft.com/office/drawing/2014/main" id="{62CEECE4-4E00-8BE1-1DDC-0A07160ED135}"/>
              </a:ext>
            </a:extLst>
          </p:cNvPr>
          <p:cNvSpPr/>
          <p:nvPr/>
        </p:nvSpPr>
        <p:spPr>
          <a:xfrm>
            <a:off x="11187404" y="3721220"/>
            <a:ext cx="811588" cy="74792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927198FC-25C0-300F-9098-F33D0A0BB1EE}"/>
              </a:ext>
            </a:extLst>
          </p:cNvPr>
          <p:cNvSpPr/>
          <p:nvPr/>
        </p:nvSpPr>
        <p:spPr>
          <a:xfrm>
            <a:off x="7543730" y="3707717"/>
            <a:ext cx="811588" cy="747923"/>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Picture 6" descr="Free cup award prize vector">
            <a:extLst>
              <a:ext uri="{FF2B5EF4-FFF2-40B4-BE49-F238E27FC236}">
                <a16:creationId xmlns:a16="http://schemas.microsoft.com/office/drawing/2014/main" id="{C9147380-E737-A8B7-339E-AAB646C467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55075" y="3536324"/>
            <a:ext cx="752676" cy="946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67009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1243865999"/>
              </p:ext>
            </p:extLst>
          </p:nvPr>
        </p:nvGraphicFramePr>
        <p:xfrm>
          <a:off x="694669" y="1005701"/>
          <a:ext cx="9810698" cy="5168388"/>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08312">
                  <a:extLst>
                    <a:ext uri="{9D8B030D-6E8A-4147-A177-3AD203B41FA5}">
                      <a16:colId xmlns:a16="http://schemas.microsoft.com/office/drawing/2014/main" val="274413866"/>
                    </a:ext>
                  </a:extLst>
                </a:gridCol>
                <a:gridCol w="2773510">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ist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sie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weiß</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du </a:t>
                      </a:r>
                      <a:r>
                        <a:rPr lang="en-GB" sz="2400" b="1" dirty="0" err="1">
                          <a:solidFill>
                            <a:srgbClr val="002060"/>
                          </a:solidFill>
                          <a:latin typeface="Century Gothic" panose="020B0502020202020204" pitchFamily="34" charset="0"/>
                        </a:rPr>
                        <a:t>bist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schwarz</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falsch</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was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grau</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grün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richtig</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p>
                      <a:endParaRPr lang="en-GB"/>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auch</a:t>
                      </a:r>
                      <a:endParaRPr lang="en-GB" sz="2400" b="1" dirty="0">
                        <a:solidFill>
                          <a:srgbClr val="002060"/>
                        </a:solidFill>
                        <a:latin typeface="Century Gothic" panose="020B0502020202020204" pitchFamily="34" charset="0"/>
                      </a:endParaRP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aber</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wie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geht’s</a:t>
                      </a:r>
                      <a:r>
                        <a:rPr lang="en-GB" sz="2400" b="1" dirty="0">
                          <a:solidFill>
                            <a:srgbClr val="002060"/>
                          </a:solidFill>
                          <a:latin typeface="Century Gothic" panose="020B0502020202020204" pitchFamily="34" charset="0"/>
                        </a:rPr>
                        <a:t>?</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2060"/>
                          </a:solidFill>
                          <a:latin typeface="Century Gothic" panose="020B0502020202020204" pitchFamily="34" charset="0"/>
                        </a:rPr>
                        <a:t>schlecht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nicht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2060"/>
                          </a:solidFill>
                          <a:latin typeface="Century Gothic" panose="020B0502020202020204" pitchFamily="34" charset="0"/>
                        </a:rPr>
                        <a:t>wie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04519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English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771226" y="2945502"/>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226" y="1239522"/>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926608" y="4693476"/>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84294" y="551937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842448" y="364072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828791" y="193358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17742487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3481406728"/>
              </p:ext>
            </p:extLst>
          </p:nvPr>
        </p:nvGraphicFramePr>
        <p:xfrm>
          <a:off x="770052" y="1157202"/>
          <a:ext cx="9810698" cy="5168388"/>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08312">
                  <a:extLst>
                    <a:ext uri="{9D8B030D-6E8A-4147-A177-3AD203B41FA5}">
                      <a16:colId xmlns:a16="http://schemas.microsoft.com/office/drawing/2014/main" val="274413866"/>
                    </a:ext>
                  </a:extLst>
                </a:gridCol>
                <a:gridCol w="2773510">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she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I am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is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green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what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be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right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grey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wrong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white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black</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p>
                      <a:endParaRPr lang="en-GB"/>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how’s it going?</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bad, badly</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not</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also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how</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but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a:ln>
                  <a:noFill/>
                </a:ln>
                <a:solidFill>
                  <a:srgbClr val="002060"/>
                </a:solidFill>
                <a:effectLst/>
                <a:uLnTx/>
                <a:uFillTx/>
                <a:latin typeface="Century Gothic" panose="020B0502020202020204" pitchFamily="34" charset="0"/>
                <a:ea typeface="Century Gothic"/>
                <a:cs typeface="+mn-cs"/>
              </a:rPr>
              <a:t>Schreib </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838043" y="3134512"/>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043" y="1428532"/>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993425" y="4882486"/>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851111" y="570838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909265" y="382973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895608" y="21225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1034759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8" name="T1_W8_2.1.wav"/>
            </a:hlinkClick>
            <a:extLst>
              <a:ext uri="{FF2B5EF4-FFF2-40B4-BE49-F238E27FC236}">
                <a16:creationId xmlns:a16="http://schemas.microsoft.com/office/drawing/2014/main" id="{6DC42178-501A-44BF-9149-1C679CF37202}"/>
              </a:ext>
            </a:extLst>
          </p:cNvPr>
          <p:cNvSpPr txBox="1"/>
          <p:nvPr/>
        </p:nvSpPr>
        <p:spPr>
          <a:xfrm>
            <a:off x="0" y="-105943"/>
            <a:ext cx="386389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8800" b="0" i="0" u="none" strike="noStrike" kern="1200" cap="none" spc="0" normalizeH="0" baseline="0" noProof="0" dirty="0" err="1">
                <a:ln>
                  <a:noFill/>
                </a:ln>
                <a:solidFill>
                  <a:srgbClr val="FF0066"/>
                </a:solidFill>
                <a:effectLst/>
                <a:uLnTx/>
                <a:uFillTx/>
                <a:latin typeface="Century Gothic"/>
                <a:ea typeface="+mn-ea"/>
                <a:cs typeface="+mn-cs"/>
              </a:rPr>
              <a:t>ei</a:t>
            </a: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8" name="Rounded Rectangle 3">
            <a:extLst>
              <a:ext uri="{FF2B5EF4-FFF2-40B4-BE49-F238E27FC236}">
                <a16:creationId xmlns:a16="http://schemas.microsoft.com/office/drawing/2014/main" id="{BDBD2313-8803-4322-BE63-9086E1E8DE9A}"/>
              </a:ext>
            </a:extLst>
          </p:cNvPr>
          <p:cNvSpPr/>
          <p:nvPr/>
        </p:nvSpPr>
        <p:spPr>
          <a:xfrm>
            <a:off x="4048027" y="1537988"/>
            <a:ext cx="3802879" cy="2880519"/>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t>
            </a:r>
            <a:r>
              <a:rPr kumimoji="0" lang="en-GB" sz="88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ei</a:t>
            </a:r>
            <a:endParaRPr kumimoji="0" lang="en-GB" sz="8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pic>
        <p:nvPicPr>
          <p:cNvPr id="9" name="Picture 8" descr="man escaping from jail">
            <a:extLst>
              <a:ext uri="{FF2B5EF4-FFF2-40B4-BE49-F238E27FC236}">
                <a16:creationId xmlns:a16="http://schemas.microsoft.com/office/drawing/2014/main" id="{FC5BC6E3-6B8A-4B5F-B56B-33693289FA61}"/>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55038" y="1594142"/>
            <a:ext cx="1988858" cy="1780892"/>
          </a:xfrm>
          <a:prstGeom prst="rect">
            <a:avLst/>
          </a:prstGeom>
        </p:spPr>
      </p:pic>
      <p:grpSp>
        <p:nvGrpSpPr>
          <p:cNvPr id="11" name="Group 10" descr="the number one and the letter 'a'">
            <a:extLst>
              <a:ext uri="{FF2B5EF4-FFF2-40B4-BE49-F238E27FC236}">
                <a16:creationId xmlns:a16="http://schemas.microsoft.com/office/drawing/2014/main" id="{4DCD44E4-2363-4649-B41F-82035FBD5F0D}"/>
              </a:ext>
            </a:extLst>
          </p:cNvPr>
          <p:cNvGrpSpPr/>
          <p:nvPr/>
        </p:nvGrpSpPr>
        <p:grpSpPr>
          <a:xfrm>
            <a:off x="8879787" y="1510392"/>
            <a:ext cx="2488889" cy="946558"/>
            <a:chOff x="9018496" y="1514730"/>
            <a:chExt cx="3331252" cy="1450172"/>
          </a:xfrm>
        </p:grpSpPr>
        <p:pic>
          <p:nvPicPr>
            <p:cNvPr id="12" name="Picture 11">
              <a:extLst>
                <a:ext uri="{FF2B5EF4-FFF2-40B4-BE49-F238E27FC236}">
                  <a16:creationId xmlns:a16="http://schemas.microsoft.com/office/drawing/2014/main" id="{81E58FCC-3EF7-41B3-BB0C-F8EA523756A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18496" y="1514730"/>
              <a:ext cx="608794" cy="1346112"/>
            </a:xfrm>
            <a:prstGeom prst="rect">
              <a:avLst/>
            </a:prstGeom>
          </p:spPr>
        </p:pic>
        <p:sp>
          <p:nvSpPr>
            <p:cNvPr id="13" name="TextBox 12">
              <a:extLst>
                <a:ext uri="{FF2B5EF4-FFF2-40B4-BE49-F238E27FC236}">
                  <a16:creationId xmlns:a16="http://schemas.microsoft.com/office/drawing/2014/main" id="{E185D774-8A91-4011-A596-EC81ADA5222B}"/>
                </a:ext>
              </a:extLst>
            </p:cNvPr>
            <p:cNvSpPr txBox="1"/>
            <p:nvPr/>
          </p:nvSpPr>
          <p:spPr>
            <a:xfrm>
              <a:off x="9650825" y="1691775"/>
              <a:ext cx="2698923" cy="12731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p>
          </p:txBody>
        </p:sp>
      </p:grpSp>
      <p:sp>
        <p:nvSpPr>
          <p:cNvPr id="17" name="Rectangle 16">
            <a:extLst>
              <a:ext uri="{FF2B5EF4-FFF2-40B4-BE49-F238E27FC236}">
                <a16:creationId xmlns:a16="http://schemas.microsoft.com/office/drawing/2014/main" id="{EAF5A03F-1C6E-4911-8426-6635DC0B6CF2}"/>
              </a:ext>
            </a:extLst>
          </p:cNvPr>
          <p:cNvSpPr/>
          <p:nvPr/>
        </p:nvSpPr>
        <p:spPr>
          <a:xfrm>
            <a:off x="8958984" y="2339756"/>
            <a:ext cx="1330814"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ei</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6" name="Picture 5" descr="A picture containing text, clipart&#10;&#10;Description automatically generated">
            <a:extLst>
              <a:ext uri="{FF2B5EF4-FFF2-40B4-BE49-F238E27FC236}">
                <a16:creationId xmlns:a16="http://schemas.microsoft.com/office/drawing/2014/main" id="{23DD1047-DB37-48AF-811E-EE26FA6F832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4586" y="1412611"/>
            <a:ext cx="2488889" cy="926984"/>
          </a:xfrm>
          <a:prstGeom prst="rect">
            <a:avLst/>
          </a:prstGeom>
        </p:spPr>
      </p:pic>
      <p:sp>
        <p:nvSpPr>
          <p:cNvPr id="20" name="Rectangle 19">
            <a:extLst>
              <a:ext uri="{FF2B5EF4-FFF2-40B4-BE49-F238E27FC236}">
                <a16:creationId xmlns:a16="http://schemas.microsoft.com/office/drawing/2014/main" id="{5CD38772-8683-4A7C-A97E-ADD59BE2EF90}"/>
              </a:ext>
            </a:extLst>
          </p:cNvPr>
          <p:cNvSpPr/>
          <p:nvPr/>
        </p:nvSpPr>
        <p:spPr>
          <a:xfrm>
            <a:off x="1244271" y="2407013"/>
            <a:ext cx="1628972"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6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ei</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a:t>
            </a:r>
          </a:p>
        </p:txBody>
      </p:sp>
      <p:sp>
        <p:nvSpPr>
          <p:cNvPr id="15" name="Rectangle 14">
            <a:extLst>
              <a:ext uri="{FF2B5EF4-FFF2-40B4-BE49-F238E27FC236}">
                <a16:creationId xmlns:a16="http://schemas.microsoft.com/office/drawing/2014/main" id="{6DB12EE4-FFC0-4CC6-998E-F8501828F145}"/>
              </a:ext>
            </a:extLst>
          </p:cNvPr>
          <p:cNvSpPr/>
          <p:nvPr/>
        </p:nvSpPr>
        <p:spPr>
          <a:xfrm>
            <a:off x="1205821" y="5287898"/>
            <a:ext cx="1863010"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kl</a:t>
            </a:r>
            <a:r>
              <a:rPr kumimoji="0" lang="en-GB" sz="60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ei</a:t>
            </a:r>
            <a:r>
              <a:rPr kumimoji="0" lang="en-GB" sz="6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a:t>
            </a:r>
          </a:p>
        </p:txBody>
      </p:sp>
      <p:grpSp>
        <p:nvGrpSpPr>
          <p:cNvPr id="16" name="Group 15">
            <a:extLst>
              <a:ext uri="{FF2B5EF4-FFF2-40B4-BE49-F238E27FC236}">
                <a16:creationId xmlns:a16="http://schemas.microsoft.com/office/drawing/2014/main" id="{75E701FF-23FF-4ED7-88E4-D2C4C274F9D3}"/>
              </a:ext>
            </a:extLst>
          </p:cNvPr>
          <p:cNvGrpSpPr/>
          <p:nvPr/>
        </p:nvGrpSpPr>
        <p:grpSpPr>
          <a:xfrm>
            <a:off x="864586" y="4433802"/>
            <a:ext cx="2419678" cy="913806"/>
            <a:chOff x="819761" y="2813629"/>
            <a:chExt cx="2419678" cy="913806"/>
          </a:xfrm>
        </p:grpSpPr>
        <p:pic>
          <p:nvPicPr>
            <p:cNvPr id="18" name="Picture 2" descr="Baby, Boy, Girl, Neutral, Child, Cute, Kid, Infant">
              <a:extLst>
                <a:ext uri="{FF2B5EF4-FFF2-40B4-BE49-F238E27FC236}">
                  <a16:creationId xmlns:a16="http://schemas.microsoft.com/office/drawing/2014/main" id="{41EC740C-5351-4CBF-A6AF-7307FAD7C65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19761" y="2813629"/>
              <a:ext cx="781812" cy="91380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Yellow letters on a black background&#10;&#10;Description automatically generated with medium confidence">
              <a:extLst>
                <a:ext uri="{FF2B5EF4-FFF2-40B4-BE49-F238E27FC236}">
                  <a16:creationId xmlns:a16="http://schemas.microsoft.com/office/drawing/2014/main" id="{F8B4E321-19FD-4640-BB5F-251D1F00596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717923" y="3185147"/>
              <a:ext cx="1521516" cy="350610"/>
            </a:xfrm>
            <a:prstGeom prst="rect">
              <a:avLst/>
            </a:prstGeom>
          </p:spPr>
        </p:pic>
      </p:grpSp>
      <p:grpSp>
        <p:nvGrpSpPr>
          <p:cNvPr id="21" name="Group 20">
            <a:extLst>
              <a:ext uri="{FF2B5EF4-FFF2-40B4-BE49-F238E27FC236}">
                <a16:creationId xmlns:a16="http://schemas.microsoft.com/office/drawing/2014/main" id="{E39FAD4A-F605-4B3E-90AA-AE6C79446D48}"/>
              </a:ext>
            </a:extLst>
          </p:cNvPr>
          <p:cNvGrpSpPr/>
          <p:nvPr/>
        </p:nvGrpSpPr>
        <p:grpSpPr>
          <a:xfrm>
            <a:off x="8724124" y="3700005"/>
            <a:ext cx="2490601" cy="1647603"/>
            <a:chOff x="8409218" y="4234242"/>
            <a:chExt cx="3254188" cy="1998473"/>
          </a:xfrm>
        </p:grpSpPr>
        <p:pic>
          <p:nvPicPr>
            <p:cNvPr id="22" name="Picture 21" descr="stick figure by itself">
              <a:extLst>
                <a:ext uri="{FF2B5EF4-FFF2-40B4-BE49-F238E27FC236}">
                  <a16:creationId xmlns:a16="http://schemas.microsoft.com/office/drawing/2014/main" id="{50B112B5-BC69-4344-BA89-CE4F96B1072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675142" y="4234242"/>
              <a:ext cx="984173" cy="1998473"/>
            </a:xfrm>
            <a:prstGeom prst="rect">
              <a:avLst/>
            </a:prstGeom>
          </p:spPr>
        </p:pic>
        <p:sp>
          <p:nvSpPr>
            <p:cNvPr id="23" name="TextBox 22">
              <a:extLst>
                <a:ext uri="{FF2B5EF4-FFF2-40B4-BE49-F238E27FC236}">
                  <a16:creationId xmlns:a16="http://schemas.microsoft.com/office/drawing/2014/main" id="{39228046-CD2A-4F33-B510-554569B52CC7}"/>
                </a:ext>
              </a:extLst>
            </p:cNvPr>
            <p:cNvSpPr txBox="1"/>
            <p:nvPr/>
          </p:nvSpPr>
          <p:spPr>
            <a:xfrm>
              <a:off x="8409218" y="5345614"/>
              <a:ext cx="325418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alone</a:t>
              </a:r>
            </a:p>
          </p:txBody>
        </p:sp>
      </p:grpSp>
      <p:sp>
        <p:nvSpPr>
          <p:cNvPr id="24" name="Rectangle 23">
            <a:extLst>
              <a:ext uri="{FF2B5EF4-FFF2-40B4-BE49-F238E27FC236}">
                <a16:creationId xmlns:a16="http://schemas.microsoft.com/office/drawing/2014/main" id="{78CB66B7-8D06-4364-A9E7-DCED03BA4ABC}"/>
              </a:ext>
            </a:extLst>
          </p:cNvPr>
          <p:cNvSpPr/>
          <p:nvPr/>
        </p:nvSpPr>
        <p:spPr>
          <a:xfrm>
            <a:off x="8967789" y="5288589"/>
            <a:ext cx="2164375"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all</a:t>
            </a:r>
            <a:r>
              <a:rPr kumimoji="0" lang="en-GB" sz="60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ei</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36215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8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1_W8_2.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1_W8_2.4.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T1_W8_2.5.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T1_W8_2.6.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p:bldP spid="20" grpId="0"/>
      <p:bldP spid="15" grpId="0"/>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3">
            <a:extLst>
              <a:ext uri="{FF2B5EF4-FFF2-40B4-BE49-F238E27FC236}">
                <a16:creationId xmlns:a16="http://schemas.microsoft.com/office/drawing/2014/main" id="{F8EA6856-C534-254D-7053-BE22E6FF16FC}"/>
              </a:ext>
            </a:extLst>
          </p:cNvPr>
          <p:cNvSpPr/>
          <p:nvPr/>
        </p:nvSpPr>
        <p:spPr>
          <a:xfrm>
            <a:off x="3982728" y="1440506"/>
            <a:ext cx="3965988" cy="3976987"/>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6" name="T1_W8_2.7.wav"/>
            </a:hlinkClick>
            <a:extLst>
              <a:ext uri="{FF2B5EF4-FFF2-40B4-BE49-F238E27FC236}">
                <a16:creationId xmlns:a16="http://schemas.microsoft.com/office/drawing/2014/main" id="{6DC42178-501A-44BF-9149-1C679CF37202}"/>
              </a:ext>
            </a:extLst>
          </p:cNvPr>
          <p:cNvSpPr txBox="1"/>
          <p:nvPr/>
        </p:nvSpPr>
        <p:spPr>
          <a:xfrm>
            <a:off x="-79513" y="-50588"/>
            <a:ext cx="546590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6600" b="0" i="0" u="none" strike="noStrike" kern="1200" cap="none" spc="0" normalizeH="0" baseline="0" noProof="0" dirty="0" err="1">
                <a:ln>
                  <a:noFill/>
                </a:ln>
                <a:solidFill>
                  <a:srgbClr val="FF0066"/>
                </a:solidFill>
                <a:effectLst/>
                <a:uLnTx/>
                <a:uFillTx/>
                <a:latin typeface="Century Gothic"/>
                <a:ea typeface="+mn-ea"/>
                <a:cs typeface="+mn-cs"/>
              </a:rPr>
              <a:t>ie</a:t>
            </a:r>
            <a:r>
              <a:rPr kumimoji="0" lang="en-GB" sz="66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4631496" y="3756308"/>
            <a:ext cx="2929007"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ie</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a:t>
            </a:r>
          </a:p>
        </p:txBody>
      </p:sp>
      <p:pic>
        <p:nvPicPr>
          <p:cNvPr id="23" name="Picture 22" descr="man with hearts">
            <a:extLst>
              <a:ext uri="{FF2B5EF4-FFF2-40B4-BE49-F238E27FC236}">
                <a16:creationId xmlns:a16="http://schemas.microsoft.com/office/drawing/2014/main" id="{A8F59FED-131C-45CF-A0E3-D78960B9856D}"/>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22011" y="1931042"/>
            <a:ext cx="2115341" cy="1915610"/>
          </a:xfrm>
          <a:prstGeom prst="rect">
            <a:avLst/>
          </a:prstGeom>
        </p:spPr>
      </p:pic>
      <p:pic>
        <p:nvPicPr>
          <p:cNvPr id="25" name="Picture 24" descr="envelope">
            <a:extLst>
              <a:ext uri="{FF2B5EF4-FFF2-40B4-BE49-F238E27FC236}">
                <a16:creationId xmlns:a16="http://schemas.microsoft.com/office/drawing/2014/main" id="{4019D0B7-0BE9-4AA2-A338-2BDE89A589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10838" y="2458900"/>
            <a:ext cx="1934105" cy="1297410"/>
          </a:xfrm>
          <a:prstGeom prst="rect">
            <a:avLst/>
          </a:prstGeom>
        </p:spPr>
      </p:pic>
      <p:pic>
        <p:nvPicPr>
          <p:cNvPr id="21" name="Picture 2" descr="girl between two other children">
            <a:extLst>
              <a:ext uri="{FF2B5EF4-FFF2-40B4-BE49-F238E27FC236}">
                <a16:creationId xmlns:a16="http://schemas.microsoft.com/office/drawing/2014/main" id="{C766FA1C-5E94-0936-4394-0EC68DC4A4F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9628" y="1931042"/>
            <a:ext cx="2317231" cy="1768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BF71338C-E215-4961-8C6D-3DBF1EF527DE}"/>
              </a:ext>
            </a:extLst>
          </p:cNvPr>
          <p:cNvSpPr/>
          <p:nvPr/>
        </p:nvSpPr>
        <p:spPr>
          <a:xfrm>
            <a:off x="1355892" y="3756309"/>
            <a:ext cx="1484701"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80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ie</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Rectangle 15">
            <a:extLst>
              <a:ext uri="{FF2B5EF4-FFF2-40B4-BE49-F238E27FC236}">
                <a16:creationId xmlns:a16="http://schemas.microsoft.com/office/drawing/2014/main" id="{CC17FFE1-6D14-7763-9E38-0035D319E87D}"/>
              </a:ext>
            </a:extLst>
          </p:cNvPr>
          <p:cNvSpPr/>
          <p:nvPr/>
        </p:nvSpPr>
        <p:spPr>
          <a:xfrm>
            <a:off x="8508157" y="3893391"/>
            <a:ext cx="2297424"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Br</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ie</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t>
            </a:r>
          </a:p>
        </p:txBody>
      </p:sp>
    </p:spTree>
    <p:extLst>
      <p:ext uri="{BB962C8B-B14F-4D97-AF65-F5344CB8AC3E}">
        <p14:creationId xmlns:p14="http://schemas.microsoft.com/office/powerpoint/2010/main" val="1200752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8_2.8.wav"/>
                                        </p:tgtEl>
                                      </p:cMediaNode>
                                    </p:audio>
                                  </p:sub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1_W8_2.9.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5" name="T1_W8_2.10.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0" grpId="0"/>
      <p:bldP spid="13"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01521EDB-6A1A-4FEB-B05B-E7F517D20983}"/>
              </a:ext>
            </a:extLst>
          </p:cNvPr>
          <p:cNvPicPr>
            <a:picLocks noChangeAspect="1"/>
          </p:cNvPicPr>
          <p:nvPr/>
        </p:nvPicPr>
        <p:blipFill>
          <a:blip r:embed="rId3"/>
          <a:stretch>
            <a:fillRect/>
          </a:stretch>
        </p:blipFill>
        <p:spPr>
          <a:xfrm>
            <a:off x="-1569247" y="-1135887"/>
            <a:ext cx="12325350" cy="10837007"/>
          </a:xfrm>
          <a:prstGeom prst="rect">
            <a:avLst/>
          </a:prstGeom>
        </p:spPr>
      </p:pic>
      <p:sp>
        <p:nvSpPr>
          <p:cNvPr id="12" name="Google Shape;290;p6">
            <a:hlinkClick r:id="" action="ppaction://noaction">
              <a:snd r:embed="rId4" name="T1_W8F_2.10.wav"/>
            </a:hlinkClick>
            <a:extLst>
              <a:ext uri="{FF2B5EF4-FFF2-40B4-BE49-F238E27FC236}">
                <a16:creationId xmlns:a16="http://schemas.microsoft.com/office/drawing/2014/main" id="{9C681A85-3D8E-4A17-A6BF-121D4C2B1C6E}"/>
              </a:ext>
            </a:extLst>
          </p:cNvPr>
          <p:cNvSpPr txBox="1"/>
          <p:nvPr/>
        </p:nvSpPr>
        <p:spPr>
          <a:xfrm>
            <a:off x="5946455" y="4534310"/>
            <a:ext cx="1670717"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8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s</a:t>
            </a:r>
            <a:r>
              <a:rPr kumimoji="0" lang="en-US" sz="2800" b="1" i="0" u="none" strike="noStrike" kern="0" cap="none" spc="0" normalizeH="0" baseline="0" noProof="0" dirty="0" err="1">
                <a:ln>
                  <a:noFill/>
                </a:ln>
                <a:solidFill>
                  <a:srgbClr val="FF0066"/>
                </a:solidFill>
                <a:effectLst/>
                <a:uLnTx/>
                <a:uFillTx/>
                <a:latin typeface="Century Gothic"/>
                <a:ea typeface="Century Gothic"/>
                <a:cs typeface="Century Gothic"/>
                <a:sym typeface="Century Gothic"/>
              </a:rPr>
              <a:t>ie</a:t>
            </a:r>
            <a:endParaRPr kumimoji="0" lang="en-US" sz="28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endParaRPr>
          </a:p>
        </p:txBody>
      </p:sp>
      <p:sp>
        <p:nvSpPr>
          <p:cNvPr id="13" name="Google Shape;290;p6">
            <a:hlinkClick r:id="" action="ppaction://noaction">
              <a:snd r:embed="rId5" name="T1_W8F_2.11.wav"/>
            </a:hlinkClick>
            <a:extLst>
              <a:ext uri="{FF2B5EF4-FFF2-40B4-BE49-F238E27FC236}">
                <a16:creationId xmlns:a16="http://schemas.microsoft.com/office/drawing/2014/main" id="{E1C719E3-BB00-41B4-81AA-570C61CBA58B}"/>
              </a:ext>
            </a:extLst>
          </p:cNvPr>
          <p:cNvSpPr txBox="1"/>
          <p:nvPr/>
        </p:nvSpPr>
        <p:spPr>
          <a:xfrm>
            <a:off x="4536246" y="3622627"/>
            <a:ext cx="2435005"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T</a:t>
            </a:r>
            <a:r>
              <a:rPr kumimoji="0" lang="en-US" sz="28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ie</a:t>
            </a:r>
            <a:r>
              <a:rPr kumimoji="0" lang="en-US"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r</a:t>
            </a:r>
          </a:p>
        </p:txBody>
      </p:sp>
      <p:sp>
        <p:nvSpPr>
          <p:cNvPr id="14" name="Google Shape;290;p6">
            <a:hlinkClick r:id="" action="ppaction://noaction">
              <a:snd r:embed="rId6" name="T1_W8F_2.7.wav"/>
            </a:hlinkClick>
            <a:extLst>
              <a:ext uri="{FF2B5EF4-FFF2-40B4-BE49-F238E27FC236}">
                <a16:creationId xmlns:a16="http://schemas.microsoft.com/office/drawing/2014/main" id="{8BA1EBF3-2C81-49E0-98A6-59CDC04D6949}"/>
              </a:ext>
            </a:extLst>
          </p:cNvPr>
          <p:cNvSpPr txBox="1"/>
          <p:nvPr/>
        </p:nvSpPr>
        <p:spPr>
          <a:xfrm>
            <a:off x="2591794" y="3642022"/>
            <a:ext cx="2461660"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8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l</a:t>
            </a:r>
            <a:r>
              <a:rPr kumimoji="0" lang="en-US" sz="2800" b="1" i="0" u="none" strike="noStrike" kern="0" cap="none" spc="0" normalizeH="0" baseline="0" noProof="0" dirty="0" err="1">
                <a:ln>
                  <a:noFill/>
                </a:ln>
                <a:solidFill>
                  <a:srgbClr val="FF0066"/>
                </a:solidFill>
                <a:effectLst/>
                <a:uLnTx/>
                <a:uFillTx/>
                <a:latin typeface="Century Gothic"/>
                <a:ea typeface="Century Gothic"/>
                <a:cs typeface="Century Gothic"/>
                <a:sym typeface="Century Gothic"/>
              </a:rPr>
              <a:t>ei</a:t>
            </a:r>
            <a:r>
              <a:rPr kumimoji="0" lang="en-US" sz="28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der</a:t>
            </a:r>
            <a:endParaRPr kumimoji="0" lang="en-US"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19" name="Google Shape;290;p6">
            <a:hlinkClick r:id="" action="ppaction://noaction">
              <a:snd r:embed="rId7" name="T1_W8F_2.1.wav"/>
            </a:hlinkClick>
            <a:extLst>
              <a:ext uri="{FF2B5EF4-FFF2-40B4-BE49-F238E27FC236}">
                <a16:creationId xmlns:a16="http://schemas.microsoft.com/office/drawing/2014/main" id="{7D5C5E4C-70FD-40FC-9B4C-48B44D0E6D3B}"/>
              </a:ext>
            </a:extLst>
          </p:cNvPr>
          <p:cNvSpPr txBox="1"/>
          <p:nvPr/>
        </p:nvSpPr>
        <p:spPr>
          <a:xfrm>
            <a:off x="5120267" y="5558284"/>
            <a:ext cx="2176015"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80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all</a:t>
            </a:r>
            <a:r>
              <a:rPr kumimoji="0" lang="en-US" sz="2800" b="1" i="0" u="none" strike="noStrike" kern="0" cap="none" spc="0" normalizeH="0" baseline="0" noProof="0" dirty="0" err="1">
                <a:ln>
                  <a:noFill/>
                </a:ln>
                <a:solidFill>
                  <a:srgbClr val="FF0066"/>
                </a:solidFill>
                <a:effectLst/>
                <a:uLnTx/>
                <a:uFillTx/>
                <a:latin typeface="Century Gothic"/>
                <a:ea typeface="Century Gothic"/>
                <a:cs typeface="Century Gothic"/>
                <a:sym typeface="Century Gothic"/>
              </a:rPr>
              <a:t>ei</a:t>
            </a:r>
            <a:r>
              <a:rPr kumimoji="0" lang="en-US" sz="280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n</a:t>
            </a:r>
            <a:endParaRPr kumimoji="0" lang="en-US" sz="280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21" name="Google Shape;290;p6">
            <a:hlinkClick r:id="" action="ppaction://noaction">
              <a:snd r:embed="rId8" name="T1_W8F_2.8.wav"/>
            </a:hlinkClick>
            <a:extLst>
              <a:ext uri="{FF2B5EF4-FFF2-40B4-BE49-F238E27FC236}">
                <a16:creationId xmlns:a16="http://schemas.microsoft.com/office/drawing/2014/main" id="{B0F4B1E4-B8E1-441C-B4C9-8F7A5C8DA46B}"/>
              </a:ext>
            </a:extLst>
          </p:cNvPr>
          <p:cNvSpPr txBox="1"/>
          <p:nvPr/>
        </p:nvSpPr>
        <p:spPr>
          <a:xfrm rot="21345157">
            <a:off x="2934635" y="5838839"/>
            <a:ext cx="2340141"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L</a:t>
            </a:r>
            <a:r>
              <a:rPr kumimoji="0" lang="en-US" sz="28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ie</a:t>
            </a:r>
            <a:r>
              <a:rPr kumimoji="0" lang="en-US"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be</a:t>
            </a:r>
          </a:p>
        </p:txBody>
      </p:sp>
      <p:sp>
        <p:nvSpPr>
          <p:cNvPr id="22" name="Google Shape;290;p6">
            <a:hlinkClick r:id="" action="ppaction://noaction">
              <a:snd r:embed="rId9" name="T1_W8F_2.2.wav"/>
            </a:hlinkClick>
            <a:extLst>
              <a:ext uri="{FF2B5EF4-FFF2-40B4-BE49-F238E27FC236}">
                <a16:creationId xmlns:a16="http://schemas.microsoft.com/office/drawing/2014/main" id="{F446F7BB-D11B-4762-A80A-D3EE2CAE99CC}"/>
              </a:ext>
            </a:extLst>
          </p:cNvPr>
          <p:cNvSpPr txBox="1"/>
          <p:nvPr/>
        </p:nvSpPr>
        <p:spPr>
          <a:xfrm rot="20927195">
            <a:off x="1117201" y="4715182"/>
            <a:ext cx="2300296"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8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B</a:t>
            </a:r>
            <a:r>
              <a:rPr kumimoji="0" lang="en-US" sz="2800" b="1" i="0" u="none" strike="noStrike" kern="0" cap="none" spc="0" normalizeH="0" baseline="0" noProof="0" dirty="0" err="1">
                <a:ln>
                  <a:noFill/>
                </a:ln>
                <a:solidFill>
                  <a:srgbClr val="FF0066"/>
                </a:solidFill>
                <a:effectLst/>
                <a:uLnTx/>
                <a:uFillTx/>
                <a:latin typeface="Century Gothic"/>
                <a:ea typeface="Century Gothic"/>
                <a:cs typeface="Century Gothic"/>
                <a:sym typeface="Century Gothic"/>
              </a:rPr>
              <a:t>ei</a:t>
            </a:r>
            <a:r>
              <a:rPr kumimoji="0" lang="en-US" sz="28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n</a:t>
            </a:r>
            <a:endParaRPr kumimoji="0" lang="en-US"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23" name="Google Shape;290;p6">
            <a:hlinkClick r:id="" action="ppaction://noaction">
              <a:snd r:embed="rId10" name="T1_W8F_2.5.wav"/>
            </a:hlinkClick>
            <a:extLst>
              <a:ext uri="{FF2B5EF4-FFF2-40B4-BE49-F238E27FC236}">
                <a16:creationId xmlns:a16="http://schemas.microsoft.com/office/drawing/2014/main" id="{8D43D55B-5491-41D4-8756-5708170A814C}"/>
              </a:ext>
            </a:extLst>
          </p:cNvPr>
          <p:cNvSpPr txBox="1"/>
          <p:nvPr/>
        </p:nvSpPr>
        <p:spPr>
          <a:xfrm>
            <a:off x="5854700" y="2095158"/>
            <a:ext cx="1966793"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8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h</a:t>
            </a:r>
            <a:r>
              <a:rPr kumimoji="0" lang="en-US" sz="2800" b="1" i="0" u="none" strike="noStrike" kern="0" cap="none" spc="0" normalizeH="0" baseline="0" noProof="0" dirty="0" err="1">
                <a:ln>
                  <a:noFill/>
                </a:ln>
                <a:solidFill>
                  <a:srgbClr val="FF0066"/>
                </a:solidFill>
                <a:effectLst/>
                <a:uLnTx/>
                <a:uFillTx/>
                <a:latin typeface="Century Gothic"/>
                <a:ea typeface="Century Gothic"/>
                <a:cs typeface="Century Gothic"/>
                <a:sym typeface="Century Gothic"/>
              </a:rPr>
              <a:t>ie</a:t>
            </a:r>
            <a:r>
              <a:rPr kumimoji="0" lang="en-US" sz="28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r</a:t>
            </a:r>
            <a:endParaRPr kumimoji="0" lang="en-US"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24" name="Google Shape;290;p6">
            <a:hlinkClick r:id="" action="ppaction://noaction">
              <a:snd r:embed="rId11" name="T1_W8F_2.9.wav"/>
            </a:hlinkClick>
            <a:extLst>
              <a:ext uri="{FF2B5EF4-FFF2-40B4-BE49-F238E27FC236}">
                <a16:creationId xmlns:a16="http://schemas.microsoft.com/office/drawing/2014/main" id="{76A06C83-74DC-4AC3-9E1E-C96A3B641B1F}"/>
              </a:ext>
            </a:extLst>
          </p:cNvPr>
          <p:cNvSpPr txBox="1"/>
          <p:nvPr/>
        </p:nvSpPr>
        <p:spPr>
          <a:xfrm rot="475429">
            <a:off x="3391072" y="1265387"/>
            <a:ext cx="2763655"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8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R</a:t>
            </a:r>
            <a:r>
              <a:rPr kumimoji="0" lang="en-US" sz="2800" b="1" i="0" u="none" strike="noStrike" kern="0" cap="none" spc="0" normalizeH="0" baseline="0" noProof="0" dirty="0" err="1">
                <a:ln>
                  <a:noFill/>
                </a:ln>
                <a:solidFill>
                  <a:srgbClr val="FF0066"/>
                </a:solidFill>
                <a:effectLst/>
                <a:uLnTx/>
                <a:uFillTx/>
                <a:latin typeface="Century Gothic"/>
                <a:ea typeface="Century Gothic"/>
                <a:cs typeface="Century Gothic"/>
                <a:sym typeface="Century Gothic"/>
              </a:rPr>
              <a:t>ei</a:t>
            </a:r>
            <a:r>
              <a:rPr kumimoji="0" lang="en-US" sz="28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se</a:t>
            </a:r>
            <a:endParaRPr kumimoji="0" lang="en-US"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26" name="Google Shape;290;p6">
            <a:hlinkClick r:id="" action="ppaction://noaction">
              <a:snd r:embed="rId12" name="T1_W8F_2.3.wav"/>
            </a:hlinkClick>
            <a:extLst>
              <a:ext uri="{FF2B5EF4-FFF2-40B4-BE49-F238E27FC236}">
                <a16:creationId xmlns:a16="http://schemas.microsoft.com/office/drawing/2014/main" id="{B762A4EA-4350-4FE5-A51A-40B4FD26B108}"/>
              </a:ext>
            </a:extLst>
          </p:cNvPr>
          <p:cNvSpPr txBox="1"/>
          <p:nvPr/>
        </p:nvSpPr>
        <p:spPr>
          <a:xfrm>
            <a:off x="810915" y="2333607"/>
            <a:ext cx="2400026"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80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Br</a:t>
            </a:r>
            <a:r>
              <a:rPr kumimoji="0" lang="en-US" sz="28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ie</a:t>
            </a:r>
            <a:r>
              <a:rPr kumimoji="0" lang="en-US" sz="280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f</a:t>
            </a:r>
          </a:p>
        </p:txBody>
      </p:sp>
      <p:sp>
        <p:nvSpPr>
          <p:cNvPr id="27" name="Arc 26">
            <a:extLst>
              <a:ext uri="{FF2B5EF4-FFF2-40B4-BE49-F238E27FC236}">
                <a16:creationId xmlns:a16="http://schemas.microsoft.com/office/drawing/2014/main" id="{0AE3240E-6D68-43C7-935A-7E72C47D0425}"/>
              </a:ext>
            </a:extLst>
          </p:cNvPr>
          <p:cNvSpPr/>
          <p:nvPr/>
        </p:nvSpPr>
        <p:spPr>
          <a:xfrm rot="6797221">
            <a:off x="6262394" y="4352211"/>
            <a:ext cx="1357995" cy="988980"/>
          </a:xfrm>
          <a:prstGeom prst="arc">
            <a:avLst>
              <a:gd name="adj1" fmla="val 16200000"/>
              <a:gd name="adj2" fmla="val 19683839"/>
            </a:avLst>
          </a:prstGeom>
          <a:noFill/>
          <a:ln w="85725" cap="rnd" cmpd="sng" algn="ctr">
            <a:solidFill>
              <a:srgbClr val="C00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28" name="Picture 10" descr="Lámina, Oro, Moneda, Metal, Dorado, Redondo, 3D">
            <a:extLst>
              <a:ext uri="{FF2B5EF4-FFF2-40B4-BE49-F238E27FC236}">
                <a16:creationId xmlns:a16="http://schemas.microsoft.com/office/drawing/2014/main" id="{D8045A25-9337-4A85-9D43-0460417A407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703819" y="5743214"/>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Lámina, Oro, Moneda, Metal, Dorado, Redondo, 3D">
            <a:extLst>
              <a:ext uri="{FF2B5EF4-FFF2-40B4-BE49-F238E27FC236}">
                <a16:creationId xmlns:a16="http://schemas.microsoft.com/office/drawing/2014/main" id="{9D8B4BC0-1D02-492B-B69A-9BA6607577F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796078" y="6026424"/>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Lámina, Oro, Moneda, Metal, Dorado, Redondo, 3D">
            <a:extLst>
              <a:ext uri="{FF2B5EF4-FFF2-40B4-BE49-F238E27FC236}">
                <a16:creationId xmlns:a16="http://schemas.microsoft.com/office/drawing/2014/main" id="{60E9ACFB-328D-4CF7-9C5B-240A0E1D2EB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242251" y="6420083"/>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Lámina, Oro, Moneda, Metal, Dorado, Redondo, 3D">
            <a:extLst>
              <a:ext uri="{FF2B5EF4-FFF2-40B4-BE49-F238E27FC236}">
                <a16:creationId xmlns:a16="http://schemas.microsoft.com/office/drawing/2014/main" id="{470CC342-5C06-4382-8DD7-6590AF2FFC5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146731" y="6344621"/>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descr="Lámina, Oro, Moneda, Metal, Dorado, Redondo, 3D">
            <a:extLst>
              <a:ext uri="{FF2B5EF4-FFF2-40B4-BE49-F238E27FC236}">
                <a16:creationId xmlns:a16="http://schemas.microsoft.com/office/drawing/2014/main" id="{BAB3574D-7126-4BBB-8F1B-0A3BD1FE970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633295" y="6124000"/>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 descr="Lámina, Oro, Moneda, Metal, Dorado, Redondo, 3D">
            <a:extLst>
              <a:ext uri="{FF2B5EF4-FFF2-40B4-BE49-F238E27FC236}">
                <a16:creationId xmlns:a16="http://schemas.microsoft.com/office/drawing/2014/main" id="{529ED136-C1DF-41D2-9BB1-399CD3C5C76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92515" y="5657686"/>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Lámina, Oro, Moneda, Metal, Dorado, Redondo, 3D">
            <a:extLst>
              <a:ext uri="{FF2B5EF4-FFF2-40B4-BE49-F238E27FC236}">
                <a16:creationId xmlns:a16="http://schemas.microsoft.com/office/drawing/2014/main" id="{E83A8EEB-1904-4A30-8CC1-2460650247C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58775" y="4734928"/>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Lámina, Oro, Moneda, Metal, Dorado, Redondo, 3D">
            <a:extLst>
              <a:ext uri="{FF2B5EF4-FFF2-40B4-BE49-F238E27FC236}">
                <a16:creationId xmlns:a16="http://schemas.microsoft.com/office/drawing/2014/main" id="{A08D7B75-EA93-4364-B361-FFA4CEEF242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30859" y="4587629"/>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Lámina, Oro, Moneda, Metal, Dorado, Redondo, 3D">
            <a:extLst>
              <a:ext uri="{FF2B5EF4-FFF2-40B4-BE49-F238E27FC236}">
                <a16:creationId xmlns:a16="http://schemas.microsoft.com/office/drawing/2014/main" id="{194D8BAA-21E4-4A3F-A4D1-7B10C196046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43855" y="4627193"/>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0" descr="Lámina, Oro, Moneda, Metal, Dorado, Redondo, 3D">
            <a:extLst>
              <a:ext uri="{FF2B5EF4-FFF2-40B4-BE49-F238E27FC236}">
                <a16:creationId xmlns:a16="http://schemas.microsoft.com/office/drawing/2014/main" id="{E5441AF5-7496-4550-BE98-27001CB66C1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04726" y="3484297"/>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Lámina, Oro, Moneda, Metal, Dorado, Redondo, 3D">
            <a:extLst>
              <a:ext uri="{FF2B5EF4-FFF2-40B4-BE49-F238E27FC236}">
                <a16:creationId xmlns:a16="http://schemas.microsoft.com/office/drawing/2014/main" id="{F38DCD12-86EA-4077-9AD6-F24B13F2F6E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04726" y="3356338"/>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Lámina, Oro, Moneda, Metal, Dorado, Redondo, 3D">
            <a:extLst>
              <a:ext uri="{FF2B5EF4-FFF2-40B4-BE49-F238E27FC236}">
                <a16:creationId xmlns:a16="http://schemas.microsoft.com/office/drawing/2014/main" id="{4C4A49E8-48CD-44A2-B872-D087C40D120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694745" y="3421574"/>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0" descr="Lámina, Oro, Moneda, Metal, Dorado, Redondo, 3D">
            <a:extLst>
              <a:ext uri="{FF2B5EF4-FFF2-40B4-BE49-F238E27FC236}">
                <a16:creationId xmlns:a16="http://schemas.microsoft.com/office/drawing/2014/main" id="{41434D4A-4F08-40F4-961A-DC4A42B8E38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11093" y="3571546"/>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0" descr="Lámina, Oro, Moneda, Metal, Dorado, Redondo, 3D">
            <a:extLst>
              <a:ext uri="{FF2B5EF4-FFF2-40B4-BE49-F238E27FC236}">
                <a16:creationId xmlns:a16="http://schemas.microsoft.com/office/drawing/2014/main" id="{40BEAD39-255B-4F8B-AB12-C066564F5C0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991701" y="4851201"/>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0" descr="Lámina, Oro, Moneda, Metal, Dorado, Redondo, 3D">
            <a:extLst>
              <a:ext uri="{FF2B5EF4-FFF2-40B4-BE49-F238E27FC236}">
                <a16:creationId xmlns:a16="http://schemas.microsoft.com/office/drawing/2014/main" id="{6B32D6AA-CF90-487D-8669-B286C7163F2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962922" y="3725394"/>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 descr="Lámina, Oro, Moneda, Metal, Dorado, Redondo, 3D">
            <a:extLst>
              <a:ext uri="{FF2B5EF4-FFF2-40B4-BE49-F238E27FC236}">
                <a16:creationId xmlns:a16="http://schemas.microsoft.com/office/drawing/2014/main" id="{CE2E66A1-35C2-4F2E-8179-BA07A8F0874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833270" y="3828924"/>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0" descr="Lámina, Oro, Moneda, Metal, Dorado, Redondo, 3D">
            <a:extLst>
              <a:ext uri="{FF2B5EF4-FFF2-40B4-BE49-F238E27FC236}">
                <a16:creationId xmlns:a16="http://schemas.microsoft.com/office/drawing/2014/main" id="{222BB89F-40AD-4871-AA66-E487ADEEFB0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151288" y="4745102"/>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0" descr="Lámina, Oro, Moneda, Metal, Dorado, Redondo, 3D">
            <a:extLst>
              <a:ext uri="{FF2B5EF4-FFF2-40B4-BE49-F238E27FC236}">
                <a16:creationId xmlns:a16="http://schemas.microsoft.com/office/drawing/2014/main" id="{B30D1A3C-8AB1-4A40-B59B-AB9AD579DF2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853806" y="2725721"/>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0" descr="Lámina, Oro, Moneda, Metal, Dorado, Redondo, 3D">
            <a:extLst>
              <a:ext uri="{FF2B5EF4-FFF2-40B4-BE49-F238E27FC236}">
                <a16:creationId xmlns:a16="http://schemas.microsoft.com/office/drawing/2014/main" id="{B859B3F8-02A1-464B-8E21-3FA7641B8DF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736581" y="2670195"/>
            <a:ext cx="327266" cy="149283"/>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0" descr="Lámina, Oro, Moneda, Metal, Dorado, Redondo, 3D">
            <a:extLst>
              <a:ext uri="{FF2B5EF4-FFF2-40B4-BE49-F238E27FC236}">
                <a16:creationId xmlns:a16="http://schemas.microsoft.com/office/drawing/2014/main" id="{3D68C000-B1EA-4173-882C-8099E4CC169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290937" y="1500833"/>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0" descr="Lámina, Oro, Moneda, Metal, Dorado, Redondo, 3D">
            <a:extLst>
              <a:ext uri="{FF2B5EF4-FFF2-40B4-BE49-F238E27FC236}">
                <a16:creationId xmlns:a16="http://schemas.microsoft.com/office/drawing/2014/main" id="{B00C96CF-2612-40CB-B5E2-23414A1A96A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26336" y="1594142"/>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0" descr="Lámina, Oro, Moneda, Metal, Dorado, Redondo, 3D">
            <a:extLst>
              <a:ext uri="{FF2B5EF4-FFF2-40B4-BE49-F238E27FC236}">
                <a16:creationId xmlns:a16="http://schemas.microsoft.com/office/drawing/2014/main" id="{1F9A8272-C910-4A49-8FC6-797596C5F8C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920237" y="1989959"/>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0" descr="Lámina, Oro, Moneda, Metal, Dorado, Redondo, 3D">
            <a:extLst>
              <a:ext uri="{FF2B5EF4-FFF2-40B4-BE49-F238E27FC236}">
                <a16:creationId xmlns:a16="http://schemas.microsoft.com/office/drawing/2014/main" id="{66376C60-ED62-419E-AE0B-FDD7BC6C02D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83148" y="2052153"/>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0" descr="Lámina, Oro, Moneda, Metal, Dorado, Redondo, 3D">
            <a:extLst>
              <a:ext uri="{FF2B5EF4-FFF2-40B4-BE49-F238E27FC236}">
                <a16:creationId xmlns:a16="http://schemas.microsoft.com/office/drawing/2014/main" id="{369EFA96-CAB2-48BE-AB9B-01D4F1B1256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785514">
            <a:off x="5217147" y="1631645"/>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0" descr="Lámina, Oro, Moneda, Metal, Dorado, Redondo, 3D">
            <a:extLst>
              <a:ext uri="{FF2B5EF4-FFF2-40B4-BE49-F238E27FC236}">
                <a16:creationId xmlns:a16="http://schemas.microsoft.com/office/drawing/2014/main" id="{773173AD-922D-448C-BE31-97C6E861E4C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12717" y="2556650"/>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0" descr="Lámina, Oro, Moneda, Metal, Dorado, Redondo, 3D">
            <a:extLst>
              <a:ext uri="{FF2B5EF4-FFF2-40B4-BE49-F238E27FC236}">
                <a16:creationId xmlns:a16="http://schemas.microsoft.com/office/drawing/2014/main" id="{C5B45E01-7189-439B-A48E-161287CF351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04321" y="2481668"/>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10" descr="Lámina, Oro, Moneda, Metal, Dorado, Redondo, 3D">
            <a:extLst>
              <a:ext uri="{FF2B5EF4-FFF2-40B4-BE49-F238E27FC236}">
                <a16:creationId xmlns:a16="http://schemas.microsoft.com/office/drawing/2014/main" id="{6EDF8704-03F3-4D23-B54F-7C406BDB794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96000" y="3814382"/>
            <a:ext cx="327266" cy="203197"/>
          </a:xfrm>
          <a:prstGeom prst="rect">
            <a:avLst/>
          </a:prstGeom>
          <a:noFill/>
          <a:extLst>
            <a:ext uri="{909E8E84-426E-40DD-AFC4-6F175D3DCCD1}">
              <a14:hiddenFill xmlns:a14="http://schemas.microsoft.com/office/drawing/2010/main">
                <a:solidFill>
                  <a:srgbClr val="FFFFFF"/>
                </a:solidFill>
              </a14:hiddenFill>
            </a:ext>
          </a:extLst>
        </p:spPr>
      </p:pic>
      <p:sp>
        <p:nvSpPr>
          <p:cNvPr id="66" name="Rectangle: Rounded Corners 65">
            <a:extLst>
              <a:ext uri="{FF2B5EF4-FFF2-40B4-BE49-F238E27FC236}">
                <a16:creationId xmlns:a16="http://schemas.microsoft.com/office/drawing/2014/main" id="{00911469-0B98-4D46-99E3-C53B879D366B}"/>
              </a:ext>
            </a:extLst>
          </p:cNvPr>
          <p:cNvSpPr/>
          <p:nvPr/>
        </p:nvSpPr>
        <p:spPr>
          <a:xfrm>
            <a:off x="8677804" y="2621517"/>
            <a:ext cx="946644" cy="455478"/>
          </a:xfrm>
          <a:prstGeom prst="roundRect">
            <a:avLst/>
          </a:prstGeom>
          <a:noFill/>
          <a:ln w="38100" cap="flat" cmpd="sng" algn="ctr">
            <a:solidFill>
              <a:srgbClr val="FF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7" name="Rectangle: Rounded Corners 66">
            <a:extLst>
              <a:ext uri="{FF2B5EF4-FFF2-40B4-BE49-F238E27FC236}">
                <a16:creationId xmlns:a16="http://schemas.microsoft.com/office/drawing/2014/main" id="{043E5E74-1411-4243-B3FC-B2EEFD00CE32}"/>
              </a:ext>
            </a:extLst>
          </p:cNvPr>
          <p:cNvSpPr/>
          <p:nvPr/>
        </p:nvSpPr>
        <p:spPr>
          <a:xfrm>
            <a:off x="8691154" y="3613770"/>
            <a:ext cx="1038433" cy="455478"/>
          </a:xfrm>
          <a:prstGeom prst="roundRect">
            <a:avLst/>
          </a:prstGeom>
          <a:noFill/>
          <a:ln w="38100" cap="flat" cmpd="sng" algn="ctr">
            <a:solidFill>
              <a:srgbClr val="FF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8" name="Rectangle: Rounded Corners 67">
            <a:hlinkClick r:id="" action="ppaction://noaction">
              <a:snd r:embed="rId14" name="1_11.wav"/>
            </a:hlinkClick>
            <a:extLst>
              <a:ext uri="{FF2B5EF4-FFF2-40B4-BE49-F238E27FC236}">
                <a16:creationId xmlns:a16="http://schemas.microsoft.com/office/drawing/2014/main" id="{53003570-8285-42DD-8948-2ED35F4298AB}"/>
              </a:ext>
            </a:extLst>
          </p:cNvPr>
          <p:cNvSpPr/>
          <p:nvPr/>
        </p:nvSpPr>
        <p:spPr>
          <a:xfrm>
            <a:off x="8768046" y="6309548"/>
            <a:ext cx="1313601" cy="455478"/>
          </a:xfrm>
          <a:prstGeom prst="roundRect">
            <a:avLst/>
          </a:prstGeom>
          <a:noFill/>
          <a:ln w="38100" cap="flat" cmpd="sng" algn="ctr">
            <a:solidFill>
              <a:srgbClr val="FF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71" name="Picture 10" descr="Lámina, Oro, Moneda, Metal, Dorado, Redondo, 3D">
            <a:extLst>
              <a:ext uri="{FF2B5EF4-FFF2-40B4-BE49-F238E27FC236}">
                <a16:creationId xmlns:a16="http://schemas.microsoft.com/office/drawing/2014/main" id="{2F51B94F-2491-4044-8642-D660AE9EB89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70703" y="684165"/>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10" descr="Lámina, Oro, Moneda, Metal, Dorado, Redondo, 3D">
            <a:extLst>
              <a:ext uri="{FF2B5EF4-FFF2-40B4-BE49-F238E27FC236}">
                <a16:creationId xmlns:a16="http://schemas.microsoft.com/office/drawing/2014/main" id="{EF2EC3B8-D3A9-4693-8C0C-CDE78993056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03565" y="777595"/>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10" descr="Lámina, Oro, Moneda, Metal, Dorado, Redondo, 3D">
            <a:extLst>
              <a:ext uri="{FF2B5EF4-FFF2-40B4-BE49-F238E27FC236}">
                <a16:creationId xmlns:a16="http://schemas.microsoft.com/office/drawing/2014/main" id="{EE11045A-6951-4FF9-A8D7-602DAA80FEF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965274" y="777595"/>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10" descr="Lámina, Oro, Moneda, Metal, Dorado, Redondo, 3D">
            <a:extLst>
              <a:ext uri="{FF2B5EF4-FFF2-40B4-BE49-F238E27FC236}">
                <a16:creationId xmlns:a16="http://schemas.microsoft.com/office/drawing/2014/main" id="{9CF74052-B30E-47DF-833C-1E25D6EFCCD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33673" y="569407"/>
            <a:ext cx="395540" cy="197770"/>
          </a:xfrm>
          <a:prstGeom prst="rect">
            <a:avLst/>
          </a:prstGeom>
          <a:noFill/>
          <a:extLst>
            <a:ext uri="{909E8E84-426E-40DD-AFC4-6F175D3DCCD1}">
              <a14:hiddenFill xmlns:a14="http://schemas.microsoft.com/office/drawing/2010/main">
                <a:solidFill>
                  <a:srgbClr val="FFFFFF"/>
                </a:solidFill>
              </a14:hiddenFill>
            </a:ext>
          </a:extLst>
        </p:spPr>
      </p:pic>
      <p:sp>
        <p:nvSpPr>
          <p:cNvPr id="75" name="Google Shape;167;p2">
            <a:extLst>
              <a:ext uri="{FF2B5EF4-FFF2-40B4-BE49-F238E27FC236}">
                <a16:creationId xmlns:a16="http://schemas.microsoft.com/office/drawing/2014/main" id="{31965ACE-F773-4D78-B7A6-456C94D576AE}"/>
              </a:ext>
            </a:extLst>
          </p:cNvPr>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76" name="Title 1">
            <a:extLst>
              <a:ext uri="{FF2B5EF4-FFF2-40B4-BE49-F238E27FC236}">
                <a16:creationId xmlns:a16="http://schemas.microsoft.com/office/drawing/2014/main" id="{FE41E531-3E13-4B2A-AD16-13E79BD265E4}"/>
              </a:ext>
            </a:extLst>
          </p:cNvPr>
          <p:cNvSpPr txBox="1">
            <a:spLocks/>
          </p:cNvSpPr>
          <p:nvPr/>
        </p:nvSpPr>
        <p:spPr>
          <a:xfrm>
            <a:off x="724790" y="58981"/>
            <a:ext cx="2810719" cy="675762"/>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AR" sz="32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Follow up 1: </a:t>
            </a:r>
            <a:endParaRPr kumimoji="0" lang="es-AR" sz="3200" b="0" i="0" u="none" strike="noStrike" kern="1200" cap="none" spc="0" normalizeH="0" baseline="0" noProof="0" dirty="0">
              <a:ln>
                <a:noFill/>
              </a:ln>
              <a:solidFill>
                <a:prstClr val="black"/>
              </a:solidFill>
              <a:effectLst/>
              <a:uLnTx/>
              <a:uFillTx/>
              <a:latin typeface="Arial"/>
            </a:endParaRPr>
          </a:p>
        </p:txBody>
      </p:sp>
      <p:sp>
        <p:nvSpPr>
          <p:cNvPr id="86" name="Speech Bubble: Rectangle with Corners Rounded 85">
            <a:extLst>
              <a:ext uri="{FF2B5EF4-FFF2-40B4-BE49-F238E27FC236}">
                <a16:creationId xmlns:a16="http://schemas.microsoft.com/office/drawing/2014/main" id="{4D7C9CB5-5746-4E3C-AA9B-F3673B32FAE0}"/>
              </a:ext>
            </a:extLst>
          </p:cNvPr>
          <p:cNvSpPr/>
          <p:nvPr/>
        </p:nvSpPr>
        <p:spPr>
          <a:xfrm>
            <a:off x="1088288" y="664239"/>
            <a:ext cx="6259352"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TextBox 86">
            <a:extLst>
              <a:ext uri="{FF2B5EF4-FFF2-40B4-BE49-F238E27FC236}">
                <a16:creationId xmlns:a16="http://schemas.microsoft.com/office/drawing/2014/main" id="{EEEEC65F-70DA-4836-8C8D-69AB906E60DE}"/>
              </a:ext>
            </a:extLst>
          </p:cNvPr>
          <p:cNvSpPr txBox="1"/>
          <p:nvPr/>
        </p:nvSpPr>
        <p:spPr>
          <a:xfrm>
            <a:off x="1067134" y="681368"/>
            <a:ext cx="65694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dirty="0">
                <a:ln>
                  <a:noFill/>
                </a:ln>
                <a:solidFill>
                  <a:prstClr val="white"/>
                </a:solidFill>
                <a:effectLst/>
                <a:uLnTx/>
                <a:uFillTx/>
                <a:latin typeface="Century Gothic" panose="020B0502020202020204" pitchFamily="34" charset="0"/>
              </a:rPr>
              <a:t>Pronounce</a:t>
            </a: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rPr>
              <a:t> the </a:t>
            </a:r>
            <a:r>
              <a:rPr kumimoji="0" lang="fr-FR" sz="2400" b="1" i="0" u="none" strike="noStrike" kern="1200" cap="none" spc="0" normalizeH="0" baseline="0" noProof="0" dirty="0" err="1">
                <a:ln>
                  <a:noFill/>
                </a:ln>
                <a:solidFill>
                  <a:prstClr val="white"/>
                </a:solidFill>
                <a:effectLst/>
                <a:uLnTx/>
                <a:uFillTx/>
                <a:latin typeface="Century Gothic" panose="020B0502020202020204" pitchFamily="34" charset="0"/>
              </a:rPr>
              <a:t>words</a:t>
            </a: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rPr>
              <a:t> and </a:t>
            </a:r>
            <a:r>
              <a:rPr kumimoji="0" lang="fr-FR" sz="2400" b="1" i="0" u="none" strike="noStrike" kern="1200" cap="none" spc="0" normalizeH="0" baseline="0" noProof="0" dirty="0" err="1">
                <a:ln>
                  <a:noFill/>
                </a:ln>
                <a:solidFill>
                  <a:prstClr val="white"/>
                </a:solidFill>
                <a:effectLst/>
                <a:uLnTx/>
                <a:uFillTx/>
                <a:latin typeface="Century Gothic" panose="020B0502020202020204" pitchFamily="34" charset="0"/>
              </a:rPr>
              <a:t>collect</a:t>
            </a: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rPr>
              <a:t> coins.</a:t>
            </a:r>
            <a:endPar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88" name="Graphic 87" descr="Teacher">
            <a:extLst>
              <a:ext uri="{FF2B5EF4-FFF2-40B4-BE49-F238E27FC236}">
                <a16:creationId xmlns:a16="http://schemas.microsoft.com/office/drawing/2014/main" id="{5C5F109D-AA06-4529-818B-76B8083A67C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0302" y="486187"/>
            <a:ext cx="914400" cy="914400"/>
          </a:xfrm>
          <a:prstGeom prst="rect">
            <a:avLst/>
          </a:prstGeom>
        </p:spPr>
      </p:pic>
      <p:sp>
        <p:nvSpPr>
          <p:cNvPr id="15" name="Google Shape;290;p6">
            <a:hlinkClick r:id="" action="ppaction://noaction">
              <a:snd r:embed="rId17" name="T1_W8F_2.6.wav"/>
            </a:hlinkClick>
            <a:extLst>
              <a:ext uri="{FF2B5EF4-FFF2-40B4-BE49-F238E27FC236}">
                <a16:creationId xmlns:a16="http://schemas.microsoft.com/office/drawing/2014/main" id="{17732A50-741A-4259-80B6-72C80E1834B8}"/>
              </a:ext>
            </a:extLst>
          </p:cNvPr>
          <p:cNvSpPr txBox="1"/>
          <p:nvPr/>
        </p:nvSpPr>
        <p:spPr>
          <a:xfrm>
            <a:off x="8691155" y="6257529"/>
            <a:ext cx="1469382"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80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kl</a:t>
            </a:r>
            <a:r>
              <a:rPr kumimoji="0" lang="en-US" sz="2800" b="1" i="0" u="none" strike="noStrike" kern="0" cap="none" spc="0" normalizeH="0" baseline="0" noProof="0" dirty="0" err="1">
                <a:ln>
                  <a:noFill/>
                </a:ln>
                <a:solidFill>
                  <a:srgbClr val="FF0066"/>
                </a:solidFill>
                <a:effectLst/>
                <a:uLnTx/>
                <a:uFillTx/>
                <a:latin typeface="Century Gothic"/>
                <a:ea typeface="Century Gothic"/>
                <a:cs typeface="Century Gothic"/>
                <a:sym typeface="Century Gothic"/>
              </a:rPr>
              <a:t>ei</a:t>
            </a:r>
            <a:r>
              <a:rPr kumimoji="0" lang="en-US" sz="280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n</a:t>
            </a:r>
            <a:endParaRPr kumimoji="0" lang="en-US" sz="280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7" name="Google Shape;290;p6">
            <a:hlinkClick r:id="" action="ppaction://noaction">
              <a:snd r:embed="rId18" name="T1_W8F_2.12.wav"/>
            </a:hlinkClick>
            <a:extLst>
              <a:ext uri="{FF2B5EF4-FFF2-40B4-BE49-F238E27FC236}">
                <a16:creationId xmlns:a16="http://schemas.microsoft.com/office/drawing/2014/main" id="{D119ED83-B511-441D-9A80-EA93CC9BEFF6}"/>
              </a:ext>
            </a:extLst>
          </p:cNvPr>
          <p:cNvSpPr txBox="1"/>
          <p:nvPr/>
        </p:nvSpPr>
        <p:spPr>
          <a:xfrm>
            <a:off x="8576947" y="2582373"/>
            <a:ext cx="1117243"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8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w</a:t>
            </a:r>
            <a:r>
              <a:rPr kumimoji="0" lang="en-US" sz="2800" b="1" i="0" u="none" strike="noStrike" kern="0" cap="none" spc="0" normalizeH="0" baseline="0" noProof="0" dirty="0" err="1">
                <a:ln>
                  <a:noFill/>
                </a:ln>
                <a:solidFill>
                  <a:srgbClr val="FF0066"/>
                </a:solidFill>
                <a:effectLst/>
                <a:uLnTx/>
                <a:uFillTx/>
                <a:latin typeface="Century Gothic"/>
                <a:ea typeface="Century Gothic"/>
                <a:cs typeface="Century Gothic"/>
                <a:sym typeface="Century Gothic"/>
              </a:rPr>
              <a:t>ie</a:t>
            </a:r>
            <a:endParaRPr kumimoji="0" lang="en-US" sz="28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endParaRPr>
          </a:p>
        </p:txBody>
      </p:sp>
      <p:sp>
        <p:nvSpPr>
          <p:cNvPr id="10" name="Google Shape;290;p6">
            <a:hlinkClick r:id="" action="ppaction://noaction">
              <a:snd r:embed="rId19" name="T1_W8F_2.4.wav"/>
            </a:hlinkClick>
            <a:extLst>
              <a:ext uri="{FF2B5EF4-FFF2-40B4-BE49-F238E27FC236}">
                <a16:creationId xmlns:a16="http://schemas.microsoft.com/office/drawing/2014/main" id="{F7C4C2C1-1CC0-47C1-B536-48BF01312740}"/>
              </a:ext>
            </a:extLst>
          </p:cNvPr>
          <p:cNvSpPr txBox="1"/>
          <p:nvPr/>
        </p:nvSpPr>
        <p:spPr>
          <a:xfrm>
            <a:off x="8537223" y="3565402"/>
            <a:ext cx="1212038"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80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fr</a:t>
            </a:r>
            <a:r>
              <a:rPr kumimoji="0" lang="en-US" sz="2800" b="1" i="0" u="none" strike="noStrike" kern="0" cap="none" spc="0" normalizeH="0" baseline="0" noProof="0" dirty="0" err="1">
                <a:ln>
                  <a:noFill/>
                </a:ln>
                <a:solidFill>
                  <a:srgbClr val="FF0066"/>
                </a:solidFill>
                <a:effectLst/>
                <a:uLnTx/>
                <a:uFillTx/>
                <a:latin typeface="Century Gothic"/>
                <a:ea typeface="Century Gothic"/>
                <a:cs typeface="Century Gothic"/>
                <a:sym typeface="Century Gothic"/>
              </a:rPr>
              <a:t>ei</a:t>
            </a:r>
            <a:endParaRPr kumimoji="0" lang="en-US"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3" name="Google Shape;387;p19">
            <a:extLst>
              <a:ext uri="{FF2B5EF4-FFF2-40B4-BE49-F238E27FC236}">
                <a16:creationId xmlns:a16="http://schemas.microsoft.com/office/drawing/2014/main" id="{A8617CB7-BAD4-4F61-4B99-573DFFB5D5CF}"/>
              </a:ext>
            </a:extLst>
          </p:cNvPr>
          <p:cNvSpPr/>
          <p:nvPr/>
        </p:nvSpPr>
        <p:spPr>
          <a:xfrm>
            <a:off x="11002736" y="1881617"/>
            <a:ext cx="502131" cy="4156257"/>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5" name="Google Shape;388;p19">
            <a:extLst>
              <a:ext uri="{FF2B5EF4-FFF2-40B4-BE49-F238E27FC236}">
                <a16:creationId xmlns:a16="http://schemas.microsoft.com/office/drawing/2014/main" id="{F76D0020-008E-E445-A350-A642C7079D91}"/>
              </a:ext>
            </a:extLst>
          </p:cNvPr>
          <p:cNvSpPr/>
          <p:nvPr/>
        </p:nvSpPr>
        <p:spPr>
          <a:xfrm>
            <a:off x="11002037" y="1889345"/>
            <a:ext cx="503528" cy="415625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6" name="Google Shape;389;p19">
            <a:extLst>
              <a:ext uri="{FF2B5EF4-FFF2-40B4-BE49-F238E27FC236}">
                <a16:creationId xmlns:a16="http://schemas.microsoft.com/office/drawing/2014/main" id="{5FDF3A0B-BE88-E9AB-98AF-1B8EDF12FB9A}"/>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7" name="Google Shape;390;p19">
            <a:extLst>
              <a:ext uri="{FF2B5EF4-FFF2-40B4-BE49-F238E27FC236}">
                <a16:creationId xmlns:a16="http://schemas.microsoft.com/office/drawing/2014/main" id="{475FC72A-2B2E-67E4-A8EA-10529A38425F}"/>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8" name="Google Shape;391;p19">
            <a:extLst>
              <a:ext uri="{FF2B5EF4-FFF2-40B4-BE49-F238E27FC236}">
                <a16:creationId xmlns:a16="http://schemas.microsoft.com/office/drawing/2014/main" id="{12E9F852-1C8F-569E-87F2-FC61FCFFC14F}"/>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9" name="Google Shape;393;p19">
            <a:extLst>
              <a:ext uri="{FF2B5EF4-FFF2-40B4-BE49-F238E27FC236}">
                <a16:creationId xmlns:a16="http://schemas.microsoft.com/office/drawing/2014/main" id="{92D67F67-759D-4093-C364-7BC7A550BBD4}"/>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60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394;p19">
            <a:extLst>
              <a:ext uri="{FF2B5EF4-FFF2-40B4-BE49-F238E27FC236}">
                <a16:creationId xmlns:a16="http://schemas.microsoft.com/office/drawing/2014/main" id="{C1F94ED1-A185-4008-5F92-A6316C8D28EC}"/>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6" name="Google Shape;395;p19">
            <a:extLst>
              <a:ext uri="{FF2B5EF4-FFF2-40B4-BE49-F238E27FC236}">
                <a16:creationId xmlns:a16="http://schemas.microsoft.com/office/drawing/2014/main" id="{0CAF1F88-168C-8FF3-34CF-8428B45F605A}"/>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5" name="CustomShape 3">
            <a:extLst>
              <a:ext uri="{FF2B5EF4-FFF2-40B4-BE49-F238E27FC236}">
                <a16:creationId xmlns:a16="http://schemas.microsoft.com/office/drawing/2014/main" id="{5B2BABAD-A680-4F6C-56EC-DFAC3C71F6A6}"/>
              </a:ext>
            </a:extLst>
          </p:cNvPr>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2" name="Title 4">
            <a:extLst>
              <a:ext uri="{FF2B5EF4-FFF2-40B4-BE49-F238E27FC236}">
                <a16:creationId xmlns:a16="http://schemas.microsoft.com/office/drawing/2014/main" id="{BAFA3A85-691E-46E7-CABD-A2A4BCEC834D}"/>
              </a:ext>
            </a:extLst>
          </p:cNvPr>
          <p:cNvSpPr txBox="1">
            <a:spLocks/>
          </p:cNvSpPr>
          <p:nvPr/>
        </p:nvSpPr>
        <p:spPr>
          <a:xfrm>
            <a:off x="10524687" y="1165124"/>
            <a:ext cx="1800180" cy="494975"/>
          </a:xfrm>
          <a:prstGeom prst="rect">
            <a:avLst/>
          </a:prstGeom>
          <a:noFill/>
          <a:ln>
            <a:noFill/>
          </a:ln>
        </p:spPr>
        <p:txBody>
          <a:bodyPr spcFirstLastPara="1" wrap="square" lIns="0" tIns="0" rIns="0" bIns="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000" b="1" kern="0">
                <a:solidFill>
                  <a:schemeClr val="bg1"/>
                </a:solidFill>
                <a:latin typeface="Century Gothic" panose="020B0502020202020204" pitchFamily="34" charset="0"/>
              </a:rPr>
              <a:t>aussprechen</a:t>
            </a:r>
            <a:endParaRPr lang="en-GB" sz="2000" b="1" kern="0" dirty="0">
              <a:solidFill>
                <a:schemeClr val="bg1"/>
              </a:solidFill>
              <a:latin typeface="Century Gothic" panose="020B0502020202020204" pitchFamily="34" charset="0"/>
            </a:endParaRPr>
          </a:p>
        </p:txBody>
      </p:sp>
      <p:pic>
        <p:nvPicPr>
          <p:cNvPr id="49" name="Picture 48" descr="Icon&#10;&#10;Description automatically generated">
            <a:extLst>
              <a:ext uri="{FF2B5EF4-FFF2-40B4-BE49-F238E27FC236}">
                <a16:creationId xmlns:a16="http://schemas.microsoft.com/office/drawing/2014/main" id="{DDE818F1-1279-1650-3179-90C3E0EB3657}"/>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spTree>
    <p:extLst>
      <p:ext uri="{BB962C8B-B14F-4D97-AF65-F5344CB8AC3E}">
        <p14:creationId xmlns:p14="http://schemas.microsoft.com/office/powerpoint/2010/main" val="10128670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0"/>
                                  </p:stCondLst>
                                  <p:childTnLst>
                                    <p:anim calcmode="lin" valueType="num">
                                      <p:cBhvr additive="base">
                                        <p:cTn id="6" dur="59000"/>
                                        <p:tgtEl>
                                          <p:spTgt spid="5"/>
                                        </p:tgtEl>
                                        <p:attrNameLst>
                                          <p:attrName>ppt_y</p:attrName>
                                        </p:attrNameLst>
                                      </p:cBhvr>
                                      <p:tavLst>
                                        <p:tav tm="0">
                                          <p:val>
                                            <p:strVal val="#ppt_y"/>
                                          </p:val>
                                        </p:tav>
                                        <p:tav tm="100000">
                                          <p:val>
                                            <p:strVal val="#ppt_y+#ppt_h*1.125000"/>
                                          </p:val>
                                        </p:tav>
                                      </p:tavLst>
                                    </p:anim>
                                    <p:animEffect transition="out" filter="wipe(down)">
                                      <p:cBhvr>
                                        <p:cTn id="7" dur="59000"/>
                                        <p:tgtEl>
                                          <p:spTgt spid="5"/>
                                        </p:tgtEl>
                                      </p:cBhvr>
                                    </p:animEffect>
                                    <p:set>
                                      <p:cBhvr>
                                        <p:cTn id="8" dur="1" fill="hold">
                                          <p:stCondLst>
                                            <p:cond delay="58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D58E920-5769-461D-BF6A-E26F610CFC7C}"/>
              </a:ext>
            </a:extLst>
          </p:cNvPr>
          <p:cNvSpPr txBox="1"/>
          <p:nvPr/>
        </p:nvSpPr>
        <p:spPr>
          <a:xfrm>
            <a:off x="3290673" y="144150"/>
            <a:ext cx="637065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Lias</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has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lost</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his</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things</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Help</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him</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find</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them</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8" name="Title 2">
            <a:extLst>
              <a:ext uri="{FF2B5EF4-FFF2-40B4-BE49-F238E27FC236}">
                <a16:creationId xmlns:a16="http://schemas.microsoft.com/office/drawing/2014/main" id="{3DD0BE43-F425-4B8B-A816-E4E70B8C1FB8}"/>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9" name="Group 8">
            <a:extLst>
              <a:ext uri="{FF2B5EF4-FFF2-40B4-BE49-F238E27FC236}">
                <a16:creationId xmlns:a16="http://schemas.microsoft.com/office/drawing/2014/main" id="{66D2D8F7-A6C6-4232-A899-5B7367AA5916}"/>
              </a:ext>
            </a:extLst>
          </p:cNvPr>
          <p:cNvGrpSpPr/>
          <p:nvPr/>
        </p:nvGrpSpPr>
        <p:grpSpPr>
          <a:xfrm>
            <a:off x="10850272" y="161306"/>
            <a:ext cx="1240568" cy="1008631"/>
            <a:chOff x="10818487" y="2376307"/>
            <a:chExt cx="1240568" cy="1008631"/>
          </a:xfrm>
        </p:grpSpPr>
        <p:sp>
          <p:nvSpPr>
            <p:cNvPr id="10" name="Oval 9">
              <a:extLst>
                <a:ext uri="{FF2B5EF4-FFF2-40B4-BE49-F238E27FC236}">
                  <a16:creationId xmlns:a16="http://schemas.microsoft.com/office/drawing/2014/main" id="{723A80D7-E6F7-4F66-8F49-98FEB66E0E8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F7A7215D-9BDB-495B-8D1C-315E21061DA5}"/>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4" name="Explosion: 8 Points 13">
              <a:extLst>
                <a:ext uri="{FF2B5EF4-FFF2-40B4-BE49-F238E27FC236}">
                  <a16:creationId xmlns:a16="http://schemas.microsoft.com/office/drawing/2014/main" id="{7DCDBE20-FD27-42F7-ABB0-8491273A5260}"/>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5" name="TextBox 14">
              <a:extLst>
                <a:ext uri="{FF2B5EF4-FFF2-40B4-BE49-F238E27FC236}">
                  <a16:creationId xmlns:a16="http://schemas.microsoft.com/office/drawing/2014/main" id="{5B33B6DB-09F7-432C-B18A-DB474CF8B268}"/>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pic>
        <p:nvPicPr>
          <p:cNvPr id="12" name="Picture 11" descr="A cartoon of a child&#10;&#10;Description automatically generated with medium confidence">
            <a:extLst>
              <a:ext uri="{FF2B5EF4-FFF2-40B4-BE49-F238E27FC236}">
                <a16:creationId xmlns:a16="http://schemas.microsoft.com/office/drawing/2014/main" id="{BEF04CCD-EDAF-BD8F-2ED8-025210DE01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171" y="2550484"/>
            <a:ext cx="2372691" cy="4307516"/>
          </a:xfrm>
          <a:prstGeom prst="rect">
            <a:avLst/>
          </a:prstGeom>
        </p:spPr>
      </p:pic>
      <p:sp>
        <p:nvSpPr>
          <p:cNvPr id="17" name="Speech Bubble: Rectangle with Corners Rounded 16">
            <a:extLst>
              <a:ext uri="{FF2B5EF4-FFF2-40B4-BE49-F238E27FC236}">
                <a16:creationId xmlns:a16="http://schemas.microsoft.com/office/drawing/2014/main" id="{94772178-D03D-9896-1EBE-14CBC3690B8C}"/>
              </a:ext>
            </a:extLst>
          </p:cNvPr>
          <p:cNvSpPr/>
          <p:nvPr/>
        </p:nvSpPr>
        <p:spPr>
          <a:xfrm>
            <a:off x="3071968" y="4050535"/>
            <a:ext cx="2046157" cy="1139252"/>
          </a:xfrm>
          <a:prstGeom prst="wedgeRoundRectCallout">
            <a:avLst>
              <a:gd name="adj1" fmla="val -72219"/>
              <a:gd name="adj2" fmla="val -1973"/>
              <a:gd name="adj3" fmla="val 16667"/>
            </a:avLst>
          </a:prstGeom>
          <a:solidFill>
            <a:srgbClr val="FFD319"/>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latin typeface="Century Gothic" panose="020B0502020202020204" pitchFamily="34" charset="0"/>
              </a:rPr>
              <a:t>Schlecht</a:t>
            </a:r>
            <a:r>
              <a:rPr lang="en-GB" sz="2400" dirty="0">
                <a:solidFill>
                  <a:srgbClr val="002060"/>
                </a:solidFill>
                <a:latin typeface="Century Gothic" panose="020B0502020202020204" pitchFamily="34" charset="0"/>
              </a:rPr>
              <a:t>!</a:t>
            </a:r>
          </a:p>
        </p:txBody>
      </p:sp>
      <p:pic>
        <p:nvPicPr>
          <p:cNvPr id="31" name="Picture 30" descr="A person in a white shirt&#10;&#10;Description automatically generated with low confidence">
            <a:extLst>
              <a:ext uri="{FF2B5EF4-FFF2-40B4-BE49-F238E27FC236}">
                <a16:creationId xmlns:a16="http://schemas.microsoft.com/office/drawing/2014/main" id="{B8BE3A24-4B95-7A2A-A1B5-8BC0EA0E8CB0}"/>
              </a:ext>
            </a:extLst>
          </p:cNvPr>
          <p:cNvPicPr>
            <a:picLocks noChangeAspect="1"/>
          </p:cNvPicPr>
          <p:nvPr/>
        </p:nvPicPr>
        <p:blipFill rotWithShape="1">
          <a:blip r:embed="rId6">
            <a:extLst>
              <a:ext uri="{28A0092B-C50C-407E-A947-70E740481C1C}">
                <a14:useLocalDpi xmlns:a14="http://schemas.microsoft.com/office/drawing/2010/main" val="0"/>
              </a:ext>
            </a:extLst>
          </a:blip>
          <a:srcRect b="24582"/>
          <a:stretch/>
        </p:blipFill>
        <p:spPr>
          <a:xfrm>
            <a:off x="7740390" y="1679329"/>
            <a:ext cx="3498016" cy="5172163"/>
          </a:xfrm>
          <a:prstGeom prst="rect">
            <a:avLst/>
          </a:prstGeom>
        </p:spPr>
      </p:pic>
      <p:sp>
        <p:nvSpPr>
          <p:cNvPr id="32" name="Speech Bubble: Rectangle with Corners Rounded 31">
            <a:extLst>
              <a:ext uri="{FF2B5EF4-FFF2-40B4-BE49-F238E27FC236}">
                <a16:creationId xmlns:a16="http://schemas.microsoft.com/office/drawing/2014/main" id="{9252E4E3-E40C-3D2F-5239-71FC10FF4472}"/>
              </a:ext>
            </a:extLst>
          </p:cNvPr>
          <p:cNvSpPr/>
          <p:nvPr/>
        </p:nvSpPr>
        <p:spPr>
          <a:xfrm>
            <a:off x="3670559" y="2179128"/>
            <a:ext cx="3127481" cy="1249872"/>
          </a:xfrm>
          <a:prstGeom prst="wedgeRoundRectCallout">
            <a:avLst>
              <a:gd name="adj1" fmla="val 92250"/>
              <a:gd name="adj2" fmla="val -3289"/>
              <a:gd name="adj3" fmla="val 16667"/>
            </a:avLst>
          </a:prstGeom>
          <a:solidFill>
            <a:srgbClr val="FFD319"/>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Wie </a:t>
            </a:r>
            <a:r>
              <a:rPr lang="en-GB" sz="2400" dirty="0" err="1">
                <a:solidFill>
                  <a:srgbClr val="002060"/>
                </a:solidFill>
                <a:latin typeface="Century Gothic" panose="020B0502020202020204" pitchFamily="34" charset="0"/>
              </a:rPr>
              <a:t>geht’s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Lias</a:t>
            </a:r>
            <a:r>
              <a:rPr lang="en-GB" sz="2400" dirty="0">
                <a:solidFill>
                  <a:srgbClr val="002060"/>
                </a:solidFill>
                <a:latin typeface="Century Gothic" panose="020B0502020202020204" pitchFamily="34" charset="0"/>
              </a:rPr>
              <a:t>?</a:t>
            </a:r>
          </a:p>
        </p:txBody>
      </p:sp>
    </p:spTree>
    <p:extLst>
      <p:ext uri="{BB962C8B-B14F-4D97-AF65-F5344CB8AC3E}">
        <p14:creationId xmlns:p14="http://schemas.microsoft.com/office/powerpoint/2010/main" val="1918911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8F_5.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1_W8F_5.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D58E920-5769-461D-BF6A-E26F610CFC7C}"/>
              </a:ext>
            </a:extLst>
          </p:cNvPr>
          <p:cNvSpPr txBox="1"/>
          <p:nvPr/>
        </p:nvSpPr>
        <p:spPr>
          <a:xfrm>
            <a:off x="3290673" y="144150"/>
            <a:ext cx="637065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Lias</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has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lost</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his</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things</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Help</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him</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find</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them</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8" name="Title 2">
            <a:extLst>
              <a:ext uri="{FF2B5EF4-FFF2-40B4-BE49-F238E27FC236}">
                <a16:creationId xmlns:a16="http://schemas.microsoft.com/office/drawing/2014/main" id="{3DD0BE43-F425-4B8B-A816-E4E70B8C1FB8}"/>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9" name="Group 8">
            <a:extLst>
              <a:ext uri="{FF2B5EF4-FFF2-40B4-BE49-F238E27FC236}">
                <a16:creationId xmlns:a16="http://schemas.microsoft.com/office/drawing/2014/main" id="{66D2D8F7-A6C6-4232-A899-5B7367AA5916}"/>
              </a:ext>
            </a:extLst>
          </p:cNvPr>
          <p:cNvGrpSpPr/>
          <p:nvPr/>
        </p:nvGrpSpPr>
        <p:grpSpPr>
          <a:xfrm>
            <a:off x="10850272" y="161306"/>
            <a:ext cx="1240568" cy="1008631"/>
            <a:chOff x="10818487" y="2376307"/>
            <a:chExt cx="1240568" cy="1008631"/>
          </a:xfrm>
        </p:grpSpPr>
        <p:sp>
          <p:nvSpPr>
            <p:cNvPr id="10" name="Oval 9">
              <a:extLst>
                <a:ext uri="{FF2B5EF4-FFF2-40B4-BE49-F238E27FC236}">
                  <a16:creationId xmlns:a16="http://schemas.microsoft.com/office/drawing/2014/main" id="{723A80D7-E6F7-4F66-8F49-98FEB66E0E8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F7A7215D-9BDB-495B-8D1C-315E21061DA5}"/>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4" name="Explosion: 8 Points 13">
              <a:extLst>
                <a:ext uri="{FF2B5EF4-FFF2-40B4-BE49-F238E27FC236}">
                  <a16:creationId xmlns:a16="http://schemas.microsoft.com/office/drawing/2014/main" id="{7DCDBE20-FD27-42F7-ABB0-8491273A5260}"/>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5" name="TextBox 14">
              <a:extLst>
                <a:ext uri="{FF2B5EF4-FFF2-40B4-BE49-F238E27FC236}">
                  <a16:creationId xmlns:a16="http://schemas.microsoft.com/office/drawing/2014/main" id="{5B33B6DB-09F7-432C-B18A-DB474CF8B268}"/>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pic>
        <p:nvPicPr>
          <p:cNvPr id="12" name="Picture 11" descr="A cartoon of a child&#10;&#10;Description automatically generated with medium confidence">
            <a:extLst>
              <a:ext uri="{FF2B5EF4-FFF2-40B4-BE49-F238E27FC236}">
                <a16:creationId xmlns:a16="http://schemas.microsoft.com/office/drawing/2014/main" id="{BEF04CCD-EDAF-BD8F-2ED8-025210DE01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171" y="2550484"/>
            <a:ext cx="2372691" cy="4307516"/>
          </a:xfrm>
          <a:prstGeom prst="rect">
            <a:avLst/>
          </a:prstGeom>
        </p:spPr>
      </p:pic>
      <p:sp>
        <p:nvSpPr>
          <p:cNvPr id="17" name="Speech Bubble: Rectangle with Corners Rounded 16">
            <a:hlinkClick r:id="" action="ppaction://noaction">
              <a:snd r:embed="rId4" name="T1_W8F_5.3.wav"/>
            </a:hlinkClick>
            <a:extLst>
              <a:ext uri="{FF2B5EF4-FFF2-40B4-BE49-F238E27FC236}">
                <a16:creationId xmlns:a16="http://schemas.microsoft.com/office/drawing/2014/main" id="{94772178-D03D-9896-1EBE-14CBC3690B8C}"/>
              </a:ext>
            </a:extLst>
          </p:cNvPr>
          <p:cNvSpPr/>
          <p:nvPr/>
        </p:nvSpPr>
        <p:spPr>
          <a:xfrm>
            <a:off x="2833141" y="2776371"/>
            <a:ext cx="4774367" cy="1139252"/>
          </a:xfrm>
          <a:prstGeom prst="wedgeRoundRectCallout">
            <a:avLst>
              <a:gd name="adj1" fmla="val -61963"/>
              <a:gd name="adj2" fmla="val -3947"/>
              <a:gd name="adj3" fmla="val 16667"/>
            </a:avLst>
          </a:prstGeom>
          <a:solidFill>
            <a:srgbClr val="FFD319"/>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Der </a:t>
            </a:r>
            <a:r>
              <a:rPr lang="en-GB" sz="2400" dirty="0" err="1">
                <a:solidFill>
                  <a:srgbClr val="002060"/>
                </a:solidFill>
                <a:latin typeface="Century Gothic" panose="020B0502020202020204" pitchFamily="34" charset="0"/>
              </a:rPr>
              <a:t>Apfel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ist</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nicht</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grün</a:t>
            </a:r>
            <a:r>
              <a:rPr lang="en-GB" sz="2400" dirty="0">
                <a:solidFill>
                  <a:srgbClr val="002060"/>
                </a:solidFill>
                <a:latin typeface="Century Gothic" panose="020B0502020202020204" pitchFamily="34" charset="0"/>
              </a:rPr>
              <a:t> und </a:t>
            </a:r>
            <a:r>
              <a:rPr lang="en-GB" sz="2400" dirty="0" err="1">
                <a:solidFill>
                  <a:srgbClr val="002060"/>
                </a:solidFill>
                <a:latin typeface="Century Gothic" panose="020B0502020202020204" pitchFamily="34" charset="0"/>
              </a:rPr>
              <a:t>nicht</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schlecht</a:t>
            </a:r>
            <a:r>
              <a:rPr lang="en-GB" sz="2400" dirty="0">
                <a:solidFill>
                  <a:srgbClr val="002060"/>
                </a:solidFill>
                <a:latin typeface="Century Gothic" panose="020B0502020202020204" pitchFamily="34" charset="0"/>
              </a:rPr>
              <a:t>.</a:t>
            </a:r>
          </a:p>
        </p:txBody>
      </p:sp>
      <p:pic>
        <p:nvPicPr>
          <p:cNvPr id="26" name="Picture 25" descr="Free Apple Fruit vector and picture">
            <a:extLst>
              <a:ext uri="{FF2B5EF4-FFF2-40B4-BE49-F238E27FC236}">
                <a16:creationId xmlns:a16="http://schemas.microsoft.com/office/drawing/2014/main" id="{B0BEF8F0-AB30-10C3-55D2-9D6280ECD3C0}"/>
              </a:ext>
            </a:extLst>
          </p:cNvPr>
          <p:cNvPicPr>
            <a:picLocks noChangeAspect="1" noChangeArrowheads="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59383" y="1996394"/>
            <a:ext cx="1366040" cy="155995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Free Apple Fruit vector and picture">
            <a:extLst>
              <a:ext uri="{FF2B5EF4-FFF2-40B4-BE49-F238E27FC236}">
                <a16:creationId xmlns:a16="http://schemas.microsoft.com/office/drawing/2014/main" id="{59C5FFDC-929A-AD88-0CAF-D8A1F190D8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3450" y="4305820"/>
            <a:ext cx="1465567" cy="167360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ree apple worm bitten vector">
            <a:extLst>
              <a:ext uri="{FF2B5EF4-FFF2-40B4-BE49-F238E27FC236}">
                <a16:creationId xmlns:a16="http://schemas.microsoft.com/office/drawing/2014/main" id="{36022278-6B00-F72C-8C37-B4C3B60467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51684" y="3156403"/>
            <a:ext cx="1595348" cy="1673605"/>
          </a:xfrm>
          <a:prstGeom prst="rect">
            <a:avLst/>
          </a:prstGeom>
          <a:noFill/>
          <a:extLst>
            <a:ext uri="{909E8E84-426E-40DD-AFC4-6F175D3DCCD1}">
              <a14:hiddenFill xmlns:a14="http://schemas.microsoft.com/office/drawing/2010/main">
                <a:solidFill>
                  <a:srgbClr val="FFFFFF"/>
                </a:solidFill>
              </a14:hiddenFill>
            </a:ext>
          </a:extLst>
        </p:spPr>
      </p:pic>
      <p:sp>
        <p:nvSpPr>
          <p:cNvPr id="28" name="Oval 27">
            <a:extLst>
              <a:ext uri="{FF2B5EF4-FFF2-40B4-BE49-F238E27FC236}">
                <a16:creationId xmlns:a16="http://schemas.microsoft.com/office/drawing/2014/main" id="{8A7D2EC1-5AA4-8C5E-30A3-EB2A091C4264}"/>
              </a:ext>
            </a:extLst>
          </p:cNvPr>
          <p:cNvSpPr/>
          <p:nvPr/>
        </p:nvSpPr>
        <p:spPr>
          <a:xfrm>
            <a:off x="7862341" y="4047344"/>
            <a:ext cx="2489343" cy="2334666"/>
          </a:xfrm>
          <a:prstGeom prst="ellipse">
            <a:avLst/>
          </a:prstGeom>
          <a:no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15859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D58E920-5769-461D-BF6A-E26F610CFC7C}"/>
              </a:ext>
            </a:extLst>
          </p:cNvPr>
          <p:cNvSpPr txBox="1"/>
          <p:nvPr/>
        </p:nvSpPr>
        <p:spPr>
          <a:xfrm>
            <a:off x="3290673" y="144150"/>
            <a:ext cx="637065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Lias</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has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lost</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his</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things</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Help</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him</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find</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them</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8" name="Title 2">
            <a:extLst>
              <a:ext uri="{FF2B5EF4-FFF2-40B4-BE49-F238E27FC236}">
                <a16:creationId xmlns:a16="http://schemas.microsoft.com/office/drawing/2014/main" id="{3DD0BE43-F425-4B8B-A816-E4E70B8C1FB8}"/>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9" name="Group 8">
            <a:extLst>
              <a:ext uri="{FF2B5EF4-FFF2-40B4-BE49-F238E27FC236}">
                <a16:creationId xmlns:a16="http://schemas.microsoft.com/office/drawing/2014/main" id="{66D2D8F7-A6C6-4232-A899-5B7367AA5916}"/>
              </a:ext>
            </a:extLst>
          </p:cNvPr>
          <p:cNvGrpSpPr/>
          <p:nvPr/>
        </p:nvGrpSpPr>
        <p:grpSpPr>
          <a:xfrm>
            <a:off x="10850272" y="161306"/>
            <a:ext cx="1240568" cy="1008631"/>
            <a:chOff x="10818487" y="2376307"/>
            <a:chExt cx="1240568" cy="1008631"/>
          </a:xfrm>
        </p:grpSpPr>
        <p:sp>
          <p:nvSpPr>
            <p:cNvPr id="10" name="Oval 9">
              <a:extLst>
                <a:ext uri="{FF2B5EF4-FFF2-40B4-BE49-F238E27FC236}">
                  <a16:creationId xmlns:a16="http://schemas.microsoft.com/office/drawing/2014/main" id="{723A80D7-E6F7-4F66-8F49-98FEB66E0E8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F7A7215D-9BDB-495B-8D1C-315E21061DA5}"/>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4" name="Explosion: 8 Points 13">
              <a:extLst>
                <a:ext uri="{FF2B5EF4-FFF2-40B4-BE49-F238E27FC236}">
                  <a16:creationId xmlns:a16="http://schemas.microsoft.com/office/drawing/2014/main" id="{7DCDBE20-FD27-42F7-ABB0-8491273A5260}"/>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5" name="TextBox 14">
              <a:extLst>
                <a:ext uri="{FF2B5EF4-FFF2-40B4-BE49-F238E27FC236}">
                  <a16:creationId xmlns:a16="http://schemas.microsoft.com/office/drawing/2014/main" id="{5B33B6DB-09F7-432C-B18A-DB474CF8B268}"/>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pic>
        <p:nvPicPr>
          <p:cNvPr id="12" name="Picture 11" descr="A cartoon of a child&#10;&#10;Description automatically generated with medium confidence">
            <a:extLst>
              <a:ext uri="{FF2B5EF4-FFF2-40B4-BE49-F238E27FC236}">
                <a16:creationId xmlns:a16="http://schemas.microsoft.com/office/drawing/2014/main" id="{BEF04CCD-EDAF-BD8F-2ED8-025210DE01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171" y="2550484"/>
            <a:ext cx="2372691" cy="4307516"/>
          </a:xfrm>
          <a:prstGeom prst="rect">
            <a:avLst/>
          </a:prstGeom>
        </p:spPr>
      </p:pic>
      <p:sp>
        <p:nvSpPr>
          <p:cNvPr id="17" name="Speech Bubble: Rectangle with Corners Rounded 16">
            <a:hlinkClick r:id="" action="ppaction://noaction">
              <a:snd r:embed="rId4" name="T1_W8F_5.4.wav"/>
            </a:hlinkClick>
            <a:extLst>
              <a:ext uri="{FF2B5EF4-FFF2-40B4-BE49-F238E27FC236}">
                <a16:creationId xmlns:a16="http://schemas.microsoft.com/office/drawing/2014/main" id="{94772178-D03D-9896-1EBE-14CBC3690B8C}"/>
              </a:ext>
            </a:extLst>
          </p:cNvPr>
          <p:cNvSpPr/>
          <p:nvPr/>
        </p:nvSpPr>
        <p:spPr>
          <a:xfrm>
            <a:off x="2833141" y="2776371"/>
            <a:ext cx="4774367" cy="1139252"/>
          </a:xfrm>
          <a:prstGeom prst="wedgeRoundRectCallout">
            <a:avLst>
              <a:gd name="adj1" fmla="val -61963"/>
              <a:gd name="adj2" fmla="val -3947"/>
              <a:gd name="adj3" fmla="val 16667"/>
            </a:avLst>
          </a:prstGeom>
          <a:solidFill>
            <a:srgbClr val="FFD319"/>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Das Blatt is </a:t>
            </a:r>
            <a:r>
              <a:rPr lang="en-GB" sz="2400" dirty="0" err="1">
                <a:solidFill>
                  <a:srgbClr val="002060"/>
                </a:solidFill>
                <a:latin typeface="Century Gothic" panose="020B0502020202020204" pitchFamily="34" charset="0"/>
              </a:rPr>
              <a:t>weiß</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aber</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schlecht</a:t>
            </a:r>
            <a:r>
              <a:rPr lang="en-GB" sz="2400" dirty="0">
                <a:solidFill>
                  <a:srgbClr val="002060"/>
                </a:solidFill>
                <a:latin typeface="Century Gothic" panose="020B0502020202020204" pitchFamily="34" charset="0"/>
              </a:rPr>
              <a:t>.</a:t>
            </a:r>
          </a:p>
        </p:txBody>
      </p:sp>
      <p:pic>
        <p:nvPicPr>
          <p:cNvPr id="2050" name="Picture 2" descr="Free paper white folds illustration">
            <a:extLst>
              <a:ext uri="{FF2B5EF4-FFF2-40B4-BE49-F238E27FC236}">
                <a16:creationId xmlns:a16="http://schemas.microsoft.com/office/drawing/2014/main" id="{32A27105-1237-0CCC-1A7E-87F9D2EF63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89766" y="1969230"/>
            <a:ext cx="1390430" cy="194264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ee paper background texture illustration">
            <a:extLst>
              <a:ext uri="{FF2B5EF4-FFF2-40B4-BE49-F238E27FC236}">
                <a16:creationId xmlns:a16="http://schemas.microsoft.com/office/drawing/2014/main" id="{029FCE61-74AC-AABB-DDE7-1302D1E36FF5}"/>
              </a:ext>
            </a:extLst>
          </p:cNvPr>
          <p:cNvPicPr>
            <a:picLocks noChangeAspect="1" noChangeArrowheads="1"/>
          </p:cNvPicPr>
          <p:nvPr/>
        </p:nvPicPr>
        <p:blipFill>
          <a:blip r:embed="rId6">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rot="5400000">
            <a:off x="9745314" y="4287817"/>
            <a:ext cx="1823652" cy="139043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Free Paper Leaf vector and picture">
            <a:extLst>
              <a:ext uri="{FF2B5EF4-FFF2-40B4-BE49-F238E27FC236}">
                <a16:creationId xmlns:a16="http://schemas.microsoft.com/office/drawing/2014/main" id="{2AD0D443-DEE5-4515-C909-6DCAC6F1E34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68381" y="4110309"/>
            <a:ext cx="1454213" cy="1842827"/>
          </a:xfrm>
          <a:prstGeom prst="rect">
            <a:avLst/>
          </a:prstGeom>
          <a:noFill/>
          <a:extLst>
            <a:ext uri="{909E8E84-426E-40DD-AFC4-6F175D3DCCD1}">
              <a14:hiddenFill xmlns:a14="http://schemas.microsoft.com/office/drawing/2010/main">
                <a:solidFill>
                  <a:srgbClr val="FFFFFF"/>
                </a:solidFill>
              </a14:hiddenFill>
            </a:ext>
          </a:extLst>
        </p:spPr>
      </p:pic>
      <p:sp>
        <p:nvSpPr>
          <p:cNvPr id="28" name="Oval 27">
            <a:extLst>
              <a:ext uri="{FF2B5EF4-FFF2-40B4-BE49-F238E27FC236}">
                <a16:creationId xmlns:a16="http://schemas.microsoft.com/office/drawing/2014/main" id="{8A7D2EC1-5AA4-8C5E-30A3-EB2A091C4264}"/>
              </a:ext>
            </a:extLst>
          </p:cNvPr>
          <p:cNvSpPr/>
          <p:nvPr/>
        </p:nvSpPr>
        <p:spPr>
          <a:xfrm>
            <a:off x="8494062" y="1763732"/>
            <a:ext cx="2489343" cy="2334666"/>
          </a:xfrm>
          <a:prstGeom prst="ellipse">
            <a:avLst/>
          </a:prstGeom>
          <a:no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40892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D58E920-5769-461D-BF6A-E26F610CFC7C}"/>
              </a:ext>
            </a:extLst>
          </p:cNvPr>
          <p:cNvSpPr txBox="1"/>
          <p:nvPr/>
        </p:nvSpPr>
        <p:spPr>
          <a:xfrm>
            <a:off x="3290673" y="144150"/>
            <a:ext cx="637065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Lias</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has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lost</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his</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things</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Help</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him</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find</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them</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8" name="Title 2">
            <a:extLst>
              <a:ext uri="{FF2B5EF4-FFF2-40B4-BE49-F238E27FC236}">
                <a16:creationId xmlns:a16="http://schemas.microsoft.com/office/drawing/2014/main" id="{3DD0BE43-F425-4B8B-A816-E4E70B8C1FB8}"/>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9" name="Group 8">
            <a:extLst>
              <a:ext uri="{FF2B5EF4-FFF2-40B4-BE49-F238E27FC236}">
                <a16:creationId xmlns:a16="http://schemas.microsoft.com/office/drawing/2014/main" id="{66D2D8F7-A6C6-4232-A899-5B7367AA5916}"/>
              </a:ext>
            </a:extLst>
          </p:cNvPr>
          <p:cNvGrpSpPr/>
          <p:nvPr/>
        </p:nvGrpSpPr>
        <p:grpSpPr>
          <a:xfrm>
            <a:off x="10850272" y="161306"/>
            <a:ext cx="1240568" cy="1008631"/>
            <a:chOff x="10818487" y="2376307"/>
            <a:chExt cx="1240568" cy="1008631"/>
          </a:xfrm>
        </p:grpSpPr>
        <p:sp>
          <p:nvSpPr>
            <p:cNvPr id="10" name="Oval 9">
              <a:extLst>
                <a:ext uri="{FF2B5EF4-FFF2-40B4-BE49-F238E27FC236}">
                  <a16:creationId xmlns:a16="http://schemas.microsoft.com/office/drawing/2014/main" id="{723A80D7-E6F7-4F66-8F49-98FEB66E0E8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F7A7215D-9BDB-495B-8D1C-315E21061DA5}"/>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4" name="Explosion: 8 Points 13">
              <a:extLst>
                <a:ext uri="{FF2B5EF4-FFF2-40B4-BE49-F238E27FC236}">
                  <a16:creationId xmlns:a16="http://schemas.microsoft.com/office/drawing/2014/main" id="{7DCDBE20-FD27-42F7-ABB0-8491273A5260}"/>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5" name="TextBox 14">
              <a:extLst>
                <a:ext uri="{FF2B5EF4-FFF2-40B4-BE49-F238E27FC236}">
                  <a16:creationId xmlns:a16="http://schemas.microsoft.com/office/drawing/2014/main" id="{5B33B6DB-09F7-432C-B18A-DB474CF8B268}"/>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pic>
        <p:nvPicPr>
          <p:cNvPr id="12" name="Picture 11" descr="A cartoon of a child&#10;&#10;Description automatically generated with medium confidence">
            <a:extLst>
              <a:ext uri="{FF2B5EF4-FFF2-40B4-BE49-F238E27FC236}">
                <a16:creationId xmlns:a16="http://schemas.microsoft.com/office/drawing/2014/main" id="{BEF04CCD-EDAF-BD8F-2ED8-025210DE01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171" y="2550484"/>
            <a:ext cx="2372691" cy="4307516"/>
          </a:xfrm>
          <a:prstGeom prst="rect">
            <a:avLst/>
          </a:prstGeom>
        </p:spPr>
      </p:pic>
      <p:sp>
        <p:nvSpPr>
          <p:cNvPr id="17" name="Speech Bubble: Rectangle with Corners Rounded 16">
            <a:hlinkClick r:id="" action="ppaction://noaction">
              <a:snd r:embed="rId4" name="T1_W8F_5.5.wav"/>
            </a:hlinkClick>
            <a:extLst>
              <a:ext uri="{FF2B5EF4-FFF2-40B4-BE49-F238E27FC236}">
                <a16:creationId xmlns:a16="http://schemas.microsoft.com/office/drawing/2014/main" id="{94772178-D03D-9896-1EBE-14CBC3690B8C}"/>
              </a:ext>
            </a:extLst>
          </p:cNvPr>
          <p:cNvSpPr/>
          <p:nvPr/>
        </p:nvSpPr>
        <p:spPr>
          <a:xfrm>
            <a:off x="2833141" y="2776371"/>
            <a:ext cx="4774367" cy="1139252"/>
          </a:xfrm>
          <a:prstGeom prst="wedgeRoundRectCallout">
            <a:avLst>
              <a:gd name="adj1" fmla="val -61963"/>
              <a:gd name="adj2" fmla="val -3947"/>
              <a:gd name="adj3" fmla="val 16667"/>
            </a:avLst>
          </a:prstGeom>
          <a:solidFill>
            <a:srgbClr val="FFD319"/>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Die </a:t>
            </a:r>
            <a:r>
              <a:rPr lang="en-GB" sz="2400" dirty="0" err="1">
                <a:solidFill>
                  <a:srgbClr val="002060"/>
                </a:solidFill>
                <a:latin typeface="Century Gothic" panose="020B0502020202020204" pitchFamily="34" charset="0"/>
              </a:rPr>
              <a:t>Jacke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ist</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auch</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weiß</a:t>
            </a:r>
            <a:r>
              <a:rPr lang="en-GB" sz="2400" dirty="0">
                <a:solidFill>
                  <a:srgbClr val="002060"/>
                </a:solidFill>
                <a:latin typeface="Century Gothic" panose="020B0502020202020204" pitchFamily="34" charset="0"/>
              </a:rPr>
              <a:t>.</a:t>
            </a:r>
          </a:p>
        </p:txBody>
      </p:sp>
      <p:sp>
        <p:nvSpPr>
          <p:cNvPr id="28" name="Oval 27">
            <a:extLst>
              <a:ext uri="{FF2B5EF4-FFF2-40B4-BE49-F238E27FC236}">
                <a16:creationId xmlns:a16="http://schemas.microsoft.com/office/drawing/2014/main" id="{8A7D2EC1-5AA4-8C5E-30A3-EB2A091C4264}"/>
              </a:ext>
            </a:extLst>
          </p:cNvPr>
          <p:cNvSpPr/>
          <p:nvPr/>
        </p:nvSpPr>
        <p:spPr>
          <a:xfrm>
            <a:off x="7862341" y="4047344"/>
            <a:ext cx="2489343" cy="2334666"/>
          </a:xfrm>
          <a:prstGeom prst="ellipse">
            <a:avLst/>
          </a:prstGeom>
          <a:no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2" descr="Free Jacket Clothing vector and picture">
            <a:extLst>
              <a:ext uri="{FF2B5EF4-FFF2-40B4-BE49-F238E27FC236}">
                <a16:creationId xmlns:a16="http://schemas.microsoft.com/office/drawing/2014/main" id="{F3939EEB-EF55-D338-8787-A7A50744AC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19709" y="2256020"/>
            <a:ext cx="1820829" cy="150085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Free Jacket Clothing vector and picture">
            <a:extLst>
              <a:ext uri="{FF2B5EF4-FFF2-40B4-BE49-F238E27FC236}">
                <a16:creationId xmlns:a16="http://schemas.microsoft.com/office/drawing/2014/main" id="{06AE692C-9102-08B3-8BA1-D05706940312}"/>
              </a:ext>
            </a:extLst>
          </p:cNvPr>
          <p:cNvPicPr>
            <a:picLocks noChangeAspect="1" noChangeArrowheads="1"/>
          </p:cNvPicPr>
          <p:nvPr/>
        </p:nvPicPr>
        <p:blipFill>
          <a:blip r:embed="rId5">
            <a:biLevel thresh="75000"/>
            <a:extLst>
              <a:ext uri="{28A0092B-C50C-407E-A947-70E740481C1C}">
                <a14:useLocalDpi xmlns:a14="http://schemas.microsoft.com/office/drawing/2010/main" val="0"/>
              </a:ext>
            </a:extLst>
          </a:blip>
          <a:srcRect/>
          <a:stretch>
            <a:fillRect/>
          </a:stretch>
        </p:blipFill>
        <p:spPr bwMode="auto">
          <a:xfrm>
            <a:off x="8196597" y="4334657"/>
            <a:ext cx="1820829" cy="150085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ree Jacket Clothing vector and picture">
            <a:extLst>
              <a:ext uri="{FF2B5EF4-FFF2-40B4-BE49-F238E27FC236}">
                <a16:creationId xmlns:a16="http://schemas.microsoft.com/office/drawing/2014/main" id="{BCCDAC0D-302F-650F-E9EC-4ACD17AC34C2}"/>
              </a:ext>
            </a:extLst>
          </p:cNvPr>
          <p:cNvPicPr>
            <a:picLocks noChangeAspect="1" noChangeArrowheads="1"/>
          </p:cNvPicPr>
          <p:nvPr/>
        </p:nvPicPr>
        <p:blipFill>
          <a:blip r:embed="rId5">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10126203" y="2781595"/>
            <a:ext cx="1820829" cy="1500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4135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D58E920-5769-461D-BF6A-E26F610CFC7C}"/>
              </a:ext>
            </a:extLst>
          </p:cNvPr>
          <p:cNvSpPr txBox="1"/>
          <p:nvPr/>
        </p:nvSpPr>
        <p:spPr>
          <a:xfrm>
            <a:off x="3290673" y="144150"/>
            <a:ext cx="637065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Lias</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has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lost</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his</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things</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Help</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him</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find</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them</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8" name="Title 2">
            <a:extLst>
              <a:ext uri="{FF2B5EF4-FFF2-40B4-BE49-F238E27FC236}">
                <a16:creationId xmlns:a16="http://schemas.microsoft.com/office/drawing/2014/main" id="{3DD0BE43-F425-4B8B-A816-E4E70B8C1FB8}"/>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9" name="Group 8">
            <a:extLst>
              <a:ext uri="{FF2B5EF4-FFF2-40B4-BE49-F238E27FC236}">
                <a16:creationId xmlns:a16="http://schemas.microsoft.com/office/drawing/2014/main" id="{66D2D8F7-A6C6-4232-A899-5B7367AA5916}"/>
              </a:ext>
            </a:extLst>
          </p:cNvPr>
          <p:cNvGrpSpPr/>
          <p:nvPr/>
        </p:nvGrpSpPr>
        <p:grpSpPr>
          <a:xfrm>
            <a:off x="10850272" y="161306"/>
            <a:ext cx="1240568" cy="1008631"/>
            <a:chOff x="10818487" y="2376307"/>
            <a:chExt cx="1240568" cy="1008631"/>
          </a:xfrm>
        </p:grpSpPr>
        <p:sp>
          <p:nvSpPr>
            <p:cNvPr id="10" name="Oval 9">
              <a:extLst>
                <a:ext uri="{FF2B5EF4-FFF2-40B4-BE49-F238E27FC236}">
                  <a16:creationId xmlns:a16="http://schemas.microsoft.com/office/drawing/2014/main" id="{723A80D7-E6F7-4F66-8F49-98FEB66E0E8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F7A7215D-9BDB-495B-8D1C-315E21061DA5}"/>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4" name="Explosion: 8 Points 13">
              <a:extLst>
                <a:ext uri="{FF2B5EF4-FFF2-40B4-BE49-F238E27FC236}">
                  <a16:creationId xmlns:a16="http://schemas.microsoft.com/office/drawing/2014/main" id="{7DCDBE20-FD27-42F7-ABB0-8491273A5260}"/>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5" name="TextBox 14">
              <a:extLst>
                <a:ext uri="{FF2B5EF4-FFF2-40B4-BE49-F238E27FC236}">
                  <a16:creationId xmlns:a16="http://schemas.microsoft.com/office/drawing/2014/main" id="{5B33B6DB-09F7-432C-B18A-DB474CF8B268}"/>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pic>
        <p:nvPicPr>
          <p:cNvPr id="12" name="Picture 11" descr="A cartoon of a child&#10;&#10;Description automatically generated with medium confidence">
            <a:extLst>
              <a:ext uri="{FF2B5EF4-FFF2-40B4-BE49-F238E27FC236}">
                <a16:creationId xmlns:a16="http://schemas.microsoft.com/office/drawing/2014/main" id="{BEF04CCD-EDAF-BD8F-2ED8-025210DE01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171" y="2550484"/>
            <a:ext cx="2372691" cy="4307516"/>
          </a:xfrm>
          <a:prstGeom prst="rect">
            <a:avLst/>
          </a:prstGeom>
        </p:spPr>
      </p:pic>
      <p:sp>
        <p:nvSpPr>
          <p:cNvPr id="17" name="Speech Bubble: Rectangle with Corners Rounded 16">
            <a:hlinkClick r:id="" action="ppaction://noaction">
              <a:snd r:embed="rId4" name="T1_W8F_5.6.wav"/>
            </a:hlinkClick>
            <a:extLst>
              <a:ext uri="{FF2B5EF4-FFF2-40B4-BE49-F238E27FC236}">
                <a16:creationId xmlns:a16="http://schemas.microsoft.com/office/drawing/2014/main" id="{94772178-D03D-9896-1EBE-14CBC3690B8C}"/>
              </a:ext>
            </a:extLst>
          </p:cNvPr>
          <p:cNvSpPr/>
          <p:nvPr/>
        </p:nvSpPr>
        <p:spPr>
          <a:xfrm>
            <a:off x="2833141" y="2776371"/>
            <a:ext cx="4774367" cy="1139252"/>
          </a:xfrm>
          <a:prstGeom prst="wedgeRoundRectCallout">
            <a:avLst>
              <a:gd name="adj1" fmla="val -61963"/>
              <a:gd name="adj2" fmla="val -3947"/>
              <a:gd name="adj3" fmla="val 16667"/>
            </a:avLst>
          </a:prstGeom>
          <a:solidFill>
            <a:srgbClr val="FFD319"/>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Der </a:t>
            </a:r>
            <a:r>
              <a:rPr lang="en-GB" sz="2400" dirty="0" err="1">
                <a:solidFill>
                  <a:srgbClr val="002060"/>
                </a:solidFill>
                <a:latin typeface="Century Gothic" panose="020B0502020202020204" pitchFamily="34" charset="0"/>
              </a:rPr>
              <a:t>Preis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ist</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weiß</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aber</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auch</a:t>
            </a:r>
            <a:r>
              <a:rPr lang="en-GB" sz="2400" dirty="0">
                <a:solidFill>
                  <a:srgbClr val="002060"/>
                </a:solidFill>
                <a:latin typeface="Century Gothic" panose="020B0502020202020204" pitchFamily="34" charset="0"/>
              </a:rPr>
              <a:t> schwarz.</a:t>
            </a:r>
          </a:p>
        </p:txBody>
      </p:sp>
      <p:sp>
        <p:nvSpPr>
          <p:cNvPr id="28" name="Oval 27">
            <a:extLst>
              <a:ext uri="{FF2B5EF4-FFF2-40B4-BE49-F238E27FC236}">
                <a16:creationId xmlns:a16="http://schemas.microsoft.com/office/drawing/2014/main" id="{8A7D2EC1-5AA4-8C5E-30A3-EB2A091C4264}"/>
              </a:ext>
            </a:extLst>
          </p:cNvPr>
          <p:cNvSpPr/>
          <p:nvPr/>
        </p:nvSpPr>
        <p:spPr>
          <a:xfrm>
            <a:off x="9579486" y="2109957"/>
            <a:ext cx="2489343" cy="2334666"/>
          </a:xfrm>
          <a:prstGeom prst="ellipse">
            <a:avLst/>
          </a:prstGeom>
          <a:no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Free cup award prize vector">
            <a:extLst>
              <a:ext uri="{FF2B5EF4-FFF2-40B4-BE49-F238E27FC236}">
                <a16:creationId xmlns:a16="http://schemas.microsoft.com/office/drawing/2014/main" id="{1191A925-A883-109D-BE2B-4B158FAFE72A}"/>
              </a:ext>
            </a:extLst>
          </p:cNvPr>
          <p:cNvPicPr>
            <a:picLocks noChangeAspect="1" noChangeArrowheads="1"/>
          </p:cNvPicPr>
          <p:nvPr/>
        </p:nvPicPr>
        <p:blipFill>
          <a:blip r:embed="rId5">
            <a:biLevel thresh="50000"/>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0161683" y="2381357"/>
            <a:ext cx="1415721" cy="177995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Free cup award prize vector">
            <a:extLst>
              <a:ext uri="{FF2B5EF4-FFF2-40B4-BE49-F238E27FC236}">
                <a16:creationId xmlns:a16="http://schemas.microsoft.com/office/drawing/2014/main" id="{B6DD7613-833D-F456-42C5-2EC30F444A92}"/>
              </a:ext>
            </a:extLst>
          </p:cNvPr>
          <p:cNvPicPr>
            <a:picLocks noChangeAspect="1" noChangeArrowheads="1"/>
          </p:cNvPicPr>
          <p:nvPr/>
        </p:nvPicPr>
        <p:blipFill>
          <a:blip r:embed="rId7">
            <a:biLevel thresh="75000"/>
            <a:extLst>
              <a:ext uri="{BEBA8EAE-BF5A-486C-A8C5-ECC9F3942E4B}">
                <a14:imgProps xmlns:a14="http://schemas.microsoft.com/office/drawing/2010/main">
                  <a14:imgLayer r:embed="rId6">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944787" y="2456021"/>
            <a:ext cx="1415721" cy="1779952"/>
          </a:xfrm>
          <a:prstGeom prst="rect">
            <a:avLst/>
          </a:prstGeom>
          <a:noFill/>
        </p:spPr>
      </p:pic>
      <p:grpSp>
        <p:nvGrpSpPr>
          <p:cNvPr id="23" name="Group 22">
            <a:extLst>
              <a:ext uri="{FF2B5EF4-FFF2-40B4-BE49-F238E27FC236}">
                <a16:creationId xmlns:a16="http://schemas.microsoft.com/office/drawing/2014/main" id="{73753F34-17A0-342B-E369-4445D00D1CB0}"/>
              </a:ext>
            </a:extLst>
          </p:cNvPr>
          <p:cNvGrpSpPr/>
          <p:nvPr/>
        </p:nvGrpSpPr>
        <p:grpSpPr>
          <a:xfrm>
            <a:off x="9096164" y="4514877"/>
            <a:ext cx="1415721" cy="1779952"/>
            <a:chOff x="9096164" y="4514877"/>
            <a:chExt cx="1415721" cy="1779952"/>
          </a:xfrm>
        </p:grpSpPr>
        <p:pic>
          <p:nvPicPr>
            <p:cNvPr id="19" name="Picture 18" descr="Free cup award prize vector">
              <a:extLst>
                <a:ext uri="{FF2B5EF4-FFF2-40B4-BE49-F238E27FC236}">
                  <a16:creationId xmlns:a16="http://schemas.microsoft.com/office/drawing/2014/main" id="{9F8A3E7E-4772-507E-9B04-AC6D19FA90DB}"/>
                </a:ext>
              </a:extLst>
            </p:cNvPr>
            <p:cNvPicPr>
              <a:picLocks noChangeAspect="1" noChangeArrowheads="1"/>
            </p:cNvPicPr>
            <p:nvPr/>
          </p:nvPicPr>
          <p:blipFill>
            <a:blip r:embed="rId5">
              <a:clrChange>
                <a:clrFrom>
                  <a:srgbClr val="8F8058"/>
                </a:clrFrom>
                <a:clrTo>
                  <a:srgbClr val="8F8058">
                    <a:alpha val="0"/>
                  </a:srgbClr>
                </a:clrTo>
              </a:clrChange>
              <a:biLevel thresh="25000"/>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096164" y="4514877"/>
              <a:ext cx="1415721" cy="1779952"/>
            </a:xfrm>
            <a:prstGeom prst="rect">
              <a:avLst/>
            </a:prstGeom>
            <a:noFill/>
            <a:extLst>
              <a:ext uri="{909E8E84-426E-40DD-AFC4-6F175D3DCCD1}">
                <a14:hiddenFill xmlns:a14="http://schemas.microsoft.com/office/drawing/2010/main">
                  <a:solidFill>
                    <a:srgbClr val="FFFFFF"/>
                  </a:solidFill>
                </a14:hiddenFill>
              </a:ext>
            </a:extLst>
          </p:spPr>
        </p:pic>
        <p:sp>
          <p:nvSpPr>
            <p:cNvPr id="20" name="Free-form: Shape 19">
              <a:extLst>
                <a:ext uri="{FF2B5EF4-FFF2-40B4-BE49-F238E27FC236}">
                  <a16:creationId xmlns:a16="http://schemas.microsoft.com/office/drawing/2014/main" id="{4E7838DB-3791-41FE-E2BB-996ABF972934}"/>
                </a:ext>
              </a:extLst>
            </p:cNvPr>
            <p:cNvSpPr/>
            <p:nvPr/>
          </p:nvSpPr>
          <p:spPr>
            <a:xfrm>
              <a:off x="9525294" y="6086585"/>
              <a:ext cx="540167" cy="102589"/>
            </a:xfrm>
            <a:custGeom>
              <a:avLst/>
              <a:gdLst>
                <a:gd name="connsiteX0" fmla="*/ 28244 w 540167"/>
                <a:gd name="connsiteY0" fmla="*/ 0 h 102589"/>
                <a:gd name="connsiteX1" fmla="*/ 30009 w 540167"/>
                <a:gd name="connsiteY1" fmla="*/ 8827 h 102589"/>
                <a:gd name="connsiteX2" fmla="*/ 42366 w 540167"/>
                <a:gd name="connsiteY2" fmla="*/ 21183 h 102589"/>
                <a:gd name="connsiteX3" fmla="*/ 52958 w 540167"/>
                <a:gd name="connsiteY3" fmla="*/ 17653 h 102589"/>
                <a:gd name="connsiteX4" fmla="*/ 42366 w 540167"/>
                <a:gd name="connsiteY4" fmla="*/ 12357 h 102589"/>
                <a:gd name="connsiteX5" fmla="*/ 24714 w 540167"/>
                <a:gd name="connsiteY5" fmla="*/ 7061 h 102589"/>
                <a:gd name="connsiteX6" fmla="*/ 31775 w 540167"/>
                <a:gd name="connsiteY6" fmla="*/ 14122 h 102589"/>
                <a:gd name="connsiteX7" fmla="*/ 47662 w 540167"/>
                <a:gd name="connsiteY7" fmla="*/ 15888 h 102589"/>
                <a:gd name="connsiteX8" fmla="*/ 52958 w 540167"/>
                <a:gd name="connsiteY8" fmla="*/ 17653 h 102589"/>
                <a:gd name="connsiteX9" fmla="*/ 97089 w 540167"/>
                <a:gd name="connsiteY9" fmla="*/ 21183 h 102589"/>
                <a:gd name="connsiteX10" fmla="*/ 185352 w 540167"/>
                <a:gd name="connsiteY10" fmla="*/ 26479 h 102589"/>
                <a:gd name="connsiteX11" fmla="*/ 201239 w 540167"/>
                <a:gd name="connsiteY11" fmla="*/ 28244 h 102589"/>
                <a:gd name="connsiteX12" fmla="*/ 236544 w 540167"/>
                <a:gd name="connsiteY12" fmla="*/ 30010 h 102589"/>
                <a:gd name="connsiteX13" fmla="*/ 250666 w 540167"/>
                <a:gd name="connsiteY13" fmla="*/ 31775 h 102589"/>
                <a:gd name="connsiteX14" fmla="*/ 263023 w 540167"/>
                <a:gd name="connsiteY14" fmla="*/ 37071 h 102589"/>
                <a:gd name="connsiteX15" fmla="*/ 277145 w 540167"/>
                <a:gd name="connsiteY15" fmla="*/ 38836 h 102589"/>
                <a:gd name="connsiteX16" fmla="*/ 296562 w 540167"/>
                <a:gd name="connsiteY16" fmla="*/ 17653 h 102589"/>
                <a:gd name="connsiteX17" fmla="*/ 301858 w 540167"/>
                <a:gd name="connsiteY17" fmla="*/ 10592 h 102589"/>
                <a:gd name="connsiteX18" fmla="*/ 287736 w 540167"/>
                <a:gd name="connsiteY18" fmla="*/ 21183 h 102589"/>
                <a:gd name="connsiteX19" fmla="*/ 241840 w 540167"/>
                <a:gd name="connsiteY19" fmla="*/ 22949 h 102589"/>
                <a:gd name="connsiteX20" fmla="*/ 255962 w 540167"/>
                <a:gd name="connsiteY20" fmla="*/ 30010 h 102589"/>
                <a:gd name="connsiteX21" fmla="*/ 264788 w 540167"/>
                <a:gd name="connsiteY21" fmla="*/ 31775 h 102589"/>
                <a:gd name="connsiteX22" fmla="*/ 284206 w 540167"/>
                <a:gd name="connsiteY22" fmla="*/ 37071 h 102589"/>
                <a:gd name="connsiteX23" fmla="*/ 305389 w 540167"/>
                <a:gd name="connsiteY23" fmla="*/ 45897 h 102589"/>
                <a:gd name="connsiteX24" fmla="*/ 321276 w 540167"/>
                <a:gd name="connsiteY24" fmla="*/ 47662 h 102589"/>
                <a:gd name="connsiteX25" fmla="*/ 353050 w 540167"/>
                <a:gd name="connsiteY25" fmla="*/ 51193 h 102589"/>
                <a:gd name="connsiteX26" fmla="*/ 386590 w 540167"/>
                <a:gd name="connsiteY26" fmla="*/ 45897 h 102589"/>
                <a:gd name="connsiteX27" fmla="*/ 381294 w 540167"/>
                <a:gd name="connsiteY27" fmla="*/ 40601 h 102589"/>
                <a:gd name="connsiteX28" fmla="*/ 363642 w 540167"/>
                <a:gd name="connsiteY28" fmla="*/ 37071 h 102589"/>
                <a:gd name="connsiteX29" fmla="*/ 335398 w 540167"/>
                <a:gd name="connsiteY29" fmla="*/ 31775 h 102589"/>
                <a:gd name="connsiteX30" fmla="*/ 421895 w 540167"/>
                <a:gd name="connsiteY30" fmla="*/ 26479 h 102589"/>
                <a:gd name="connsiteX31" fmla="*/ 432487 w 540167"/>
                <a:gd name="connsiteY31" fmla="*/ 24714 h 102589"/>
                <a:gd name="connsiteX32" fmla="*/ 444843 w 540167"/>
                <a:gd name="connsiteY32" fmla="*/ 22949 h 102589"/>
                <a:gd name="connsiteX33" fmla="*/ 453670 w 540167"/>
                <a:gd name="connsiteY33" fmla="*/ 21183 h 102589"/>
                <a:gd name="connsiteX34" fmla="*/ 471322 w 540167"/>
                <a:gd name="connsiteY34" fmla="*/ 19418 h 102589"/>
                <a:gd name="connsiteX35" fmla="*/ 480148 w 540167"/>
                <a:gd name="connsiteY35" fmla="*/ 17653 h 102589"/>
                <a:gd name="connsiteX36" fmla="*/ 538402 w 540167"/>
                <a:gd name="connsiteY36" fmla="*/ 14122 h 102589"/>
                <a:gd name="connsiteX37" fmla="*/ 534871 w 540167"/>
                <a:gd name="connsiteY37" fmla="*/ 1766 h 102589"/>
                <a:gd name="connsiteX38" fmla="*/ 536637 w 540167"/>
                <a:gd name="connsiteY38" fmla="*/ 8827 h 102589"/>
                <a:gd name="connsiteX39" fmla="*/ 540167 w 540167"/>
                <a:gd name="connsiteY39" fmla="*/ 15888 h 102589"/>
                <a:gd name="connsiteX40" fmla="*/ 538402 w 540167"/>
                <a:gd name="connsiteY40" fmla="*/ 44132 h 102589"/>
                <a:gd name="connsiteX41" fmla="*/ 536637 w 540167"/>
                <a:gd name="connsiteY41" fmla="*/ 51193 h 102589"/>
                <a:gd name="connsiteX42" fmla="*/ 538402 w 540167"/>
                <a:gd name="connsiteY42" fmla="*/ 86498 h 102589"/>
                <a:gd name="connsiteX43" fmla="*/ 536637 w 540167"/>
                <a:gd name="connsiteY43" fmla="*/ 102385 h 102589"/>
                <a:gd name="connsiteX44" fmla="*/ 518984 w 540167"/>
                <a:gd name="connsiteY44" fmla="*/ 88263 h 102589"/>
                <a:gd name="connsiteX45" fmla="*/ 511923 w 540167"/>
                <a:gd name="connsiteY45" fmla="*/ 84732 h 102589"/>
                <a:gd name="connsiteX46" fmla="*/ 487209 w 540167"/>
                <a:gd name="connsiteY46" fmla="*/ 77671 h 102589"/>
                <a:gd name="connsiteX47" fmla="*/ 342459 w 540167"/>
                <a:gd name="connsiteY47" fmla="*/ 72376 h 102589"/>
                <a:gd name="connsiteX48" fmla="*/ 296562 w 540167"/>
                <a:gd name="connsiteY48" fmla="*/ 63549 h 102589"/>
                <a:gd name="connsiteX49" fmla="*/ 259492 w 540167"/>
                <a:gd name="connsiteY49" fmla="*/ 58254 h 102589"/>
                <a:gd name="connsiteX50" fmla="*/ 227718 w 540167"/>
                <a:gd name="connsiteY50" fmla="*/ 56488 h 102589"/>
                <a:gd name="connsiteX51" fmla="*/ 167699 w 540167"/>
                <a:gd name="connsiteY51" fmla="*/ 60019 h 102589"/>
                <a:gd name="connsiteX52" fmla="*/ 144751 w 540167"/>
                <a:gd name="connsiteY52" fmla="*/ 70610 h 102589"/>
                <a:gd name="connsiteX53" fmla="*/ 132394 w 540167"/>
                <a:gd name="connsiteY53" fmla="*/ 75906 h 102589"/>
                <a:gd name="connsiteX54" fmla="*/ 121803 w 540167"/>
                <a:gd name="connsiteY54" fmla="*/ 82967 h 102589"/>
                <a:gd name="connsiteX55" fmla="*/ 102385 w 540167"/>
                <a:gd name="connsiteY55" fmla="*/ 93559 h 102589"/>
                <a:gd name="connsiteX56" fmla="*/ 61784 w 540167"/>
                <a:gd name="connsiteY56" fmla="*/ 102385 h 102589"/>
                <a:gd name="connsiteX57" fmla="*/ 26479 w 540167"/>
                <a:gd name="connsiteY57" fmla="*/ 98854 h 102589"/>
                <a:gd name="connsiteX58" fmla="*/ 15887 w 540167"/>
                <a:gd name="connsiteY58" fmla="*/ 95324 h 102589"/>
                <a:gd name="connsiteX59" fmla="*/ 10592 w 540167"/>
                <a:gd name="connsiteY59" fmla="*/ 91793 h 102589"/>
                <a:gd name="connsiteX60" fmla="*/ 10592 w 540167"/>
                <a:gd name="connsiteY60" fmla="*/ 74141 h 102589"/>
                <a:gd name="connsiteX61" fmla="*/ 14122 w 540167"/>
                <a:gd name="connsiteY61" fmla="*/ 67080 h 102589"/>
                <a:gd name="connsiteX62" fmla="*/ 17653 w 540167"/>
                <a:gd name="connsiteY62" fmla="*/ 56488 h 102589"/>
                <a:gd name="connsiteX63" fmla="*/ 15887 w 540167"/>
                <a:gd name="connsiteY63" fmla="*/ 45897 h 102589"/>
                <a:gd name="connsiteX64" fmla="*/ 14122 w 540167"/>
                <a:gd name="connsiteY64" fmla="*/ 38836 h 102589"/>
                <a:gd name="connsiteX65" fmla="*/ 10592 w 540167"/>
                <a:gd name="connsiteY65" fmla="*/ 22949 h 102589"/>
                <a:gd name="connsiteX66" fmla="*/ 17653 w 540167"/>
                <a:gd name="connsiteY66" fmla="*/ 10592 h 102589"/>
                <a:gd name="connsiteX67" fmla="*/ 26479 w 540167"/>
                <a:gd name="connsiteY67" fmla="*/ 8827 h 102589"/>
                <a:gd name="connsiteX68" fmla="*/ 14122 w 540167"/>
                <a:gd name="connsiteY68" fmla="*/ 22949 h 102589"/>
                <a:gd name="connsiteX69" fmla="*/ 12357 w 540167"/>
                <a:gd name="connsiteY69" fmla="*/ 33540 h 102589"/>
                <a:gd name="connsiteX70" fmla="*/ 3531 w 540167"/>
                <a:gd name="connsiteY70" fmla="*/ 49427 h 102589"/>
                <a:gd name="connsiteX71" fmla="*/ 1765 w 540167"/>
                <a:gd name="connsiteY71" fmla="*/ 56488 h 102589"/>
                <a:gd name="connsiteX72" fmla="*/ 0 w 540167"/>
                <a:gd name="connsiteY72" fmla="*/ 61784 h 102589"/>
                <a:gd name="connsiteX73" fmla="*/ 1765 w 540167"/>
                <a:gd name="connsiteY73" fmla="*/ 79437 h 102589"/>
                <a:gd name="connsiteX74" fmla="*/ 7061 w 540167"/>
                <a:gd name="connsiteY74" fmla="*/ 61784 h 102589"/>
                <a:gd name="connsiteX75" fmla="*/ 3531 w 540167"/>
                <a:gd name="connsiteY75" fmla="*/ 51193 h 102589"/>
                <a:gd name="connsiteX76" fmla="*/ 1765 w 540167"/>
                <a:gd name="connsiteY76" fmla="*/ 38836 h 102589"/>
                <a:gd name="connsiteX77" fmla="*/ 12357 w 540167"/>
                <a:gd name="connsiteY77" fmla="*/ 37071 h 102589"/>
                <a:gd name="connsiteX78" fmla="*/ 26479 w 540167"/>
                <a:gd name="connsiteY78" fmla="*/ 40601 h 102589"/>
                <a:gd name="connsiteX79" fmla="*/ 31775 w 540167"/>
                <a:gd name="connsiteY79" fmla="*/ 42366 h 102589"/>
                <a:gd name="connsiteX80" fmla="*/ 121803 w 540167"/>
                <a:gd name="connsiteY80" fmla="*/ 42366 h 10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540167" h="102589">
                  <a:moveTo>
                    <a:pt x="28244" y="0"/>
                  </a:moveTo>
                  <a:cubicBezTo>
                    <a:pt x="28832" y="2942"/>
                    <a:pt x="28345" y="6330"/>
                    <a:pt x="30009" y="8827"/>
                  </a:cubicBezTo>
                  <a:cubicBezTo>
                    <a:pt x="33240" y="13674"/>
                    <a:pt x="42366" y="21183"/>
                    <a:pt x="42366" y="21183"/>
                  </a:cubicBezTo>
                  <a:cubicBezTo>
                    <a:pt x="45897" y="20006"/>
                    <a:pt x="52958" y="21375"/>
                    <a:pt x="52958" y="17653"/>
                  </a:cubicBezTo>
                  <a:cubicBezTo>
                    <a:pt x="52958" y="13706"/>
                    <a:pt x="46010" y="13875"/>
                    <a:pt x="42366" y="12357"/>
                  </a:cubicBezTo>
                  <a:cubicBezTo>
                    <a:pt x="35926" y="9674"/>
                    <a:pt x="31178" y="8678"/>
                    <a:pt x="24714" y="7061"/>
                  </a:cubicBezTo>
                  <a:cubicBezTo>
                    <a:pt x="27068" y="9415"/>
                    <a:pt x="28668" y="12927"/>
                    <a:pt x="31775" y="14122"/>
                  </a:cubicBezTo>
                  <a:cubicBezTo>
                    <a:pt x="36748" y="16035"/>
                    <a:pt x="42406" y="15012"/>
                    <a:pt x="47662" y="15888"/>
                  </a:cubicBezTo>
                  <a:cubicBezTo>
                    <a:pt x="49497" y="16194"/>
                    <a:pt x="51108" y="17455"/>
                    <a:pt x="52958" y="17653"/>
                  </a:cubicBezTo>
                  <a:cubicBezTo>
                    <a:pt x="67631" y="19225"/>
                    <a:pt x="82379" y="20006"/>
                    <a:pt x="97089" y="21183"/>
                  </a:cubicBezTo>
                  <a:cubicBezTo>
                    <a:pt x="138031" y="30283"/>
                    <a:pt x="100891" y="23101"/>
                    <a:pt x="185352" y="26479"/>
                  </a:cubicBezTo>
                  <a:cubicBezTo>
                    <a:pt x="190676" y="26692"/>
                    <a:pt x="195923" y="27877"/>
                    <a:pt x="201239" y="28244"/>
                  </a:cubicBezTo>
                  <a:cubicBezTo>
                    <a:pt x="212994" y="29055"/>
                    <a:pt x="224776" y="29421"/>
                    <a:pt x="236544" y="30010"/>
                  </a:cubicBezTo>
                  <a:cubicBezTo>
                    <a:pt x="241251" y="30598"/>
                    <a:pt x="246064" y="30625"/>
                    <a:pt x="250666" y="31775"/>
                  </a:cubicBezTo>
                  <a:cubicBezTo>
                    <a:pt x="266884" y="35829"/>
                    <a:pt x="249932" y="34690"/>
                    <a:pt x="263023" y="37071"/>
                  </a:cubicBezTo>
                  <a:cubicBezTo>
                    <a:pt x="267690" y="37920"/>
                    <a:pt x="272438" y="38248"/>
                    <a:pt x="277145" y="38836"/>
                  </a:cubicBezTo>
                  <a:cubicBezTo>
                    <a:pt x="288372" y="27608"/>
                    <a:pt x="286945" y="29674"/>
                    <a:pt x="296562" y="17653"/>
                  </a:cubicBezTo>
                  <a:cubicBezTo>
                    <a:pt x="298400" y="15356"/>
                    <a:pt x="304590" y="9499"/>
                    <a:pt x="301858" y="10592"/>
                  </a:cubicBezTo>
                  <a:cubicBezTo>
                    <a:pt x="296395" y="12777"/>
                    <a:pt x="293499" y="19996"/>
                    <a:pt x="287736" y="21183"/>
                  </a:cubicBezTo>
                  <a:cubicBezTo>
                    <a:pt x="272741" y="24270"/>
                    <a:pt x="257139" y="22360"/>
                    <a:pt x="241840" y="22949"/>
                  </a:cubicBezTo>
                  <a:cubicBezTo>
                    <a:pt x="246547" y="25303"/>
                    <a:pt x="251050" y="28121"/>
                    <a:pt x="255962" y="30010"/>
                  </a:cubicBezTo>
                  <a:cubicBezTo>
                    <a:pt x="258762" y="31087"/>
                    <a:pt x="261914" y="30913"/>
                    <a:pt x="264788" y="31775"/>
                  </a:cubicBezTo>
                  <a:cubicBezTo>
                    <a:pt x="286055" y="38154"/>
                    <a:pt x="260189" y="33067"/>
                    <a:pt x="284206" y="37071"/>
                  </a:cubicBezTo>
                  <a:cubicBezTo>
                    <a:pt x="291267" y="40013"/>
                    <a:pt x="298034" y="43796"/>
                    <a:pt x="305389" y="45897"/>
                  </a:cubicBezTo>
                  <a:cubicBezTo>
                    <a:pt x="310512" y="47361"/>
                    <a:pt x="315989" y="47001"/>
                    <a:pt x="321276" y="47662"/>
                  </a:cubicBezTo>
                  <a:cubicBezTo>
                    <a:pt x="349924" y="51242"/>
                    <a:pt x="314093" y="47650"/>
                    <a:pt x="353050" y="51193"/>
                  </a:cubicBezTo>
                  <a:cubicBezTo>
                    <a:pt x="364230" y="49428"/>
                    <a:pt x="375992" y="49871"/>
                    <a:pt x="386590" y="45897"/>
                  </a:cubicBezTo>
                  <a:cubicBezTo>
                    <a:pt x="388928" y="45020"/>
                    <a:pt x="383624" y="41497"/>
                    <a:pt x="381294" y="40601"/>
                  </a:cubicBezTo>
                  <a:cubicBezTo>
                    <a:pt x="375693" y="38447"/>
                    <a:pt x="369551" y="38114"/>
                    <a:pt x="363642" y="37071"/>
                  </a:cubicBezTo>
                  <a:cubicBezTo>
                    <a:pt x="332898" y="31645"/>
                    <a:pt x="372317" y="39978"/>
                    <a:pt x="335398" y="31775"/>
                  </a:cubicBezTo>
                  <a:lnTo>
                    <a:pt x="421895" y="26479"/>
                  </a:lnTo>
                  <a:cubicBezTo>
                    <a:pt x="425465" y="26219"/>
                    <a:pt x="428949" y="25258"/>
                    <a:pt x="432487" y="24714"/>
                  </a:cubicBezTo>
                  <a:cubicBezTo>
                    <a:pt x="436599" y="24081"/>
                    <a:pt x="440739" y="23633"/>
                    <a:pt x="444843" y="22949"/>
                  </a:cubicBezTo>
                  <a:cubicBezTo>
                    <a:pt x="447803" y="22456"/>
                    <a:pt x="450696" y="21580"/>
                    <a:pt x="453670" y="21183"/>
                  </a:cubicBezTo>
                  <a:cubicBezTo>
                    <a:pt x="459531" y="20401"/>
                    <a:pt x="465461" y="20199"/>
                    <a:pt x="471322" y="19418"/>
                  </a:cubicBezTo>
                  <a:cubicBezTo>
                    <a:pt x="474296" y="19022"/>
                    <a:pt x="477174" y="18049"/>
                    <a:pt x="480148" y="17653"/>
                  </a:cubicBezTo>
                  <a:cubicBezTo>
                    <a:pt x="499727" y="15043"/>
                    <a:pt x="518357" y="14994"/>
                    <a:pt x="538402" y="14122"/>
                  </a:cubicBezTo>
                  <a:cubicBezTo>
                    <a:pt x="537225" y="10003"/>
                    <a:pt x="536226" y="5830"/>
                    <a:pt x="534871" y="1766"/>
                  </a:cubicBezTo>
                  <a:cubicBezTo>
                    <a:pt x="534104" y="-536"/>
                    <a:pt x="535785" y="6555"/>
                    <a:pt x="536637" y="8827"/>
                  </a:cubicBezTo>
                  <a:cubicBezTo>
                    <a:pt x="537561" y="11291"/>
                    <a:pt x="538990" y="13534"/>
                    <a:pt x="540167" y="15888"/>
                  </a:cubicBezTo>
                  <a:cubicBezTo>
                    <a:pt x="539579" y="25303"/>
                    <a:pt x="539340" y="34746"/>
                    <a:pt x="538402" y="44132"/>
                  </a:cubicBezTo>
                  <a:cubicBezTo>
                    <a:pt x="538161" y="46546"/>
                    <a:pt x="536637" y="48767"/>
                    <a:pt x="536637" y="51193"/>
                  </a:cubicBezTo>
                  <a:cubicBezTo>
                    <a:pt x="536637" y="62976"/>
                    <a:pt x="537814" y="74730"/>
                    <a:pt x="538402" y="86498"/>
                  </a:cubicBezTo>
                  <a:cubicBezTo>
                    <a:pt x="537814" y="91794"/>
                    <a:pt x="540973" y="99288"/>
                    <a:pt x="536637" y="102385"/>
                  </a:cubicBezTo>
                  <a:cubicBezTo>
                    <a:pt x="533686" y="104492"/>
                    <a:pt x="520879" y="89684"/>
                    <a:pt x="518984" y="88263"/>
                  </a:cubicBezTo>
                  <a:cubicBezTo>
                    <a:pt x="516879" y="86684"/>
                    <a:pt x="514352" y="85744"/>
                    <a:pt x="511923" y="84732"/>
                  </a:cubicBezTo>
                  <a:cubicBezTo>
                    <a:pt x="499595" y="79596"/>
                    <a:pt x="499096" y="79256"/>
                    <a:pt x="487209" y="77671"/>
                  </a:cubicBezTo>
                  <a:cubicBezTo>
                    <a:pt x="440921" y="71498"/>
                    <a:pt x="377401" y="73333"/>
                    <a:pt x="342459" y="72376"/>
                  </a:cubicBezTo>
                  <a:cubicBezTo>
                    <a:pt x="281661" y="63021"/>
                    <a:pt x="357576" y="75282"/>
                    <a:pt x="296562" y="63549"/>
                  </a:cubicBezTo>
                  <a:cubicBezTo>
                    <a:pt x="292955" y="62855"/>
                    <a:pt x="266564" y="58798"/>
                    <a:pt x="259492" y="58254"/>
                  </a:cubicBezTo>
                  <a:cubicBezTo>
                    <a:pt x="248916" y="57440"/>
                    <a:pt x="238309" y="57077"/>
                    <a:pt x="227718" y="56488"/>
                  </a:cubicBezTo>
                  <a:cubicBezTo>
                    <a:pt x="203260" y="51597"/>
                    <a:pt x="215068" y="53053"/>
                    <a:pt x="167699" y="60019"/>
                  </a:cubicBezTo>
                  <a:cubicBezTo>
                    <a:pt x="163772" y="60596"/>
                    <a:pt x="145453" y="70282"/>
                    <a:pt x="144751" y="70610"/>
                  </a:cubicBezTo>
                  <a:cubicBezTo>
                    <a:pt x="140690" y="72505"/>
                    <a:pt x="136340" y="73781"/>
                    <a:pt x="132394" y="75906"/>
                  </a:cubicBezTo>
                  <a:cubicBezTo>
                    <a:pt x="128658" y="77918"/>
                    <a:pt x="125487" y="80862"/>
                    <a:pt x="121803" y="82967"/>
                  </a:cubicBezTo>
                  <a:cubicBezTo>
                    <a:pt x="119757" y="84136"/>
                    <a:pt x="106702" y="91899"/>
                    <a:pt x="102385" y="93559"/>
                  </a:cubicBezTo>
                  <a:cubicBezTo>
                    <a:pt x="83652" y="100764"/>
                    <a:pt x="84498" y="99140"/>
                    <a:pt x="61784" y="102385"/>
                  </a:cubicBezTo>
                  <a:cubicBezTo>
                    <a:pt x="55694" y="101917"/>
                    <a:pt x="35038" y="100829"/>
                    <a:pt x="26479" y="98854"/>
                  </a:cubicBezTo>
                  <a:cubicBezTo>
                    <a:pt x="22853" y="98017"/>
                    <a:pt x="19418" y="96501"/>
                    <a:pt x="15887" y="95324"/>
                  </a:cubicBezTo>
                  <a:cubicBezTo>
                    <a:pt x="14122" y="94147"/>
                    <a:pt x="11454" y="93732"/>
                    <a:pt x="10592" y="91793"/>
                  </a:cubicBezTo>
                  <a:cubicBezTo>
                    <a:pt x="7462" y="84750"/>
                    <a:pt x="8002" y="80183"/>
                    <a:pt x="10592" y="74141"/>
                  </a:cubicBezTo>
                  <a:cubicBezTo>
                    <a:pt x="11629" y="71722"/>
                    <a:pt x="13145" y="69523"/>
                    <a:pt x="14122" y="67080"/>
                  </a:cubicBezTo>
                  <a:cubicBezTo>
                    <a:pt x="15504" y="63624"/>
                    <a:pt x="17653" y="56488"/>
                    <a:pt x="17653" y="56488"/>
                  </a:cubicBezTo>
                  <a:cubicBezTo>
                    <a:pt x="17064" y="52958"/>
                    <a:pt x="16589" y="49407"/>
                    <a:pt x="15887" y="45897"/>
                  </a:cubicBezTo>
                  <a:cubicBezTo>
                    <a:pt x="15411" y="43518"/>
                    <a:pt x="14598" y="41215"/>
                    <a:pt x="14122" y="38836"/>
                  </a:cubicBezTo>
                  <a:cubicBezTo>
                    <a:pt x="11016" y="23303"/>
                    <a:pt x="14027" y="33254"/>
                    <a:pt x="10592" y="22949"/>
                  </a:cubicBezTo>
                  <a:cubicBezTo>
                    <a:pt x="11049" y="22035"/>
                    <a:pt x="15905" y="11591"/>
                    <a:pt x="17653" y="10592"/>
                  </a:cubicBezTo>
                  <a:cubicBezTo>
                    <a:pt x="20258" y="9103"/>
                    <a:pt x="23537" y="9415"/>
                    <a:pt x="26479" y="8827"/>
                  </a:cubicBezTo>
                  <a:cubicBezTo>
                    <a:pt x="22360" y="13534"/>
                    <a:pt x="17225" y="17518"/>
                    <a:pt x="14122" y="22949"/>
                  </a:cubicBezTo>
                  <a:cubicBezTo>
                    <a:pt x="12346" y="26056"/>
                    <a:pt x="13225" y="30068"/>
                    <a:pt x="12357" y="33540"/>
                  </a:cubicBezTo>
                  <a:cubicBezTo>
                    <a:pt x="9477" y="45060"/>
                    <a:pt x="10492" y="42466"/>
                    <a:pt x="3531" y="49427"/>
                  </a:cubicBezTo>
                  <a:cubicBezTo>
                    <a:pt x="2942" y="51781"/>
                    <a:pt x="2432" y="54155"/>
                    <a:pt x="1765" y="56488"/>
                  </a:cubicBezTo>
                  <a:cubicBezTo>
                    <a:pt x="1254" y="58277"/>
                    <a:pt x="0" y="59923"/>
                    <a:pt x="0" y="61784"/>
                  </a:cubicBezTo>
                  <a:cubicBezTo>
                    <a:pt x="0" y="67698"/>
                    <a:pt x="1177" y="73553"/>
                    <a:pt x="1765" y="79437"/>
                  </a:cubicBezTo>
                  <a:cubicBezTo>
                    <a:pt x="12321" y="74158"/>
                    <a:pt x="10502" y="77842"/>
                    <a:pt x="7061" y="61784"/>
                  </a:cubicBezTo>
                  <a:cubicBezTo>
                    <a:pt x="6281" y="58145"/>
                    <a:pt x="3531" y="51193"/>
                    <a:pt x="3531" y="51193"/>
                  </a:cubicBezTo>
                  <a:cubicBezTo>
                    <a:pt x="2942" y="47074"/>
                    <a:pt x="-440" y="42364"/>
                    <a:pt x="1765" y="38836"/>
                  </a:cubicBezTo>
                  <a:cubicBezTo>
                    <a:pt x="3662" y="35801"/>
                    <a:pt x="8787" y="36816"/>
                    <a:pt x="12357" y="37071"/>
                  </a:cubicBezTo>
                  <a:cubicBezTo>
                    <a:pt x="17197" y="37417"/>
                    <a:pt x="21876" y="39067"/>
                    <a:pt x="26479" y="40601"/>
                  </a:cubicBezTo>
                  <a:cubicBezTo>
                    <a:pt x="28244" y="41189"/>
                    <a:pt x="29915" y="42332"/>
                    <a:pt x="31775" y="42366"/>
                  </a:cubicBezTo>
                  <a:cubicBezTo>
                    <a:pt x="61779" y="42922"/>
                    <a:pt x="91794" y="42366"/>
                    <a:pt x="121803" y="42366"/>
                  </a:cubicBezTo>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Free-form: Shape 21">
              <a:extLst>
                <a:ext uri="{FF2B5EF4-FFF2-40B4-BE49-F238E27FC236}">
                  <a16:creationId xmlns:a16="http://schemas.microsoft.com/office/drawing/2014/main" id="{978C1063-917F-1393-48B8-991A80132F17}"/>
                </a:ext>
              </a:extLst>
            </p:cNvPr>
            <p:cNvSpPr/>
            <p:nvPr/>
          </p:nvSpPr>
          <p:spPr>
            <a:xfrm>
              <a:off x="9827387" y="6101212"/>
              <a:ext cx="60507" cy="23877"/>
            </a:xfrm>
            <a:custGeom>
              <a:avLst/>
              <a:gdLst>
                <a:gd name="connsiteX0" fmla="*/ 60503 w 60507"/>
                <a:gd name="connsiteY0" fmla="*/ 23764 h 23877"/>
                <a:gd name="connsiteX1" fmla="*/ 3667 w 60507"/>
                <a:gd name="connsiteY1" fmla="*/ 3704 h 23877"/>
                <a:gd name="connsiteX2" fmla="*/ 323 w 60507"/>
                <a:gd name="connsiteY2" fmla="*/ 360 h 23877"/>
                <a:gd name="connsiteX3" fmla="*/ 1995 w 60507"/>
                <a:gd name="connsiteY3" fmla="*/ 10390 h 23877"/>
                <a:gd name="connsiteX4" fmla="*/ 7010 w 60507"/>
                <a:gd name="connsiteY4" fmla="*/ 12062 h 23877"/>
                <a:gd name="connsiteX5" fmla="*/ 60503 w 60507"/>
                <a:gd name="connsiteY5" fmla="*/ 23764 h 23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07" h="23877">
                  <a:moveTo>
                    <a:pt x="60503" y="23764"/>
                  </a:moveTo>
                  <a:cubicBezTo>
                    <a:pt x="59946" y="22371"/>
                    <a:pt x="34063" y="12823"/>
                    <a:pt x="3667" y="3704"/>
                  </a:cubicBezTo>
                  <a:cubicBezTo>
                    <a:pt x="2552" y="2589"/>
                    <a:pt x="705" y="-1169"/>
                    <a:pt x="323" y="360"/>
                  </a:cubicBezTo>
                  <a:cubicBezTo>
                    <a:pt x="-499" y="3648"/>
                    <a:pt x="313" y="7447"/>
                    <a:pt x="1995" y="10390"/>
                  </a:cubicBezTo>
                  <a:cubicBezTo>
                    <a:pt x="2869" y="11920"/>
                    <a:pt x="5300" y="11635"/>
                    <a:pt x="7010" y="12062"/>
                  </a:cubicBezTo>
                  <a:cubicBezTo>
                    <a:pt x="11994" y="13308"/>
                    <a:pt x="61060" y="25157"/>
                    <a:pt x="60503" y="23764"/>
                  </a:cubicBezTo>
                  <a:close/>
                </a:path>
              </a:pathLst>
            </a:cu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4" name="Free-form: Shape 23">
            <a:extLst>
              <a:ext uri="{FF2B5EF4-FFF2-40B4-BE49-F238E27FC236}">
                <a16:creationId xmlns:a16="http://schemas.microsoft.com/office/drawing/2014/main" id="{6711E946-4787-C0A3-6A27-7948750B9611}"/>
              </a:ext>
            </a:extLst>
          </p:cNvPr>
          <p:cNvSpPr/>
          <p:nvPr/>
        </p:nvSpPr>
        <p:spPr>
          <a:xfrm>
            <a:off x="10668642" y="3984781"/>
            <a:ext cx="181003" cy="94406"/>
          </a:xfrm>
          <a:custGeom>
            <a:avLst/>
            <a:gdLst>
              <a:gd name="connsiteX0" fmla="*/ 111653 w 181003"/>
              <a:gd name="connsiteY0" fmla="*/ 28954 h 94406"/>
              <a:gd name="connsiteX1" fmla="*/ 175179 w 181003"/>
              <a:gd name="connsiteY1" fmla="*/ 27029 h 94406"/>
              <a:gd name="connsiteX2" fmla="*/ 144379 w 181003"/>
              <a:gd name="connsiteY2" fmla="*/ 11628 h 94406"/>
              <a:gd name="connsiteX3" fmla="*/ 138603 w 181003"/>
              <a:gd name="connsiteY3" fmla="*/ 7778 h 94406"/>
              <a:gd name="connsiteX4" fmla="*/ 109728 w 181003"/>
              <a:gd name="connsiteY4" fmla="*/ 78 h 94406"/>
              <a:gd name="connsiteX5" fmla="*/ 73152 w 181003"/>
              <a:gd name="connsiteY5" fmla="*/ 3928 h 94406"/>
              <a:gd name="connsiteX6" fmla="*/ 67377 w 181003"/>
              <a:gd name="connsiteY6" fmla="*/ 5853 h 94406"/>
              <a:gd name="connsiteX7" fmla="*/ 40426 w 181003"/>
              <a:gd name="connsiteY7" fmla="*/ 9703 h 94406"/>
              <a:gd name="connsiteX8" fmla="*/ 0 w 181003"/>
              <a:gd name="connsiteY8" fmla="*/ 13553 h 94406"/>
              <a:gd name="connsiteX9" fmla="*/ 1925 w 181003"/>
              <a:gd name="connsiteY9" fmla="*/ 27029 h 94406"/>
              <a:gd name="connsiteX10" fmla="*/ 5775 w 181003"/>
              <a:gd name="connsiteY10" fmla="*/ 36654 h 94406"/>
              <a:gd name="connsiteX11" fmla="*/ 7700 w 181003"/>
              <a:gd name="connsiteY11" fmla="*/ 23179 h 94406"/>
              <a:gd name="connsiteX12" fmla="*/ 9625 w 181003"/>
              <a:gd name="connsiteY12" fmla="*/ 11628 h 94406"/>
              <a:gd name="connsiteX13" fmla="*/ 13475 w 181003"/>
              <a:gd name="connsiteY13" fmla="*/ 44354 h 94406"/>
              <a:gd name="connsiteX14" fmla="*/ 15400 w 181003"/>
              <a:gd name="connsiteY14" fmla="*/ 50129 h 94406"/>
              <a:gd name="connsiteX15" fmla="*/ 21175 w 181003"/>
              <a:gd name="connsiteY15" fmla="*/ 71305 h 94406"/>
              <a:gd name="connsiteX16" fmla="*/ 23100 w 181003"/>
              <a:gd name="connsiteY16" fmla="*/ 88631 h 94406"/>
              <a:gd name="connsiteX17" fmla="*/ 28875 w 181003"/>
              <a:gd name="connsiteY17" fmla="*/ 90556 h 94406"/>
              <a:gd name="connsiteX18" fmla="*/ 40426 w 181003"/>
              <a:gd name="connsiteY18" fmla="*/ 92481 h 94406"/>
              <a:gd name="connsiteX19" fmla="*/ 48126 w 181003"/>
              <a:gd name="connsiteY19" fmla="*/ 94406 h 94406"/>
              <a:gd name="connsiteX20" fmla="*/ 77002 w 181003"/>
              <a:gd name="connsiteY20" fmla="*/ 92481 h 94406"/>
              <a:gd name="connsiteX21" fmla="*/ 169404 w 181003"/>
              <a:gd name="connsiteY21" fmla="*/ 86705 h 94406"/>
              <a:gd name="connsiteX22" fmla="*/ 180955 w 181003"/>
              <a:gd name="connsiteY22" fmla="*/ 79005 h 94406"/>
              <a:gd name="connsiteX23" fmla="*/ 167479 w 181003"/>
              <a:gd name="connsiteY23" fmla="*/ 75155 h 94406"/>
              <a:gd name="connsiteX24" fmla="*/ 140529 w 181003"/>
              <a:gd name="connsiteY24" fmla="*/ 63605 h 94406"/>
              <a:gd name="connsiteX25" fmla="*/ 134753 w 181003"/>
              <a:gd name="connsiteY25" fmla="*/ 61680 h 94406"/>
              <a:gd name="connsiteX26" fmla="*/ 121278 w 181003"/>
              <a:gd name="connsiteY26" fmla="*/ 53980 h 94406"/>
              <a:gd name="connsiteX27" fmla="*/ 111653 w 181003"/>
              <a:gd name="connsiteY27" fmla="*/ 52055 h 94406"/>
              <a:gd name="connsiteX28" fmla="*/ 169404 w 181003"/>
              <a:gd name="connsiteY28" fmla="*/ 55905 h 94406"/>
              <a:gd name="connsiteX29" fmla="*/ 159779 w 181003"/>
              <a:gd name="connsiteY29" fmla="*/ 75155 h 94406"/>
              <a:gd name="connsiteX30" fmla="*/ 142454 w 181003"/>
              <a:gd name="connsiteY30" fmla="*/ 71305 h 94406"/>
              <a:gd name="connsiteX31" fmla="*/ 123203 w 181003"/>
              <a:gd name="connsiteY31" fmla="*/ 65530 h 94406"/>
              <a:gd name="connsiteX32" fmla="*/ 115503 w 181003"/>
              <a:gd name="connsiteY32" fmla="*/ 63605 h 94406"/>
              <a:gd name="connsiteX33" fmla="*/ 77002 w 181003"/>
              <a:gd name="connsiteY33" fmla="*/ 61680 h 94406"/>
              <a:gd name="connsiteX34" fmla="*/ 69302 w 181003"/>
              <a:gd name="connsiteY34" fmla="*/ 59755 h 94406"/>
              <a:gd name="connsiteX35" fmla="*/ 42351 w 181003"/>
              <a:gd name="connsiteY35" fmla="*/ 44354 h 94406"/>
              <a:gd name="connsiteX36" fmla="*/ 23100 w 181003"/>
              <a:gd name="connsiteY36" fmla="*/ 40504 h 94406"/>
              <a:gd name="connsiteX37" fmla="*/ 55826 w 181003"/>
              <a:gd name="connsiteY37" fmla="*/ 40504 h 94406"/>
              <a:gd name="connsiteX38" fmla="*/ 113578 w 181003"/>
              <a:gd name="connsiteY38" fmla="*/ 42429 h 94406"/>
              <a:gd name="connsiteX39" fmla="*/ 32726 w 181003"/>
              <a:gd name="connsiteY39" fmla="*/ 23179 h 94406"/>
              <a:gd name="connsiteX40" fmla="*/ 17325 w 181003"/>
              <a:gd name="connsiteY40" fmla="*/ 21254 h 94406"/>
              <a:gd name="connsiteX41" fmla="*/ 28875 w 181003"/>
              <a:gd name="connsiteY41" fmla="*/ 23179 h 94406"/>
              <a:gd name="connsiteX42" fmla="*/ 42351 w 181003"/>
              <a:gd name="connsiteY42" fmla="*/ 27029 h 94406"/>
              <a:gd name="connsiteX43" fmla="*/ 53901 w 181003"/>
              <a:gd name="connsiteY43" fmla="*/ 28954 h 94406"/>
              <a:gd name="connsiteX44" fmla="*/ 94327 w 181003"/>
              <a:gd name="connsiteY44" fmla="*/ 25104 h 94406"/>
              <a:gd name="connsiteX45" fmla="*/ 113578 w 181003"/>
              <a:gd name="connsiteY45" fmla="*/ 27029 h 94406"/>
              <a:gd name="connsiteX46" fmla="*/ 111653 w 181003"/>
              <a:gd name="connsiteY46" fmla="*/ 69380 h 94406"/>
              <a:gd name="connsiteX47" fmla="*/ 88552 w 181003"/>
              <a:gd name="connsiteY47" fmla="*/ 80930 h 94406"/>
              <a:gd name="connsiteX48" fmla="*/ 61601 w 181003"/>
              <a:gd name="connsiteY48" fmla="*/ 79005 h 94406"/>
              <a:gd name="connsiteX49" fmla="*/ 46201 w 181003"/>
              <a:gd name="connsiteY49" fmla="*/ 71305 h 94406"/>
              <a:gd name="connsiteX50" fmla="*/ 34651 w 181003"/>
              <a:gd name="connsiteY50" fmla="*/ 69380 h 94406"/>
              <a:gd name="connsiteX51" fmla="*/ 25025 w 181003"/>
              <a:gd name="connsiteY51" fmla="*/ 67455 h 94406"/>
              <a:gd name="connsiteX52" fmla="*/ 19250 w 181003"/>
              <a:gd name="connsiteY52" fmla="*/ 63605 h 94406"/>
              <a:gd name="connsiteX53" fmla="*/ 23100 w 181003"/>
              <a:gd name="connsiteY53" fmla="*/ 48204 h 94406"/>
              <a:gd name="connsiteX54" fmla="*/ 32726 w 181003"/>
              <a:gd name="connsiteY54" fmla="*/ 46279 h 94406"/>
              <a:gd name="connsiteX55" fmla="*/ 46201 w 181003"/>
              <a:gd name="connsiteY55" fmla="*/ 44354 h 94406"/>
              <a:gd name="connsiteX56" fmla="*/ 51976 w 181003"/>
              <a:gd name="connsiteY56" fmla="*/ 40504 h 94406"/>
              <a:gd name="connsiteX57" fmla="*/ 67377 w 181003"/>
              <a:gd name="connsiteY57" fmla="*/ 34729 h 94406"/>
              <a:gd name="connsiteX58" fmla="*/ 86627 w 181003"/>
              <a:gd name="connsiteY58" fmla="*/ 27029 h 94406"/>
              <a:gd name="connsiteX59" fmla="*/ 105878 w 181003"/>
              <a:gd name="connsiteY59" fmla="*/ 21254 h 94406"/>
              <a:gd name="connsiteX60" fmla="*/ 86627 w 181003"/>
              <a:gd name="connsiteY60" fmla="*/ 13553 h 94406"/>
              <a:gd name="connsiteX61" fmla="*/ 77002 w 181003"/>
              <a:gd name="connsiteY61" fmla="*/ 9703 h 94406"/>
              <a:gd name="connsiteX62" fmla="*/ 40426 w 181003"/>
              <a:gd name="connsiteY62" fmla="*/ 5853 h 94406"/>
              <a:gd name="connsiteX63" fmla="*/ 28875 w 181003"/>
              <a:gd name="connsiteY63" fmla="*/ 78 h 94406"/>
              <a:gd name="connsiteX64" fmla="*/ 21175 w 181003"/>
              <a:gd name="connsiteY64" fmla="*/ 5853 h 94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81003" h="94406">
                <a:moveTo>
                  <a:pt x="111653" y="28954"/>
                </a:moveTo>
                <a:cubicBezTo>
                  <a:pt x="132828" y="28312"/>
                  <a:pt x="156456" y="36941"/>
                  <a:pt x="175179" y="27029"/>
                </a:cubicBezTo>
                <a:cubicBezTo>
                  <a:pt x="185324" y="21658"/>
                  <a:pt x="154537" y="16974"/>
                  <a:pt x="144379" y="11628"/>
                </a:cubicBezTo>
                <a:cubicBezTo>
                  <a:pt x="142331" y="10550"/>
                  <a:pt x="140717" y="8718"/>
                  <a:pt x="138603" y="7778"/>
                </a:cubicBezTo>
                <a:cubicBezTo>
                  <a:pt x="130021" y="3964"/>
                  <a:pt x="118507" y="2029"/>
                  <a:pt x="109728" y="78"/>
                </a:cubicBezTo>
                <a:cubicBezTo>
                  <a:pt x="97536" y="1361"/>
                  <a:pt x="85299" y="2272"/>
                  <a:pt x="73152" y="3928"/>
                </a:cubicBezTo>
                <a:cubicBezTo>
                  <a:pt x="71141" y="4202"/>
                  <a:pt x="69375" y="5500"/>
                  <a:pt x="67377" y="5853"/>
                </a:cubicBezTo>
                <a:cubicBezTo>
                  <a:pt x="58440" y="7430"/>
                  <a:pt x="49442" y="8673"/>
                  <a:pt x="40426" y="9703"/>
                </a:cubicBezTo>
                <a:cubicBezTo>
                  <a:pt x="26977" y="11240"/>
                  <a:pt x="13475" y="12270"/>
                  <a:pt x="0" y="13553"/>
                </a:cubicBezTo>
                <a:cubicBezTo>
                  <a:pt x="642" y="18045"/>
                  <a:pt x="825" y="22627"/>
                  <a:pt x="1925" y="27029"/>
                </a:cubicBezTo>
                <a:cubicBezTo>
                  <a:pt x="2763" y="30381"/>
                  <a:pt x="2900" y="38571"/>
                  <a:pt x="5775" y="36654"/>
                </a:cubicBezTo>
                <a:cubicBezTo>
                  <a:pt x="9550" y="34137"/>
                  <a:pt x="7010" y="27664"/>
                  <a:pt x="7700" y="23179"/>
                </a:cubicBezTo>
                <a:cubicBezTo>
                  <a:pt x="8294" y="19321"/>
                  <a:pt x="8983" y="15478"/>
                  <a:pt x="9625" y="11628"/>
                </a:cubicBezTo>
                <a:cubicBezTo>
                  <a:pt x="9999" y="14993"/>
                  <a:pt x="12719" y="40195"/>
                  <a:pt x="13475" y="44354"/>
                </a:cubicBezTo>
                <a:cubicBezTo>
                  <a:pt x="13838" y="46350"/>
                  <a:pt x="14908" y="48160"/>
                  <a:pt x="15400" y="50129"/>
                </a:cubicBezTo>
                <a:cubicBezTo>
                  <a:pt x="20842" y="71897"/>
                  <a:pt x="12916" y="46527"/>
                  <a:pt x="21175" y="71305"/>
                </a:cubicBezTo>
                <a:cubicBezTo>
                  <a:pt x="21817" y="77080"/>
                  <a:pt x="20942" y="83236"/>
                  <a:pt x="23100" y="88631"/>
                </a:cubicBezTo>
                <a:cubicBezTo>
                  <a:pt x="23854" y="90515"/>
                  <a:pt x="26894" y="90116"/>
                  <a:pt x="28875" y="90556"/>
                </a:cubicBezTo>
                <a:cubicBezTo>
                  <a:pt x="32685" y="91403"/>
                  <a:pt x="36598" y="91716"/>
                  <a:pt x="40426" y="92481"/>
                </a:cubicBezTo>
                <a:cubicBezTo>
                  <a:pt x="43020" y="93000"/>
                  <a:pt x="45559" y="93764"/>
                  <a:pt x="48126" y="94406"/>
                </a:cubicBezTo>
                <a:cubicBezTo>
                  <a:pt x="57751" y="93764"/>
                  <a:pt x="67361" y="92825"/>
                  <a:pt x="77002" y="92481"/>
                </a:cubicBezTo>
                <a:cubicBezTo>
                  <a:pt x="164384" y="89360"/>
                  <a:pt x="129953" y="97980"/>
                  <a:pt x="169404" y="86705"/>
                </a:cubicBezTo>
                <a:cubicBezTo>
                  <a:pt x="173254" y="84138"/>
                  <a:pt x="181716" y="83569"/>
                  <a:pt x="180955" y="79005"/>
                </a:cubicBezTo>
                <a:cubicBezTo>
                  <a:pt x="180187" y="74397"/>
                  <a:pt x="171845" y="76818"/>
                  <a:pt x="167479" y="75155"/>
                </a:cubicBezTo>
                <a:cubicBezTo>
                  <a:pt x="158346" y="71676"/>
                  <a:pt x="149801" y="66695"/>
                  <a:pt x="140529" y="63605"/>
                </a:cubicBezTo>
                <a:lnTo>
                  <a:pt x="134753" y="61680"/>
                </a:lnTo>
                <a:cubicBezTo>
                  <a:pt x="130528" y="58864"/>
                  <a:pt x="126163" y="55608"/>
                  <a:pt x="121278" y="53980"/>
                </a:cubicBezTo>
                <a:cubicBezTo>
                  <a:pt x="118174" y="52945"/>
                  <a:pt x="108384" y="51924"/>
                  <a:pt x="111653" y="52055"/>
                </a:cubicBezTo>
                <a:cubicBezTo>
                  <a:pt x="130931" y="52826"/>
                  <a:pt x="150154" y="54622"/>
                  <a:pt x="169404" y="55905"/>
                </a:cubicBezTo>
                <a:cubicBezTo>
                  <a:pt x="178721" y="62892"/>
                  <a:pt x="189299" y="66955"/>
                  <a:pt x="159779" y="75155"/>
                </a:cubicBezTo>
                <a:cubicBezTo>
                  <a:pt x="154079" y="76738"/>
                  <a:pt x="148218" y="72635"/>
                  <a:pt x="142454" y="71305"/>
                </a:cubicBezTo>
                <a:cubicBezTo>
                  <a:pt x="129631" y="68346"/>
                  <a:pt x="139080" y="70293"/>
                  <a:pt x="123203" y="65530"/>
                </a:cubicBezTo>
                <a:cubicBezTo>
                  <a:pt x="120669" y="64770"/>
                  <a:pt x="118140" y="63825"/>
                  <a:pt x="115503" y="63605"/>
                </a:cubicBezTo>
                <a:cubicBezTo>
                  <a:pt x="102698" y="62538"/>
                  <a:pt x="89836" y="62322"/>
                  <a:pt x="77002" y="61680"/>
                </a:cubicBezTo>
                <a:cubicBezTo>
                  <a:pt x="74435" y="61038"/>
                  <a:pt x="71668" y="60938"/>
                  <a:pt x="69302" y="59755"/>
                </a:cubicBezTo>
                <a:cubicBezTo>
                  <a:pt x="61409" y="55808"/>
                  <a:pt x="51382" y="47176"/>
                  <a:pt x="42351" y="44354"/>
                </a:cubicBezTo>
                <a:cubicBezTo>
                  <a:pt x="36105" y="42402"/>
                  <a:pt x="29517" y="41787"/>
                  <a:pt x="23100" y="40504"/>
                </a:cubicBezTo>
                <a:cubicBezTo>
                  <a:pt x="47296" y="37048"/>
                  <a:pt x="25899" y="39008"/>
                  <a:pt x="55826" y="40504"/>
                </a:cubicBezTo>
                <a:cubicBezTo>
                  <a:pt x="75063" y="41466"/>
                  <a:pt x="94327" y="41787"/>
                  <a:pt x="113578" y="42429"/>
                </a:cubicBezTo>
                <a:cubicBezTo>
                  <a:pt x="86627" y="36012"/>
                  <a:pt x="60216" y="26615"/>
                  <a:pt x="32726" y="23179"/>
                </a:cubicBezTo>
                <a:cubicBezTo>
                  <a:pt x="27592" y="22537"/>
                  <a:pt x="22499" y="21254"/>
                  <a:pt x="17325" y="21254"/>
                </a:cubicBezTo>
                <a:cubicBezTo>
                  <a:pt x="13422" y="21254"/>
                  <a:pt x="25048" y="22414"/>
                  <a:pt x="28875" y="23179"/>
                </a:cubicBezTo>
                <a:cubicBezTo>
                  <a:pt x="70802" y="31564"/>
                  <a:pt x="9328" y="19691"/>
                  <a:pt x="42351" y="27029"/>
                </a:cubicBezTo>
                <a:cubicBezTo>
                  <a:pt x="46161" y="27876"/>
                  <a:pt x="50051" y="28312"/>
                  <a:pt x="53901" y="28954"/>
                </a:cubicBezTo>
                <a:cubicBezTo>
                  <a:pt x="67376" y="27671"/>
                  <a:pt x="80798" y="25540"/>
                  <a:pt x="94327" y="25104"/>
                </a:cubicBezTo>
                <a:cubicBezTo>
                  <a:pt x="100773" y="24896"/>
                  <a:pt x="111228" y="21023"/>
                  <a:pt x="113578" y="27029"/>
                </a:cubicBezTo>
                <a:cubicBezTo>
                  <a:pt x="118728" y="40189"/>
                  <a:pt x="115327" y="55734"/>
                  <a:pt x="111653" y="69380"/>
                </a:cubicBezTo>
                <a:cubicBezTo>
                  <a:pt x="110181" y="74846"/>
                  <a:pt x="92691" y="79550"/>
                  <a:pt x="88552" y="80930"/>
                </a:cubicBezTo>
                <a:cubicBezTo>
                  <a:pt x="79568" y="80288"/>
                  <a:pt x="70384" y="81001"/>
                  <a:pt x="61601" y="79005"/>
                </a:cubicBezTo>
                <a:cubicBezTo>
                  <a:pt x="56004" y="77733"/>
                  <a:pt x="51606" y="73235"/>
                  <a:pt x="46201" y="71305"/>
                </a:cubicBezTo>
                <a:cubicBezTo>
                  <a:pt x="42525" y="69992"/>
                  <a:pt x="38491" y="70078"/>
                  <a:pt x="34651" y="69380"/>
                </a:cubicBezTo>
                <a:cubicBezTo>
                  <a:pt x="31432" y="68795"/>
                  <a:pt x="28234" y="68097"/>
                  <a:pt x="25025" y="67455"/>
                </a:cubicBezTo>
                <a:cubicBezTo>
                  <a:pt x="23100" y="66172"/>
                  <a:pt x="20886" y="65241"/>
                  <a:pt x="19250" y="63605"/>
                </a:cubicBezTo>
                <a:cubicBezTo>
                  <a:pt x="13085" y="57440"/>
                  <a:pt x="14019" y="54258"/>
                  <a:pt x="23100" y="48204"/>
                </a:cubicBezTo>
                <a:cubicBezTo>
                  <a:pt x="25823" y="46389"/>
                  <a:pt x="29498" y="46817"/>
                  <a:pt x="32726" y="46279"/>
                </a:cubicBezTo>
                <a:cubicBezTo>
                  <a:pt x="37202" y="45533"/>
                  <a:pt x="41709" y="44996"/>
                  <a:pt x="46201" y="44354"/>
                </a:cubicBezTo>
                <a:cubicBezTo>
                  <a:pt x="48126" y="43071"/>
                  <a:pt x="49907" y="41539"/>
                  <a:pt x="51976" y="40504"/>
                </a:cubicBezTo>
                <a:cubicBezTo>
                  <a:pt x="60368" y="36308"/>
                  <a:pt x="60153" y="37507"/>
                  <a:pt x="67377" y="34729"/>
                </a:cubicBezTo>
                <a:cubicBezTo>
                  <a:pt x="73827" y="32248"/>
                  <a:pt x="79922" y="28705"/>
                  <a:pt x="86627" y="27029"/>
                </a:cubicBezTo>
                <a:cubicBezTo>
                  <a:pt x="98264" y="24120"/>
                  <a:pt x="91817" y="25941"/>
                  <a:pt x="105878" y="21254"/>
                </a:cubicBezTo>
                <a:cubicBezTo>
                  <a:pt x="95104" y="14073"/>
                  <a:pt x="104569" y="19535"/>
                  <a:pt x="86627" y="13553"/>
                </a:cubicBezTo>
                <a:cubicBezTo>
                  <a:pt x="83349" y="12460"/>
                  <a:pt x="80336" y="10612"/>
                  <a:pt x="77002" y="9703"/>
                </a:cubicBezTo>
                <a:cubicBezTo>
                  <a:pt x="67926" y="7228"/>
                  <a:pt x="46350" y="6309"/>
                  <a:pt x="40426" y="5853"/>
                </a:cubicBezTo>
                <a:cubicBezTo>
                  <a:pt x="38868" y="4814"/>
                  <a:pt x="31665" y="-719"/>
                  <a:pt x="28875" y="78"/>
                </a:cubicBezTo>
                <a:cubicBezTo>
                  <a:pt x="25790" y="959"/>
                  <a:pt x="21175" y="5853"/>
                  <a:pt x="21175" y="5853"/>
                </a:cubicBezTo>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Free-form: Shape 24">
            <a:extLst>
              <a:ext uri="{FF2B5EF4-FFF2-40B4-BE49-F238E27FC236}">
                <a16:creationId xmlns:a16="http://schemas.microsoft.com/office/drawing/2014/main" id="{37EBFE55-17BB-0146-A7C5-B1298D269505}"/>
              </a:ext>
            </a:extLst>
          </p:cNvPr>
          <p:cNvSpPr/>
          <p:nvPr/>
        </p:nvSpPr>
        <p:spPr>
          <a:xfrm flipH="1">
            <a:off x="10907921" y="3984781"/>
            <a:ext cx="181001" cy="94406"/>
          </a:xfrm>
          <a:custGeom>
            <a:avLst/>
            <a:gdLst>
              <a:gd name="connsiteX0" fmla="*/ 111653 w 181003"/>
              <a:gd name="connsiteY0" fmla="*/ 28954 h 94406"/>
              <a:gd name="connsiteX1" fmla="*/ 175179 w 181003"/>
              <a:gd name="connsiteY1" fmla="*/ 27029 h 94406"/>
              <a:gd name="connsiteX2" fmla="*/ 144379 w 181003"/>
              <a:gd name="connsiteY2" fmla="*/ 11628 h 94406"/>
              <a:gd name="connsiteX3" fmla="*/ 138603 w 181003"/>
              <a:gd name="connsiteY3" fmla="*/ 7778 h 94406"/>
              <a:gd name="connsiteX4" fmla="*/ 109728 w 181003"/>
              <a:gd name="connsiteY4" fmla="*/ 78 h 94406"/>
              <a:gd name="connsiteX5" fmla="*/ 73152 w 181003"/>
              <a:gd name="connsiteY5" fmla="*/ 3928 h 94406"/>
              <a:gd name="connsiteX6" fmla="*/ 67377 w 181003"/>
              <a:gd name="connsiteY6" fmla="*/ 5853 h 94406"/>
              <a:gd name="connsiteX7" fmla="*/ 40426 w 181003"/>
              <a:gd name="connsiteY7" fmla="*/ 9703 h 94406"/>
              <a:gd name="connsiteX8" fmla="*/ 0 w 181003"/>
              <a:gd name="connsiteY8" fmla="*/ 13553 h 94406"/>
              <a:gd name="connsiteX9" fmla="*/ 1925 w 181003"/>
              <a:gd name="connsiteY9" fmla="*/ 27029 h 94406"/>
              <a:gd name="connsiteX10" fmla="*/ 5775 w 181003"/>
              <a:gd name="connsiteY10" fmla="*/ 36654 h 94406"/>
              <a:gd name="connsiteX11" fmla="*/ 7700 w 181003"/>
              <a:gd name="connsiteY11" fmla="*/ 23179 h 94406"/>
              <a:gd name="connsiteX12" fmla="*/ 9625 w 181003"/>
              <a:gd name="connsiteY12" fmla="*/ 11628 h 94406"/>
              <a:gd name="connsiteX13" fmla="*/ 13475 w 181003"/>
              <a:gd name="connsiteY13" fmla="*/ 44354 h 94406"/>
              <a:gd name="connsiteX14" fmla="*/ 15400 w 181003"/>
              <a:gd name="connsiteY14" fmla="*/ 50129 h 94406"/>
              <a:gd name="connsiteX15" fmla="*/ 21175 w 181003"/>
              <a:gd name="connsiteY15" fmla="*/ 71305 h 94406"/>
              <a:gd name="connsiteX16" fmla="*/ 23100 w 181003"/>
              <a:gd name="connsiteY16" fmla="*/ 88631 h 94406"/>
              <a:gd name="connsiteX17" fmla="*/ 28875 w 181003"/>
              <a:gd name="connsiteY17" fmla="*/ 90556 h 94406"/>
              <a:gd name="connsiteX18" fmla="*/ 40426 w 181003"/>
              <a:gd name="connsiteY18" fmla="*/ 92481 h 94406"/>
              <a:gd name="connsiteX19" fmla="*/ 48126 w 181003"/>
              <a:gd name="connsiteY19" fmla="*/ 94406 h 94406"/>
              <a:gd name="connsiteX20" fmla="*/ 77002 w 181003"/>
              <a:gd name="connsiteY20" fmla="*/ 92481 h 94406"/>
              <a:gd name="connsiteX21" fmla="*/ 169404 w 181003"/>
              <a:gd name="connsiteY21" fmla="*/ 86705 h 94406"/>
              <a:gd name="connsiteX22" fmla="*/ 180955 w 181003"/>
              <a:gd name="connsiteY22" fmla="*/ 79005 h 94406"/>
              <a:gd name="connsiteX23" fmla="*/ 167479 w 181003"/>
              <a:gd name="connsiteY23" fmla="*/ 75155 h 94406"/>
              <a:gd name="connsiteX24" fmla="*/ 140529 w 181003"/>
              <a:gd name="connsiteY24" fmla="*/ 63605 h 94406"/>
              <a:gd name="connsiteX25" fmla="*/ 134753 w 181003"/>
              <a:gd name="connsiteY25" fmla="*/ 61680 h 94406"/>
              <a:gd name="connsiteX26" fmla="*/ 121278 w 181003"/>
              <a:gd name="connsiteY26" fmla="*/ 53980 h 94406"/>
              <a:gd name="connsiteX27" fmla="*/ 111653 w 181003"/>
              <a:gd name="connsiteY27" fmla="*/ 52055 h 94406"/>
              <a:gd name="connsiteX28" fmla="*/ 169404 w 181003"/>
              <a:gd name="connsiteY28" fmla="*/ 55905 h 94406"/>
              <a:gd name="connsiteX29" fmla="*/ 159779 w 181003"/>
              <a:gd name="connsiteY29" fmla="*/ 75155 h 94406"/>
              <a:gd name="connsiteX30" fmla="*/ 142454 w 181003"/>
              <a:gd name="connsiteY30" fmla="*/ 71305 h 94406"/>
              <a:gd name="connsiteX31" fmla="*/ 123203 w 181003"/>
              <a:gd name="connsiteY31" fmla="*/ 65530 h 94406"/>
              <a:gd name="connsiteX32" fmla="*/ 115503 w 181003"/>
              <a:gd name="connsiteY32" fmla="*/ 63605 h 94406"/>
              <a:gd name="connsiteX33" fmla="*/ 77002 w 181003"/>
              <a:gd name="connsiteY33" fmla="*/ 61680 h 94406"/>
              <a:gd name="connsiteX34" fmla="*/ 69302 w 181003"/>
              <a:gd name="connsiteY34" fmla="*/ 59755 h 94406"/>
              <a:gd name="connsiteX35" fmla="*/ 42351 w 181003"/>
              <a:gd name="connsiteY35" fmla="*/ 44354 h 94406"/>
              <a:gd name="connsiteX36" fmla="*/ 23100 w 181003"/>
              <a:gd name="connsiteY36" fmla="*/ 40504 h 94406"/>
              <a:gd name="connsiteX37" fmla="*/ 55826 w 181003"/>
              <a:gd name="connsiteY37" fmla="*/ 40504 h 94406"/>
              <a:gd name="connsiteX38" fmla="*/ 113578 w 181003"/>
              <a:gd name="connsiteY38" fmla="*/ 42429 h 94406"/>
              <a:gd name="connsiteX39" fmla="*/ 32726 w 181003"/>
              <a:gd name="connsiteY39" fmla="*/ 23179 h 94406"/>
              <a:gd name="connsiteX40" fmla="*/ 17325 w 181003"/>
              <a:gd name="connsiteY40" fmla="*/ 21254 h 94406"/>
              <a:gd name="connsiteX41" fmla="*/ 28875 w 181003"/>
              <a:gd name="connsiteY41" fmla="*/ 23179 h 94406"/>
              <a:gd name="connsiteX42" fmla="*/ 42351 w 181003"/>
              <a:gd name="connsiteY42" fmla="*/ 27029 h 94406"/>
              <a:gd name="connsiteX43" fmla="*/ 53901 w 181003"/>
              <a:gd name="connsiteY43" fmla="*/ 28954 h 94406"/>
              <a:gd name="connsiteX44" fmla="*/ 94327 w 181003"/>
              <a:gd name="connsiteY44" fmla="*/ 25104 h 94406"/>
              <a:gd name="connsiteX45" fmla="*/ 113578 w 181003"/>
              <a:gd name="connsiteY45" fmla="*/ 27029 h 94406"/>
              <a:gd name="connsiteX46" fmla="*/ 111653 w 181003"/>
              <a:gd name="connsiteY46" fmla="*/ 69380 h 94406"/>
              <a:gd name="connsiteX47" fmla="*/ 88552 w 181003"/>
              <a:gd name="connsiteY47" fmla="*/ 80930 h 94406"/>
              <a:gd name="connsiteX48" fmla="*/ 61601 w 181003"/>
              <a:gd name="connsiteY48" fmla="*/ 79005 h 94406"/>
              <a:gd name="connsiteX49" fmla="*/ 46201 w 181003"/>
              <a:gd name="connsiteY49" fmla="*/ 71305 h 94406"/>
              <a:gd name="connsiteX50" fmla="*/ 34651 w 181003"/>
              <a:gd name="connsiteY50" fmla="*/ 69380 h 94406"/>
              <a:gd name="connsiteX51" fmla="*/ 25025 w 181003"/>
              <a:gd name="connsiteY51" fmla="*/ 67455 h 94406"/>
              <a:gd name="connsiteX52" fmla="*/ 19250 w 181003"/>
              <a:gd name="connsiteY52" fmla="*/ 63605 h 94406"/>
              <a:gd name="connsiteX53" fmla="*/ 23100 w 181003"/>
              <a:gd name="connsiteY53" fmla="*/ 48204 h 94406"/>
              <a:gd name="connsiteX54" fmla="*/ 32726 w 181003"/>
              <a:gd name="connsiteY54" fmla="*/ 46279 h 94406"/>
              <a:gd name="connsiteX55" fmla="*/ 46201 w 181003"/>
              <a:gd name="connsiteY55" fmla="*/ 44354 h 94406"/>
              <a:gd name="connsiteX56" fmla="*/ 51976 w 181003"/>
              <a:gd name="connsiteY56" fmla="*/ 40504 h 94406"/>
              <a:gd name="connsiteX57" fmla="*/ 67377 w 181003"/>
              <a:gd name="connsiteY57" fmla="*/ 34729 h 94406"/>
              <a:gd name="connsiteX58" fmla="*/ 86627 w 181003"/>
              <a:gd name="connsiteY58" fmla="*/ 27029 h 94406"/>
              <a:gd name="connsiteX59" fmla="*/ 105878 w 181003"/>
              <a:gd name="connsiteY59" fmla="*/ 21254 h 94406"/>
              <a:gd name="connsiteX60" fmla="*/ 86627 w 181003"/>
              <a:gd name="connsiteY60" fmla="*/ 13553 h 94406"/>
              <a:gd name="connsiteX61" fmla="*/ 77002 w 181003"/>
              <a:gd name="connsiteY61" fmla="*/ 9703 h 94406"/>
              <a:gd name="connsiteX62" fmla="*/ 40426 w 181003"/>
              <a:gd name="connsiteY62" fmla="*/ 5853 h 94406"/>
              <a:gd name="connsiteX63" fmla="*/ 28875 w 181003"/>
              <a:gd name="connsiteY63" fmla="*/ 78 h 94406"/>
              <a:gd name="connsiteX64" fmla="*/ 21175 w 181003"/>
              <a:gd name="connsiteY64" fmla="*/ 5853 h 94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81003" h="94406">
                <a:moveTo>
                  <a:pt x="111653" y="28954"/>
                </a:moveTo>
                <a:cubicBezTo>
                  <a:pt x="132828" y="28312"/>
                  <a:pt x="156456" y="36941"/>
                  <a:pt x="175179" y="27029"/>
                </a:cubicBezTo>
                <a:cubicBezTo>
                  <a:pt x="185324" y="21658"/>
                  <a:pt x="154537" y="16974"/>
                  <a:pt x="144379" y="11628"/>
                </a:cubicBezTo>
                <a:cubicBezTo>
                  <a:pt x="142331" y="10550"/>
                  <a:pt x="140717" y="8718"/>
                  <a:pt x="138603" y="7778"/>
                </a:cubicBezTo>
                <a:cubicBezTo>
                  <a:pt x="130021" y="3964"/>
                  <a:pt x="118507" y="2029"/>
                  <a:pt x="109728" y="78"/>
                </a:cubicBezTo>
                <a:cubicBezTo>
                  <a:pt x="97536" y="1361"/>
                  <a:pt x="85299" y="2272"/>
                  <a:pt x="73152" y="3928"/>
                </a:cubicBezTo>
                <a:cubicBezTo>
                  <a:pt x="71141" y="4202"/>
                  <a:pt x="69375" y="5500"/>
                  <a:pt x="67377" y="5853"/>
                </a:cubicBezTo>
                <a:cubicBezTo>
                  <a:pt x="58440" y="7430"/>
                  <a:pt x="49442" y="8673"/>
                  <a:pt x="40426" y="9703"/>
                </a:cubicBezTo>
                <a:cubicBezTo>
                  <a:pt x="26977" y="11240"/>
                  <a:pt x="13475" y="12270"/>
                  <a:pt x="0" y="13553"/>
                </a:cubicBezTo>
                <a:cubicBezTo>
                  <a:pt x="642" y="18045"/>
                  <a:pt x="825" y="22627"/>
                  <a:pt x="1925" y="27029"/>
                </a:cubicBezTo>
                <a:cubicBezTo>
                  <a:pt x="2763" y="30381"/>
                  <a:pt x="2900" y="38571"/>
                  <a:pt x="5775" y="36654"/>
                </a:cubicBezTo>
                <a:cubicBezTo>
                  <a:pt x="9550" y="34137"/>
                  <a:pt x="7010" y="27664"/>
                  <a:pt x="7700" y="23179"/>
                </a:cubicBezTo>
                <a:cubicBezTo>
                  <a:pt x="8294" y="19321"/>
                  <a:pt x="8983" y="15478"/>
                  <a:pt x="9625" y="11628"/>
                </a:cubicBezTo>
                <a:cubicBezTo>
                  <a:pt x="9999" y="14993"/>
                  <a:pt x="12719" y="40195"/>
                  <a:pt x="13475" y="44354"/>
                </a:cubicBezTo>
                <a:cubicBezTo>
                  <a:pt x="13838" y="46350"/>
                  <a:pt x="14908" y="48160"/>
                  <a:pt x="15400" y="50129"/>
                </a:cubicBezTo>
                <a:cubicBezTo>
                  <a:pt x="20842" y="71897"/>
                  <a:pt x="12916" y="46527"/>
                  <a:pt x="21175" y="71305"/>
                </a:cubicBezTo>
                <a:cubicBezTo>
                  <a:pt x="21817" y="77080"/>
                  <a:pt x="20942" y="83236"/>
                  <a:pt x="23100" y="88631"/>
                </a:cubicBezTo>
                <a:cubicBezTo>
                  <a:pt x="23854" y="90515"/>
                  <a:pt x="26894" y="90116"/>
                  <a:pt x="28875" y="90556"/>
                </a:cubicBezTo>
                <a:cubicBezTo>
                  <a:pt x="32685" y="91403"/>
                  <a:pt x="36598" y="91716"/>
                  <a:pt x="40426" y="92481"/>
                </a:cubicBezTo>
                <a:cubicBezTo>
                  <a:pt x="43020" y="93000"/>
                  <a:pt x="45559" y="93764"/>
                  <a:pt x="48126" y="94406"/>
                </a:cubicBezTo>
                <a:cubicBezTo>
                  <a:pt x="57751" y="93764"/>
                  <a:pt x="67361" y="92825"/>
                  <a:pt x="77002" y="92481"/>
                </a:cubicBezTo>
                <a:cubicBezTo>
                  <a:pt x="164384" y="89360"/>
                  <a:pt x="129953" y="97980"/>
                  <a:pt x="169404" y="86705"/>
                </a:cubicBezTo>
                <a:cubicBezTo>
                  <a:pt x="173254" y="84138"/>
                  <a:pt x="181716" y="83569"/>
                  <a:pt x="180955" y="79005"/>
                </a:cubicBezTo>
                <a:cubicBezTo>
                  <a:pt x="180187" y="74397"/>
                  <a:pt x="171845" y="76818"/>
                  <a:pt x="167479" y="75155"/>
                </a:cubicBezTo>
                <a:cubicBezTo>
                  <a:pt x="158346" y="71676"/>
                  <a:pt x="149801" y="66695"/>
                  <a:pt x="140529" y="63605"/>
                </a:cubicBezTo>
                <a:lnTo>
                  <a:pt x="134753" y="61680"/>
                </a:lnTo>
                <a:cubicBezTo>
                  <a:pt x="130528" y="58864"/>
                  <a:pt x="126163" y="55608"/>
                  <a:pt x="121278" y="53980"/>
                </a:cubicBezTo>
                <a:cubicBezTo>
                  <a:pt x="118174" y="52945"/>
                  <a:pt x="108384" y="51924"/>
                  <a:pt x="111653" y="52055"/>
                </a:cubicBezTo>
                <a:cubicBezTo>
                  <a:pt x="130931" y="52826"/>
                  <a:pt x="150154" y="54622"/>
                  <a:pt x="169404" y="55905"/>
                </a:cubicBezTo>
                <a:cubicBezTo>
                  <a:pt x="178721" y="62892"/>
                  <a:pt x="189299" y="66955"/>
                  <a:pt x="159779" y="75155"/>
                </a:cubicBezTo>
                <a:cubicBezTo>
                  <a:pt x="154079" y="76738"/>
                  <a:pt x="148218" y="72635"/>
                  <a:pt x="142454" y="71305"/>
                </a:cubicBezTo>
                <a:cubicBezTo>
                  <a:pt x="129631" y="68346"/>
                  <a:pt x="139080" y="70293"/>
                  <a:pt x="123203" y="65530"/>
                </a:cubicBezTo>
                <a:cubicBezTo>
                  <a:pt x="120669" y="64770"/>
                  <a:pt x="118140" y="63825"/>
                  <a:pt x="115503" y="63605"/>
                </a:cubicBezTo>
                <a:cubicBezTo>
                  <a:pt x="102698" y="62538"/>
                  <a:pt x="89836" y="62322"/>
                  <a:pt x="77002" y="61680"/>
                </a:cubicBezTo>
                <a:cubicBezTo>
                  <a:pt x="74435" y="61038"/>
                  <a:pt x="71668" y="60938"/>
                  <a:pt x="69302" y="59755"/>
                </a:cubicBezTo>
                <a:cubicBezTo>
                  <a:pt x="61409" y="55808"/>
                  <a:pt x="51382" y="47176"/>
                  <a:pt x="42351" y="44354"/>
                </a:cubicBezTo>
                <a:cubicBezTo>
                  <a:pt x="36105" y="42402"/>
                  <a:pt x="29517" y="41787"/>
                  <a:pt x="23100" y="40504"/>
                </a:cubicBezTo>
                <a:cubicBezTo>
                  <a:pt x="47296" y="37048"/>
                  <a:pt x="25899" y="39008"/>
                  <a:pt x="55826" y="40504"/>
                </a:cubicBezTo>
                <a:cubicBezTo>
                  <a:pt x="75063" y="41466"/>
                  <a:pt x="94327" y="41787"/>
                  <a:pt x="113578" y="42429"/>
                </a:cubicBezTo>
                <a:cubicBezTo>
                  <a:pt x="86627" y="36012"/>
                  <a:pt x="60216" y="26615"/>
                  <a:pt x="32726" y="23179"/>
                </a:cubicBezTo>
                <a:cubicBezTo>
                  <a:pt x="27592" y="22537"/>
                  <a:pt x="22499" y="21254"/>
                  <a:pt x="17325" y="21254"/>
                </a:cubicBezTo>
                <a:cubicBezTo>
                  <a:pt x="13422" y="21254"/>
                  <a:pt x="25048" y="22414"/>
                  <a:pt x="28875" y="23179"/>
                </a:cubicBezTo>
                <a:cubicBezTo>
                  <a:pt x="70802" y="31564"/>
                  <a:pt x="9328" y="19691"/>
                  <a:pt x="42351" y="27029"/>
                </a:cubicBezTo>
                <a:cubicBezTo>
                  <a:pt x="46161" y="27876"/>
                  <a:pt x="50051" y="28312"/>
                  <a:pt x="53901" y="28954"/>
                </a:cubicBezTo>
                <a:cubicBezTo>
                  <a:pt x="67376" y="27671"/>
                  <a:pt x="80798" y="25540"/>
                  <a:pt x="94327" y="25104"/>
                </a:cubicBezTo>
                <a:cubicBezTo>
                  <a:pt x="100773" y="24896"/>
                  <a:pt x="111228" y="21023"/>
                  <a:pt x="113578" y="27029"/>
                </a:cubicBezTo>
                <a:cubicBezTo>
                  <a:pt x="118728" y="40189"/>
                  <a:pt x="115327" y="55734"/>
                  <a:pt x="111653" y="69380"/>
                </a:cubicBezTo>
                <a:cubicBezTo>
                  <a:pt x="110181" y="74846"/>
                  <a:pt x="92691" y="79550"/>
                  <a:pt x="88552" y="80930"/>
                </a:cubicBezTo>
                <a:cubicBezTo>
                  <a:pt x="79568" y="80288"/>
                  <a:pt x="70384" y="81001"/>
                  <a:pt x="61601" y="79005"/>
                </a:cubicBezTo>
                <a:cubicBezTo>
                  <a:pt x="56004" y="77733"/>
                  <a:pt x="51606" y="73235"/>
                  <a:pt x="46201" y="71305"/>
                </a:cubicBezTo>
                <a:cubicBezTo>
                  <a:pt x="42525" y="69992"/>
                  <a:pt x="38491" y="70078"/>
                  <a:pt x="34651" y="69380"/>
                </a:cubicBezTo>
                <a:cubicBezTo>
                  <a:pt x="31432" y="68795"/>
                  <a:pt x="28234" y="68097"/>
                  <a:pt x="25025" y="67455"/>
                </a:cubicBezTo>
                <a:cubicBezTo>
                  <a:pt x="23100" y="66172"/>
                  <a:pt x="20886" y="65241"/>
                  <a:pt x="19250" y="63605"/>
                </a:cubicBezTo>
                <a:cubicBezTo>
                  <a:pt x="13085" y="57440"/>
                  <a:pt x="14019" y="54258"/>
                  <a:pt x="23100" y="48204"/>
                </a:cubicBezTo>
                <a:cubicBezTo>
                  <a:pt x="25823" y="46389"/>
                  <a:pt x="29498" y="46817"/>
                  <a:pt x="32726" y="46279"/>
                </a:cubicBezTo>
                <a:cubicBezTo>
                  <a:pt x="37202" y="45533"/>
                  <a:pt x="41709" y="44996"/>
                  <a:pt x="46201" y="44354"/>
                </a:cubicBezTo>
                <a:cubicBezTo>
                  <a:pt x="48126" y="43071"/>
                  <a:pt x="49907" y="41539"/>
                  <a:pt x="51976" y="40504"/>
                </a:cubicBezTo>
                <a:cubicBezTo>
                  <a:pt x="60368" y="36308"/>
                  <a:pt x="60153" y="37507"/>
                  <a:pt x="67377" y="34729"/>
                </a:cubicBezTo>
                <a:cubicBezTo>
                  <a:pt x="73827" y="32248"/>
                  <a:pt x="79922" y="28705"/>
                  <a:pt x="86627" y="27029"/>
                </a:cubicBezTo>
                <a:cubicBezTo>
                  <a:pt x="98264" y="24120"/>
                  <a:pt x="91817" y="25941"/>
                  <a:pt x="105878" y="21254"/>
                </a:cubicBezTo>
                <a:cubicBezTo>
                  <a:pt x="95104" y="14073"/>
                  <a:pt x="104569" y="19535"/>
                  <a:pt x="86627" y="13553"/>
                </a:cubicBezTo>
                <a:cubicBezTo>
                  <a:pt x="83349" y="12460"/>
                  <a:pt x="80336" y="10612"/>
                  <a:pt x="77002" y="9703"/>
                </a:cubicBezTo>
                <a:cubicBezTo>
                  <a:pt x="67926" y="7228"/>
                  <a:pt x="46350" y="6309"/>
                  <a:pt x="40426" y="5853"/>
                </a:cubicBezTo>
                <a:cubicBezTo>
                  <a:pt x="38868" y="4814"/>
                  <a:pt x="31665" y="-719"/>
                  <a:pt x="28875" y="78"/>
                </a:cubicBezTo>
                <a:cubicBezTo>
                  <a:pt x="25790" y="959"/>
                  <a:pt x="21175" y="5853"/>
                  <a:pt x="21175" y="5853"/>
                </a:cubicBezTo>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6FFD5648-BE46-E120-318C-C4CBEE01743F}"/>
              </a:ext>
            </a:extLst>
          </p:cNvPr>
          <p:cNvSpPr/>
          <p:nvPr/>
        </p:nvSpPr>
        <p:spPr>
          <a:xfrm>
            <a:off x="10695313" y="2949181"/>
            <a:ext cx="329463" cy="292608"/>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58453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2137</Words>
  <Application>Microsoft Office PowerPoint</Application>
  <PresentationFormat>Widescreen</PresentationFormat>
  <Paragraphs>368</Paragraphs>
  <Slides>19</Slides>
  <Notes>19</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19</vt:i4>
      </vt:variant>
    </vt:vector>
  </HeadingPairs>
  <TitlesOfParts>
    <vt:vector size="28" baseType="lpstr">
      <vt:lpstr>Arial</vt:lpstr>
      <vt:lpstr>Calibri</vt:lpstr>
      <vt:lpstr>Century Gothic</vt:lpstr>
      <vt:lpstr>Modern Love</vt:lpstr>
      <vt:lpstr>Symbol</vt:lpstr>
      <vt:lpstr>Wingdings</vt:lpstr>
      <vt:lpstr>1_Office Theme</vt:lpstr>
      <vt:lpstr>Office Theme</vt:lpstr>
      <vt:lpstr>2_Office Theme</vt:lpstr>
      <vt:lpstr>Describing me and others </vt:lpstr>
      <vt:lpstr>aussprechen</vt:lpstr>
      <vt:lpstr>aussprechen</vt:lpstr>
      <vt:lpstr>PowerPoint Presentation</vt:lpstr>
      <vt:lpstr>Follow up 2</vt:lpstr>
      <vt:lpstr>Follow up 2</vt:lpstr>
      <vt:lpstr>Follow up 2</vt:lpstr>
      <vt:lpstr>Follow up 2</vt:lpstr>
      <vt:lpstr>Follow up 2</vt:lpstr>
      <vt:lpstr>Follow up 2</vt:lpstr>
      <vt:lpstr>Follow up 3</vt:lpstr>
      <vt:lpstr>schreiben</vt:lpstr>
      <vt:lpstr>Follow up 5: </vt:lpstr>
      <vt:lpstr>Follow up 5: </vt:lpstr>
      <vt:lpstr>PowerPoint Presentation</vt:lpstr>
      <vt:lpstr>PowerPoint Presentation</vt:lpstr>
      <vt:lpstr>PowerPoint Presentation</vt:lpstr>
      <vt:lpstr>Follow up 5: </vt:lpstr>
      <vt:lpstr>Follow up 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Charlotte Moss</cp:lastModifiedBy>
  <cp:revision>49</cp:revision>
  <dcterms:created xsi:type="dcterms:W3CDTF">2021-06-12T06:20:35Z</dcterms:created>
  <dcterms:modified xsi:type="dcterms:W3CDTF">2023-07-20T12:25:54Z</dcterms:modified>
</cp:coreProperties>
</file>