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75" r:id="rId2"/>
    <p:sldId id="926" r:id="rId3"/>
    <p:sldId id="927" r:id="rId4"/>
    <p:sldId id="403" r:id="rId5"/>
    <p:sldId id="940" r:id="rId6"/>
    <p:sldId id="954" r:id="rId7"/>
    <p:sldId id="955" r:id="rId8"/>
    <p:sldId id="956" r:id="rId9"/>
    <p:sldId id="957" r:id="rId10"/>
    <p:sldId id="958" r:id="rId11"/>
    <p:sldId id="941" r:id="rId12"/>
    <p:sldId id="400" r:id="rId13"/>
    <p:sldId id="401" r:id="rId14"/>
    <p:sldId id="931" r:id="rId15"/>
    <p:sldId id="949" r:id="rId16"/>
    <p:sldId id="950" r:id="rId17"/>
    <p:sldId id="942" r:id="rId18"/>
    <p:sldId id="281" r:id="rId19"/>
    <p:sldId id="300" r:id="rId20"/>
    <p:sldId id="951" r:id="rId21"/>
    <p:sldId id="952" r:id="rId22"/>
    <p:sldId id="953" r:id="rId23"/>
    <p:sldId id="93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8A78"/>
    <a:srgbClr val="FADD2E"/>
    <a:srgbClr val="FFD10D"/>
    <a:srgbClr val="3B3838"/>
    <a:srgbClr val="FFFFCC"/>
    <a:srgbClr val="2E94AF"/>
    <a:srgbClr val="EFF9FB"/>
    <a:srgbClr val="29C1FA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822" autoAdjust="0"/>
    <p:restoredTop sz="54263" autoAdjust="0"/>
  </p:normalViewPr>
  <p:slideViewPr>
    <p:cSldViewPr snapToGrid="0">
      <p:cViewPr varScale="1">
        <p:scale>
          <a:sx n="55" d="100"/>
          <a:sy n="55" d="100"/>
        </p:scale>
        <p:origin x="1000" y="3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rlotte Moss" userId="17b589c9-cb67-41ed-a894-f82ca12b573d" providerId="ADAL" clId="{87293467-60AC-4694-9246-F2A7690CE007}"/>
    <pc:docChg chg="undo custSel addSld delSld modSld sldOrd delMainMaster">
      <pc:chgData name="Charlotte Moss" userId="17b589c9-cb67-41ed-a894-f82ca12b573d" providerId="ADAL" clId="{87293467-60AC-4694-9246-F2A7690CE007}" dt="2023-06-29T13:24:02.731" v="4508" actId="14100"/>
      <pc:docMkLst>
        <pc:docMk/>
      </pc:docMkLst>
      <pc:sldChg chg="addSp delSp modSp mod ord modAnim modNotesTx">
        <pc:chgData name="Charlotte Moss" userId="17b589c9-cb67-41ed-a894-f82ca12b573d" providerId="ADAL" clId="{87293467-60AC-4694-9246-F2A7690CE007}" dt="2023-06-26T11:17:30.648" v="1087" actId="20577"/>
        <pc:sldMkLst>
          <pc:docMk/>
          <pc:sldMk cId="0" sldId="261"/>
        </pc:sldMkLst>
        <pc:spChg chg="add mod">
          <ac:chgData name="Charlotte Moss" userId="17b589c9-cb67-41ed-a894-f82ca12b573d" providerId="ADAL" clId="{87293467-60AC-4694-9246-F2A7690CE007}" dt="2023-06-23T15:24:05.669" v="255" actId="1076"/>
          <ac:spMkLst>
            <pc:docMk/>
            <pc:sldMk cId="0" sldId="261"/>
            <ac:spMk id="3" creationId="{B7687B71-5DE1-2273-AB3E-3821F90E6C06}"/>
          </ac:spMkLst>
        </pc:spChg>
        <pc:spChg chg="add mod">
          <ac:chgData name="Charlotte Moss" userId="17b589c9-cb67-41ed-a894-f82ca12b573d" providerId="ADAL" clId="{87293467-60AC-4694-9246-F2A7690CE007}" dt="2023-06-23T15:22:06.741" v="216" actId="14100"/>
          <ac:spMkLst>
            <pc:docMk/>
            <pc:sldMk cId="0" sldId="261"/>
            <ac:spMk id="4" creationId="{A38781F6-38C7-9FBC-D7A7-7E101E4B52F8}"/>
          </ac:spMkLst>
        </pc:spChg>
        <pc:spChg chg="add mod">
          <ac:chgData name="Charlotte Moss" userId="17b589c9-cb67-41ed-a894-f82ca12b573d" providerId="ADAL" clId="{87293467-60AC-4694-9246-F2A7690CE007}" dt="2023-06-26T09:57:53.690" v="314" actId="1076"/>
          <ac:spMkLst>
            <pc:docMk/>
            <pc:sldMk cId="0" sldId="261"/>
            <ac:spMk id="5" creationId="{B2014284-629C-9A22-570E-02F0131E8319}"/>
          </ac:spMkLst>
        </pc:spChg>
        <pc:spChg chg="mod">
          <ac:chgData name="Charlotte Moss" userId="17b589c9-cb67-41ed-a894-f82ca12b573d" providerId="ADAL" clId="{87293467-60AC-4694-9246-F2A7690CE007}" dt="2023-06-23T15:18:25.846" v="103" actId="14100"/>
          <ac:spMkLst>
            <pc:docMk/>
            <pc:sldMk cId="0" sldId="261"/>
            <ac:spMk id="10" creationId="{104028E3-2065-44CC-A9D3-3956E1C8A0E2}"/>
          </ac:spMkLst>
        </pc:spChg>
        <pc:spChg chg="mod">
          <ac:chgData name="Charlotte Moss" userId="17b589c9-cb67-41ed-a894-f82ca12b573d" providerId="ADAL" clId="{87293467-60AC-4694-9246-F2A7690CE007}" dt="2023-06-23T15:17:44.973" v="87" actId="20577"/>
          <ac:spMkLst>
            <pc:docMk/>
            <pc:sldMk cId="0" sldId="261"/>
            <ac:spMk id="12" creationId="{FA8AED60-423A-4B76-8C13-0B79F3041BF0}"/>
          </ac:spMkLst>
        </pc:spChg>
        <pc:spChg chg="mod">
          <ac:chgData name="Charlotte Moss" userId="17b589c9-cb67-41ed-a894-f82ca12b573d" providerId="ADAL" clId="{87293467-60AC-4694-9246-F2A7690CE007}" dt="2023-06-23T15:18:31.868" v="105" actId="1038"/>
          <ac:spMkLst>
            <pc:docMk/>
            <pc:sldMk cId="0" sldId="261"/>
            <ac:spMk id="13" creationId="{16F9B49F-B3A1-473F-91C6-CFF7DCBC4DF9}"/>
          </ac:spMkLst>
        </pc:spChg>
        <pc:spChg chg="add mod">
          <ac:chgData name="Charlotte Moss" userId="17b589c9-cb67-41ed-a894-f82ca12b573d" providerId="ADAL" clId="{87293467-60AC-4694-9246-F2A7690CE007}" dt="2023-06-23T15:22:37.062" v="233" actId="14100"/>
          <ac:spMkLst>
            <pc:docMk/>
            <pc:sldMk cId="0" sldId="261"/>
            <ac:spMk id="14" creationId="{119DF7AB-455D-ADE6-0528-10B287A02A52}"/>
          </ac:spMkLst>
        </pc:spChg>
        <pc:spChg chg="add mod">
          <ac:chgData name="Charlotte Moss" userId="17b589c9-cb67-41ed-a894-f82ca12b573d" providerId="ADAL" clId="{87293467-60AC-4694-9246-F2A7690CE007}" dt="2023-06-23T15:23:19.454" v="248" actId="20577"/>
          <ac:spMkLst>
            <pc:docMk/>
            <pc:sldMk cId="0" sldId="261"/>
            <ac:spMk id="17" creationId="{1FDAAC2E-D270-2525-6565-A002EFF47679}"/>
          </ac:spMkLst>
        </pc:spChg>
        <pc:spChg chg="add mod">
          <ac:chgData name="Charlotte Moss" userId="17b589c9-cb67-41ed-a894-f82ca12b573d" providerId="ADAL" clId="{87293467-60AC-4694-9246-F2A7690CE007}" dt="2023-06-23T15:23:23.211" v="251" actId="20577"/>
          <ac:spMkLst>
            <pc:docMk/>
            <pc:sldMk cId="0" sldId="261"/>
            <ac:spMk id="18" creationId="{CFD8C92E-5CC9-593A-C420-8736030FFCC0}"/>
          </ac:spMkLst>
        </pc:spChg>
        <pc:spChg chg="add mod">
          <ac:chgData name="Charlotte Moss" userId="17b589c9-cb67-41ed-a894-f82ca12b573d" providerId="ADAL" clId="{87293467-60AC-4694-9246-F2A7690CE007}" dt="2023-06-23T15:23:46.094" v="254" actId="208"/>
          <ac:spMkLst>
            <pc:docMk/>
            <pc:sldMk cId="0" sldId="261"/>
            <ac:spMk id="19" creationId="{652DFC06-6719-31F4-4E7B-2DC7DC635C28}"/>
          </ac:spMkLst>
        </pc:spChg>
        <pc:grpChg chg="del">
          <ac:chgData name="Charlotte Moss" userId="17b589c9-cb67-41ed-a894-f82ca12b573d" providerId="ADAL" clId="{87293467-60AC-4694-9246-F2A7690CE007}" dt="2023-06-23T15:17:58.893" v="88" actId="478"/>
          <ac:grpSpMkLst>
            <pc:docMk/>
            <pc:sldMk cId="0" sldId="261"/>
            <ac:grpSpMk id="9" creationId="{F87DB401-CE6E-4FA9-910F-7422DE019623}"/>
          </ac:grpSpMkLst>
        </pc:grpChg>
        <pc:picChg chg="add mod">
          <ac:chgData name="Charlotte Moss" userId="17b589c9-cb67-41ed-a894-f82ca12b573d" providerId="ADAL" clId="{87293467-60AC-4694-9246-F2A7690CE007}" dt="2023-06-23T15:20:28.927" v="194" actId="1076"/>
          <ac:picMkLst>
            <pc:docMk/>
            <pc:sldMk cId="0" sldId="261"/>
            <ac:picMk id="6" creationId="{D90F860E-9D77-9B9F-B143-1D903152BF9E}"/>
          </ac:picMkLst>
        </pc:picChg>
        <pc:picChg chg="add mod">
          <ac:chgData name="Charlotte Moss" userId="17b589c9-cb67-41ed-a894-f82ca12b573d" providerId="ADAL" clId="{87293467-60AC-4694-9246-F2A7690CE007}" dt="2023-06-23T15:22:17.806" v="219" actId="1076"/>
          <ac:picMkLst>
            <pc:docMk/>
            <pc:sldMk cId="0" sldId="261"/>
            <ac:picMk id="15" creationId="{62D3E7A8-1D5D-10BF-639D-B2279A399C8E}"/>
          </ac:picMkLst>
        </pc:picChg>
        <pc:picChg chg="add mod">
          <ac:chgData name="Charlotte Moss" userId="17b589c9-cb67-41ed-a894-f82ca12b573d" providerId="ADAL" clId="{87293467-60AC-4694-9246-F2A7690CE007}" dt="2023-06-23T15:21:55.733" v="212" actId="1076"/>
          <ac:picMkLst>
            <pc:docMk/>
            <pc:sldMk cId="0" sldId="261"/>
            <ac:picMk id="16" creationId="{1BA504BC-B213-C192-6A9A-CBA82ACD7E7A}"/>
          </ac:picMkLst>
        </pc:picChg>
      </pc:sldChg>
      <pc:sldChg chg="addSp delSp modSp mod modNotesTx">
        <pc:chgData name="Charlotte Moss" userId="17b589c9-cb67-41ed-a894-f82ca12b573d" providerId="ADAL" clId="{87293467-60AC-4694-9246-F2A7690CE007}" dt="2023-06-29T10:27:18.818" v="3357" actId="1036"/>
        <pc:sldMkLst>
          <pc:docMk/>
          <pc:sldMk cId="0" sldId="275"/>
        </pc:sldMkLst>
        <pc:spChg chg="add del mod">
          <ac:chgData name="Charlotte Moss" userId="17b589c9-cb67-41ed-a894-f82ca12b573d" providerId="ADAL" clId="{87293467-60AC-4694-9246-F2A7690CE007}" dt="2023-06-29T10:26:57.286" v="3343" actId="478"/>
          <ac:spMkLst>
            <pc:docMk/>
            <pc:sldMk cId="0" sldId="275"/>
            <ac:spMk id="3" creationId="{1F6755AA-E94A-FC7D-F21B-B7D9F92D9441}"/>
          </ac:spMkLst>
        </pc:spChg>
        <pc:spChg chg="mod">
          <ac:chgData name="Charlotte Moss" userId="17b589c9-cb67-41ed-a894-f82ca12b573d" providerId="ADAL" clId="{87293467-60AC-4694-9246-F2A7690CE007}" dt="2023-06-29T10:27:12.435" v="3344"/>
          <ac:spMkLst>
            <pc:docMk/>
            <pc:sldMk cId="0" sldId="275"/>
            <ac:spMk id="7" creationId="{10A73716-DBA9-A246-AC21-A93F27FEFC84}"/>
          </ac:spMkLst>
        </pc:spChg>
        <pc:spChg chg="mod">
          <ac:chgData name="Charlotte Moss" userId="17b589c9-cb67-41ed-a894-f82ca12b573d" providerId="ADAL" clId="{87293467-60AC-4694-9246-F2A7690CE007}" dt="2023-06-27T15:55:01.382" v="3287" actId="20577"/>
          <ac:spMkLst>
            <pc:docMk/>
            <pc:sldMk cId="0" sldId="275"/>
            <ac:spMk id="9" creationId="{3FB254EC-1FC5-4D22-BD0A-34EB0D0AE9D2}"/>
          </ac:spMkLst>
        </pc:spChg>
        <pc:spChg chg="mod">
          <ac:chgData name="Charlotte Moss" userId="17b589c9-cb67-41ed-a894-f82ca12b573d" providerId="ADAL" clId="{87293467-60AC-4694-9246-F2A7690CE007}" dt="2023-06-29T10:26:38.313" v="3342" actId="20577"/>
          <ac:spMkLst>
            <pc:docMk/>
            <pc:sldMk cId="0" sldId="275"/>
            <ac:spMk id="47" creationId="{00000000-0000-0000-0000-000000000000}"/>
          </ac:spMkLst>
        </pc:spChg>
        <pc:grpChg chg="add mod">
          <ac:chgData name="Charlotte Moss" userId="17b589c9-cb67-41ed-a894-f82ca12b573d" providerId="ADAL" clId="{87293467-60AC-4694-9246-F2A7690CE007}" dt="2023-06-29T10:27:18.818" v="3357" actId="1036"/>
          <ac:grpSpMkLst>
            <pc:docMk/>
            <pc:sldMk cId="0" sldId="275"/>
            <ac:grpSpMk id="6" creationId="{A46F3B4A-3716-ADA8-1CEC-A328E0CE081E}"/>
          </ac:grpSpMkLst>
        </pc:grpChg>
        <pc:picChg chg="add mod">
          <ac:chgData name="Charlotte Moss" userId="17b589c9-cb67-41ed-a894-f82ca12b573d" providerId="ADAL" clId="{87293467-60AC-4694-9246-F2A7690CE007}" dt="2023-06-29T10:27:18.818" v="3357" actId="1036"/>
          <ac:picMkLst>
            <pc:docMk/>
            <pc:sldMk cId="0" sldId="275"/>
            <ac:picMk id="4" creationId="{AC32BC4D-07D4-D195-D9FB-0F3887956998}"/>
          </ac:picMkLst>
        </pc:picChg>
        <pc:picChg chg="add mod">
          <ac:chgData name="Charlotte Moss" userId="17b589c9-cb67-41ed-a894-f82ca12b573d" providerId="ADAL" clId="{87293467-60AC-4694-9246-F2A7690CE007}" dt="2023-06-29T10:27:18.818" v="3357" actId="1036"/>
          <ac:picMkLst>
            <pc:docMk/>
            <pc:sldMk cId="0" sldId="275"/>
            <ac:picMk id="5" creationId="{8B908817-C012-701D-94F9-0F884AF30330}"/>
          </ac:picMkLst>
        </pc:picChg>
        <pc:picChg chg="mod">
          <ac:chgData name="Charlotte Moss" userId="17b589c9-cb67-41ed-a894-f82ca12b573d" providerId="ADAL" clId="{87293467-60AC-4694-9246-F2A7690CE007}" dt="2023-06-29T10:27:12.435" v="3344"/>
          <ac:picMkLst>
            <pc:docMk/>
            <pc:sldMk cId="0" sldId="275"/>
            <ac:picMk id="12" creationId="{ECB63D63-D6D5-80C0-8754-67BEA2679963}"/>
          </ac:picMkLst>
        </pc:picChg>
      </pc:sldChg>
      <pc:sldChg chg="del">
        <pc:chgData name="Charlotte Moss" userId="17b589c9-cb67-41ed-a894-f82ca12b573d" providerId="ADAL" clId="{87293467-60AC-4694-9246-F2A7690CE007}" dt="2023-06-26T15:35:25.737" v="3251" actId="47"/>
        <pc:sldMkLst>
          <pc:docMk/>
          <pc:sldMk cId="310840686" sldId="276"/>
        </pc:sldMkLst>
      </pc:sldChg>
      <pc:sldChg chg="del">
        <pc:chgData name="Charlotte Moss" userId="17b589c9-cb67-41ed-a894-f82ca12b573d" providerId="ADAL" clId="{87293467-60AC-4694-9246-F2A7690CE007}" dt="2023-06-26T15:35:24.326" v="3250" actId="47"/>
        <pc:sldMkLst>
          <pc:docMk/>
          <pc:sldMk cId="0" sldId="277"/>
        </pc:sldMkLst>
      </pc:sldChg>
      <pc:sldChg chg="del">
        <pc:chgData name="Charlotte Moss" userId="17b589c9-cb67-41ed-a894-f82ca12b573d" providerId="ADAL" clId="{87293467-60AC-4694-9246-F2A7690CE007}" dt="2023-06-26T15:35:24.326" v="3250" actId="47"/>
        <pc:sldMkLst>
          <pc:docMk/>
          <pc:sldMk cId="320847374" sldId="279"/>
        </pc:sldMkLst>
      </pc:sldChg>
      <pc:sldChg chg="addSp delSp modSp mod ord delAnim modAnim modNotesTx">
        <pc:chgData name="Charlotte Moss" userId="17b589c9-cb67-41ed-a894-f82ca12b573d" providerId="ADAL" clId="{87293467-60AC-4694-9246-F2A7690CE007}" dt="2023-06-27T15:56:01.381" v="3291" actId="1076"/>
        <pc:sldMkLst>
          <pc:docMk/>
          <pc:sldMk cId="0" sldId="281"/>
        </pc:sldMkLst>
        <pc:spChg chg="add mod">
          <ac:chgData name="Charlotte Moss" userId="17b589c9-cb67-41ed-a894-f82ca12b573d" providerId="ADAL" clId="{87293467-60AC-4694-9246-F2A7690CE007}" dt="2023-06-26T15:33:11.185" v="3242" actId="5793"/>
          <ac:spMkLst>
            <pc:docMk/>
            <pc:sldMk cId="0" sldId="281"/>
            <ac:spMk id="2" creationId="{9C058F57-32DA-CC6C-962B-91FAC51C338D}"/>
          </ac:spMkLst>
        </pc:spChg>
        <pc:spChg chg="add del">
          <ac:chgData name="Charlotte Moss" userId="17b589c9-cb67-41ed-a894-f82ca12b573d" providerId="ADAL" clId="{87293467-60AC-4694-9246-F2A7690CE007}" dt="2023-06-26T15:00:49.995" v="1803" actId="11529"/>
          <ac:spMkLst>
            <pc:docMk/>
            <pc:sldMk cId="0" sldId="281"/>
            <ac:spMk id="6" creationId="{1065C484-A1B8-C7E3-7609-B55726C27682}"/>
          </ac:spMkLst>
        </pc:spChg>
        <pc:spChg chg="add mod">
          <ac:chgData name="Charlotte Moss" userId="17b589c9-cb67-41ed-a894-f82ca12b573d" providerId="ADAL" clId="{87293467-60AC-4694-9246-F2A7690CE007}" dt="2023-06-26T15:09:36.424" v="1981" actId="1076"/>
          <ac:spMkLst>
            <pc:docMk/>
            <pc:sldMk cId="0" sldId="281"/>
            <ac:spMk id="7" creationId="{5FD79430-CBD7-0D5F-3F81-675E9FCC42FA}"/>
          </ac:spMkLst>
        </pc:spChg>
        <pc:spChg chg="del">
          <ac:chgData name="Charlotte Moss" userId="17b589c9-cb67-41ed-a894-f82ca12b573d" providerId="ADAL" clId="{87293467-60AC-4694-9246-F2A7690CE007}" dt="2023-06-26T14:59:36.839" v="1796" actId="478"/>
          <ac:spMkLst>
            <pc:docMk/>
            <pc:sldMk cId="0" sldId="281"/>
            <ac:spMk id="9" creationId="{FA8CB7F0-F8CF-4B81-B158-8063FEDA7D6B}"/>
          </ac:spMkLst>
        </pc:spChg>
        <pc:spChg chg="add mod">
          <ac:chgData name="Charlotte Moss" userId="17b589c9-cb67-41ed-a894-f82ca12b573d" providerId="ADAL" clId="{87293467-60AC-4694-9246-F2A7690CE007}" dt="2023-06-26T15:24:27.754" v="2267" actId="1076"/>
          <ac:spMkLst>
            <pc:docMk/>
            <pc:sldMk cId="0" sldId="281"/>
            <ac:spMk id="11" creationId="{70E90B8A-871C-5BA3-A14E-67F6FE0E94BA}"/>
          </ac:spMkLst>
        </pc:spChg>
        <pc:spChg chg="del">
          <ac:chgData name="Charlotte Moss" userId="17b589c9-cb67-41ed-a894-f82ca12b573d" providerId="ADAL" clId="{87293467-60AC-4694-9246-F2A7690CE007}" dt="2023-06-26T14:58:24.665" v="1617" actId="478"/>
          <ac:spMkLst>
            <pc:docMk/>
            <pc:sldMk cId="0" sldId="281"/>
            <ac:spMk id="13" creationId="{D61BF50F-5CB7-4021-9F5B-9A2BB38F70D9}"/>
          </ac:spMkLst>
        </pc:spChg>
        <pc:spChg chg="del">
          <ac:chgData name="Charlotte Moss" userId="17b589c9-cb67-41ed-a894-f82ca12b573d" providerId="ADAL" clId="{87293467-60AC-4694-9246-F2A7690CE007}" dt="2023-06-26T14:59:36.839" v="1796" actId="478"/>
          <ac:spMkLst>
            <pc:docMk/>
            <pc:sldMk cId="0" sldId="281"/>
            <ac:spMk id="15" creationId="{E094FD90-0D83-47F8-89A4-772DF44F575F}"/>
          </ac:spMkLst>
        </pc:spChg>
        <pc:spChg chg="del">
          <ac:chgData name="Charlotte Moss" userId="17b589c9-cb67-41ed-a894-f82ca12b573d" providerId="ADAL" clId="{87293467-60AC-4694-9246-F2A7690CE007}" dt="2023-06-26T14:59:36.839" v="1796" actId="478"/>
          <ac:spMkLst>
            <pc:docMk/>
            <pc:sldMk cId="0" sldId="281"/>
            <ac:spMk id="16" creationId="{CFD2B835-F5BF-47D4-B4C7-88AAE0F15E80}"/>
          </ac:spMkLst>
        </pc:spChg>
        <pc:spChg chg="del">
          <ac:chgData name="Charlotte Moss" userId="17b589c9-cb67-41ed-a894-f82ca12b573d" providerId="ADAL" clId="{87293467-60AC-4694-9246-F2A7690CE007}" dt="2023-06-26T14:59:36.839" v="1796" actId="478"/>
          <ac:spMkLst>
            <pc:docMk/>
            <pc:sldMk cId="0" sldId="281"/>
            <ac:spMk id="17" creationId="{257623FD-7C94-435C-A16D-BE56DC83EBF2}"/>
          </ac:spMkLst>
        </pc:spChg>
        <pc:spChg chg="del">
          <ac:chgData name="Charlotte Moss" userId="17b589c9-cb67-41ed-a894-f82ca12b573d" providerId="ADAL" clId="{87293467-60AC-4694-9246-F2A7690CE007}" dt="2023-06-26T14:58:24.665" v="1617" actId="478"/>
          <ac:spMkLst>
            <pc:docMk/>
            <pc:sldMk cId="0" sldId="281"/>
            <ac:spMk id="18" creationId="{1B9789A6-93AC-424F-BAEC-519C6B77E08D}"/>
          </ac:spMkLst>
        </pc:spChg>
        <pc:spChg chg="add mod ord">
          <ac:chgData name="Charlotte Moss" userId="17b589c9-cb67-41ed-a894-f82ca12b573d" providerId="ADAL" clId="{87293467-60AC-4694-9246-F2A7690CE007}" dt="2023-06-26T15:24:27.754" v="2267" actId="1076"/>
          <ac:spMkLst>
            <pc:docMk/>
            <pc:sldMk cId="0" sldId="281"/>
            <ac:spMk id="19" creationId="{11EFDD91-0733-4773-ED6D-9CF871FB6A39}"/>
          </ac:spMkLst>
        </pc:spChg>
        <pc:spChg chg="del">
          <ac:chgData name="Charlotte Moss" userId="17b589c9-cb67-41ed-a894-f82ca12b573d" providerId="ADAL" clId="{87293467-60AC-4694-9246-F2A7690CE007}" dt="2023-06-26T14:59:36.839" v="1796" actId="478"/>
          <ac:spMkLst>
            <pc:docMk/>
            <pc:sldMk cId="0" sldId="281"/>
            <ac:spMk id="20" creationId="{741D7855-51C4-49F5-B43C-C9C8805C6DE6}"/>
          </ac:spMkLst>
        </pc:spChg>
        <pc:spChg chg="del">
          <ac:chgData name="Charlotte Moss" userId="17b589c9-cb67-41ed-a894-f82ca12b573d" providerId="ADAL" clId="{87293467-60AC-4694-9246-F2A7690CE007}" dt="2023-06-26T14:59:36.839" v="1796" actId="478"/>
          <ac:spMkLst>
            <pc:docMk/>
            <pc:sldMk cId="0" sldId="281"/>
            <ac:spMk id="21" creationId="{61E23715-4B11-4DD2-A77F-9E251DE49F2A}"/>
          </ac:spMkLst>
        </pc:spChg>
        <pc:spChg chg="add mod">
          <ac:chgData name="Charlotte Moss" userId="17b589c9-cb67-41ed-a894-f82ca12b573d" providerId="ADAL" clId="{87293467-60AC-4694-9246-F2A7690CE007}" dt="2023-06-26T15:24:11.642" v="2257" actId="465"/>
          <ac:spMkLst>
            <pc:docMk/>
            <pc:sldMk cId="0" sldId="281"/>
            <ac:spMk id="23" creationId="{D2350774-AFCB-2BF8-8874-1B0F8173C2F7}"/>
          </ac:spMkLst>
        </pc:spChg>
        <pc:spChg chg="add mod">
          <ac:chgData name="Charlotte Moss" userId="17b589c9-cb67-41ed-a894-f82ca12b573d" providerId="ADAL" clId="{87293467-60AC-4694-9246-F2A7690CE007}" dt="2023-06-26T15:15:42.460" v="2082" actId="1076"/>
          <ac:spMkLst>
            <pc:docMk/>
            <pc:sldMk cId="0" sldId="281"/>
            <ac:spMk id="30" creationId="{B97FC84F-F61F-69EE-7752-356E27FFCCE4}"/>
          </ac:spMkLst>
        </pc:spChg>
        <pc:spChg chg="add del mod">
          <ac:chgData name="Charlotte Moss" userId="17b589c9-cb67-41ed-a894-f82ca12b573d" providerId="ADAL" clId="{87293467-60AC-4694-9246-F2A7690CE007}" dt="2023-06-26T15:11:58.820" v="2002" actId="478"/>
          <ac:spMkLst>
            <pc:docMk/>
            <pc:sldMk cId="0" sldId="281"/>
            <ac:spMk id="31" creationId="{7DF209AB-7D0E-74AE-4C4C-DEF7E61256EC}"/>
          </ac:spMkLst>
        </pc:spChg>
        <pc:spChg chg="add mod">
          <ac:chgData name="Charlotte Moss" userId="17b589c9-cb67-41ed-a894-f82ca12b573d" providerId="ADAL" clId="{87293467-60AC-4694-9246-F2A7690CE007}" dt="2023-06-26T15:24:35.893" v="2268" actId="1076"/>
          <ac:spMkLst>
            <pc:docMk/>
            <pc:sldMk cId="0" sldId="281"/>
            <ac:spMk id="37" creationId="{0B8010C7-B6FE-FCB7-BBCB-257D6CD45F44}"/>
          </ac:spMkLst>
        </pc:spChg>
        <pc:spChg chg="add mod">
          <ac:chgData name="Charlotte Moss" userId="17b589c9-cb67-41ed-a894-f82ca12b573d" providerId="ADAL" clId="{87293467-60AC-4694-9246-F2A7690CE007}" dt="2023-06-26T15:31:07.648" v="3203" actId="1035"/>
          <ac:spMkLst>
            <pc:docMk/>
            <pc:sldMk cId="0" sldId="281"/>
            <ac:spMk id="45" creationId="{0D1A9AD3-12D4-F596-BB6E-5C5B92ACE338}"/>
          </ac:spMkLst>
        </pc:spChg>
        <pc:spChg chg="add mod">
          <ac:chgData name="Charlotte Moss" userId="17b589c9-cb67-41ed-a894-f82ca12b573d" providerId="ADAL" clId="{87293467-60AC-4694-9246-F2A7690CE007}" dt="2023-06-26T15:23:34.258" v="2230" actId="1035"/>
          <ac:spMkLst>
            <pc:docMk/>
            <pc:sldMk cId="0" sldId="281"/>
            <ac:spMk id="47" creationId="{4B332518-435F-CFBE-1DAF-0A5CD1C8BA28}"/>
          </ac:spMkLst>
        </pc:spChg>
        <pc:spChg chg="add mod">
          <ac:chgData name="Charlotte Moss" userId="17b589c9-cb67-41ed-a894-f82ca12b573d" providerId="ADAL" clId="{87293467-60AC-4694-9246-F2A7690CE007}" dt="2023-06-26T15:24:17.955" v="2266" actId="1035"/>
          <ac:spMkLst>
            <pc:docMk/>
            <pc:sldMk cId="0" sldId="281"/>
            <ac:spMk id="48" creationId="{45492D3A-C85B-5DB1-8347-0CCD8564A220}"/>
          </ac:spMkLst>
        </pc:spChg>
        <pc:spChg chg="add mod">
          <ac:chgData name="Charlotte Moss" userId="17b589c9-cb67-41ed-a894-f82ca12b573d" providerId="ADAL" clId="{87293467-60AC-4694-9246-F2A7690CE007}" dt="2023-06-26T15:23:58.066" v="2256" actId="1035"/>
          <ac:spMkLst>
            <pc:docMk/>
            <pc:sldMk cId="0" sldId="281"/>
            <ac:spMk id="49" creationId="{C16139E7-C6FA-386B-BA55-0AD5CC32AAFE}"/>
          </ac:spMkLst>
        </pc:spChg>
        <pc:spChg chg="add mod">
          <ac:chgData name="Charlotte Moss" userId="17b589c9-cb67-41ed-a894-f82ca12b573d" providerId="ADAL" clId="{87293467-60AC-4694-9246-F2A7690CE007}" dt="2023-06-26T15:25:31.906" v="2306" actId="1036"/>
          <ac:spMkLst>
            <pc:docMk/>
            <pc:sldMk cId="0" sldId="281"/>
            <ac:spMk id="50" creationId="{30BD8264-6B0B-A517-4832-B0A4E8DFBCD4}"/>
          </ac:spMkLst>
        </pc:spChg>
        <pc:spChg chg="add mod">
          <ac:chgData name="Charlotte Moss" userId="17b589c9-cb67-41ed-a894-f82ca12b573d" providerId="ADAL" clId="{87293467-60AC-4694-9246-F2A7690CE007}" dt="2023-06-26T15:25:50.577" v="2359" actId="6549"/>
          <ac:spMkLst>
            <pc:docMk/>
            <pc:sldMk cId="0" sldId="281"/>
            <ac:spMk id="51" creationId="{1C3D4897-65DB-B534-51FB-EF26BC5EB61C}"/>
          </ac:spMkLst>
        </pc:spChg>
        <pc:spChg chg="add mod">
          <ac:chgData name="Charlotte Moss" userId="17b589c9-cb67-41ed-a894-f82ca12b573d" providerId="ADAL" clId="{87293467-60AC-4694-9246-F2A7690CE007}" dt="2023-06-26T15:31:09.968" v="3204" actId="1035"/>
          <ac:spMkLst>
            <pc:docMk/>
            <pc:sldMk cId="0" sldId="281"/>
            <ac:spMk id="52" creationId="{B0FEC587-A716-F263-1790-817A082D1BD2}"/>
          </ac:spMkLst>
        </pc:spChg>
        <pc:spChg chg="mod">
          <ac:chgData name="Charlotte Moss" userId="17b589c9-cb67-41ed-a894-f82ca12b573d" providerId="ADAL" clId="{87293467-60AC-4694-9246-F2A7690CE007}" dt="2023-06-26T15:17:09.367" v="2145" actId="5793"/>
          <ac:spMkLst>
            <pc:docMk/>
            <pc:sldMk cId="0" sldId="281"/>
            <ac:spMk id="112" creationId="{00000000-0000-0000-0000-000000000000}"/>
          </ac:spMkLst>
        </pc:spChg>
        <pc:grpChg chg="add del mod">
          <ac:chgData name="Charlotte Moss" userId="17b589c9-cb67-41ed-a894-f82ca12b573d" providerId="ADAL" clId="{87293467-60AC-4694-9246-F2A7690CE007}" dt="2023-06-26T15:08:09.142" v="1960" actId="165"/>
          <ac:grpSpMkLst>
            <pc:docMk/>
            <pc:sldMk cId="0" sldId="281"/>
            <ac:grpSpMk id="26" creationId="{8B733803-D6F8-DFA2-4AF6-5CFF576BFA78}"/>
          </ac:grpSpMkLst>
        </pc:grpChg>
        <pc:grpChg chg="add del mod">
          <ac:chgData name="Charlotte Moss" userId="17b589c9-cb67-41ed-a894-f82ca12b573d" providerId="ADAL" clId="{87293467-60AC-4694-9246-F2A7690CE007}" dt="2023-06-26T15:12:20.660" v="2006" actId="165"/>
          <ac:grpSpMkLst>
            <pc:docMk/>
            <pc:sldMk cId="0" sldId="281"/>
            <ac:grpSpMk id="34" creationId="{35934B6A-37BB-DA46-AF62-028D102912F5}"/>
          </ac:grpSpMkLst>
        </pc:grpChg>
        <pc:grpChg chg="add del mod">
          <ac:chgData name="Charlotte Moss" userId="17b589c9-cb67-41ed-a894-f82ca12b573d" providerId="ADAL" clId="{87293467-60AC-4694-9246-F2A7690CE007}" dt="2023-06-26T15:13:47.158" v="2046" actId="165"/>
          <ac:grpSpMkLst>
            <pc:docMk/>
            <pc:sldMk cId="0" sldId="281"/>
            <ac:grpSpMk id="39" creationId="{3F76A308-18F1-5B42-5CEE-ADD1F5BE3CBC}"/>
          </ac:grpSpMkLst>
        </pc:grpChg>
        <pc:grpChg chg="add mod">
          <ac:chgData name="Charlotte Moss" userId="17b589c9-cb67-41ed-a894-f82ca12b573d" providerId="ADAL" clId="{87293467-60AC-4694-9246-F2A7690CE007}" dt="2023-06-26T15:24:35.893" v="2268" actId="1076"/>
          <ac:grpSpMkLst>
            <pc:docMk/>
            <pc:sldMk cId="0" sldId="281"/>
            <ac:grpSpMk id="42" creationId="{CCFD0891-6E24-5F35-D393-0C713B3B1D80}"/>
          </ac:grpSpMkLst>
        </pc:grpChg>
        <pc:graphicFrameChg chg="del">
          <ac:chgData name="Charlotte Moss" userId="17b589c9-cb67-41ed-a894-f82ca12b573d" providerId="ADAL" clId="{87293467-60AC-4694-9246-F2A7690CE007}" dt="2023-06-26T14:59:36.839" v="1796" actId="478"/>
          <ac:graphicFrameMkLst>
            <pc:docMk/>
            <pc:sldMk cId="0" sldId="281"/>
            <ac:graphicFrameMk id="111" creationId="{00000000-0000-0000-0000-000000000000}"/>
          </ac:graphicFrameMkLst>
        </pc:graphicFrameChg>
        <pc:picChg chg="add mod">
          <ac:chgData name="Charlotte Moss" userId="17b589c9-cb67-41ed-a894-f82ca12b573d" providerId="ADAL" clId="{87293467-60AC-4694-9246-F2A7690CE007}" dt="2023-06-27T15:56:01.381" v="3291" actId="1076"/>
          <ac:picMkLst>
            <pc:docMk/>
            <pc:sldMk cId="0" sldId="281"/>
            <ac:picMk id="4" creationId="{0FCF1017-89AA-8671-318E-AB262989703E}"/>
          </ac:picMkLst>
        </pc:picChg>
        <pc:picChg chg="add mod">
          <ac:chgData name="Charlotte Moss" userId="17b589c9-cb67-41ed-a894-f82ca12b573d" providerId="ADAL" clId="{87293467-60AC-4694-9246-F2A7690CE007}" dt="2023-06-27T15:55:57.070" v="3289" actId="1076"/>
          <ac:picMkLst>
            <pc:docMk/>
            <pc:sldMk cId="0" sldId="281"/>
            <ac:picMk id="5" creationId="{E182FB11-F137-3028-8025-51A70F50DFA6}"/>
          </ac:picMkLst>
        </pc:picChg>
        <pc:picChg chg="add mod">
          <ac:chgData name="Charlotte Moss" userId="17b589c9-cb67-41ed-a894-f82ca12b573d" providerId="ADAL" clId="{87293467-60AC-4694-9246-F2A7690CE007}" dt="2023-06-27T15:51:07.144" v="3282" actId="1076"/>
          <ac:picMkLst>
            <pc:docMk/>
            <pc:sldMk cId="0" sldId="281"/>
            <ac:picMk id="6" creationId="{E4F75578-B778-0415-617F-72C039F7B800}"/>
          </ac:picMkLst>
        </pc:picChg>
        <pc:picChg chg="add mod">
          <ac:chgData name="Charlotte Moss" userId="17b589c9-cb67-41ed-a894-f82ca12b573d" providerId="ADAL" clId="{87293467-60AC-4694-9246-F2A7690CE007}" dt="2023-06-26T15:34:20.927" v="3245" actId="1076"/>
          <ac:picMkLst>
            <pc:docMk/>
            <pc:sldMk cId="0" sldId="281"/>
            <ac:picMk id="10" creationId="{9C9B4736-B651-178C-3F27-83149C7EFA80}"/>
          </ac:picMkLst>
        </pc:picChg>
        <pc:picChg chg="add mod">
          <ac:chgData name="Charlotte Moss" userId="17b589c9-cb67-41ed-a894-f82ca12b573d" providerId="ADAL" clId="{87293467-60AC-4694-9246-F2A7690CE007}" dt="2023-06-26T15:24:27.754" v="2267" actId="1076"/>
          <ac:picMkLst>
            <pc:docMk/>
            <pc:sldMk cId="0" sldId="281"/>
            <ac:picMk id="12" creationId="{E7544CFC-3DE7-7D47-2974-89F3AC8897C4}"/>
          </ac:picMkLst>
        </pc:picChg>
        <pc:picChg chg="del">
          <ac:chgData name="Charlotte Moss" userId="17b589c9-cb67-41ed-a894-f82ca12b573d" providerId="ADAL" clId="{87293467-60AC-4694-9246-F2A7690CE007}" dt="2023-06-26T14:58:25.611" v="1618" actId="478"/>
          <ac:picMkLst>
            <pc:docMk/>
            <pc:sldMk cId="0" sldId="281"/>
            <ac:picMk id="14" creationId="{9673C7A2-D812-470F-9A9F-67800F494168}"/>
          </ac:picMkLst>
        </pc:picChg>
        <pc:picChg chg="add mod">
          <ac:chgData name="Charlotte Moss" userId="17b589c9-cb67-41ed-a894-f82ca12b573d" providerId="ADAL" clId="{87293467-60AC-4694-9246-F2A7690CE007}" dt="2023-06-26T15:24:27.754" v="2267" actId="1076"/>
          <ac:picMkLst>
            <pc:docMk/>
            <pc:sldMk cId="0" sldId="281"/>
            <ac:picMk id="22" creationId="{D80929F2-7A9D-A64C-B258-D023CF8A6D1A}"/>
          </ac:picMkLst>
        </pc:picChg>
        <pc:picChg chg="add del mod">
          <ac:chgData name="Charlotte Moss" userId="17b589c9-cb67-41ed-a894-f82ca12b573d" providerId="ADAL" clId="{87293467-60AC-4694-9246-F2A7690CE007}" dt="2023-06-26T15:07:20.230" v="1949" actId="478"/>
          <ac:picMkLst>
            <pc:docMk/>
            <pc:sldMk cId="0" sldId="281"/>
            <ac:picMk id="24" creationId="{908EF1A8-9471-4EF4-8480-5E29DDF1DC78}"/>
          </ac:picMkLst>
        </pc:picChg>
        <pc:picChg chg="add mod">
          <ac:chgData name="Charlotte Moss" userId="17b589c9-cb67-41ed-a894-f82ca12b573d" providerId="ADAL" clId="{87293467-60AC-4694-9246-F2A7690CE007}" dt="2023-06-26T15:34:26.039" v="3247" actId="1076"/>
          <ac:picMkLst>
            <pc:docMk/>
            <pc:sldMk cId="0" sldId="281"/>
            <ac:picMk id="25" creationId="{9ADC2A70-B8FF-DC15-AAD4-2CD9EE195FD3}"/>
          </ac:picMkLst>
        </pc:picChg>
        <pc:picChg chg="mod topLvl">
          <ac:chgData name="Charlotte Moss" userId="17b589c9-cb67-41ed-a894-f82ca12b573d" providerId="ADAL" clId="{87293467-60AC-4694-9246-F2A7690CE007}" dt="2023-06-26T15:34:29.720" v="3249" actId="1076"/>
          <ac:picMkLst>
            <pc:docMk/>
            <pc:sldMk cId="0" sldId="281"/>
            <ac:picMk id="27" creationId="{61631E41-4955-F2BA-F1EB-C9C2C9E981B9}"/>
          </ac:picMkLst>
        </pc:picChg>
        <pc:picChg chg="del mod topLvl">
          <ac:chgData name="Charlotte Moss" userId="17b589c9-cb67-41ed-a894-f82ca12b573d" providerId="ADAL" clId="{87293467-60AC-4694-9246-F2A7690CE007}" dt="2023-06-26T15:08:11.335" v="1961" actId="478"/>
          <ac:picMkLst>
            <pc:docMk/>
            <pc:sldMk cId="0" sldId="281"/>
            <ac:picMk id="28" creationId="{E600860C-D074-7EA3-12EB-F9F32ABEF785}"/>
          </ac:picMkLst>
        </pc:picChg>
        <pc:picChg chg="add mod">
          <ac:chgData name="Charlotte Moss" userId="17b589c9-cb67-41ed-a894-f82ca12b573d" providerId="ADAL" clId="{87293467-60AC-4694-9246-F2A7690CE007}" dt="2023-06-26T15:09:36.424" v="1981" actId="1076"/>
          <ac:picMkLst>
            <pc:docMk/>
            <pc:sldMk cId="0" sldId="281"/>
            <ac:picMk id="29" creationId="{300137E2-300B-4486-34F7-17F59A2724D9}"/>
          </ac:picMkLst>
        </pc:picChg>
        <pc:picChg chg="add del mod">
          <ac:chgData name="Charlotte Moss" userId="17b589c9-cb67-41ed-a894-f82ca12b573d" providerId="ADAL" clId="{87293467-60AC-4694-9246-F2A7690CE007}" dt="2023-06-26T15:11:57.653" v="2000" actId="478"/>
          <ac:picMkLst>
            <pc:docMk/>
            <pc:sldMk cId="0" sldId="281"/>
            <ac:picMk id="32" creationId="{2CB3DAB2-1AFE-CA88-8DF0-25B266BCACC1}"/>
          </ac:picMkLst>
        </pc:picChg>
        <pc:picChg chg="add del mod">
          <ac:chgData name="Charlotte Moss" userId="17b589c9-cb67-41ed-a894-f82ca12b573d" providerId="ADAL" clId="{87293467-60AC-4694-9246-F2A7690CE007}" dt="2023-06-26T15:11:58.342" v="2001" actId="478"/>
          <ac:picMkLst>
            <pc:docMk/>
            <pc:sldMk cId="0" sldId="281"/>
            <ac:picMk id="33" creationId="{8A508A5E-4C0B-6304-0A8B-1F3366F6B976}"/>
          </ac:picMkLst>
        </pc:picChg>
        <pc:picChg chg="mod topLvl">
          <ac:chgData name="Charlotte Moss" userId="17b589c9-cb67-41ed-a894-f82ca12b573d" providerId="ADAL" clId="{87293467-60AC-4694-9246-F2A7690CE007}" dt="2023-06-26T15:15:42.460" v="2082" actId="1076"/>
          <ac:picMkLst>
            <pc:docMk/>
            <pc:sldMk cId="0" sldId="281"/>
            <ac:picMk id="35" creationId="{9EEDDD72-E92F-6270-45F2-F14B4676A6C6}"/>
          </ac:picMkLst>
        </pc:picChg>
        <pc:picChg chg="del mod topLvl">
          <ac:chgData name="Charlotte Moss" userId="17b589c9-cb67-41ed-a894-f82ca12b573d" providerId="ADAL" clId="{87293467-60AC-4694-9246-F2A7690CE007}" dt="2023-06-26T15:12:23.028" v="2007" actId="478"/>
          <ac:picMkLst>
            <pc:docMk/>
            <pc:sldMk cId="0" sldId="281"/>
            <ac:picMk id="36" creationId="{07EE10F5-881F-CD5E-EA11-6BBF07CBB4F9}"/>
          </ac:picMkLst>
        </pc:picChg>
        <pc:picChg chg="add del mod">
          <ac:chgData name="Charlotte Moss" userId="17b589c9-cb67-41ed-a894-f82ca12b573d" providerId="ADAL" clId="{87293467-60AC-4694-9246-F2A7690CE007}" dt="2023-06-26T15:13:21.862" v="2041" actId="478"/>
          <ac:picMkLst>
            <pc:docMk/>
            <pc:sldMk cId="0" sldId="281"/>
            <ac:picMk id="38" creationId="{C26C5CA8-45FA-CA57-AD6E-931E20B26CF4}"/>
          </ac:picMkLst>
        </pc:picChg>
        <pc:picChg chg="mod topLvl">
          <ac:chgData name="Charlotte Moss" userId="17b589c9-cb67-41ed-a894-f82ca12b573d" providerId="ADAL" clId="{87293467-60AC-4694-9246-F2A7690CE007}" dt="2023-06-26T15:24:35.893" v="2268" actId="1076"/>
          <ac:picMkLst>
            <pc:docMk/>
            <pc:sldMk cId="0" sldId="281"/>
            <ac:picMk id="40" creationId="{E514425F-AA46-E997-5277-AE1095ACEDD0}"/>
          </ac:picMkLst>
        </pc:picChg>
        <pc:picChg chg="del mod topLvl">
          <ac:chgData name="Charlotte Moss" userId="17b589c9-cb67-41ed-a894-f82ca12b573d" providerId="ADAL" clId="{87293467-60AC-4694-9246-F2A7690CE007}" dt="2023-06-26T15:13:48.629" v="2047" actId="478"/>
          <ac:picMkLst>
            <pc:docMk/>
            <pc:sldMk cId="0" sldId="281"/>
            <ac:picMk id="41" creationId="{0AD46459-A1E9-6503-ED30-933A5DD6B7E4}"/>
          </ac:picMkLst>
        </pc:picChg>
        <pc:picChg chg="mod">
          <ac:chgData name="Charlotte Moss" userId="17b589c9-cb67-41ed-a894-f82ca12b573d" providerId="ADAL" clId="{87293467-60AC-4694-9246-F2A7690CE007}" dt="2023-06-26T15:14:28.027" v="2053"/>
          <ac:picMkLst>
            <pc:docMk/>
            <pc:sldMk cId="0" sldId="281"/>
            <ac:picMk id="43" creationId="{DBD59B7E-E251-729F-863E-FEBA73ED168A}"/>
          </ac:picMkLst>
        </pc:picChg>
        <pc:picChg chg="mod">
          <ac:chgData name="Charlotte Moss" userId="17b589c9-cb67-41ed-a894-f82ca12b573d" providerId="ADAL" clId="{87293467-60AC-4694-9246-F2A7690CE007}" dt="2023-06-26T15:14:28.027" v="2053"/>
          <ac:picMkLst>
            <pc:docMk/>
            <pc:sldMk cId="0" sldId="281"/>
            <ac:picMk id="44" creationId="{8C4F8A73-1858-0D7B-029B-2844C1A638F2}"/>
          </ac:picMkLst>
        </pc:picChg>
        <pc:picChg chg="add del mod">
          <ac:chgData name="Charlotte Moss" userId="17b589c9-cb67-41ed-a894-f82ca12b573d" providerId="ADAL" clId="{87293467-60AC-4694-9246-F2A7690CE007}" dt="2023-06-27T15:50:44.168" v="3277" actId="478"/>
          <ac:picMkLst>
            <pc:docMk/>
            <pc:sldMk cId="0" sldId="281"/>
            <ac:picMk id="46" creationId="{9C0CE4D9-E581-07CD-5D47-16BF9AC87700}"/>
          </ac:picMkLst>
        </pc:picChg>
      </pc:sldChg>
      <pc:sldChg chg="del">
        <pc:chgData name="Charlotte Moss" userId="17b589c9-cb67-41ed-a894-f82ca12b573d" providerId="ADAL" clId="{87293467-60AC-4694-9246-F2A7690CE007}" dt="2023-06-26T15:35:26.211" v="3252" actId="47"/>
        <pc:sldMkLst>
          <pc:docMk/>
          <pc:sldMk cId="2292145713" sldId="289"/>
        </pc:sldMkLst>
      </pc:sldChg>
      <pc:sldChg chg="del">
        <pc:chgData name="Charlotte Moss" userId="17b589c9-cb67-41ed-a894-f82ca12b573d" providerId="ADAL" clId="{87293467-60AC-4694-9246-F2A7690CE007}" dt="2023-06-26T15:35:24.326" v="3250" actId="47"/>
        <pc:sldMkLst>
          <pc:docMk/>
          <pc:sldMk cId="4138849421" sldId="291"/>
        </pc:sldMkLst>
      </pc:sldChg>
      <pc:sldChg chg="del">
        <pc:chgData name="Charlotte Moss" userId="17b589c9-cb67-41ed-a894-f82ca12b573d" providerId="ADAL" clId="{87293467-60AC-4694-9246-F2A7690CE007}" dt="2023-06-26T15:35:24.326" v="3250" actId="47"/>
        <pc:sldMkLst>
          <pc:docMk/>
          <pc:sldMk cId="215103818" sldId="292"/>
        </pc:sldMkLst>
      </pc:sldChg>
      <pc:sldChg chg="del">
        <pc:chgData name="Charlotte Moss" userId="17b589c9-cb67-41ed-a894-f82ca12b573d" providerId="ADAL" clId="{87293467-60AC-4694-9246-F2A7690CE007}" dt="2023-06-26T15:35:24.326" v="3250" actId="47"/>
        <pc:sldMkLst>
          <pc:docMk/>
          <pc:sldMk cId="794777129" sldId="293"/>
        </pc:sldMkLst>
      </pc:sldChg>
      <pc:sldChg chg="del">
        <pc:chgData name="Charlotte Moss" userId="17b589c9-cb67-41ed-a894-f82ca12b573d" providerId="ADAL" clId="{87293467-60AC-4694-9246-F2A7690CE007}" dt="2023-06-26T15:35:24.326" v="3250" actId="47"/>
        <pc:sldMkLst>
          <pc:docMk/>
          <pc:sldMk cId="3761398597" sldId="294"/>
        </pc:sldMkLst>
      </pc:sldChg>
      <pc:sldChg chg="del">
        <pc:chgData name="Charlotte Moss" userId="17b589c9-cb67-41ed-a894-f82ca12b573d" providerId="ADAL" clId="{87293467-60AC-4694-9246-F2A7690CE007}" dt="2023-06-26T15:35:24.326" v="3250" actId="47"/>
        <pc:sldMkLst>
          <pc:docMk/>
          <pc:sldMk cId="4012219565" sldId="295"/>
        </pc:sldMkLst>
      </pc:sldChg>
      <pc:sldChg chg="del">
        <pc:chgData name="Charlotte Moss" userId="17b589c9-cb67-41ed-a894-f82ca12b573d" providerId="ADAL" clId="{87293467-60AC-4694-9246-F2A7690CE007}" dt="2023-06-26T15:35:24.326" v="3250" actId="47"/>
        <pc:sldMkLst>
          <pc:docMk/>
          <pc:sldMk cId="0" sldId="296"/>
        </pc:sldMkLst>
      </pc:sldChg>
      <pc:sldChg chg="del">
        <pc:chgData name="Charlotte Moss" userId="17b589c9-cb67-41ed-a894-f82ca12b573d" providerId="ADAL" clId="{87293467-60AC-4694-9246-F2A7690CE007}" dt="2023-06-26T15:35:24.326" v="3250" actId="47"/>
        <pc:sldMkLst>
          <pc:docMk/>
          <pc:sldMk cId="1870003926" sldId="297"/>
        </pc:sldMkLst>
      </pc:sldChg>
      <pc:sldChg chg="del">
        <pc:chgData name="Charlotte Moss" userId="17b589c9-cb67-41ed-a894-f82ca12b573d" providerId="ADAL" clId="{87293467-60AC-4694-9246-F2A7690CE007}" dt="2023-06-26T15:35:24.326" v="3250" actId="47"/>
        <pc:sldMkLst>
          <pc:docMk/>
          <pc:sldMk cId="3885875775" sldId="298"/>
        </pc:sldMkLst>
      </pc:sldChg>
      <pc:sldChg chg="del">
        <pc:chgData name="Charlotte Moss" userId="17b589c9-cb67-41ed-a894-f82ca12b573d" providerId="ADAL" clId="{87293467-60AC-4694-9246-F2A7690CE007}" dt="2023-06-26T15:35:24.326" v="3250" actId="47"/>
        <pc:sldMkLst>
          <pc:docMk/>
          <pc:sldMk cId="721996495" sldId="299"/>
        </pc:sldMkLst>
      </pc:sldChg>
      <pc:sldChg chg="addSp delSp modSp add del mod modAnim modNotesTx">
        <pc:chgData name="Charlotte Moss" userId="17b589c9-cb67-41ed-a894-f82ca12b573d" providerId="ADAL" clId="{87293467-60AC-4694-9246-F2A7690CE007}" dt="2023-06-29T13:24:02.731" v="4508" actId="14100"/>
        <pc:sldMkLst>
          <pc:docMk/>
          <pc:sldMk cId="4014773089" sldId="300"/>
        </pc:sldMkLst>
        <pc:spChg chg="mod">
          <ac:chgData name="Charlotte Moss" userId="17b589c9-cb67-41ed-a894-f82ca12b573d" providerId="ADAL" clId="{87293467-60AC-4694-9246-F2A7690CE007}" dt="2023-06-29T10:40:38.885" v="3420" actId="14100"/>
          <ac:spMkLst>
            <pc:docMk/>
            <pc:sldMk cId="4014773089" sldId="300"/>
            <ac:spMk id="6" creationId="{0E18BDA3-82BD-4894-A592-FE93BCF1E024}"/>
          </ac:spMkLst>
        </pc:spChg>
        <pc:spChg chg="mod">
          <ac:chgData name="Charlotte Moss" userId="17b589c9-cb67-41ed-a894-f82ca12b573d" providerId="ADAL" clId="{87293467-60AC-4694-9246-F2A7690CE007}" dt="2023-06-29T10:40:35.787" v="3419" actId="14100"/>
          <ac:spMkLst>
            <pc:docMk/>
            <pc:sldMk cId="4014773089" sldId="300"/>
            <ac:spMk id="8" creationId="{3D27BA28-F009-4BA6-BDCA-75D0354B8C38}"/>
          </ac:spMkLst>
        </pc:spChg>
        <pc:spChg chg="add mod">
          <ac:chgData name="Charlotte Moss" userId="17b589c9-cb67-41ed-a894-f82ca12b573d" providerId="ADAL" clId="{87293467-60AC-4694-9246-F2A7690CE007}" dt="2023-06-29T11:03:00.158" v="3965" actId="20577"/>
          <ac:spMkLst>
            <pc:docMk/>
            <pc:sldMk cId="4014773089" sldId="300"/>
            <ac:spMk id="10" creationId="{EEA5FEC8-AAF0-5628-136E-CA4ECCD9A076}"/>
          </ac:spMkLst>
        </pc:spChg>
        <pc:spChg chg="add del mod">
          <ac:chgData name="Charlotte Moss" userId="17b589c9-cb67-41ed-a894-f82ca12b573d" providerId="ADAL" clId="{87293467-60AC-4694-9246-F2A7690CE007}" dt="2023-06-29T10:50:55.327" v="3523" actId="478"/>
          <ac:spMkLst>
            <pc:docMk/>
            <pc:sldMk cId="4014773089" sldId="300"/>
            <ac:spMk id="13" creationId="{457FBAB7-327C-0F18-2CEC-6EE988EC2C32}"/>
          </ac:spMkLst>
        </pc:spChg>
        <pc:spChg chg="add mod">
          <ac:chgData name="Charlotte Moss" userId="17b589c9-cb67-41ed-a894-f82ca12b573d" providerId="ADAL" clId="{87293467-60AC-4694-9246-F2A7690CE007}" dt="2023-06-29T10:51:27.864" v="3546" actId="1076"/>
          <ac:spMkLst>
            <pc:docMk/>
            <pc:sldMk cId="4014773089" sldId="300"/>
            <ac:spMk id="14" creationId="{9CC5173F-1EB9-0F90-8E61-924980864779}"/>
          </ac:spMkLst>
        </pc:spChg>
        <pc:spChg chg="add mod">
          <ac:chgData name="Charlotte Moss" userId="17b589c9-cb67-41ed-a894-f82ca12b573d" providerId="ADAL" clId="{87293467-60AC-4694-9246-F2A7690CE007}" dt="2023-06-29T10:53:25.497" v="3597"/>
          <ac:spMkLst>
            <pc:docMk/>
            <pc:sldMk cId="4014773089" sldId="300"/>
            <ac:spMk id="16" creationId="{32B7D541-8019-B0B1-A6F3-008454678C81}"/>
          </ac:spMkLst>
        </pc:spChg>
        <pc:spChg chg="mod">
          <ac:chgData name="Charlotte Moss" userId="17b589c9-cb67-41ed-a894-f82ca12b573d" providerId="ADAL" clId="{87293467-60AC-4694-9246-F2A7690CE007}" dt="2023-06-29T13:24:02.731" v="4508" actId="14100"/>
          <ac:spMkLst>
            <pc:docMk/>
            <pc:sldMk cId="4014773089" sldId="300"/>
            <ac:spMk id="112" creationId="{00000000-0000-0000-0000-000000000000}"/>
          </ac:spMkLst>
        </pc:spChg>
        <pc:picChg chg="add del mod">
          <ac:chgData name="Charlotte Moss" userId="17b589c9-cb67-41ed-a894-f82ca12b573d" providerId="ADAL" clId="{87293467-60AC-4694-9246-F2A7690CE007}" dt="2023-06-29T10:48:08.306" v="3427" actId="478"/>
          <ac:picMkLst>
            <pc:docMk/>
            <pc:sldMk cId="4014773089" sldId="300"/>
            <ac:picMk id="4" creationId="{5648CA2A-AB70-9B89-EED1-B88BBC169006}"/>
          </ac:picMkLst>
        </pc:picChg>
        <pc:picChg chg="add mod">
          <ac:chgData name="Charlotte Moss" userId="17b589c9-cb67-41ed-a894-f82ca12b573d" providerId="ADAL" clId="{87293467-60AC-4694-9246-F2A7690CE007}" dt="2023-06-29T10:48:18.174" v="3432" actId="1076"/>
          <ac:picMkLst>
            <pc:docMk/>
            <pc:sldMk cId="4014773089" sldId="300"/>
            <ac:picMk id="9" creationId="{8A41F4E6-4621-D0D7-74B9-825720681217}"/>
          </ac:picMkLst>
        </pc:picChg>
        <pc:picChg chg="add mod">
          <ac:chgData name="Charlotte Moss" userId="17b589c9-cb67-41ed-a894-f82ca12b573d" providerId="ADAL" clId="{87293467-60AC-4694-9246-F2A7690CE007}" dt="2023-06-29T10:49:50.117" v="3503" actId="1076"/>
          <ac:picMkLst>
            <pc:docMk/>
            <pc:sldMk cId="4014773089" sldId="300"/>
            <ac:picMk id="11" creationId="{B1BFC308-CD20-ECAA-00A4-FA653E16FD1F}"/>
          </ac:picMkLst>
        </pc:picChg>
        <pc:picChg chg="add del mod">
          <ac:chgData name="Charlotte Moss" userId="17b589c9-cb67-41ed-a894-f82ca12b573d" providerId="ADAL" clId="{87293467-60AC-4694-9246-F2A7690CE007}" dt="2023-06-29T12:56:55.200" v="4434" actId="478"/>
          <ac:picMkLst>
            <pc:docMk/>
            <pc:sldMk cId="4014773089" sldId="300"/>
            <ac:picMk id="12" creationId="{AD1AC2AA-E62B-F72D-E5AE-EE575576931F}"/>
          </ac:picMkLst>
        </pc:picChg>
      </pc:sldChg>
      <pc:sldChg chg="del">
        <pc:chgData name="Charlotte Moss" userId="17b589c9-cb67-41ed-a894-f82ca12b573d" providerId="ADAL" clId="{87293467-60AC-4694-9246-F2A7690CE007}" dt="2023-06-26T15:35:24.326" v="3250" actId="47"/>
        <pc:sldMkLst>
          <pc:docMk/>
          <pc:sldMk cId="1144262709" sldId="301"/>
        </pc:sldMkLst>
      </pc:sldChg>
      <pc:sldChg chg="add modNotesTx">
        <pc:chgData name="Charlotte Moss" userId="17b589c9-cb67-41ed-a894-f82ca12b573d" providerId="ADAL" clId="{87293467-60AC-4694-9246-F2A7690CE007}" dt="2023-06-26T15:36:36.992" v="3256" actId="113"/>
        <pc:sldMkLst>
          <pc:docMk/>
          <pc:sldMk cId="1532466326" sldId="400"/>
        </pc:sldMkLst>
      </pc:sldChg>
      <pc:sldChg chg="modSp add modNotesTx">
        <pc:chgData name="Charlotte Moss" userId="17b589c9-cb67-41ed-a894-f82ca12b573d" providerId="ADAL" clId="{87293467-60AC-4694-9246-F2A7690CE007}" dt="2023-06-26T15:36:32.207" v="3255" actId="113"/>
        <pc:sldMkLst>
          <pc:docMk/>
          <pc:sldMk cId="3674913550" sldId="401"/>
        </pc:sldMkLst>
        <pc:spChg chg="mod">
          <ac:chgData name="Charlotte Moss" userId="17b589c9-cb67-41ed-a894-f82ca12b573d" providerId="ADAL" clId="{87293467-60AC-4694-9246-F2A7690CE007}" dt="2023-06-23T14:33:41.004" v="50" actId="20577"/>
          <ac:spMkLst>
            <pc:docMk/>
            <pc:sldMk cId="3674913550" sldId="401"/>
            <ac:spMk id="30" creationId="{100BE1E1-7B95-4979-9370-4132A8510445}"/>
          </ac:spMkLst>
        </pc:spChg>
      </pc:sldChg>
      <pc:sldChg chg="add">
        <pc:chgData name="Charlotte Moss" userId="17b589c9-cb67-41ed-a894-f82ca12b573d" providerId="ADAL" clId="{87293467-60AC-4694-9246-F2A7690CE007}" dt="2023-06-23T13:53:14.961" v="0"/>
        <pc:sldMkLst>
          <pc:docMk/>
          <pc:sldMk cId="0" sldId="403"/>
        </pc:sldMkLst>
      </pc:sldChg>
      <pc:sldChg chg="add del ord setBg">
        <pc:chgData name="Charlotte Moss" userId="17b589c9-cb67-41ed-a894-f82ca12b573d" providerId="ADAL" clId="{87293467-60AC-4694-9246-F2A7690CE007}" dt="2023-06-26T10:34:19.913" v="403" actId="47"/>
        <pc:sldMkLst>
          <pc:docMk/>
          <pc:sldMk cId="3095628023" sldId="453"/>
        </pc:sldMkLst>
      </pc:sldChg>
      <pc:sldChg chg="add del">
        <pc:chgData name="Charlotte Moss" userId="17b589c9-cb67-41ed-a894-f82ca12b573d" providerId="ADAL" clId="{87293467-60AC-4694-9246-F2A7690CE007}" dt="2023-06-23T15:26:24.418" v="282" actId="47"/>
        <pc:sldMkLst>
          <pc:docMk/>
          <pc:sldMk cId="3969203677" sldId="599"/>
        </pc:sldMkLst>
      </pc:sldChg>
      <pc:sldChg chg="addSp delSp modSp add del mod setBg">
        <pc:chgData name="Charlotte Moss" userId="17b589c9-cb67-41ed-a894-f82ca12b573d" providerId="ADAL" clId="{87293467-60AC-4694-9246-F2A7690CE007}" dt="2023-06-26T10:34:19.913" v="403" actId="47"/>
        <pc:sldMkLst>
          <pc:docMk/>
          <pc:sldMk cId="1069965585" sldId="603"/>
        </pc:sldMkLst>
        <pc:grpChg chg="mod">
          <ac:chgData name="Charlotte Moss" userId="17b589c9-cb67-41ed-a894-f82ca12b573d" providerId="ADAL" clId="{87293467-60AC-4694-9246-F2A7690CE007}" dt="2023-06-23T15:21:29.600" v="205" actId="1076"/>
          <ac:grpSpMkLst>
            <pc:docMk/>
            <pc:sldMk cId="1069965585" sldId="603"/>
            <ac:grpSpMk id="102" creationId="{7A5F1E0E-1347-8F47-A966-1568A5F17C7C}"/>
          </ac:grpSpMkLst>
        </pc:grpChg>
        <pc:picChg chg="add del mod">
          <ac:chgData name="Charlotte Moss" userId="17b589c9-cb67-41ed-a894-f82ca12b573d" providerId="ADAL" clId="{87293467-60AC-4694-9246-F2A7690CE007}" dt="2023-06-23T15:21:47.166" v="208"/>
          <ac:picMkLst>
            <pc:docMk/>
            <pc:sldMk cId="1069965585" sldId="603"/>
            <ac:picMk id="2" creationId="{C87A9151-D704-3BF7-3A59-3399AA5C3100}"/>
          </ac:picMkLst>
        </pc:picChg>
      </pc:sldChg>
      <pc:sldChg chg="del">
        <pc:chgData name="Charlotte Moss" userId="17b589c9-cb67-41ed-a894-f82ca12b573d" providerId="ADAL" clId="{87293467-60AC-4694-9246-F2A7690CE007}" dt="2023-06-26T15:35:24.326" v="3250" actId="47"/>
        <pc:sldMkLst>
          <pc:docMk/>
          <pc:sldMk cId="332094781" sldId="771"/>
        </pc:sldMkLst>
      </pc:sldChg>
      <pc:sldChg chg="del">
        <pc:chgData name="Charlotte Moss" userId="17b589c9-cb67-41ed-a894-f82ca12b573d" providerId="ADAL" clId="{87293467-60AC-4694-9246-F2A7690CE007}" dt="2023-06-26T15:35:24.326" v="3250" actId="47"/>
        <pc:sldMkLst>
          <pc:docMk/>
          <pc:sldMk cId="2209770871" sldId="924"/>
        </pc:sldMkLst>
      </pc:sldChg>
      <pc:sldChg chg="modSp del mod">
        <pc:chgData name="Charlotte Moss" userId="17b589c9-cb67-41ed-a894-f82ca12b573d" providerId="ADAL" clId="{87293467-60AC-4694-9246-F2A7690CE007}" dt="2023-06-29T13:09:18.877" v="4505" actId="47"/>
        <pc:sldMkLst>
          <pc:docMk/>
          <pc:sldMk cId="306310217" sldId="925"/>
        </pc:sldMkLst>
        <pc:spChg chg="mod">
          <ac:chgData name="Charlotte Moss" userId="17b589c9-cb67-41ed-a894-f82ca12b573d" providerId="ADAL" clId="{87293467-60AC-4694-9246-F2A7690CE007}" dt="2023-06-29T13:00:09.852" v="4503" actId="20577"/>
          <ac:spMkLst>
            <pc:docMk/>
            <pc:sldMk cId="306310217" sldId="925"/>
            <ac:spMk id="3" creationId="{AE066AE3-89C2-784F-649F-8F58B77464D5}"/>
          </ac:spMkLst>
        </pc:spChg>
      </pc:sldChg>
      <pc:sldChg chg="add">
        <pc:chgData name="Charlotte Moss" userId="17b589c9-cb67-41ed-a894-f82ca12b573d" providerId="ADAL" clId="{87293467-60AC-4694-9246-F2A7690CE007}" dt="2023-06-23T13:53:14.961" v="0"/>
        <pc:sldMkLst>
          <pc:docMk/>
          <pc:sldMk cId="0" sldId="926"/>
        </pc:sldMkLst>
      </pc:sldChg>
      <pc:sldChg chg="modSp add">
        <pc:chgData name="Charlotte Moss" userId="17b589c9-cb67-41ed-a894-f82ca12b573d" providerId="ADAL" clId="{87293467-60AC-4694-9246-F2A7690CE007}" dt="2023-06-29T10:30:38.656" v="3359" actId="113"/>
        <pc:sldMkLst>
          <pc:docMk/>
          <pc:sldMk cId="1736215747" sldId="927"/>
        </pc:sldMkLst>
        <pc:spChg chg="mod">
          <ac:chgData name="Charlotte Moss" userId="17b589c9-cb67-41ed-a894-f82ca12b573d" providerId="ADAL" clId="{87293467-60AC-4694-9246-F2A7690CE007}" dt="2023-06-29T10:30:38.656" v="3359" actId="113"/>
          <ac:spMkLst>
            <pc:docMk/>
            <pc:sldMk cId="1736215747" sldId="927"/>
            <ac:spMk id="15" creationId="{6DB12EE4-FFC0-4CC6-998E-F8501828F145}"/>
          </ac:spMkLst>
        </pc:spChg>
      </pc:sldChg>
      <pc:sldChg chg="addSp delSp modSp add mod delAnim modAnim modNotesTx">
        <pc:chgData name="Charlotte Moss" userId="17b589c9-cb67-41ed-a894-f82ca12b573d" providerId="ADAL" clId="{87293467-60AC-4694-9246-F2A7690CE007}" dt="2023-06-27T15:02:45.023" v="3276" actId="21"/>
        <pc:sldMkLst>
          <pc:docMk/>
          <pc:sldMk cId="2122312642" sldId="931"/>
        </pc:sldMkLst>
        <pc:spChg chg="del">
          <ac:chgData name="Charlotte Moss" userId="17b589c9-cb67-41ed-a894-f82ca12b573d" providerId="ADAL" clId="{87293467-60AC-4694-9246-F2A7690CE007}" dt="2023-06-26T14:01:37.421" v="1221" actId="478"/>
          <ac:spMkLst>
            <pc:docMk/>
            <pc:sldMk cId="2122312642" sldId="931"/>
            <ac:spMk id="4" creationId="{EFAE7F23-26BC-417C-FFB4-A680FE1B7C3F}"/>
          </ac:spMkLst>
        </pc:spChg>
        <pc:spChg chg="add del">
          <ac:chgData name="Charlotte Moss" userId="17b589c9-cb67-41ed-a894-f82ca12b573d" providerId="ADAL" clId="{87293467-60AC-4694-9246-F2A7690CE007}" dt="2023-06-26T14:02:48.056" v="1233" actId="478"/>
          <ac:spMkLst>
            <pc:docMk/>
            <pc:sldMk cId="2122312642" sldId="931"/>
            <ac:spMk id="7" creationId="{407BA4A2-02AD-E9C0-C05D-2221736C6541}"/>
          </ac:spMkLst>
        </pc:spChg>
        <pc:spChg chg="add mod">
          <ac:chgData name="Charlotte Moss" userId="17b589c9-cb67-41ed-a894-f82ca12b573d" providerId="ADAL" clId="{87293467-60AC-4694-9246-F2A7690CE007}" dt="2023-06-26T14:03:36.754" v="1329" actId="403"/>
          <ac:spMkLst>
            <pc:docMk/>
            <pc:sldMk cId="2122312642" sldId="931"/>
            <ac:spMk id="16" creationId="{68E86C13-DD72-714F-F523-23D78AD2152A}"/>
          </ac:spMkLst>
        </pc:spChg>
        <pc:spChg chg="mod">
          <ac:chgData name="Charlotte Moss" userId="17b589c9-cb67-41ed-a894-f82ca12b573d" providerId="ADAL" clId="{87293467-60AC-4694-9246-F2A7690CE007}" dt="2023-06-26T14:04:55.911" v="1333" actId="12789"/>
          <ac:spMkLst>
            <pc:docMk/>
            <pc:sldMk cId="2122312642" sldId="931"/>
            <ac:spMk id="18" creationId="{80428312-2E53-0D2A-A26C-A965460FC5F1}"/>
          </ac:spMkLst>
        </pc:spChg>
        <pc:spChg chg="mod">
          <ac:chgData name="Charlotte Moss" userId="17b589c9-cb67-41ed-a894-f82ca12b573d" providerId="ADAL" clId="{87293467-60AC-4694-9246-F2A7690CE007}" dt="2023-06-26T14:05:03.078" v="1334" actId="555"/>
          <ac:spMkLst>
            <pc:docMk/>
            <pc:sldMk cId="2122312642" sldId="931"/>
            <ac:spMk id="21" creationId="{356CDEA1-3173-A72E-A885-D9210A148A94}"/>
          </ac:spMkLst>
        </pc:spChg>
        <pc:spChg chg="del">
          <ac:chgData name="Charlotte Moss" userId="17b589c9-cb67-41ed-a894-f82ca12b573d" providerId="ADAL" clId="{87293467-60AC-4694-9246-F2A7690CE007}" dt="2023-06-26T14:02:32.428" v="1232" actId="478"/>
          <ac:spMkLst>
            <pc:docMk/>
            <pc:sldMk cId="2122312642" sldId="931"/>
            <ac:spMk id="25" creationId="{5FE802CF-01D5-A2DE-F356-68FEED27E456}"/>
          </ac:spMkLst>
        </pc:spChg>
        <pc:spChg chg="mod">
          <ac:chgData name="Charlotte Moss" userId="17b589c9-cb67-41ed-a894-f82ca12b573d" providerId="ADAL" clId="{87293467-60AC-4694-9246-F2A7690CE007}" dt="2023-06-26T14:05:03.078" v="1334" actId="555"/>
          <ac:spMkLst>
            <pc:docMk/>
            <pc:sldMk cId="2122312642" sldId="931"/>
            <ac:spMk id="26" creationId="{9C45BA7D-7F8B-55E6-4AA6-F4CB88655A3E}"/>
          </ac:spMkLst>
        </pc:spChg>
        <pc:spChg chg="mod">
          <ac:chgData name="Charlotte Moss" userId="17b589c9-cb67-41ed-a894-f82ca12b573d" providerId="ADAL" clId="{87293467-60AC-4694-9246-F2A7690CE007}" dt="2023-06-26T14:04:55.911" v="1333" actId="12789"/>
          <ac:spMkLst>
            <pc:docMk/>
            <pc:sldMk cId="2122312642" sldId="931"/>
            <ac:spMk id="27" creationId="{B783C137-534F-0DEB-C04D-EA391AB2052A}"/>
          </ac:spMkLst>
        </pc:spChg>
        <pc:spChg chg="del">
          <ac:chgData name="Charlotte Moss" userId="17b589c9-cb67-41ed-a894-f82ca12b573d" providerId="ADAL" clId="{87293467-60AC-4694-9246-F2A7690CE007}" dt="2023-06-26T14:01:51.642" v="1226" actId="478"/>
          <ac:spMkLst>
            <pc:docMk/>
            <pc:sldMk cId="2122312642" sldId="931"/>
            <ac:spMk id="28" creationId="{CE7F5F03-DA56-4C8B-8EA4-C920DC3CDAAC}"/>
          </ac:spMkLst>
        </pc:spChg>
        <pc:spChg chg="mod">
          <ac:chgData name="Charlotte Moss" userId="17b589c9-cb67-41ed-a894-f82ca12b573d" providerId="ADAL" clId="{87293467-60AC-4694-9246-F2A7690CE007}" dt="2023-06-26T14:04:55.911" v="1333" actId="12789"/>
          <ac:spMkLst>
            <pc:docMk/>
            <pc:sldMk cId="2122312642" sldId="931"/>
            <ac:spMk id="31" creationId="{B1AC07AC-22CC-9DCD-CFB2-8182E956AE40}"/>
          </ac:spMkLst>
        </pc:spChg>
        <pc:grpChg chg="add del mod">
          <ac:chgData name="Charlotte Moss" userId="17b589c9-cb67-41ed-a894-f82ca12b573d" providerId="ADAL" clId="{87293467-60AC-4694-9246-F2A7690CE007}" dt="2023-06-27T15:02:45.023" v="3276" actId="21"/>
          <ac:grpSpMkLst>
            <pc:docMk/>
            <pc:sldMk cId="2122312642" sldId="931"/>
            <ac:grpSpMk id="4" creationId="{7A07FCEC-FC65-235A-236A-E9C092A52360}"/>
          </ac:grpSpMkLst>
        </pc:grpChg>
        <pc:grpChg chg="del mod">
          <ac:chgData name="Charlotte Moss" userId="17b589c9-cb67-41ed-a894-f82ca12b573d" providerId="ADAL" clId="{87293467-60AC-4694-9246-F2A7690CE007}" dt="2023-06-26T14:03:08.836" v="1318" actId="165"/>
          <ac:grpSpMkLst>
            <pc:docMk/>
            <pc:sldMk cId="2122312642" sldId="931"/>
            <ac:grpSpMk id="14" creationId="{5BD73E92-758C-DDD1-FD35-210FE643B580}"/>
          </ac:grpSpMkLst>
        </pc:grpChg>
        <pc:picChg chg="mod">
          <ac:chgData name="Charlotte Moss" userId="17b589c9-cb67-41ed-a894-f82ca12b573d" providerId="ADAL" clId="{87293467-60AC-4694-9246-F2A7690CE007}" dt="2023-06-27T15:02:43.804" v="3275"/>
          <ac:picMkLst>
            <pc:docMk/>
            <pc:sldMk cId="2122312642" sldId="931"/>
            <ac:picMk id="6" creationId="{0AA579BE-B84C-7BFA-3DF5-98D85EB20A04}"/>
          </ac:picMkLst>
        </pc:picChg>
        <pc:picChg chg="mod">
          <ac:chgData name="Charlotte Moss" userId="17b589c9-cb67-41ed-a894-f82ca12b573d" providerId="ADAL" clId="{87293467-60AC-4694-9246-F2A7690CE007}" dt="2023-06-27T15:02:43.804" v="3275"/>
          <ac:picMkLst>
            <pc:docMk/>
            <pc:sldMk cId="2122312642" sldId="931"/>
            <ac:picMk id="7" creationId="{7766D977-4DF8-FAC5-975A-9CC169EF2A96}"/>
          </ac:picMkLst>
        </pc:picChg>
        <pc:picChg chg="mod">
          <ac:chgData name="Charlotte Moss" userId="17b589c9-cb67-41ed-a894-f82ca12b573d" providerId="ADAL" clId="{87293467-60AC-4694-9246-F2A7690CE007}" dt="2023-06-26T14:04:47.089" v="1332" actId="1076"/>
          <ac:picMkLst>
            <pc:docMk/>
            <pc:sldMk cId="2122312642" sldId="931"/>
            <ac:picMk id="8" creationId="{575B2DEB-613E-0B28-651D-90F7B6001345}"/>
          </ac:picMkLst>
        </pc:picChg>
        <pc:picChg chg="add del mod">
          <ac:chgData name="Charlotte Moss" userId="17b589c9-cb67-41ed-a894-f82ca12b573d" providerId="ADAL" clId="{87293467-60AC-4694-9246-F2A7690CE007}" dt="2023-06-26T14:02:32.428" v="1232" actId="478"/>
          <ac:picMkLst>
            <pc:docMk/>
            <pc:sldMk cId="2122312642" sldId="931"/>
            <ac:picMk id="9" creationId="{9F135049-BBAD-13FE-30F9-8B187F193B88}"/>
          </ac:picMkLst>
        </pc:picChg>
        <pc:picChg chg="add mod">
          <ac:chgData name="Charlotte Moss" userId="17b589c9-cb67-41ed-a894-f82ca12b573d" providerId="ADAL" clId="{87293467-60AC-4694-9246-F2A7690CE007}" dt="2023-06-26T14:02:17.752" v="1229" actId="1076"/>
          <ac:picMkLst>
            <pc:docMk/>
            <pc:sldMk cId="2122312642" sldId="931"/>
            <ac:picMk id="15" creationId="{64BFE699-ECFB-3680-8C3B-71485DC86719}"/>
          </ac:picMkLst>
        </pc:picChg>
        <pc:picChg chg="add del mod topLvl">
          <ac:chgData name="Charlotte Moss" userId="17b589c9-cb67-41ed-a894-f82ca12b573d" providerId="ADAL" clId="{87293467-60AC-4694-9246-F2A7690CE007}" dt="2023-06-26T14:03:41.336" v="1330" actId="1076"/>
          <ac:picMkLst>
            <pc:docMk/>
            <pc:sldMk cId="2122312642" sldId="931"/>
            <ac:picMk id="33" creationId="{601DE304-CE25-44DF-54A7-2FA2D47D2BD6}"/>
          </ac:picMkLst>
        </pc:picChg>
        <pc:picChg chg="mod">
          <ac:chgData name="Charlotte Moss" userId="17b589c9-cb67-41ed-a894-f82ca12b573d" providerId="ADAL" clId="{87293467-60AC-4694-9246-F2A7690CE007}" dt="2023-06-26T14:02:58.553" v="1282" actId="1038"/>
          <ac:picMkLst>
            <pc:docMk/>
            <pc:sldMk cId="2122312642" sldId="931"/>
            <ac:picMk id="36" creationId="{510616B5-A341-63DD-07FC-91DA43EF095E}"/>
          </ac:picMkLst>
        </pc:picChg>
        <pc:picChg chg="del">
          <ac:chgData name="Charlotte Moss" userId="17b589c9-cb67-41ed-a894-f82ca12b573d" providerId="ADAL" clId="{87293467-60AC-4694-9246-F2A7690CE007}" dt="2023-06-26T14:01:38.424" v="1222" actId="478"/>
          <ac:picMkLst>
            <pc:docMk/>
            <pc:sldMk cId="2122312642" sldId="931"/>
            <ac:picMk id="1026" creationId="{D8BE9102-2339-57E5-C1BB-E6F30920C801}"/>
          </ac:picMkLst>
        </pc:picChg>
        <pc:picChg chg="add del mod topLvl">
          <ac:chgData name="Charlotte Moss" userId="17b589c9-cb67-41ed-a894-f82ca12b573d" providerId="ADAL" clId="{87293467-60AC-4694-9246-F2A7690CE007}" dt="2023-06-26T14:03:13.143" v="1321" actId="478"/>
          <ac:picMkLst>
            <pc:docMk/>
            <pc:sldMk cId="2122312642" sldId="931"/>
            <ac:picMk id="1028" creationId="{DBD5F658-E794-2461-42AC-F125F616D74B}"/>
          </ac:picMkLst>
        </pc:picChg>
      </pc:sldChg>
      <pc:sldChg chg="addSp modSp add del mod">
        <pc:chgData name="Charlotte Moss" userId="17b589c9-cb67-41ed-a894-f82ca12b573d" providerId="ADAL" clId="{87293467-60AC-4694-9246-F2A7690CE007}" dt="2023-06-26T15:27:01.047" v="2378" actId="47"/>
        <pc:sldMkLst>
          <pc:docMk/>
          <pc:sldMk cId="2319051850" sldId="932"/>
        </pc:sldMkLst>
        <pc:spChg chg="add mod">
          <ac:chgData name="Charlotte Moss" userId="17b589c9-cb67-41ed-a894-f82ca12b573d" providerId="ADAL" clId="{87293467-60AC-4694-9246-F2A7690CE007}" dt="2023-06-26T14:44:16.025" v="1571" actId="1076"/>
          <ac:spMkLst>
            <pc:docMk/>
            <pc:sldMk cId="2319051850" sldId="932"/>
            <ac:spMk id="3" creationId="{65D4F47F-3781-BA8E-FE66-258D81B4AA52}"/>
          </ac:spMkLst>
        </pc:spChg>
      </pc:sldChg>
      <pc:sldChg chg="add del ord">
        <pc:chgData name="Charlotte Moss" userId="17b589c9-cb67-41ed-a894-f82ca12b573d" providerId="ADAL" clId="{87293467-60AC-4694-9246-F2A7690CE007}" dt="2023-06-26T10:38:00.610" v="479" actId="2696"/>
        <pc:sldMkLst>
          <pc:docMk/>
          <pc:sldMk cId="1110877833" sldId="934"/>
        </pc:sldMkLst>
      </pc:sldChg>
      <pc:sldChg chg="add del">
        <pc:chgData name="Charlotte Moss" userId="17b589c9-cb67-41ed-a894-f82ca12b573d" providerId="ADAL" clId="{87293467-60AC-4694-9246-F2A7690CE007}" dt="2023-06-26T10:38:00.610" v="479" actId="2696"/>
        <pc:sldMkLst>
          <pc:docMk/>
          <pc:sldMk cId="1771531867" sldId="935"/>
        </pc:sldMkLst>
      </pc:sldChg>
      <pc:sldChg chg="add del">
        <pc:chgData name="Charlotte Moss" userId="17b589c9-cb67-41ed-a894-f82ca12b573d" providerId="ADAL" clId="{87293467-60AC-4694-9246-F2A7690CE007}" dt="2023-06-26T10:38:00.610" v="479" actId="2696"/>
        <pc:sldMkLst>
          <pc:docMk/>
          <pc:sldMk cId="1525791580" sldId="936"/>
        </pc:sldMkLst>
      </pc:sldChg>
      <pc:sldChg chg="modSp del mod">
        <pc:chgData name="Charlotte Moss" userId="17b589c9-cb67-41ed-a894-f82ca12b573d" providerId="ADAL" clId="{87293467-60AC-4694-9246-F2A7690CE007}" dt="2023-06-29T13:05:50.354" v="4504" actId="47"/>
        <pc:sldMkLst>
          <pc:docMk/>
          <pc:sldMk cId="3681265276" sldId="939"/>
        </pc:sldMkLst>
        <pc:spChg chg="mod">
          <ac:chgData name="Charlotte Moss" userId="17b589c9-cb67-41ed-a894-f82ca12b573d" providerId="ADAL" clId="{87293467-60AC-4694-9246-F2A7690CE007}" dt="2023-06-23T14:06:14.942" v="42" actId="6549"/>
          <ac:spMkLst>
            <pc:docMk/>
            <pc:sldMk cId="3681265276" sldId="939"/>
            <ac:spMk id="3" creationId="{A1A9037E-B4C9-95A7-7095-FE7815B47452}"/>
          </ac:spMkLst>
        </pc:spChg>
      </pc:sldChg>
      <pc:sldChg chg="add">
        <pc:chgData name="Charlotte Moss" userId="17b589c9-cb67-41ed-a894-f82ca12b573d" providerId="ADAL" clId="{87293467-60AC-4694-9246-F2A7690CE007}" dt="2023-06-23T13:53:14.961" v="0"/>
        <pc:sldMkLst>
          <pc:docMk/>
          <pc:sldMk cId="1200752957" sldId="940"/>
        </pc:sldMkLst>
      </pc:sldChg>
      <pc:sldChg chg="add modNotesTx">
        <pc:chgData name="Charlotte Moss" userId="17b589c9-cb67-41ed-a894-f82ca12b573d" providerId="ADAL" clId="{87293467-60AC-4694-9246-F2A7690CE007}" dt="2023-06-26T15:36:40.816" v="3257" actId="113"/>
        <pc:sldMkLst>
          <pc:docMk/>
          <pc:sldMk cId="1285223171" sldId="941"/>
        </pc:sldMkLst>
      </pc:sldChg>
      <pc:sldChg chg="addSp delSp modSp add mod delAnim modAnim modNotesTx">
        <pc:chgData name="Charlotte Moss" userId="17b589c9-cb67-41ed-a894-f82ca12b573d" providerId="ADAL" clId="{87293467-60AC-4694-9246-F2A7690CE007}" dt="2023-06-29T13:18:27.170" v="4507"/>
        <pc:sldMkLst>
          <pc:docMk/>
          <pc:sldMk cId="352695657" sldId="942"/>
        </pc:sldMkLst>
        <pc:spChg chg="mod">
          <ac:chgData name="Charlotte Moss" userId="17b589c9-cb67-41ed-a894-f82ca12b573d" providerId="ADAL" clId="{87293467-60AC-4694-9246-F2A7690CE007}" dt="2023-06-26T14:19:36.934" v="1536" actId="115"/>
          <ac:spMkLst>
            <pc:docMk/>
            <pc:sldMk cId="352695657" sldId="942"/>
            <ac:spMk id="35" creationId="{ED1F80A3-E09E-5FDE-FE19-9744674FE40B}"/>
          </ac:spMkLst>
        </pc:spChg>
        <pc:spChg chg="mod">
          <ac:chgData name="Charlotte Moss" userId="17b589c9-cb67-41ed-a894-f82ca12b573d" providerId="ADAL" clId="{87293467-60AC-4694-9246-F2A7690CE007}" dt="2023-06-26T14:19:15.732" v="1499" actId="6549"/>
          <ac:spMkLst>
            <pc:docMk/>
            <pc:sldMk cId="352695657" sldId="942"/>
            <ac:spMk id="36" creationId="{0B9985CC-5818-3D15-2BEF-5EBB7E3267B3}"/>
          </ac:spMkLst>
        </pc:spChg>
        <pc:spChg chg="mod">
          <ac:chgData name="Charlotte Moss" userId="17b589c9-cb67-41ed-a894-f82ca12b573d" providerId="ADAL" clId="{87293467-60AC-4694-9246-F2A7690CE007}" dt="2023-06-29T13:18:25.946" v="4506"/>
          <ac:spMkLst>
            <pc:docMk/>
            <pc:sldMk cId="352695657" sldId="942"/>
            <ac:spMk id="37" creationId="{6E418833-C467-657A-7C08-7424F1DEC5A4}"/>
          </ac:spMkLst>
        </pc:spChg>
        <pc:picChg chg="add mod">
          <ac:chgData name="Charlotte Moss" userId="17b589c9-cb67-41ed-a894-f82ca12b573d" providerId="ADAL" clId="{87293467-60AC-4694-9246-F2A7690CE007}" dt="2023-06-26T14:21:23.932" v="1547" actId="1076"/>
          <ac:picMkLst>
            <pc:docMk/>
            <pc:sldMk cId="352695657" sldId="942"/>
            <ac:picMk id="4" creationId="{156CF84D-3030-CC27-F918-169249A46AED}"/>
          </ac:picMkLst>
        </pc:picChg>
        <pc:picChg chg="del">
          <ac:chgData name="Charlotte Moss" userId="17b589c9-cb67-41ed-a894-f82ca12b573d" providerId="ADAL" clId="{87293467-60AC-4694-9246-F2A7690CE007}" dt="2023-06-26T14:21:34.084" v="1549" actId="478"/>
          <ac:picMkLst>
            <pc:docMk/>
            <pc:sldMk cId="352695657" sldId="942"/>
            <ac:picMk id="5" creationId="{80F1EFEF-1318-4200-A2E6-F95E1F595DFD}"/>
          </ac:picMkLst>
        </pc:picChg>
        <pc:picChg chg="add mod">
          <ac:chgData name="Charlotte Moss" userId="17b589c9-cb67-41ed-a894-f82ca12b573d" providerId="ADAL" clId="{87293467-60AC-4694-9246-F2A7690CE007}" dt="2023-06-26T14:21:25.860" v="1548" actId="14100"/>
          <ac:picMkLst>
            <pc:docMk/>
            <pc:sldMk cId="352695657" sldId="942"/>
            <ac:picMk id="6" creationId="{A44A9FB9-6A5B-5747-3E1D-3A2CD6580523}"/>
          </ac:picMkLst>
        </pc:picChg>
        <pc:picChg chg="add mod modCrop">
          <ac:chgData name="Charlotte Moss" userId="17b589c9-cb67-41ed-a894-f82ca12b573d" providerId="ADAL" clId="{87293467-60AC-4694-9246-F2A7690CE007}" dt="2023-06-26T14:23:46.091" v="1560" actId="1076"/>
          <ac:picMkLst>
            <pc:docMk/>
            <pc:sldMk cId="352695657" sldId="942"/>
            <ac:picMk id="8" creationId="{E3F27B0E-7FC1-BA3D-E47A-C39ACF22EEA3}"/>
          </ac:picMkLst>
        </pc:picChg>
        <pc:picChg chg="del">
          <ac:chgData name="Charlotte Moss" userId="17b589c9-cb67-41ed-a894-f82ca12b573d" providerId="ADAL" clId="{87293467-60AC-4694-9246-F2A7690CE007}" dt="2023-06-26T14:19:39.541" v="1537" actId="478"/>
          <ac:picMkLst>
            <pc:docMk/>
            <pc:sldMk cId="352695657" sldId="942"/>
            <ac:picMk id="28" creationId="{223657AE-FE3C-FE9D-2F54-5FD92E2E2619}"/>
          </ac:picMkLst>
        </pc:picChg>
      </pc:sldChg>
      <pc:sldChg chg="add del">
        <pc:chgData name="Charlotte Moss" userId="17b589c9-cb67-41ed-a894-f82ca12b573d" providerId="ADAL" clId="{87293467-60AC-4694-9246-F2A7690CE007}" dt="2023-06-23T15:26:18.892" v="281" actId="47"/>
        <pc:sldMkLst>
          <pc:docMk/>
          <pc:sldMk cId="2629129972" sldId="943"/>
        </pc:sldMkLst>
      </pc:sldChg>
      <pc:sldChg chg="add del">
        <pc:chgData name="Charlotte Moss" userId="17b589c9-cb67-41ed-a894-f82ca12b573d" providerId="ADAL" clId="{87293467-60AC-4694-9246-F2A7690CE007}" dt="2023-06-23T15:09:25.596" v="63"/>
        <pc:sldMkLst>
          <pc:docMk/>
          <pc:sldMk cId="3728256004" sldId="943"/>
        </pc:sldMkLst>
      </pc:sldChg>
      <pc:sldChg chg="addSp delSp modSp add mod modAnim modNotesTx">
        <pc:chgData name="Charlotte Moss" userId="17b589c9-cb67-41ed-a894-f82ca12b573d" providerId="ADAL" clId="{87293467-60AC-4694-9246-F2A7690CE007}" dt="2023-06-26T10:33:01.940" v="398" actId="20577"/>
        <pc:sldMkLst>
          <pc:docMk/>
          <pc:sldMk cId="1455024423" sldId="944"/>
        </pc:sldMkLst>
        <pc:spChg chg="add mod">
          <ac:chgData name="Charlotte Moss" userId="17b589c9-cb67-41ed-a894-f82ca12b573d" providerId="ADAL" clId="{87293467-60AC-4694-9246-F2A7690CE007}" dt="2023-06-26T09:58:00.463" v="317" actId="20577"/>
          <ac:spMkLst>
            <pc:docMk/>
            <pc:sldMk cId="1455024423" sldId="944"/>
            <ac:spMk id="8" creationId="{055F9B8A-F9FB-48A7-0E52-9D0D13188748}"/>
          </ac:spMkLst>
        </pc:spChg>
        <pc:spChg chg="mod">
          <ac:chgData name="Charlotte Moss" userId="17b589c9-cb67-41ed-a894-f82ca12b573d" providerId="ADAL" clId="{87293467-60AC-4694-9246-F2A7690CE007}" dt="2023-06-23T15:24:38.427" v="265" actId="20577"/>
          <ac:spMkLst>
            <pc:docMk/>
            <pc:sldMk cId="1455024423" sldId="944"/>
            <ac:spMk id="17" creationId="{1FDAAC2E-D270-2525-6565-A002EFF47679}"/>
          </ac:spMkLst>
        </pc:spChg>
        <pc:spChg chg="mod">
          <ac:chgData name="Charlotte Moss" userId="17b589c9-cb67-41ed-a894-f82ca12b573d" providerId="ADAL" clId="{87293467-60AC-4694-9246-F2A7690CE007}" dt="2023-06-23T15:25:47.375" v="279" actId="20577"/>
          <ac:spMkLst>
            <pc:docMk/>
            <pc:sldMk cId="1455024423" sldId="944"/>
            <ac:spMk id="18" creationId="{CFD8C92E-5CC9-593A-C420-8736030FFCC0}"/>
          </ac:spMkLst>
        </pc:spChg>
        <pc:spChg chg="mod">
          <ac:chgData name="Charlotte Moss" userId="17b589c9-cb67-41ed-a894-f82ca12b573d" providerId="ADAL" clId="{87293467-60AC-4694-9246-F2A7690CE007}" dt="2023-06-23T15:29:51.178" v="283" actId="1076"/>
          <ac:spMkLst>
            <pc:docMk/>
            <pc:sldMk cId="1455024423" sldId="944"/>
            <ac:spMk id="19" creationId="{652DFC06-6719-31F4-4E7B-2DC7DC635C28}"/>
          </ac:spMkLst>
        </pc:spChg>
        <pc:picChg chg="add mod">
          <ac:chgData name="Charlotte Moss" userId="17b589c9-cb67-41ed-a894-f82ca12b573d" providerId="ADAL" clId="{87293467-60AC-4694-9246-F2A7690CE007}" dt="2023-06-23T15:24:36.251" v="261" actId="1076"/>
          <ac:picMkLst>
            <pc:docMk/>
            <pc:sldMk cId="1455024423" sldId="944"/>
            <ac:picMk id="5" creationId="{34AEC199-EF95-36CE-B33F-8CBB8C88FC36}"/>
          </ac:picMkLst>
        </pc:picChg>
        <pc:picChg chg="del">
          <ac:chgData name="Charlotte Moss" userId="17b589c9-cb67-41ed-a894-f82ca12b573d" providerId="ADAL" clId="{87293467-60AC-4694-9246-F2A7690CE007}" dt="2023-06-23T15:25:17.202" v="266" actId="478"/>
          <ac:picMkLst>
            <pc:docMk/>
            <pc:sldMk cId="1455024423" sldId="944"/>
            <ac:picMk id="15" creationId="{62D3E7A8-1D5D-10BF-639D-B2279A399C8E}"/>
          </ac:picMkLst>
        </pc:picChg>
        <pc:picChg chg="del">
          <ac:chgData name="Charlotte Moss" userId="17b589c9-cb67-41ed-a894-f82ca12b573d" providerId="ADAL" clId="{87293467-60AC-4694-9246-F2A7690CE007}" dt="2023-06-23T15:24:31.020" v="258" actId="478"/>
          <ac:picMkLst>
            <pc:docMk/>
            <pc:sldMk cId="1455024423" sldId="944"/>
            <ac:picMk id="16" creationId="{1BA504BC-B213-C192-6A9A-CBA82ACD7E7A}"/>
          </ac:picMkLst>
        </pc:picChg>
        <pc:picChg chg="add mod">
          <ac:chgData name="Charlotte Moss" userId="17b589c9-cb67-41ed-a894-f82ca12b573d" providerId="ADAL" clId="{87293467-60AC-4694-9246-F2A7690CE007}" dt="2023-06-23T15:25:43.156" v="275" actId="14100"/>
          <ac:picMkLst>
            <pc:docMk/>
            <pc:sldMk cId="1455024423" sldId="944"/>
            <ac:picMk id="1026" creationId="{9A16BCAE-D558-79CD-EC79-482870CF3067}"/>
          </ac:picMkLst>
        </pc:picChg>
      </pc:sldChg>
      <pc:sldChg chg="addSp delSp modSp add mod modAnim modNotesTx">
        <pc:chgData name="Charlotte Moss" userId="17b589c9-cb67-41ed-a894-f82ca12b573d" providerId="ADAL" clId="{87293467-60AC-4694-9246-F2A7690CE007}" dt="2023-06-26T10:32:54.724" v="394" actId="20577"/>
        <pc:sldMkLst>
          <pc:docMk/>
          <pc:sldMk cId="3081526335" sldId="945"/>
        </pc:sldMkLst>
        <pc:spChg chg="add mod">
          <ac:chgData name="Charlotte Moss" userId="17b589c9-cb67-41ed-a894-f82ca12b573d" providerId="ADAL" clId="{87293467-60AC-4694-9246-F2A7690CE007}" dt="2023-06-26T09:58:07.934" v="321" actId="6549"/>
          <ac:spMkLst>
            <pc:docMk/>
            <pc:sldMk cId="3081526335" sldId="945"/>
            <ac:spMk id="5" creationId="{0E1F47CC-88C8-32F1-ADB5-FBD16E4A83A2}"/>
          </ac:spMkLst>
        </pc:spChg>
        <pc:spChg chg="mod">
          <ac:chgData name="Charlotte Moss" userId="17b589c9-cb67-41ed-a894-f82ca12b573d" providerId="ADAL" clId="{87293467-60AC-4694-9246-F2A7690CE007}" dt="2023-06-23T15:32:24.283" v="293" actId="20577"/>
          <ac:spMkLst>
            <pc:docMk/>
            <pc:sldMk cId="3081526335" sldId="945"/>
            <ac:spMk id="17" creationId="{1FDAAC2E-D270-2525-6565-A002EFF47679}"/>
          </ac:spMkLst>
        </pc:spChg>
        <pc:spChg chg="mod">
          <ac:chgData name="Charlotte Moss" userId="17b589c9-cb67-41ed-a894-f82ca12b573d" providerId="ADAL" clId="{87293467-60AC-4694-9246-F2A7690CE007}" dt="2023-06-23T15:32:27.001" v="298" actId="20577"/>
          <ac:spMkLst>
            <pc:docMk/>
            <pc:sldMk cId="3081526335" sldId="945"/>
            <ac:spMk id="18" creationId="{CFD8C92E-5CC9-593A-C420-8736030FFCC0}"/>
          </ac:spMkLst>
        </pc:spChg>
        <pc:picChg chg="del">
          <ac:chgData name="Charlotte Moss" userId="17b589c9-cb67-41ed-a894-f82ca12b573d" providerId="ADAL" clId="{87293467-60AC-4694-9246-F2A7690CE007}" dt="2023-06-23T15:30:16.970" v="287" actId="478"/>
          <ac:picMkLst>
            <pc:docMk/>
            <pc:sldMk cId="3081526335" sldId="945"/>
            <ac:picMk id="5" creationId="{34AEC199-EF95-36CE-B33F-8CBB8C88FC36}"/>
          </ac:picMkLst>
        </pc:picChg>
        <pc:picChg chg="del">
          <ac:chgData name="Charlotte Moss" userId="17b589c9-cb67-41ed-a894-f82ca12b573d" providerId="ADAL" clId="{87293467-60AC-4694-9246-F2A7690CE007}" dt="2023-06-23T15:30:17.705" v="288" actId="478"/>
          <ac:picMkLst>
            <pc:docMk/>
            <pc:sldMk cId="3081526335" sldId="945"/>
            <ac:picMk id="1026" creationId="{9A16BCAE-D558-79CD-EC79-482870CF3067}"/>
          </ac:picMkLst>
        </pc:picChg>
        <pc:picChg chg="add mod">
          <ac:chgData name="Charlotte Moss" userId="17b589c9-cb67-41ed-a894-f82ca12b573d" providerId="ADAL" clId="{87293467-60AC-4694-9246-F2A7690CE007}" dt="2023-06-23T15:38:36.600" v="301" actId="1076"/>
          <ac:picMkLst>
            <pc:docMk/>
            <pc:sldMk cId="3081526335" sldId="945"/>
            <ac:picMk id="2050" creationId="{3BB9CFA0-6A18-780F-D4A7-B2ACEDFF3EBA}"/>
          </ac:picMkLst>
        </pc:picChg>
        <pc:picChg chg="add mod">
          <ac:chgData name="Charlotte Moss" userId="17b589c9-cb67-41ed-a894-f82ca12b573d" providerId="ADAL" clId="{87293467-60AC-4694-9246-F2A7690CE007}" dt="2023-06-23T15:41:35.096" v="311" actId="1076"/>
          <ac:picMkLst>
            <pc:docMk/>
            <pc:sldMk cId="3081526335" sldId="945"/>
            <ac:picMk id="2052" creationId="{CCC42085-E78E-B5B5-4057-8CC314995AF6}"/>
          </ac:picMkLst>
        </pc:picChg>
      </pc:sldChg>
      <pc:sldChg chg="addSp delSp modSp add mod modAnim modNotesTx">
        <pc:chgData name="Charlotte Moss" userId="17b589c9-cb67-41ed-a894-f82ca12b573d" providerId="ADAL" clId="{87293467-60AC-4694-9246-F2A7690CE007}" dt="2023-06-26T10:36:13.285" v="467" actId="1076"/>
        <pc:sldMkLst>
          <pc:docMk/>
          <pc:sldMk cId="932744817" sldId="946"/>
        </pc:sldMkLst>
        <pc:spChg chg="add mod">
          <ac:chgData name="Charlotte Moss" userId="17b589c9-cb67-41ed-a894-f82ca12b573d" providerId="ADAL" clId="{87293467-60AC-4694-9246-F2A7690CE007}" dt="2023-06-26T09:58:13.181" v="324" actId="20577"/>
          <ac:spMkLst>
            <pc:docMk/>
            <pc:sldMk cId="932744817" sldId="946"/>
            <ac:spMk id="5" creationId="{540B2208-06E2-BFFA-FCCD-12C3A7F451C6}"/>
          </ac:spMkLst>
        </pc:spChg>
        <pc:spChg chg="mod">
          <ac:chgData name="Charlotte Moss" userId="17b589c9-cb67-41ed-a894-f82ca12b573d" providerId="ADAL" clId="{87293467-60AC-4694-9246-F2A7690CE007}" dt="2023-06-26T10:04:03.388" v="338" actId="20577"/>
          <ac:spMkLst>
            <pc:docMk/>
            <pc:sldMk cId="932744817" sldId="946"/>
            <ac:spMk id="17" creationId="{1FDAAC2E-D270-2525-6565-A002EFF47679}"/>
          </ac:spMkLst>
        </pc:spChg>
        <pc:spChg chg="mod">
          <ac:chgData name="Charlotte Moss" userId="17b589c9-cb67-41ed-a894-f82ca12b573d" providerId="ADAL" clId="{87293467-60AC-4694-9246-F2A7690CE007}" dt="2023-06-26T10:03:59.885" v="333" actId="20577"/>
          <ac:spMkLst>
            <pc:docMk/>
            <pc:sldMk cId="932744817" sldId="946"/>
            <ac:spMk id="18" creationId="{CFD8C92E-5CC9-593A-C420-8736030FFCC0}"/>
          </ac:spMkLst>
        </pc:spChg>
        <pc:spChg chg="mod">
          <ac:chgData name="Charlotte Moss" userId="17b589c9-cb67-41ed-a894-f82ca12b573d" providerId="ADAL" clId="{87293467-60AC-4694-9246-F2A7690CE007}" dt="2023-06-26T10:36:13.285" v="467" actId="1076"/>
          <ac:spMkLst>
            <pc:docMk/>
            <pc:sldMk cId="932744817" sldId="946"/>
            <ac:spMk id="19" creationId="{652DFC06-6719-31F4-4E7B-2DC7DC635C28}"/>
          </ac:spMkLst>
        </pc:spChg>
        <pc:picChg chg="add mod">
          <ac:chgData name="Charlotte Moss" userId="17b589c9-cb67-41ed-a894-f82ca12b573d" providerId="ADAL" clId="{87293467-60AC-4694-9246-F2A7690CE007}" dt="2023-06-26T10:03:57.035" v="328" actId="1076"/>
          <ac:picMkLst>
            <pc:docMk/>
            <pc:sldMk cId="932744817" sldId="946"/>
            <ac:picMk id="1026" creationId="{CA5A0474-3B6F-8816-63B4-35BDBA978C9B}"/>
          </ac:picMkLst>
        </pc:picChg>
        <pc:picChg chg="add mod">
          <ac:chgData name="Charlotte Moss" userId="17b589c9-cb67-41ed-a894-f82ca12b573d" providerId="ADAL" clId="{87293467-60AC-4694-9246-F2A7690CE007}" dt="2023-06-26T10:10:06.834" v="344" actId="1076"/>
          <ac:picMkLst>
            <pc:docMk/>
            <pc:sldMk cId="932744817" sldId="946"/>
            <ac:picMk id="1028" creationId="{61F6AC2D-ECC6-8F0E-24BA-64EFE7EE5229}"/>
          </ac:picMkLst>
        </pc:picChg>
        <pc:picChg chg="del">
          <ac:chgData name="Charlotte Moss" userId="17b589c9-cb67-41ed-a894-f82ca12b573d" providerId="ADAL" clId="{87293467-60AC-4694-9246-F2A7690CE007}" dt="2023-06-26T10:03:50.124" v="325" actId="478"/>
          <ac:picMkLst>
            <pc:docMk/>
            <pc:sldMk cId="932744817" sldId="946"/>
            <ac:picMk id="2050" creationId="{3BB9CFA0-6A18-780F-D4A7-B2ACEDFF3EBA}"/>
          </ac:picMkLst>
        </pc:picChg>
        <pc:picChg chg="del">
          <ac:chgData name="Charlotte Moss" userId="17b589c9-cb67-41ed-a894-f82ca12b573d" providerId="ADAL" clId="{87293467-60AC-4694-9246-F2A7690CE007}" dt="2023-06-26T10:04:07.100" v="339" actId="478"/>
          <ac:picMkLst>
            <pc:docMk/>
            <pc:sldMk cId="932744817" sldId="946"/>
            <ac:picMk id="2052" creationId="{CCC42085-E78E-B5B5-4057-8CC314995AF6}"/>
          </ac:picMkLst>
        </pc:picChg>
      </pc:sldChg>
      <pc:sldChg chg="addSp delSp modSp add mod delAnim modAnim modNotesTx">
        <pc:chgData name="Charlotte Moss" userId="17b589c9-cb67-41ed-a894-f82ca12b573d" providerId="ADAL" clId="{87293467-60AC-4694-9246-F2A7690CE007}" dt="2023-06-26T10:32:42.068" v="387" actId="20577"/>
        <pc:sldMkLst>
          <pc:docMk/>
          <pc:sldMk cId="2677492558" sldId="947"/>
        </pc:sldMkLst>
        <pc:spChg chg="mod">
          <ac:chgData name="Charlotte Moss" userId="17b589c9-cb67-41ed-a894-f82ca12b573d" providerId="ADAL" clId="{87293467-60AC-4694-9246-F2A7690CE007}" dt="2023-06-26T10:10:49.018" v="349" actId="20577"/>
          <ac:spMkLst>
            <pc:docMk/>
            <pc:sldMk cId="2677492558" sldId="947"/>
            <ac:spMk id="5" creationId="{540B2208-06E2-BFFA-FCCD-12C3A7F451C6}"/>
          </ac:spMkLst>
        </pc:spChg>
        <pc:spChg chg="add mod">
          <ac:chgData name="Charlotte Moss" userId="17b589c9-cb67-41ed-a894-f82ca12b573d" providerId="ADAL" clId="{87293467-60AC-4694-9246-F2A7690CE007}" dt="2023-06-26T10:29:42.007" v="376" actId="1076"/>
          <ac:spMkLst>
            <pc:docMk/>
            <pc:sldMk cId="2677492558" sldId="947"/>
            <ac:spMk id="8" creationId="{B657C6E3-CDD9-D1B6-1EF4-780542DC1999}"/>
          </ac:spMkLst>
        </pc:spChg>
        <pc:spChg chg="mod">
          <ac:chgData name="Charlotte Moss" userId="17b589c9-cb67-41ed-a894-f82ca12b573d" providerId="ADAL" clId="{87293467-60AC-4694-9246-F2A7690CE007}" dt="2023-06-26T10:28:30.694" v="354" actId="20577"/>
          <ac:spMkLst>
            <pc:docMk/>
            <pc:sldMk cId="2677492558" sldId="947"/>
            <ac:spMk id="17" creationId="{1FDAAC2E-D270-2525-6565-A002EFF47679}"/>
          </ac:spMkLst>
        </pc:spChg>
        <pc:spChg chg="mod">
          <ac:chgData name="Charlotte Moss" userId="17b589c9-cb67-41ed-a894-f82ca12b573d" providerId="ADAL" clId="{87293467-60AC-4694-9246-F2A7690CE007}" dt="2023-06-26T10:28:34.216" v="359" actId="20577"/>
          <ac:spMkLst>
            <pc:docMk/>
            <pc:sldMk cId="2677492558" sldId="947"/>
            <ac:spMk id="18" creationId="{CFD8C92E-5CC9-593A-C420-8736030FFCC0}"/>
          </ac:spMkLst>
        </pc:spChg>
        <pc:spChg chg="del mod">
          <ac:chgData name="Charlotte Moss" userId="17b589c9-cb67-41ed-a894-f82ca12b573d" providerId="ADAL" clId="{87293467-60AC-4694-9246-F2A7690CE007}" dt="2023-06-26T10:29:35.400" v="374" actId="478"/>
          <ac:spMkLst>
            <pc:docMk/>
            <pc:sldMk cId="2677492558" sldId="947"/>
            <ac:spMk id="19" creationId="{652DFC06-6719-31F4-4E7B-2DC7DC635C28}"/>
          </ac:spMkLst>
        </pc:spChg>
        <pc:picChg chg="del">
          <ac:chgData name="Charlotte Moss" userId="17b589c9-cb67-41ed-a894-f82ca12b573d" providerId="ADAL" clId="{87293467-60AC-4694-9246-F2A7690CE007}" dt="2023-06-26T10:10:45.673" v="347" actId="478"/>
          <ac:picMkLst>
            <pc:docMk/>
            <pc:sldMk cId="2677492558" sldId="947"/>
            <ac:picMk id="1026" creationId="{CA5A0474-3B6F-8816-63B4-35BDBA978C9B}"/>
          </ac:picMkLst>
        </pc:picChg>
        <pc:picChg chg="del">
          <ac:chgData name="Charlotte Moss" userId="17b589c9-cb67-41ed-a894-f82ca12b573d" providerId="ADAL" clId="{87293467-60AC-4694-9246-F2A7690CE007}" dt="2023-06-26T10:10:43.754" v="346" actId="478"/>
          <ac:picMkLst>
            <pc:docMk/>
            <pc:sldMk cId="2677492558" sldId="947"/>
            <ac:picMk id="1028" creationId="{61F6AC2D-ECC6-8F0E-24BA-64EFE7EE5229}"/>
          </ac:picMkLst>
        </pc:picChg>
        <pc:picChg chg="add mod">
          <ac:chgData name="Charlotte Moss" userId="17b589c9-cb67-41ed-a894-f82ca12b573d" providerId="ADAL" clId="{87293467-60AC-4694-9246-F2A7690CE007}" dt="2023-06-26T10:29:28.679" v="373" actId="1076"/>
          <ac:picMkLst>
            <pc:docMk/>
            <pc:sldMk cId="2677492558" sldId="947"/>
            <ac:picMk id="2050" creationId="{38506BFA-22CA-15DA-FF18-319C02343137}"/>
          </ac:picMkLst>
        </pc:picChg>
        <pc:picChg chg="add mod">
          <ac:chgData name="Charlotte Moss" userId="17b589c9-cb67-41ed-a894-f82ca12b573d" providerId="ADAL" clId="{87293467-60AC-4694-9246-F2A7690CE007}" dt="2023-06-26T10:32:11.533" v="381" actId="1076"/>
          <ac:picMkLst>
            <pc:docMk/>
            <pc:sldMk cId="2677492558" sldId="947"/>
            <ac:picMk id="2052" creationId="{246C7E93-E481-F7AA-E3B4-C7B390F689CD}"/>
          </ac:picMkLst>
        </pc:picChg>
      </pc:sldChg>
      <pc:sldChg chg="addSp modSp new del mod">
        <pc:chgData name="Charlotte Moss" userId="17b589c9-cb67-41ed-a894-f82ca12b573d" providerId="ADAL" clId="{87293467-60AC-4694-9246-F2A7690CE007}" dt="2023-06-27T15:54:55.298" v="3283" actId="47"/>
        <pc:sldMkLst>
          <pc:docMk/>
          <pc:sldMk cId="1162907753" sldId="948"/>
        </pc:sldMkLst>
        <pc:spChg chg="add mod">
          <ac:chgData name="Charlotte Moss" userId="17b589c9-cb67-41ed-a894-f82ca12b573d" providerId="ADAL" clId="{87293467-60AC-4694-9246-F2A7690CE007}" dt="2023-06-26T11:40:07.012" v="1121" actId="14100"/>
          <ac:spMkLst>
            <pc:docMk/>
            <pc:sldMk cId="1162907753" sldId="948"/>
            <ac:spMk id="2" creationId="{E9C5ADE2-3B60-1623-B914-6748C0E1C613}"/>
          </ac:spMkLst>
        </pc:spChg>
        <pc:spChg chg="add mod">
          <ac:chgData name="Charlotte Moss" userId="17b589c9-cb67-41ed-a894-f82ca12b573d" providerId="ADAL" clId="{87293467-60AC-4694-9246-F2A7690CE007}" dt="2023-06-26T12:09:41.382" v="1129" actId="14100"/>
          <ac:spMkLst>
            <pc:docMk/>
            <pc:sldMk cId="1162907753" sldId="948"/>
            <ac:spMk id="6" creationId="{9FC7048A-0EC5-6EFD-BF71-B7A6E03DF830}"/>
          </ac:spMkLst>
        </pc:spChg>
        <pc:picChg chg="add mod">
          <ac:chgData name="Charlotte Moss" userId="17b589c9-cb67-41ed-a894-f82ca12b573d" providerId="ADAL" clId="{87293467-60AC-4694-9246-F2A7690CE007}" dt="2023-06-26T11:43:38.976" v="1126" actId="1076"/>
          <ac:picMkLst>
            <pc:docMk/>
            <pc:sldMk cId="1162907753" sldId="948"/>
            <ac:picMk id="4" creationId="{9002D00D-62B4-56CF-F90C-7983549831D9}"/>
          </ac:picMkLst>
        </pc:picChg>
      </pc:sldChg>
      <pc:sldChg chg="add modAnim modNotesTx">
        <pc:chgData name="Charlotte Moss" userId="17b589c9-cb67-41ed-a894-f82ca12b573d" providerId="ADAL" clId="{87293467-60AC-4694-9246-F2A7690CE007}" dt="2023-06-26T14:12:30.598" v="1467" actId="20577"/>
        <pc:sldMkLst>
          <pc:docMk/>
          <pc:sldMk cId="1607768363" sldId="949"/>
        </pc:sldMkLst>
      </pc:sldChg>
      <pc:sldChg chg="add modAnim modNotesTx">
        <pc:chgData name="Charlotte Moss" userId="17b589c9-cb67-41ed-a894-f82ca12b573d" providerId="ADAL" clId="{87293467-60AC-4694-9246-F2A7690CE007}" dt="2023-06-26T14:14:08.838" v="1478"/>
        <pc:sldMkLst>
          <pc:docMk/>
          <pc:sldMk cId="2335849371" sldId="950"/>
        </pc:sldMkLst>
      </pc:sldChg>
      <pc:sldChg chg="addSp delSp modSp add mod modAnim modNotesTx">
        <pc:chgData name="Charlotte Moss" userId="17b589c9-cb67-41ed-a894-f82ca12b573d" providerId="ADAL" clId="{87293467-60AC-4694-9246-F2A7690CE007}" dt="2023-06-29T12:57:48.296" v="4440" actId="20577"/>
        <pc:sldMkLst>
          <pc:docMk/>
          <pc:sldMk cId="1330611408" sldId="951"/>
        </pc:sldMkLst>
        <pc:spChg chg="add mod">
          <ac:chgData name="Charlotte Moss" userId="17b589c9-cb67-41ed-a894-f82ca12b573d" providerId="ADAL" clId="{87293467-60AC-4694-9246-F2A7690CE007}" dt="2023-06-29T10:53:13.063" v="3596" actId="20577"/>
          <ac:spMkLst>
            <pc:docMk/>
            <pc:sldMk cId="1330611408" sldId="951"/>
            <ac:spMk id="2" creationId="{1BDAF11A-B914-7FEE-9D84-08CFD35BDE2C}"/>
          </ac:spMkLst>
        </pc:spChg>
        <pc:spChg chg="add mod">
          <ac:chgData name="Charlotte Moss" userId="17b589c9-cb67-41ed-a894-f82ca12b573d" providerId="ADAL" clId="{87293467-60AC-4694-9246-F2A7690CE007}" dt="2023-06-29T10:58:50.390" v="3962" actId="2085"/>
          <ac:spMkLst>
            <pc:docMk/>
            <pc:sldMk cId="1330611408" sldId="951"/>
            <ac:spMk id="4" creationId="{92A29A9A-CD7D-5DDF-ABBE-4D72C4676EA7}"/>
          </ac:spMkLst>
        </pc:spChg>
        <pc:spChg chg="mod">
          <ac:chgData name="Charlotte Moss" userId="17b589c9-cb67-41ed-a894-f82ca12b573d" providerId="ADAL" clId="{87293467-60AC-4694-9246-F2A7690CE007}" dt="2023-06-29T10:55:19.451" v="3655" actId="20577"/>
          <ac:spMkLst>
            <pc:docMk/>
            <pc:sldMk cId="1330611408" sldId="951"/>
            <ac:spMk id="10" creationId="{EEA5FEC8-AAF0-5628-136E-CA4ECCD9A076}"/>
          </ac:spMkLst>
        </pc:spChg>
        <pc:spChg chg="add del mod">
          <ac:chgData name="Charlotte Moss" userId="17b589c9-cb67-41ed-a894-f82ca12b573d" providerId="ADAL" clId="{87293467-60AC-4694-9246-F2A7690CE007}" dt="2023-06-29T10:56:02.841" v="3666" actId="208"/>
          <ac:spMkLst>
            <pc:docMk/>
            <pc:sldMk cId="1330611408" sldId="951"/>
            <ac:spMk id="14" creationId="{9CC5173F-1EB9-0F90-8E61-924980864779}"/>
          </ac:spMkLst>
        </pc:spChg>
        <pc:spChg chg="mod">
          <ac:chgData name="Charlotte Moss" userId="17b589c9-cb67-41ed-a894-f82ca12b573d" providerId="ADAL" clId="{87293467-60AC-4694-9246-F2A7690CE007}" dt="2023-06-29T10:52:18.475" v="3559" actId="20577"/>
          <ac:spMkLst>
            <pc:docMk/>
            <pc:sldMk cId="1330611408" sldId="951"/>
            <ac:spMk id="112" creationId="{00000000-0000-0000-0000-000000000000}"/>
          </ac:spMkLst>
        </pc:spChg>
        <pc:picChg chg="add del">
          <ac:chgData name="Charlotte Moss" userId="17b589c9-cb67-41ed-a894-f82ca12b573d" providerId="ADAL" clId="{87293467-60AC-4694-9246-F2A7690CE007}" dt="2023-06-29T10:55:33.553" v="3658" actId="478"/>
          <ac:picMkLst>
            <pc:docMk/>
            <pc:sldMk cId="1330611408" sldId="951"/>
            <ac:picMk id="11" creationId="{B1BFC308-CD20-ECAA-00A4-FA653E16FD1F}"/>
          </ac:picMkLst>
        </pc:picChg>
        <pc:picChg chg="mod">
          <ac:chgData name="Charlotte Moss" userId="17b589c9-cb67-41ed-a894-f82ca12b573d" providerId="ADAL" clId="{87293467-60AC-4694-9246-F2A7690CE007}" dt="2023-06-29T10:56:17.896" v="3670" actId="1076"/>
          <ac:picMkLst>
            <pc:docMk/>
            <pc:sldMk cId="1330611408" sldId="951"/>
            <ac:picMk id="12" creationId="{AD1AC2AA-E62B-F72D-E5AE-EE575576931F}"/>
          </ac:picMkLst>
        </pc:picChg>
      </pc:sldChg>
      <pc:sldChg chg="delSp modSp add mod modNotesTx">
        <pc:chgData name="Charlotte Moss" userId="17b589c9-cb67-41ed-a894-f82ca12b573d" providerId="ADAL" clId="{87293467-60AC-4694-9246-F2A7690CE007}" dt="2023-06-29T12:58:01.892" v="4444" actId="20577"/>
        <pc:sldMkLst>
          <pc:docMk/>
          <pc:sldMk cId="137233433" sldId="952"/>
        </pc:sldMkLst>
        <pc:spChg chg="mod">
          <ac:chgData name="Charlotte Moss" userId="17b589c9-cb67-41ed-a894-f82ca12b573d" providerId="ADAL" clId="{87293467-60AC-4694-9246-F2A7690CE007}" dt="2023-06-29T11:09:17.523" v="4011" actId="6549"/>
          <ac:spMkLst>
            <pc:docMk/>
            <pc:sldMk cId="137233433" sldId="952"/>
            <ac:spMk id="10" creationId="{EEA5FEC8-AAF0-5628-136E-CA4ECCD9A076}"/>
          </ac:spMkLst>
        </pc:spChg>
        <pc:picChg chg="del">
          <ac:chgData name="Charlotte Moss" userId="17b589c9-cb67-41ed-a894-f82ca12b573d" providerId="ADAL" clId="{87293467-60AC-4694-9246-F2A7690CE007}" dt="2023-06-29T11:09:22.718" v="4012" actId="478"/>
          <ac:picMkLst>
            <pc:docMk/>
            <pc:sldMk cId="137233433" sldId="952"/>
            <ac:picMk id="12" creationId="{AD1AC2AA-E62B-F72D-E5AE-EE575576931F}"/>
          </ac:picMkLst>
        </pc:picChg>
      </pc:sldChg>
      <pc:sldChg chg="modSp add mod modNotesTx">
        <pc:chgData name="Charlotte Moss" userId="17b589c9-cb67-41ed-a894-f82ca12b573d" providerId="ADAL" clId="{87293467-60AC-4694-9246-F2A7690CE007}" dt="2023-06-29T12:58:10.714" v="4448" actId="20577"/>
        <pc:sldMkLst>
          <pc:docMk/>
          <pc:sldMk cId="3786945806" sldId="953"/>
        </pc:sldMkLst>
        <pc:spChg chg="mod">
          <ac:chgData name="Charlotte Moss" userId="17b589c9-cb67-41ed-a894-f82ca12b573d" providerId="ADAL" clId="{87293467-60AC-4694-9246-F2A7690CE007}" dt="2023-06-29T12:49:07.152" v="4062" actId="14100"/>
          <ac:spMkLst>
            <pc:docMk/>
            <pc:sldMk cId="3786945806" sldId="953"/>
            <ac:spMk id="4" creationId="{92A29A9A-CD7D-5DDF-ABBE-4D72C4676EA7}"/>
          </ac:spMkLst>
        </pc:spChg>
        <pc:spChg chg="mod">
          <ac:chgData name="Charlotte Moss" userId="17b589c9-cb67-41ed-a894-f82ca12b573d" providerId="ADAL" clId="{87293467-60AC-4694-9246-F2A7690CE007}" dt="2023-06-29T12:48:46.559" v="4038" actId="20577"/>
          <ac:spMkLst>
            <pc:docMk/>
            <pc:sldMk cId="3786945806" sldId="953"/>
            <ac:spMk id="10" creationId="{EEA5FEC8-AAF0-5628-136E-CA4ECCD9A076}"/>
          </ac:spMkLst>
        </pc:spChg>
      </pc:sldChg>
      <pc:sldMasterChg chg="addSldLayout delSldLayout">
        <pc:chgData name="Charlotte Moss" userId="17b589c9-cb67-41ed-a894-f82ca12b573d" providerId="ADAL" clId="{87293467-60AC-4694-9246-F2A7690CE007}" dt="2023-06-26T10:34:19.913" v="403" actId="47"/>
        <pc:sldMasterMkLst>
          <pc:docMk/>
          <pc:sldMasterMk cId="2742833839" sldId="2147483660"/>
        </pc:sldMasterMkLst>
        <pc:sldLayoutChg chg="add del">
          <pc:chgData name="Charlotte Moss" userId="17b589c9-cb67-41ed-a894-f82ca12b573d" providerId="ADAL" clId="{87293467-60AC-4694-9246-F2A7690CE007}" dt="2023-06-26T10:34:19.913" v="403" actId="47"/>
          <pc:sldLayoutMkLst>
            <pc:docMk/>
            <pc:sldMasterMk cId="2742833839" sldId="2147483660"/>
            <pc:sldLayoutMk cId="1148037839" sldId="2147483686"/>
          </pc:sldLayoutMkLst>
        </pc:sldLayoutChg>
      </pc:sldMasterChg>
      <pc:sldMasterChg chg="del delSldLayout">
        <pc:chgData name="Charlotte Moss" userId="17b589c9-cb67-41ed-a894-f82ca12b573d" providerId="ADAL" clId="{87293467-60AC-4694-9246-F2A7690CE007}" dt="2023-06-26T15:35:24.326" v="3250" actId="47"/>
        <pc:sldMasterMkLst>
          <pc:docMk/>
          <pc:sldMasterMk cId="3157782492" sldId="2147483673"/>
        </pc:sldMasterMkLst>
        <pc:sldLayoutChg chg="del">
          <pc:chgData name="Charlotte Moss" userId="17b589c9-cb67-41ed-a894-f82ca12b573d" providerId="ADAL" clId="{87293467-60AC-4694-9246-F2A7690CE007}" dt="2023-06-26T15:35:24.326" v="3250" actId="47"/>
          <pc:sldLayoutMkLst>
            <pc:docMk/>
            <pc:sldMasterMk cId="3157782492" sldId="2147483673"/>
            <pc:sldLayoutMk cId="66161000" sldId="2147483674"/>
          </pc:sldLayoutMkLst>
        </pc:sldLayoutChg>
        <pc:sldLayoutChg chg="del">
          <pc:chgData name="Charlotte Moss" userId="17b589c9-cb67-41ed-a894-f82ca12b573d" providerId="ADAL" clId="{87293467-60AC-4694-9246-F2A7690CE007}" dt="2023-06-26T15:35:24.326" v="3250" actId="47"/>
          <pc:sldLayoutMkLst>
            <pc:docMk/>
            <pc:sldMasterMk cId="3157782492" sldId="2147483673"/>
            <pc:sldLayoutMk cId="3514462997" sldId="2147483675"/>
          </pc:sldLayoutMkLst>
        </pc:sldLayoutChg>
        <pc:sldLayoutChg chg="del">
          <pc:chgData name="Charlotte Moss" userId="17b589c9-cb67-41ed-a894-f82ca12b573d" providerId="ADAL" clId="{87293467-60AC-4694-9246-F2A7690CE007}" dt="2023-06-26T15:35:24.326" v="3250" actId="47"/>
          <pc:sldLayoutMkLst>
            <pc:docMk/>
            <pc:sldMasterMk cId="3157782492" sldId="2147483673"/>
            <pc:sldLayoutMk cId="2347288821" sldId="2147483676"/>
          </pc:sldLayoutMkLst>
        </pc:sldLayoutChg>
        <pc:sldLayoutChg chg="del">
          <pc:chgData name="Charlotte Moss" userId="17b589c9-cb67-41ed-a894-f82ca12b573d" providerId="ADAL" clId="{87293467-60AC-4694-9246-F2A7690CE007}" dt="2023-06-26T15:35:24.326" v="3250" actId="47"/>
          <pc:sldLayoutMkLst>
            <pc:docMk/>
            <pc:sldMasterMk cId="3157782492" sldId="2147483673"/>
            <pc:sldLayoutMk cId="3495277239" sldId="2147483677"/>
          </pc:sldLayoutMkLst>
        </pc:sldLayoutChg>
        <pc:sldLayoutChg chg="del">
          <pc:chgData name="Charlotte Moss" userId="17b589c9-cb67-41ed-a894-f82ca12b573d" providerId="ADAL" clId="{87293467-60AC-4694-9246-F2A7690CE007}" dt="2023-06-26T15:35:24.326" v="3250" actId="47"/>
          <pc:sldLayoutMkLst>
            <pc:docMk/>
            <pc:sldMasterMk cId="3157782492" sldId="2147483673"/>
            <pc:sldLayoutMk cId="1580581466" sldId="2147483678"/>
          </pc:sldLayoutMkLst>
        </pc:sldLayoutChg>
        <pc:sldLayoutChg chg="del">
          <pc:chgData name="Charlotte Moss" userId="17b589c9-cb67-41ed-a894-f82ca12b573d" providerId="ADAL" clId="{87293467-60AC-4694-9246-F2A7690CE007}" dt="2023-06-26T15:35:24.326" v="3250" actId="47"/>
          <pc:sldLayoutMkLst>
            <pc:docMk/>
            <pc:sldMasterMk cId="3157782492" sldId="2147483673"/>
            <pc:sldLayoutMk cId="721821326" sldId="2147483679"/>
          </pc:sldLayoutMkLst>
        </pc:sldLayoutChg>
        <pc:sldLayoutChg chg="del">
          <pc:chgData name="Charlotte Moss" userId="17b589c9-cb67-41ed-a894-f82ca12b573d" providerId="ADAL" clId="{87293467-60AC-4694-9246-F2A7690CE007}" dt="2023-06-26T15:35:24.326" v="3250" actId="47"/>
          <pc:sldLayoutMkLst>
            <pc:docMk/>
            <pc:sldMasterMk cId="3157782492" sldId="2147483673"/>
            <pc:sldLayoutMk cId="697945087" sldId="2147483680"/>
          </pc:sldLayoutMkLst>
        </pc:sldLayoutChg>
        <pc:sldLayoutChg chg="del">
          <pc:chgData name="Charlotte Moss" userId="17b589c9-cb67-41ed-a894-f82ca12b573d" providerId="ADAL" clId="{87293467-60AC-4694-9246-F2A7690CE007}" dt="2023-06-26T15:35:24.326" v="3250" actId="47"/>
          <pc:sldLayoutMkLst>
            <pc:docMk/>
            <pc:sldMasterMk cId="3157782492" sldId="2147483673"/>
            <pc:sldLayoutMk cId="1559952592" sldId="2147483681"/>
          </pc:sldLayoutMkLst>
        </pc:sldLayoutChg>
        <pc:sldLayoutChg chg="del">
          <pc:chgData name="Charlotte Moss" userId="17b589c9-cb67-41ed-a894-f82ca12b573d" providerId="ADAL" clId="{87293467-60AC-4694-9246-F2A7690CE007}" dt="2023-06-26T15:35:24.326" v="3250" actId="47"/>
          <pc:sldLayoutMkLst>
            <pc:docMk/>
            <pc:sldMasterMk cId="3157782492" sldId="2147483673"/>
            <pc:sldLayoutMk cId="462183066" sldId="2147483682"/>
          </pc:sldLayoutMkLst>
        </pc:sldLayoutChg>
        <pc:sldLayoutChg chg="del">
          <pc:chgData name="Charlotte Moss" userId="17b589c9-cb67-41ed-a894-f82ca12b573d" providerId="ADAL" clId="{87293467-60AC-4694-9246-F2A7690CE007}" dt="2023-06-26T15:35:24.326" v="3250" actId="47"/>
          <pc:sldLayoutMkLst>
            <pc:docMk/>
            <pc:sldMasterMk cId="3157782492" sldId="2147483673"/>
            <pc:sldLayoutMk cId="2647299856" sldId="2147483683"/>
          </pc:sldLayoutMkLst>
        </pc:sldLayoutChg>
        <pc:sldLayoutChg chg="del">
          <pc:chgData name="Charlotte Moss" userId="17b589c9-cb67-41ed-a894-f82ca12b573d" providerId="ADAL" clId="{87293467-60AC-4694-9246-F2A7690CE007}" dt="2023-06-26T15:35:24.326" v="3250" actId="47"/>
          <pc:sldLayoutMkLst>
            <pc:docMk/>
            <pc:sldMasterMk cId="3157782492" sldId="2147483673"/>
            <pc:sldLayoutMk cId="1232841953" sldId="2147483684"/>
          </pc:sldLayoutMkLst>
        </pc:sldLayoutChg>
        <pc:sldLayoutChg chg="del">
          <pc:chgData name="Charlotte Moss" userId="17b589c9-cb67-41ed-a894-f82ca12b573d" providerId="ADAL" clId="{87293467-60AC-4694-9246-F2A7690CE007}" dt="2023-06-26T15:35:24.326" v="3250" actId="47"/>
          <pc:sldLayoutMkLst>
            <pc:docMk/>
            <pc:sldMasterMk cId="3157782492" sldId="2147483673"/>
            <pc:sldLayoutMk cId="1251257682" sldId="2147483685"/>
          </pc:sldLayoutMkLst>
        </pc:sldLayoutChg>
      </pc:sldMasterChg>
    </pc:docChg>
  </pc:docChgLst>
  <pc:docChgLst>
    <pc:chgData name="Charlotte Moss" userId="17b589c9-cb67-41ed-a894-f82ca12b573d" providerId="ADAL" clId="{8737A7F2-D460-40C2-BB00-E248EDACCAD5}"/>
    <pc:docChg chg="custSel modSld">
      <pc:chgData name="Charlotte Moss" userId="17b589c9-cb67-41ed-a894-f82ca12b573d" providerId="ADAL" clId="{8737A7F2-D460-40C2-BB00-E248EDACCAD5}" dt="2023-07-20T12:18:36.110" v="7" actId="6549"/>
      <pc:docMkLst>
        <pc:docMk/>
      </pc:docMkLst>
      <pc:sldChg chg="modNotesTx">
        <pc:chgData name="Charlotte Moss" userId="17b589c9-cb67-41ed-a894-f82ca12b573d" providerId="ADAL" clId="{8737A7F2-D460-40C2-BB00-E248EDACCAD5}" dt="2023-07-20T12:18:36.110" v="7" actId="6549"/>
        <pc:sldMkLst>
          <pc:docMk/>
          <pc:sldMk cId="0" sldId="275"/>
        </pc:sldMkLst>
      </pc:sldChg>
      <pc:sldChg chg="modNotesTx">
        <pc:chgData name="Charlotte Moss" userId="17b589c9-cb67-41ed-a894-f82ca12b573d" providerId="ADAL" clId="{8737A7F2-D460-40C2-BB00-E248EDACCAD5}" dt="2023-07-20T12:07:36.480" v="5" actId="313"/>
        <pc:sldMkLst>
          <pc:docMk/>
          <pc:sldMk cId="1532466326" sldId="400"/>
        </pc:sldMkLst>
      </pc:sldChg>
      <pc:sldChg chg="modNotesTx">
        <pc:chgData name="Charlotte Moss" userId="17b589c9-cb67-41ed-a894-f82ca12b573d" providerId="ADAL" clId="{8737A7F2-D460-40C2-BB00-E248EDACCAD5}" dt="2023-07-20T12:01:56.863" v="1" actId="313"/>
        <pc:sldMkLst>
          <pc:docMk/>
          <pc:sldMk cId="0" sldId="926"/>
        </pc:sldMkLst>
      </pc:sldChg>
      <pc:sldChg chg="modNotesTx">
        <pc:chgData name="Charlotte Moss" userId="17b589c9-cb67-41ed-a894-f82ca12b573d" providerId="ADAL" clId="{8737A7F2-D460-40C2-BB00-E248EDACCAD5}" dt="2023-07-20T12:06:13.058" v="3" actId="313"/>
        <pc:sldMkLst>
          <pc:docMk/>
          <pc:sldMk cId="1285223171" sldId="94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A2C99A-C469-487C-B7F3-BEA3E06E0D84}" type="datetimeFigureOut">
              <a:rPr lang="en-GB" smtClean="0"/>
              <a:t>20/07/2023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88A7DB-3951-47CF-8E53-B42241E866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7359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28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Artwork by Steve Clarke. Pronoun pictures from NCELP (www.ncelp.org). All additional pictures selected from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Pixabay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and are available under a Creative Commons license</a:t>
            </a:r>
            <a:r>
              <a:rPr lang="en-GB" sz="1200" b="0" strike="noStrike" spc="-1">
                <a:solidFill>
                  <a:srgbClr val="000000"/>
                </a:solidFill>
                <a:latin typeface="Calibri"/>
                <a:ea typeface="Calibri"/>
              </a:rPr>
              <a:t>, no attribution 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required.</a:t>
            </a: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Phonics:  </a:t>
            </a:r>
          </a:p>
          <a:p>
            <a:pPr marL="216000" indent="-216000">
              <a:lnSpc>
                <a:spcPct val="100000"/>
              </a:lnSpc>
            </a:pPr>
            <a:r>
              <a:rPr lang="en-GB" sz="12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Same</a:t>
            </a:r>
            <a:r>
              <a:rPr lang="en-GB" sz="12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 [</a:t>
            </a:r>
            <a:r>
              <a:rPr lang="en-GB" sz="1200" b="1" i="0" strike="noStrike" spc="-1" dirty="0" err="1">
                <a:solidFill>
                  <a:srgbClr val="002060"/>
                </a:solidFill>
                <a:latin typeface="Century Gothic"/>
                <a:ea typeface="Century Gothic"/>
              </a:rPr>
              <a:t>ie</a:t>
            </a:r>
            <a:r>
              <a:rPr lang="en-GB" sz="12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] </a:t>
            </a:r>
            <a:r>
              <a:rPr lang="en-GB" sz="12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and </a:t>
            </a:r>
            <a:r>
              <a:rPr lang="en-GB" sz="12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</a:t>
            </a:r>
            <a:r>
              <a:rPr lang="en-GB" sz="1200" b="1" i="0" strike="noStrike" spc="-1" dirty="0" err="1">
                <a:solidFill>
                  <a:srgbClr val="002060"/>
                </a:solidFill>
                <a:latin typeface="Century Gothic"/>
                <a:ea typeface="Century Gothic"/>
              </a:rPr>
              <a:t>ie</a:t>
            </a:r>
            <a:r>
              <a:rPr lang="en-GB" sz="12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] </a:t>
            </a:r>
            <a:r>
              <a:rPr lang="en-GB" sz="12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phonics as from week 4 and week 7. </a:t>
            </a:r>
          </a:p>
          <a:p>
            <a:pPr marL="216000" indent="-216000">
              <a:lnSpc>
                <a:spcPct val="100000"/>
              </a:lnSpc>
            </a:pPr>
            <a:endParaRPr lang="en-GB" sz="1200" b="1" i="0" strike="noStrike" spc="-1" dirty="0">
              <a:solidFill>
                <a:srgbClr val="002060"/>
              </a:solidFill>
              <a:latin typeface="Century Gothic"/>
              <a:ea typeface="Century Gothic"/>
            </a:endParaRPr>
          </a:p>
          <a:p>
            <a:pPr marL="216000" indent="-216000">
              <a:lnSpc>
                <a:spcPct val="100000"/>
              </a:lnSpc>
            </a:pPr>
            <a:r>
              <a:rPr lang="it-IT" sz="1200" b="1" strike="noStrike" spc="-1" dirty="0" err="1">
                <a:solidFill>
                  <a:srgbClr val="002060"/>
                </a:solidFill>
                <a:latin typeface="Century Gothic"/>
                <a:ea typeface="Century Gothic"/>
              </a:rPr>
              <a:t>Vocabulary</a:t>
            </a:r>
            <a:r>
              <a:rPr lang="it-IT" sz="1200" b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 (new)</a:t>
            </a:r>
            <a:r>
              <a:rPr lang="it-IT" sz="1200" b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: </a:t>
            </a:r>
            <a:r>
              <a:rPr lang="de-DE" sz="1200" b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schlecht</a:t>
            </a:r>
            <a:r>
              <a:rPr lang="de-DE" sz="1200" b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 [327] </a:t>
            </a:r>
            <a:r>
              <a:rPr lang="de-DE" sz="1200" b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aber</a:t>
            </a:r>
            <a:r>
              <a:rPr lang="de-DE" sz="1200" b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 [31] </a:t>
            </a:r>
            <a:r>
              <a:rPr lang="de-DE" sz="1200" b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auch </a:t>
            </a:r>
            <a:r>
              <a:rPr lang="de-DE" sz="1200" b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[18] </a:t>
            </a:r>
            <a:r>
              <a:rPr lang="de-DE" sz="1200" b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nicht</a:t>
            </a:r>
            <a:r>
              <a:rPr lang="de-DE" sz="1200" b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 [11]  </a:t>
            </a:r>
            <a:r>
              <a:rPr lang="de-DE" sz="1200" b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wie</a:t>
            </a:r>
            <a:r>
              <a:rPr lang="de-DE" sz="1200" b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 [25] </a:t>
            </a:r>
            <a:r>
              <a:rPr lang="de-DE" sz="1200" b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wie geht's? </a:t>
            </a:r>
            <a:r>
              <a:rPr lang="de-DE" sz="1200" b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[n/a] </a:t>
            </a:r>
          </a:p>
          <a:p>
            <a:pPr marL="216000" indent="-216000">
              <a:lnSpc>
                <a:spcPct val="100000"/>
              </a:lnSpc>
            </a:pPr>
            <a:r>
              <a:rPr lang="it-IT" sz="1200" b="1" strike="noStrike" spc="-1" dirty="0" err="1">
                <a:solidFill>
                  <a:srgbClr val="002060"/>
                </a:solidFill>
                <a:latin typeface="Century Gothic"/>
                <a:ea typeface="Century Gothic"/>
              </a:rPr>
              <a:t>Revisit</a:t>
            </a:r>
            <a:r>
              <a:rPr lang="it-IT" sz="1200" b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: </a:t>
            </a:r>
            <a:r>
              <a:rPr lang="de-DE" sz="1200" b="1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was </a:t>
            </a:r>
            <a:r>
              <a:rPr lang="de-DE" sz="12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[38]</a:t>
            </a:r>
            <a:r>
              <a:rPr lang="de-DE" sz="1200" b="1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de-DE" sz="1200" b="1" i="0" u="none" strike="noStrike" dirty="0">
                <a:solidFill>
                  <a:srgbClr val="7030A0"/>
                </a:solidFill>
                <a:effectLst/>
                <a:latin typeface="Century Gothic" panose="020B0502020202020204" pitchFamily="34" charset="0"/>
              </a:rPr>
              <a:t>falsch</a:t>
            </a:r>
            <a:r>
              <a:rPr lang="de-DE" sz="1200" b="1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de-DE" sz="12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[524] </a:t>
            </a:r>
            <a:r>
              <a:rPr lang="de-DE" sz="1200" b="1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grau </a:t>
            </a:r>
            <a:r>
              <a:rPr lang="de-DE" sz="12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[1560] </a:t>
            </a:r>
            <a:r>
              <a:rPr lang="de-DE" sz="1200" b="1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grün </a:t>
            </a:r>
            <a:r>
              <a:rPr lang="de-DE" sz="12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[682] </a:t>
            </a:r>
            <a:r>
              <a:rPr lang="de-DE" sz="1200" b="1" i="0" u="none" strike="noStrike" dirty="0">
                <a:solidFill>
                  <a:srgbClr val="7030A0"/>
                </a:solidFill>
                <a:effectLst/>
                <a:latin typeface="Century Gothic" panose="020B0502020202020204" pitchFamily="34" charset="0"/>
              </a:rPr>
              <a:t>richtig </a:t>
            </a:r>
            <a:r>
              <a:rPr lang="de-DE" sz="12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[177]</a:t>
            </a:r>
            <a:r>
              <a:rPr lang="de-DE" sz="1200" b="1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schwarz </a:t>
            </a:r>
            <a:r>
              <a:rPr lang="de-DE" sz="12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[471] </a:t>
            </a:r>
            <a:r>
              <a:rPr lang="de-DE" sz="1200" b="1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weiß </a:t>
            </a:r>
            <a:r>
              <a:rPr lang="de-DE" sz="12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[474]</a:t>
            </a:r>
            <a:r>
              <a:rPr lang="de-DE" sz="1200" b="1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das</a:t>
            </a:r>
            <a:r>
              <a:rPr lang="de-DE" sz="1200" b="1" i="0" u="none" strike="noStrike" baseline="3000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2</a:t>
            </a:r>
            <a:r>
              <a:rPr lang="de-DE" sz="1200" b="1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de-DE" sz="12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[1]</a:t>
            </a:r>
            <a:r>
              <a:rPr lang="de-DE" sz="1800" dirty="0"/>
              <a:t> </a:t>
            </a:r>
            <a:endParaRPr lang="it-IT" sz="1200" b="0" strike="noStrike" spc="-1" dirty="0">
              <a:solidFill>
                <a:srgbClr val="002060"/>
              </a:solidFill>
              <a:latin typeface="Century Gothic"/>
              <a:ea typeface="Century Gothic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100" dirty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Jones, R.L &amp; </a:t>
            </a:r>
            <a:r>
              <a:rPr lang="en-GB" sz="1100" dirty="0" err="1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Tschirner</a:t>
            </a:r>
            <a:r>
              <a:rPr lang="en-GB" sz="1100" dirty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, E. (2019). A frequency dictionary of German: Core vocabulary for learners. London: Routledge.</a:t>
            </a:r>
            <a:endParaRPr lang="en-GB" sz="1100" baseline="0" dirty="0">
              <a:solidFill>
                <a:sysClr val="windowText" lastClr="000000"/>
              </a:solidFill>
            </a:endParaRPr>
          </a:p>
          <a:p>
            <a:pPr marL="216000" indent="-216000">
              <a:lnSpc>
                <a:spcPct val="100000"/>
              </a:lnSpc>
            </a:pPr>
            <a:endParaRPr lang="en-GB" sz="11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1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The frequency rankings for words that occur in this PowerPoint which have been</a:t>
            </a:r>
            <a:r>
              <a:rPr lang="en-GB" sz="1100" b="0" i="1" strike="noStrike" spc="-1" dirty="0">
                <a:solidFill>
                  <a:srgbClr val="000000"/>
                </a:solidFill>
                <a:latin typeface="Calibri"/>
                <a:ea typeface="Calibri"/>
              </a:rPr>
              <a:t> previously</a:t>
            </a:r>
            <a:r>
              <a:rPr lang="en-GB" sz="11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 introduced in these resources are given in the SOW and in the resources that first</a:t>
            </a:r>
          </a:p>
          <a:p>
            <a:pPr marL="216000" indent="-216000">
              <a:lnSpc>
                <a:spcPct val="100000"/>
              </a:lnSpc>
            </a:pPr>
            <a:r>
              <a:rPr lang="en-GB" sz="11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introduced and formally re-visited those words. </a:t>
            </a:r>
            <a:endParaRPr lang="en-GB" sz="11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For any </a:t>
            </a:r>
            <a:r>
              <a:rPr lang="en-GB" sz="1200" b="0" i="1" strike="noStrike" spc="-1" dirty="0">
                <a:solidFill>
                  <a:srgbClr val="000000"/>
                </a:solidFill>
                <a:latin typeface="Calibri"/>
                <a:ea typeface="Calibri"/>
              </a:rPr>
              <a:t>other 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words that occur incidentally in this PowerPoint, frequency rankings will be provided in the notes field wherever possible.</a:t>
            </a: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Note that the first three lessons of the year teach language that can be continuously recycled as lesson routine every lesson in Y3/4.</a:t>
            </a:r>
          </a:p>
          <a:p>
            <a:pPr marL="216000" indent="-216000">
              <a:lnSpc>
                <a:spcPct val="100000"/>
              </a:lnSpc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The idea would be that the class teacher (whether or not s/he teaches the class German can re-use the language as part of the daily routine with the class.</a:t>
            </a: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</p:txBody>
      </p:sp>
      <p:sp>
        <p:nvSpPr>
          <p:cNvPr id="286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D74213-264C-415B-8B29-4DFEF3354BDA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0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r>
              <a:rPr lang="en-GB" sz="1200" b="0" strike="noStrike" spc="-1" dirty="0">
                <a:latin typeface="Arial"/>
              </a:rPr>
              <a:t>[5/5]</a:t>
            </a:r>
          </a:p>
        </p:txBody>
      </p:sp>
      <p:sp>
        <p:nvSpPr>
          <p:cNvPr id="301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C2DAAC-B4A0-4BDE-8066-F18D17B26261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866447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</p:spPr>
      </p:sp>
      <p:sp>
        <p:nvSpPr>
          <p:cNvPr id="30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1 of 2 </a:t>
            </a:r>
          </a:p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Timing: 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5 minutes</a:t>
            </a:r>
          </a:p>
          <a:p>
            <a:pPr marL="216000" indent="-215280">
              <a:lnSpc>
                <a:spcPct val="100000"/>
              </a:lnSpc>
            </a:pPr>
            <a:endParaRPr lang="en-GB" sz="1200" b="1" strike="noStrike" spc="-1" dirty="0">
              <a:solidFill>
                <a:srgbClr val="000000"/>
              </a:solidFill>
              <a:latin typeface="Calibri"/>
              <a:ea typeface="Calibri"/>
            </a:endParaRPr>
          </a:p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Aim: 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to present and practise ‘Wie’ and ‘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wie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geht’s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’. </a:t>
            </a:r>
          </a:p>
          <a:p>
            <a:pPr marL="216000" indent="-215280">
              <a:lnSpc>
                <a:spcPct val="100000"/>
              </a:lnSpc>
            </a:pPr>
            <a:endParaRPr lang="en-GB" sz="1200" b="0" strike="noStrike" spc="-1" dirty="0">
              <a:solidFill>
                <a:srgbClr val="000000"/>
              </a:solidFill>
              <a:latin typeface="Calibri"/>
              <a:ea typeface="Calibri"/>
            </a:endParaRPr>
          </a:p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Procedure:</a:t>
            </a:r>
          </a:p>
          <a:p>
            <a:pPr marL="229320" indent="-228600">
              <a:lnSpc>
                <a:spcPct val="100000"/>
              </a:lnSpc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</a:rPr>
              <a:t>Click to bring up Wie and illustration. </a:t>
            </a:r>
          </a:p>
          <a:p>
            <a:pPr marL="229320" indent="-228600">
              <a:lnSpc>
                <a:spcPct val="100000"/>
              </a:lnSpc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</a:rPr>
              <a:t>Click again to bring up translation: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Calibri"/>
              </a:rPr>
              <a:t>wie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</a:rPr>
              <a:t> = how.</a:t>
            </a:r>
          </a:p>
          <a:p>
            <a:pPr marL="229320" indent="-228600">
              <a:lnSpc>
                <a:spcPct val="100000"/>
              </a:lnSpc>
              <a:buAutoNum type="arabicPeriod"/>
            </a:pPr>
            <a:r>
              <a:rPr lang="en-GB" sz="1200" b="0" strike="noStrike" spc="-1" dirty="0">
                <a:latin typeface="Arial"/>
              </a:rPr>
              <a:t>Click again to bring up phrase ‘Wie </a:t>
            </a:r>
            <a:r>
              <a:rPr lang="en-GB" sz="1200" b="0" strike="noStrike" spc="-1" dirty="0" err="1">
                <a:latin typeface="Arial"/>
              </a:rPr>
              <a:t>geht’s</a:t>
            </a:r>
            <a:r>
              <a:rPr lang="en-GB" sz="1200" b="0" strike="noStrike" spc="-1" dirty="0">
                <a:latin typeface="Arial"/>
              </a:rPr>
              <a:t>’.</a:t>
            </a:r>
          </a:p>
          <a:p>
            <a:pPr marL="229320" indent="-228600">
              <a:lnSpc>
                <a:spcPct val="100000"/>
              </a:lnSpc>
              <a:buAutoNum type="arabicPeriod"/>
            </a:pPr>
            <a:r>
              <a:rPr lang="en-GB" sz="1200" b="0" strike="noStrike" spc="-1" dirty="0">
                <a:latin typeface="Arial"/>
              </a:rPr>
              <a:t>Click again to bring up literal translation: How goes it? Explain that a better translation in English is: How’s it going? OR How are you?</a:t>
            </a:r>
          </a:p>
          <a:p>
            <a:pPr marL="229320" indent="-228600">
              <a:lnSpc>
                <a:spcPct val="100000"/>
              </a:lnSpc>
              <a:buAutoNum type="arabicPeriod"/>
            </a:pPr>
            <a:endParaRPr lang="en-GB" sz="1200" b="0" strike="noStrike" spc="-1" dirty="0">
              <a:latin typeface="Arial"/>
            </a:endParaRPr>
          </a:p>
          <a:p>
            <a:pPr marL="228600" marR="0" lvl="0" indent="-2271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Century Gothic"/>
              <a:buAutoNum type="arabicPeriod"/>
              <a:tabLst/>
              <a:defRPr/>
            </a:pPr>
            <a:endParaRPr lang="en-GB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</p:txBody>
      </p:sp>
      <p:sp>
        <p:nvSpPr>
          <p:cNvPr id="310" name="CustomShape 3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E67E6C-8E78-4A5B-9102-73F3F0679BAE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35120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</p:spPr>
      </p:sp>
      <p:sp>
        <p:nvSpPr>
          <p:cNvPr id="30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2/2</a:t>
            </a:r>
          </a:p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Timing: 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5 minutes</a:t>
            </a:r>
          </a:p>
          <a:p>
            <a:pPr marL="216000" indent="-215280">
              <a:lnSpc>
                <a:spcPct val="100000"/>
              </a:lnSpc>
            </a:pPr>
            <a:endParaRPr lang="en-GB" sz="1200" b="1" strike="noStrike" spc="-1" dirty="0">
              <a:solidFill>
                <a:srgbClr val="000000"/>
              </a:solidFill>
              <a:latin typeface="Calibri"/>
              <a:ea typeface="Calibri"/>
            </a:endParaRPr>
          </a:p>
          <a:p>
            <a:pPr marL="216000" marR="0" lvl="0" indent="-2152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t>Aim: </a:t>
            </a:r>
            <a:r>
              <a:rPr kumimoji="0" lang="en-GB" sz="12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t>to present and practise ‘Wie’ and ‘</a:t>
            </a:r>
            <a:r>
              <a:rPr kumimoji="0" lang="en-GB" sz="12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t>wie</a:t>
            </a:r>
            <a:r>
              <a:rPr kumimoji="0" lang="en-GB" sz="12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t> </a:t>
            </a:r>
            <a:r>
              <a:rPr kumimoji="0" lang="en-GB" sz="12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t>geht’s</a:t>
            </a:r>
            <a:r>
              <a:rPr kumimoji="0" lang="en-GB" sz="12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t>’. </a:t>
            </a:r>
          </a:p>
          <a:p>
            <a:pPr marL="216000" marR="0" lvl="0" indent="-2152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+mn-cs"/>
            </a:endParaRPr>
          </a:p>
          <a:p>
            <a:pPr marL="216000" marR="0" lvl="0" indent="-2152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t>Procedure:</a:t>
            </a:r>
          </a:p>
          <a:p>
            <a:pPr marL="22932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12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to bring up Wie and illustration. </a:t>
            </a:r>
          </a:p>
          <a:p>
            <a:pPr marL="22932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12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for question mark to appear – what does </a:t>
            </a:r>
            <a:r>
              <a:rPr kumimoji="0" lang="en-GB" sz="12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wie</a:t>
            </a:r>
            <a:r>
              <a:rPr kumimoji="0" lang="en-GB" sz="12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mean? </a:t>
            </a:r>
          </a:p>
          <a:p>
            <a:pPr marL="22932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12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again to bring up translation: </a:t>
            </a:r>
            <a:r>
              <a:rPr kumimoji="0" lang="en-GB" sz="12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wie</a:t>
            </a:r>
            <a:r>
              <a:rPr kumimoji="0" lang="en-GB" sz="12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= how.</a:t>
            </a:r>
          </a:p>
          <a:p>
            <a:pPr marL="22932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1200" b="0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Click again to bring up gapped phrase ‘____ </a:t>
            </a:r>
            <a:r>
              <a:rPr kumimoji="0" lang="en-GB" sz="1200" b="0" i="0" u="none" strike="noStrike" kern="1200" cap="none" spc="-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geht’s</a:t>
            </a:r>
            <a:r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’. </a:t>
            </a:r>
            <a:endParaRPr kumimoji="0" lang="en-GB" sz="12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2932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1200" b="0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Click for question mark to appear: what goes in the gap? Elicit which word goes in the gap (Wie).</a:t>
            </a:r>
          </a:p>
          <a:p>
            <a:pPr marL="22932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1200" b="0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Click again to bring up the missing Wie.</a:t>
            </a:r>
          </a:p>
          <a:p>
            <a:pPr marL="22932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1200" b="0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Last, elicit translation. Explain the common phrase ‘Wie </a:t>
            </a:r>
            <a:r>
              <a:rPr kumimoji="0" lang="en-GB" sz="1200" b="0" i="0" u="none" strike="noStrike" kern="1200" cap="none" spc="-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geht’s</a:t>
            </a:r>
            <a:r>
              <a:rPr kumimoji="0" lang="en-GB" sz="1200" b="0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’ is better translated as ‘how’s it going’. </a:t>
            </a:r>
          </a:p>
          <a:p>
            <a:pPr marL="22932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GB" sz="12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28600" marR="0" lvl="0" indent="-2271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Century Gothic"/>
              <a:buAutoNum type="arabicPeriod"/>
              <a:tabLst/>
              <a:defRPr/>
            </a:pPr>
            <a:endParaRPr lang="en-GB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</p:txBody>
      </p:sp>
      <p:sp>
        <p:nvSpPr>
          <p:cNvPr id="310" name="CustomShape 3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E67E6C-8E78-4A5B-9102-73F3F0679BAE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64448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</p:spPr>
      </p:sp>
      <p:sp>
        <p:nvSpPr>
          <p:cNvPr id="30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Timing: 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5 minutes</a:t>
            </a:r>
          </a:p>
          <a:p>
            <a:pPr marL="216000" indent="-215280">
              <a:lnSpc>
                <a:spcPct val="100000"/>
              </a:lnSpc>
            </a:pPr>
            <a:endParaRPr lang="en-GB" sz="1200" b="1" strike="noStrike" spc="-1" dirty="0">
              <a:solidFill>
                <a:srgbClr val="000000"/>
              </a:solidFill>
              <a:latin typeface="Calibri"/>
              <a:ea typeface="Calibri"/>
            </a:endParaRPr>
          </a:p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Aim: 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to present and practise possible answers to the question ‘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wie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geht’s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’. </a:t>
            </a:r>
          </a:p>
          <a:p>
            <a:pPr marL="216000" indent="-215280">
              <a:lnSpc>
                <a:spcPct val="100000"/>
              </a:lnSpc>
            </a:pPr>
            <a:endParaRPr lang="en-GB" sz="1200" b="0" strike="noStrike" spc="-1" dirty="0">
              <a:solidFill>
                <a:srgbClr val="000000"/>
              </a:solidFill>
              <a:latin typeface="Calibri"/>
              <a:ea typeface="Calibri"/>
            </a:endParaRPr>
          </a:p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Procedure:</a:t>
            </a:r>
          </a:p>
          <a:p>
            <a:pPr marL="216000" indent="-215280">
              <a:lnSpc>
                <a:spcPct val="100000"/>
              </a:lnSpc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</a:rPr>
              <a:t>1. Ask ‘Wie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Calibri"/>
              </a:rPr>
              <a:t>geht’s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</a:rPr>
              <a:t>’, click to bring up thumbs up icon.</a:t>
            </a:r>
          </a:p>
          <a:p>
            <a:pPr marL="216000" indent="-215280">
              <a:lnSpc>
                <a:spcPct val="100000"/>
              </a:lnSpc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</a:rPr>
              <a:t>2. Click to bring up answer: gut.</a:t>
            </a:r>
          </a:p>
          <a:p>
            <a:pPr marL="229320" indent="-228600">
              <a:lnSpc>
                <a:spcPct val="100000"/>
              </a:lnSpc>
              <a:buAutoNum type="arabicPeriod" startAt="3"/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</a:rPr>
              <a:t>Click to bring up thumbs down image.</a:t>
            </a:r>
          </a:p>
          <a:p>
            <a:pPr marL="229320" indent="-228600">
              <a:lnSpc>
                <a:spcPct val="100000"/>
              </a:lnSpc>
              <a:buAutoNum type="arabicPeriod" startAt="3"/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</a:rPr>
              <a:t>Click to bring up possible answer: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Calibri"/>
              </a:rPr>
              <a:t>schlecht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</a:rPr>
              <a:t>.</a:t>
            </a:r>
          </a:p>
          <a:p>
            <a:pPr marL="229320" indent="-228600">
              <a:lnSpc>
                <a:spcPct val="100000"/>
              </a:lnSpc>
              <a:buAutoNum type="arabicPeriod" startAt="3"/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</a:rPr>
              <a:t>Continue with the thumbs wavering between up and down (pupils can do all of these three gestures as they practise the words):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Calibri"/>
              </a:rPr>
              <a:t>Ja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</a:rPr>
              <a:t>, es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Calibri"/>
              </a:rPr>
              <a:t>geht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</a:rPr>
              <a:t>. (yes, it’s going (ok)).</a:t>
            </a:r>
            <a:endParaRPr lang="en-GB" sz="1200" b="0" strike="noStrike" spc="-1" dirty="0">
              <a:latin typeface="Arial"/>
            </a:endParaRPr>
          </a:p>
          <a:p>
            <a:pPr marL="228600" marR="0" lvl="0" indent="-2271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Century Gothic"/>
              <a:buAutoNum type="arabicPeriod"/>
              <a:tabLst/>
              <a:defRPr/>
            </a:pPr>
            <a:endParaRPr lang="en-GB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</p:txBody>
      </p:sp>
      <p:sp>
        <p:nvSpPr>
          <p:cNvPr id="310" name="CustomShape 3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E67E6C-8E78-4A5B-9102-73F3F0679BAE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153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</p:spPr>
      </p:sp>
      <p:sp>
        <p:nvSpPr>
          <p:cNvPr id="30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Timing: 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5 minutes (3 slides)</a:t>
            </a:r>
          </a:p>
          <a:p>
            <a:pPr marL="216000" indent="-215280">
              <a:lnSpc>
                <a:spcPct val="100000"/>
              </a:lnSpc>
            </a:pPr>
            <a:endParaRPr lang="en-GB" sz="1200" b="1" strike="noStrike" spc="-1" dirty="0">
              <a:solidFill>
                <a:srgbClr val="000000"/>
              </a:solidFill>
              <a:latin typeface="Calibri"/>
              <a:ea typeface="Calibri"/>
            </a:endParaRPr>
          </a:p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Aim: 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to present and practise written comprehension and read aloud of the new vocabulary for this week.</a:t>
            </a:r>
          </a:p>
          <a:p>
            <a:pPr marL="216000" indent="-215280">
              <a:lnSpc>
                <a:spcPct val="100000"/>
              </a:lnSpc>
            </a:pPr>
            <a:endParaRPr lang="en-GB" sz="1200" b="0" strike="noStrike" spc="-1" dirty="0">
              <a:solidFill>
                <a:srgbClr val="000000"/>
              </a:solidFill>
              <a:latin typeface="Calibri"/>
              <a:ea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br>
              <a:rPr lang="en-GB" b="1" dirty="0"/>
            </a:br>
            <a:r>
              <a:rPr lang="en-GB" b="0" dirty="0"/>
              <a:t>1. Click for a German word. Elicit pronunciation from pupils.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0" dirty="0"/>
              <a:t>2. Click for the English meaning and picture prompt. Elicit the German word again.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0" dirty="0"/>
              <a:t>3. Present all six words like this, in order top left to bottom right.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0" dirty="0"/>
              <a:t>4. Click for the next slide. Click for one English meaning to disappear in random order.  Elicit the English meaning from pupils. Continue with the remaining items.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0" dirty="0"/>
              <a:t>5. Click for the next slide. Click for the German word to disappear in random order.  Elicit the German from pupils. Continue with the remaining items.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0" dirty="0"/>
          </a:p>
          <a:p>
            <a:pPr marL="216000" marR="0" lvl="0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Vocabulary</a:t>
            </a:r>
            <a:r>
              <a:rPr kumimoji="0" lang="it-IT" sz="12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: </a:t>
            </a:r>
          </a:p>
          <a:p>
            <a:pPr marL="216000" marR="0" lvl="0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schlecht</a:t>
            </a: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[327] </a:t>
            </a:r>
            <a:r>
              <a:rPr kumimoji="0" lang="de-DE" sz="11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aber</a:t>
            </a: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[31] </a:t>
            </a:r>
            <a:r>
              <a:rPr kumimoji="0" lang="de-DE" sz="11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auch</a:t>
            </a: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[18] </a:t>
            </a:r>
            <a:r>
              <a:rPr kumimoji="0" lang="de-DE" sz="11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nicht</a:t>
            </a: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[11] </a:t>
            </a:r>
            <a:r>
              <a:rPr kumimoji="0" lang="de-DE" sz="11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wie</a:t>
            </a: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[25] 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Jones, R.L &amp; </a:t>
            </a:r>
            <a:r>
              <a:rPr kumimoji="0" lang="en-GB" sz="11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Tschirner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E. (2019). A frequency dictionary of German: Core vocabulary for learners. London: Routledge.</a:t>
            </a:r>
          </a:p>
          <a:p>
            <a:pPr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</p:txBody>
      </p:sp>
      <p:sp>
        <p:nvSpPr>
          <p:cNvPr id="310" name="CustomShape 3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E67E6C-8E78-4A5B-9102-73F3F0679BAE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35120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</p:spPr>
      </p:sp>
      <p:sp>
        <p:nvSpPr>
          <p:cNvPr id="30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GB" sz="1200" b="0" strike="noStrike" spc="-1" dirty="0">
                <a:latin typeface="Arial"/>
              </a:rPr>
              <a:t>[2/3]</a:t>
            </a:r>
          </a:p>
        </p:txBody>
      </p:sp>
      <p:sp>
        <p:nvSpPr>
          <p:cNvPr id="310" name="CustomShape 3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E67E6C-8E78-4A5B-9102-73F3F0679BAE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39413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</p:spPr>
      </p:sp>
      <p:sp>
        <p:nvSpPr>
          <p:cNvPr id="30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GB" sz="1200" b="0" strike="noStrike" spc="-1" dirty="0">
                <a:latin typeface="Arial"/>
              </a:rPr>
              <a:t>[3/3]</a:t>
            </a:r>
          </a:p>
        </p:txBody>
      </p:sp>
      <p:sp>
        <p:nvSpPr>
          <p:cNvPr id="310" name="CustomShape 3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E67E6C-8E78-4A5B-9102-73F3F0679BAE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33486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0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Timing: 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2 minutes </a:t>
            </a: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Aim: </a:t>
            </a:r>
            <a:r>
              <a:rPr lang="en-GB" b="0" dirty="0"/>
              <a:t>To introduce the 2</a:t>
            </a:r>
            <a:r>
              <a:rPr lang="en-GB" b="0" baseline="30000" dirty="0"/>
              <a:t>nd</a:t>
            </a:r>
            <a:r>
              <a:rPr lang="en-GB" b="0" dirty="0"/>
              <a:t> meaning of ‘</a:t>
            </a:r>
            <a:r>
              <a:rPr lang="en-GB" b="0" dirty="0" err="1"/>
              <a:t>wie</a:t>
            </a:r>
            <a:r>
              <a:rPr lang="en-GB" b="0" dirty="0"/>
              <a:t>’ </a:t>
            </a:r>
            <a:r>
              <a:rPr lang="en-GB" b="0" dirty="0">
                <a:sym typeface="Wingdings" panose="05000000000000000000" pitchFamily="2" charset="2"/>
              </a:rPr>
              <a:t> What … like?</a:t>
            </a:r>
          </a:p>
          <a:p>
            <a:br>
              <a:rPr lang="en-GB" dirty="0"/>
            </a:br>
            <a:r>
              <a:rPr lang="en-GB" b="1" dirty="0"/>
              <a:t>Procedure:</a:t>
            </a:r>
            <a:br>
              <a:rPr lang="en-GB" dirty="0"/>
            </a:br>
            <a:r>
              <a:rPr lang="en-GB" dirty="0"/>
              <a:t>1. Use the slide animation to present the second meaning of </a:t>
            </a:r>
            <a:r>
              <a:rPr lang="en-GB" dirty="0" err="1"/>
              <a:t>wie</a:t>
            </a:r>
            <a:r>
              <a:rPr lang="en-GB" dirty="0"/>
              <a:t>.</a:t>
            </a:r>
          </a:p>
          <a:p>
            <a:r>
              <a:rPr lang="en-GB" dirty="0"/>
              <a:t>2. Model the dialogue, one line at a time.</a:t>
            </a:r>
          </a:p>
          <a:p>
            <a:r>
              <a:rPr lang="en-GB" dirty="0"/>
              <a:t>3. Check students’</a:t>
            </a:r>
            <a:r>
              <a:rPr lang="en-GB" baseline="0" dirty="0"/>
              <a:t> understanding at each stage.</a:t>
            </a:r>
          </a:p>
          <a:p>
            <a:endParaRPr lang="en-GB" baseline="0" dirty="0"/>
          </a:p>
        </p:txBody>
      </p:sp>
      <p:sp>
        <p:nvSpPr>
          <p:cNvPr id="304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6BF5E4-B3AA-482D-8DF1-4A8A1D53B555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65227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</p:spPr>
      </p:sp>
      <p:sp>
        <p:nvSpPr>
          <p:cNvPr id="30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Timing: 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5 minutes</a:t>
            </a:r>
          </a:p>
          <a:p>
            <a:pPr marL="216000" indent="-215280">
              <a:lnSpc>
                <a:spcPct val="100000"/>
              </a:lnSpc>
            </a:pPr>
            <a:endParaRPr lang="en-GB" sz="1200" b="1" strike="noStrike" spc="-1" dirty="0">
              <a:solidFill>
                <a:srgbClr val="000000"/>
              </a:solidFill>
              <a:latin typeface="Calibri"/>
              <a:ea typeface="Calibri"/>
            </a:endParaRPr>
          </a:p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Aim: 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to consolidate the idea that ‘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wie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’ is used to ask for descriptions, and that ‘was’ is used to ask to identify things.</a:t>
            </a:r>
          </a:p>
          <a:p>
            <a:pPr marL="216000" indent="-215280">
              <a:lnSpc>
                <a:spcPct val="100000"/>
              </a:lnSpc>
            </a:pPr>
            <a:endParaRPr lang="en-GB" sz="1200" b="0" strike="noStrike" spc="-1" dirty="0">
              <a:solidFill>
                <a:srgbClr val="000000"/>
              </a:solidFill>
              <a:latin typeface="Calibri"/>
              <a:ea typeface="Calibri"/>
            </a:endParaRPr>
          </a:p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Procedure:</a:t>
            </a:r>
            <a:endParaRPr lang="en-GB" sz="1200" b="0" strike="noStrike" spc="-1" dirty="0">
              <a:latin typeface="Arial"/>
            </a:endParaRPr>
          </a:p>
          <a:p>
            <a:pPr marL="228600" marR="0" lvl="0" indent="-2271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Century Gothic"/>
              <a:buAutoNum type="arabicPeriod"/>
              <a:tabLst/>
              <a:defRPr/>
            </a:pPr>
            <a:r>
              <a:rPr lang="en-GB" sz="1200" b="0" strike="noStrike" spc="-1" dirty="0">
                <a:latin typeface="Arial"/>
              </a:rPr>
              <a:t>Pupils read Ronja’s answers. If the answer is a description, then Robbie must have asked as ‘</a:t>
            </a:r>
            <a:r>
              <a:rPr lang="en-GB" sz="1200" b="0" strike="noStrike" spc="-1" dirty="0" err="1">
                <a:latin typeface="Arial"/>
              </a:rPr>
              <a:t>wie</a:t>
            </a:r>
            <a:r>
              <a:rPr lang="en-GB" sz="1200" b="0" strike="noStrike" spc="-1" dirty="0">
                <a:latin typeface="Arial"/>
              </a:rPr>
              <a:t>’ question. If the answer identifies an object, then Robbie must have asked a ‘was’ question.</a:t>
            </a:r>
          </a:p>
          <a:p>
            <a:pPr marL="228600" marR="0" lvl="0" indent="-2271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Century Gothic"/>
              <a:buAutoNum type="arabicPeriod"/>
              <a:tabLst/>
              <a:defRPr/>
            </a:pPr>
            <a:r>
              <a:rPr lang="en-GB" sz="1200" b="0" strike="noStrike" spc="-1" dirty="0">
                <a:latin typeface="Arial"/>
              </a:rPr>
              <a:t>Pupils note down their answers. Pupils could have a greater challenge by writing full sentences (either ‘was </a:t>
            </a:r>
            <a:r>
              <a:rPr lang="en-GB" sz="1200" b="0" strike="noStrike" spc="-1" dirty="0" err="1">
                <a:latin typeface="Arial"/>
              </a:rPr>
              <a:t>ist</a:t>
            </a:r>
            <a:r>
              <a:rPr lang="en-GB" sz="1200" b="0" strike="noStrike" spc="-1" dirty="0">
                <a:latin typeface="Arial"/>
              </a:rPr>
              <a:t> </a:t>
            </a:r>
            <a:r>
              <a:rPr lang="en-GB" sz="1200" b="0" strike="noStrike" spc="-1" dirty="0" err="1">
                <a:latin typeface="Arial"/>
              </a:rPr>
              <a:t>das’</a:t>
            </a:r>
            <a:r>
              <a:rPr lang="en-GB" sz="1200" b="0" strike="noStrike" spc="-1" dirty="0">
                <a:latin typeface="Arial"/>
              </a:rPr>
              <a:t> or ‘</a:t>
            </a:r>
            <a:r>
              <a:rPr lang="en-GB" sz="1200" b="0" strike="noStrike" spc="-1" dirty="0" err="1">
                <a:latin typeface="Arial"/>
              </a:rPr>
              <a:t>wie</a:t>
            </a:r>
            <a:r>
              <a:rPr lang="en-GB" sz="1200" b="0" strike="noStrike" spc="-1" dirty="0">
                <a:latin typeface="Arial"/>
              </a:rPr>
              <a:t> </a:t>
            </a:r>
            <a:r>
              <a:rPr lang="en-GB" sz="1200" b="0" strike="noStrike" spc="-1" dirty="0" err="1">
                <a:latin typeface="Arial"/>
              </a:rPr>
              <a:t>ist</a:t>
            </a:r>
            <a:r>
              <a:rPr lang="en-GB" sz="1200" b="0" strike="noStrike" spc="-1" dirty="0">
                <a:latin typeface="Arial"/>
              </a:rPr>
              <a:t> der/die/das…), or less of a challenge by simply writing ‘was’ or ‘</a:t>
            </a:r>
            <a:r>
              <a:rPr lang="en-GB" sz="1200" b="0" strike="noStrike" spc="-1" dirty="0" err="1">
                <a:latin typeface="Arial"/>
              </a:rPr>
              <a:t>wie</a:t>
            </a:r>
            <a:r>
              <a:rPr lang="en-GB" sz="1200" b="0" strike="noStrike" spc="-1" dirty="0">
                <a:latin typeface="Arial"/>
              </a:rPr>
              <a:t>’.</a:t>
            </a:r>
          </a:p>
          <a:p>
            <a:pPr marL="228600" marR="0" lvl="0" indent="-2271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Century Gothic"/>
              <a:buAutoNum type="arabicPeriod"/>
              <a:tabLst/>
              <a:defRPr/>
            </a:pPr>
            <a:r>
              <a:rPr lang="en-GB" sz="1200" b="0" strike="noStrike" spc="-1" dirty="0">
                <a:latin typeface="Arial"/>
              </a:rPr>
              <a:t>Click to reveal answers.</a:t>
            </a:r>
          </a:p>
        </p:txBody>
      </p:sp>
      <p:sp>
        <p:nvSpPr>
          <p:cNvPr id="310" name="CustomShape 3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E67E6C-8E78-4A5B-9102-73F3F0679BAE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</p:spPr>
      </p:sp>
      <p:sp>
        <p:nvSpPr>
          <p:cNvPr id="30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Timing: 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4 minutes (4 slides)</a:t>
            </a:r>
          </a:p>
          <a:p>
            <a:pPr marL="216000" indent="-215280">
              <a:lnSpc>
                <a:spcPct val="100000"/>
              </a:lnSpc>
            </a:pPr>
            <a:endParaRPr lang="en-GB" sz="1200" b="1" strike="noStrike" spc="-1" dirty="0">
              <a:solidFill>
                <a:srgbClr val="000000"/>
              </a:solidFill>
              <a:latin typeface="Calibri"/>
              <a:ea typeface="Calibri"/>
            </a:endParaRPr>
          </a:p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Aim: 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to learn about school in Switzerland. To practise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richtig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and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falsch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, two words in this week’s revisited vocabulary set.</a:t>
            </a:r>
          </a:p>
          <a:p>
            <a:pPr marL="216000" indent="-215280">
              <a:lnSpc>
                <a:spcPct val="100000"/>
              </a:lnSpc>
            </a:pPr>
            <a:endParaRPr lang="en-GB" sz="1200" b="0" strike="noStrike" spc="-1" dirty="0">
              <a:solidFill>
                <a:srgbClr val="000000"/>
              </a:solidFill>
              <a:latin typeface="Calibri"/>
              <a:ea typeface="Calibri"/>
            </a:endParaRPr>
          </a:p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Procedure:</a:t>
            </a:r>
          </a:p>
          <a:p>
            <a:pPr marL="229320" indent="-228600">
              <a:lnSpc>
                <a:spcPct val="100000"/>
              </a:lnSpc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Pupils read the speech bubble on each slide and decide whether it is true or false.</a:t>
            </a:r>
          </a:p>
          <a:p>
            <a:pPr marL="229320" indent="-228600">
              <a:lnSpc>
                <a:spcPct val="100000"/>
              </a:lnSpc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Click to reveal answer. If the answer is false, click to reveal a callout giving the true answer.</a:t>
            </a:r>
            <a:endParaRPr lang="en-GB" sz="1200" b="0" strike="noStrike" spc="-1" dirty="0">
              <a:latin typeface="Arial"/>
            </a:endParaRPr>
          </a:p>
        </p:txBody>
      </p:sp>
      <p:sp>
        <p:nvSpPr>
          <p:cNvPr id="310" name="CustomShape 3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E67E6C-8E78-4A5B-9102-73F3F0679BAE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72130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28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Timing: 1 minute</a:t>
            </a: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Aim: 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to revisit the SSC </a:t>
            </a: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[</a:t>
            </a:r>
            <a:r>
              <a:rPr lang="en-GB" sz="12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ei</a:t>
            </a: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].</a:t>
            </a:r>
          </a:p>
          <a:p>
            <a:pPr marL="216000" indent="-216000">
              <a:lnSpc>
                <a:spcPct val="100000"/>
              </a:lnSpc>
            </a:pPr>
            <a:endParaRPr lang="en-GB" sz="1200" b="1" strike="noStrike" spc="-1" dirty="0">
              <a:solidFill>
                <a:srgbClr val="000000"/>
              </a:solidFill>
              <a:latin typeface="Calibri"/>
              <a:ea typeface="Calibri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Procedure:</a:t>
            </a:r>
            <a:endParaRPr lang="en-GB" sz="1200" b="0" strike="noStrike" spc="-1" dirty="0">
              <a:latin typeface="Arial"/>
            </a:endParaRPr>
          </a:p>
          <a:p>
            <a:pPr marL="228600" indent="-22788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Re-present the SSC [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ei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] and present the </a:t>
            </a: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source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word ‘</a:t>
            </a:r>
            <a:r>
              <a:rPr lang="en-GB" sz="12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frei</a:t>
            </a: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’ 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(with gesture, if using).</a:t>
            </a:r>
            <a:endParaRPr lang="en-GB" sz="1200" b="0" strike="noStrike" spc="-1" dirty="0">
              <a:latin typeface="Arial"/>
            </a:endParaRPr>
          </a:p>
          <a:p>
            <a:pPr marL="228600" indent="-22788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Click to bring on the picture and get pupils to repeat the word </a:t>
            </a: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‘</a:t>
            </a:r>
            <a:r>
              <a:rPr lang="en-GB" sz="12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frei</a:t>
            </a: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’ 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(with gesture, if using).</a:t>
            </a:r>
            <a:endParaRPr lang="en-GB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200" b="1" strike="noStrike" spc="-1" dirty="0">
                <a:latin typeface="Arial"/>
              </a:rPr>
              <a:t>Note</a:t>
            </a:r>
            <a:r>
              <a:rPr lang="en-GB" sz="1200" b="0" strike="noStrike" spc="-1" dirty="0">
                <a:latin typeface="Arial"/>
              </a:rPr>
              <a:t>: </a:t>
            </a:r>
          </a:p>
          <a:p>
            <a:pPr marL="285750" indent="-285750">
              <a:lnSpc>
                <a:spcPct val="100000"/>
              </a:lnSpc>
              <a:buAutoNum type="romanLcParenR"/>
            </a:pPr>
            <a:r>
              <a:rPr lang="fr-FR" baseline="0" dirty="0"/>
              <a:t>a </a:t>
            </a:r>
            <a:r>
              <a:rPr lang="fr-FR" baseline="0" dirty="0" err="1"/>
              <a:t>gesture</a:t>
            </a:r>
            <a:r>
              <a:rPr lang="fr-FR" baseline="0" dirty="0"/>
              <a:t> for ‘</a:t>
            </a:r>
            <a:r>
              <a:rPr lang="fr-FR" baseline="0" dirty="0" err="1"/>
              <a:t>frei</a:t>
            </a:r>
            <a:r>
              <a:rPr lang="fr-FR" baseline="0" dirty="0"/>
              <a:t>’ </a:t>
            </a:r>
            <a:r>
              <a:rPr lang="fr-FR" baseline="0" dirty="0" err="1"/>
              <a:t>might</a:t>
            </a:r>
            <a:r>
              <a:rPr lang="fr-FR" baseline="0" dirty="0"/>
              <a:t> </a:t>
            </a:r>
            <a:r>
              <a:rPr lang="fr-FR" baseline="0" dirty="0" err="1"/>
              <a:t>be</a:t>
            </a:r>
            <a:r>
              <a:rPr lang="fr-FR" baseline="0" dirty="0"/>
              <a:t> to </a:t>
            </a:r>
            <a:r>
              <a:rPr lang="fr-FR" baseline="0" dirty="0" err="1"/>
              <a:t>throw</a:t>
            </a:r>
            <a:r>
              <a:rPr lang="fr-FR" baseline="0" dirty="0"/>
              <a:t> </a:t>
            </a:r>
            <a:r>
              <a:rPr lang="fr-FR" baseline="0" dirty="0" err="1"/>
              <a:t>you</a:t>
            </a:r>
            <a:r>
              <a:rPr lang="fr-FR" baseline="0" dirty="0"/>
              <a:t> hands up in the air and </a:t>
            </a:r>
            <a:r>
              <a:rPr lang="fr-FR" baseline="0" dirty="0" err="1"/>
              <a:t>pretend</a:t>
            </a:r>
            <a:r>
              <a:rPr lang="fr-FR" baseline="0" dirty="0"/>
              <a:t> to run </a:t>
            </a:r>
            <a:r>
              <a:rPr lang="fr-FR" baseline="0" dirty="0" err="1"/>
              <a:t>away</a:t>
            </a:r>
            <a:r>
              <a:rPr lang="fr-FR" baseline="0" dirty="0"/>
              <a:t>.</a:t>
            </a:r>
          </a:p>
          <a:p>
            <a:pPr marL="285750" indent="-285750">
              <a:lnSpc>
                <a:spcPct val="100000"/>
              </a:lnSpc>
              <a:buAutoNum type="romanLcParenR"/>
            </a:pPr>
            <a:endParaRPr lang="fr-FR" sz="1200" b="0" strike="noStrike" spc="-1" baseline="0" dirty="0"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Vocabulary: </a:t>
            </a:r>
            <a:r>
              <a:rPr kumimoji="0" lang="de-DE" sz="12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frei </a:t>
            </a:r>
            <a:r>
              <a:rPr kumimoji="0" lang="de-DE" sz="12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[318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Jones, R.L &amp; </a:t>
            </a:r>
            <a:r>
              <a:rPr kumimoji="0" lang="en-GB" sz="11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Tschirner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E. (2019). A frequency dictionary of German: Core vocabulary for learners. London: Routledge.</a:t>
            </a:r>
          </a:p>
          <a:p>
            <a:pPr marL="285750" indent="-285750">
              <a:lnSpc>
                <a:spcPct val="100000"/>
              </a:lnSpc>
              <a:buAutoNum type="romanLcParenR"/>
            </a:pPr>
            <a:endParaRPr lang="en-GB" sz="1200" b="0" strike="noStrike" spc="-1" dirty="0">
              <a:latin typeface="Arial"/>
            </a:endParaRPr>
          </a:p>
        </p:txBody>
      </p:sp>
      <p:sp>
        <p:nvSpPr>
          <p:cNvPr id="289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099D3-7515-44A9-9431-B3F3D19D5CE0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</p:spPr>
      </p:sp>
      <p:sp>
        <p:nvSpPr>
          <p:cNvPr id="30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GB" sz="1200" b="0" strike="noStrike" spc="-1" dirty="0">
                <a:latin typeface="Arial"/>
              </a:rPr>
              <a:t>[2/4]</a:t>
            </a:r>
          </a:p>
        </p:txBody>
      </p:sp>
      <p:sp>
        <p:nvSpPr>
          <p:cNvPr id="310" name="CustomShape 3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E67E6C-8E78-4A5B-9102-73F3F0679BAE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329613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</p:spPr>
      </p:sp>
      <p:sp>
        <p:nvSpPr>
          <p:cNvPr id="30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tIns="0" rIns="0" bIns="0"/>
          <a:lstStyle/>
          <a:p>
            <a:pPr marL="216000" marR="0" lvl="0" indent="-2152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strike="noStrike" spc="-1" dirty="0">
                <a:latin typeface="Arial"/>
              </a:rPr>
              <a:t>[3/4]</a:t>
            </a:r>
          </a:p>
          <a:p>
            <a:pPr marL="216000" indent="-215280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</p:txBody>
      </p:sp>
      <p:sp>
        <p:nvSpPr>
          <p:cNvPr id="310" name="CustomShape 3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E67E6C-8E78-4A5B-9102-73F3F0679BAE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931100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</p:spPr>
      </p:sp>
      <p:sp>
        <p:nvSpPr>
          <p:cNvPr id="30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strike="noStrike" spc="-1" dirty="0">
                <a:latin typeface="Arial"/>
              </a:rPr>
              <a:t>[4/4]</a:t>
            </a:r>
          </a:p>
          <a:p>
            <a:pPr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</p:txBody>
      </p:sp>
      <p:sp>
        <p:nvSpPr>
          <p:cNvPr id="310" name="CustomShape 3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E67E6C-8E78-4A5B-9102-73F3F0679BAE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370539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2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</p:txBody>
      </p:sp>
      <p:sp>
        <p:nvSpPr>
          <p:cNvPr id="322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A66831-990D-4F2F-9C07-338AF4E9D4C0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300235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+mn-lt"/>
                <a:ea typeface="Calibri"/>
              </a:rPr>
              <a:t>Timing: 1 minute</a:t>
            </a: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+mn-lt"/>
                <a:ea typeface="Calibri"/>
              </a:rPr>
              <a:t>Aim: 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Calibri"/>
              </a:rPr>
              <a:t>to revisit the SSC </a:t>
            </a:r>
            <a:r>
              <a:rPr lang="en-GB" sz="1200" b="1" strike="noStrike" spc="-1" dirty="0">
                <a:solidFill>
                  <a:srgbClr val="000000"/>
                </a:solidFill>
                <a:latin typeface="+mn-lt"/>
                <a:ea typeface="Calibri"/>
              </a:rPr>
              <a:t>[</a:t>
            </a:r>
            <a:r>
              <a:rPr lang="en-GB" sz="1200" b="1" strike="noStrike" spc="-1" dirty="0" err="1">
                <a:solidFill>
                  <a:srgbClr val="000000"/>
                </a:solidFill>
                <a:latin typeface="+mn-lt"/>
                <a:ea typeface="Calibri"/>
              </a:rPr>
              <a:t>ei</a:t>
            </a:r>
            <a:r>
              <a:rPr lang="en-GB" sz="1200" b="1" strike="noStrike" spc="-1" dirty="0">
                <a:solidFill>
                  <a:srgbClr val="000000"/>
                </a:solidFill>
                <a:latin typeface="+mn-lt"/>
                <a:ea typeface="Calibri"/>
              </a:rPr>
              <a:t>].</a:t>
            </a:r>
          </a:p>
          <a:p>
            <a:pPr marL="216000" indent="-216000">
              <a:lnSpc>
                <a:spcPct val="100000"/>
              </a:lnSpc>
            </a:pPr>
            <a:endParaRPr lang="en-GB" sz="1200" b="1" strike="noStrike" spc="-1" dirty="0">
              <a:solidFill>
                <a:srgbClr val="000000"/>
              </a:solidFill>
              <a:latin typeface="+mn-lt"/>
              <a:ea typeface="Calibri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+mn-lt"/>
                <a:ea typeface="Calibri"/>
              </a:rPr>
              <a:t>Procedure:</a:t>
            </a:r>
            <a:endParaRPr lang="en-GB" sz="1200" b="0" strike="noStrike" spc="-1" dirty="0">
              <a:latin typeface="Arial"/>
            </a:endParaRPr>
          </a:p>
          <a:p>
            <a:pPr marL="228600" indent="-22788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Calibri"/>
              </a:rPr>
              <a:t>Re-present</a:t>
            </a:r>
            <a:r>
              <a:rPr lang="en-GB" sz="1200" b="0" strike="noStrike" spc="-1" baseline="0" dirty="0">
                <a:solidFill>
                  <a:srgbClr val="000000"/>
                </a:solidFill>
                <a:latin typeface="+mn-lt"/>
                <a:ea typeface="Calibri"/>
              </a:rPr>
              <a:t> 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Calibri"/>
              </a:rPr>
              <a:t>the SSC and the </a:t>
            </a:r>
            <a:r>
              <a:rPr lang="en-GB" sz="1200" b="1" strike="noStrike" spc="-1" dirty="0">
                <a:solidFill>
                  <a:srgbClr val="000000"/>
                </a:solidFill>
                <a:latin typeface="+mn-lt"/>
                <a:ea typeface="Calibri"/>
              </a:rPr>
              <a:t>source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Calibri"/>
              </a:rPr>
              <a:t> word ‘</a:t>
            </a:r>
            <a:r>
              <a:rPr lang="en-GB" sz="1200" b="1" strike="noStrike" spc="-1" dirty="0" err="1">
                <a:solidFill>
                  <a:srgbClr val="000000"/>
                </a:solidFill>
                <a:latin typeface="+mn-lt"/>
                <a:ea typeface="Calibri"/>
              </a:rPr>
              <a:t>frei</a:t>
            </a:r>
            <a:r>
              <a:rPr lang="en-GB" sz="1200" b="1" strike="noStrike" spc="-1" dirty="0">
                <a:solidFill>
                  <a:srgbClr val="000000"/>
                </a:solidFill>
                <a:latin typeface="+mn-lt"/>
                <a:ea typeface="Calibri"/>
              </a:rPr>
              <a:t>’ 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Calibri"/>
              </a:rPr>
              <a:t>(with gesture, if using).</a:t>
            </a:r>
            <a:endParaRPr lang="en-GB" sz="1200" b="0" strike="noStrike" spc="-1" dirty="0">
              <a:latin typeface="Arial"/>
            </a:endParaRPr>
          </a:p>
          <a:p>
            <a:pPr marL="228600" indent="-22788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Calibri"/>
              </a:rPr>
              <a:t>Click to bring on the picture and get pupils to repeat the word </a:t>
            </a:r>
            <a:r>
              <a:rPr lang="en-GB" sz="1200" b="1" strike="noStrike" spc="-1" dirty="0">
                <a:solidFill>
                  <a:srgbClr val="000000"/>
                </a:solidFill>
                <a:latin typeface="+mn-lt"/>
                <a:ea typeface="Calibri"/>
              </a:rPr>
              <a:t>‘</a:t>
            </a:r>
            <a:r>
              <a:rPr lang="en-GB" sz="1200" b="1" strike="noStrike" spc="-1" dirty="0" err="1">
                <a:solidFill>
                  <a:srgbClr val="000000"/>
                </a:solidFill>
                <a:latin typeface="+mn-lt"/>
                <a:ea typeface="Calibri"/>
              </a:rPr>
              <a:t>frei</a:t>
            </a:r>
            <a:r>
              <a:rPr lang="en-GB" sz="1200" b="1" strike="noStrike" spc="-1" dirty="0">
                <a:solidFill>
                  <a:srgbClr val="000000"/>
                </a:solidFill>
                <a:latin typeface="+mn-lt"/>
                <a:ea typeface="Calibri"/>
              </a:rPr>
              <a:t>’ 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Calibri"/>
              </a:rPr>
              <a:t>(with gesture, if using).</a:t>
            </a:r>
          </a:p>
          <a:p>
            <a:pPr marL="228600" indent="-22788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+mn-lt"/>
              </a:rPr>
              <a:t>Present the </a:t>
            </a:r>
            <a:r>
              <a:rPr lang="en-GB" sz="1200" b="1" strike="noStrike" spc="-1" dirty="0">
                <a:solidFill>
                  <a:srgbClr val="000000"/>
                </a:solidFill>
                <a:latin typeface="+mn-lt"/>
              </a:rPr>
              <a:t>cluster 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</a:rPr>
              <a:t>words in the same</a:t>
            </a:r>
            <a:r>
              <a:rPr lang="en-GB" sz="1200" b="0" strike="noStrike" spc="-1" baseline="0" dirty="0">
                <a:solidFill>
                  <a:srgbClr val="000000"/>
                </a:solidFill>
                <a:latin typeface="+mn-lt"/>
              </a:rPr>
              <a:t> way, bringing on the picture and getting pupils to pronounce the words.</a:t>
            </a:r>
          </a:p>
          <a:p>
            <a:pPr marL="228600" indent="-22788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endParaRPr lang="en-GB" sz="1200" b="0" strike="noStrike" spc="-1" baseline="0" dirty="0">
              <a:solidFill>
                <a:srgbClr val="000000"/>
              </a:solidFill>
              <a:latin typeface="+mn-lt"/>
            </a:endParaRPr>
          </a:p>
          <a:p>
            <a:pPr marL="216000" marR="0" lvl="0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Vocabulary: </a:t>
            </a:r>
            <a:r>
              <a:rPr kumimoji="0" lang="de-DE" sz="12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frei </a:t>
            </a:r>
            <a:r>
              <a:rPr kumimoji="0" lang="de-DE" sz="12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[318] </a:t>
            </a:r>
            <a:r>
              <a:rPr kumimoji="0" lang="de-DE" sz="12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ein</a:t>
            </a:r>
            <a:r>
              <a:rPr kumimoji="0" lang="de-DE" sz="12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 [5] </a:t>
            </a:r>
            <a:r>
              <a:rPr kumimoji="0" lang="de-DE" sz="12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klein </a:t>
            </a:r>
            <a:r>
              <a:rPr kumimoji="0" lang="de-DE" sz="12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[114] </a:t>
            </a:r>
            <a:r>
              <a:rPr kumimoji="0" lang="de-DE" sz="12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sein </a:t>
            </a:r>
            <a:r>
              <a:rPr kumimoji="0" lang="de-DE" sz="12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[3] </a:t>
            </a:r>
            <a:r>
              <a:rPr kumimoji="0" lang="de-DE" sz="12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allein </a:t>
            </a:r>
            <a:r>
              <a:rPr kumimoji="0" lang="de-DE" sz="12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[258]</a:t>
            </a:r>
            <a:endParaRPr kumimoji="0" lang="en-GB" sz="1200" b="0" i="0" u="none" strike="noStrike" kern="1200" cap="none" spc="-1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Century Gothic"/>
              <a:cs typeface="+mn-cs"/>
            </a:endParaRPr>
          </a:p>
          <a:p>
            <a:pPr marL="72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Calibri"/>
              <a:buNone/>
              <a:tabLst/>
              <a:defRPr/>
            </a:pPr>
            <a:r>
              <a:rPr lang="en-GB" sz="1200" dirty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Jones, R.L &amp; </a:t>
            </a:r>
            <a:r>
              <a:rPr lang="en-GB" sz="1200" dirty="0" err="1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Tschirner</a:t>
            </a:r>
            <a:r>
              <a:rPr lang="en-GB" sz="1200" dirty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, E. (2019). A frequency dictionary of German: Core vocabulary for learners. London: Routledge.</a:t>
            </a:r>
            <a:endParaRPr lang="en-GB" sz="1200" baseline="0" dirty="0">
              <a:solidFill>
                <a:sysClr val="windowText" lastClr="000000"/>
              </a:solidFill>
            </a:endParaRPr>
          </a:p>
          <a:p>
            <a:pPr marL="720" indent="0">
              <a:lnSpc>
                <a:spcPct val="100000"/>
              </a:lnSpc>
              <a:buClr>
                <a:srgbClr val="000000"/>
              </a:buClr>
              <a:buFont typeface="Calibri"/>
              <a:buNone/>
            </a:pPr>
            <a:endParaRPr lang="en-GB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88A7DB-3951-47CF-8E53-B42241E8667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20106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28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Timing: 1 minute</a:t>
            </a: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Aim: 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to revisit the SSC </a:t>
            </a: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[</a:t>
            </a:r>
            <a:r>
              <a:rPr lang="en-GB" sz="12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ie</a:t>
            </a: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].</a:t>
            </a:r>
          </a:p>
          <a:p>
            <a:pPr marL="216000" indent="-216000">
              <a:lnSpc>
                <a:spcPct val="100000"/>
              </a:lnSpc>
            </a:pPr>
            <a:endParaRPr lang="en-GB" sz="1200" b="1" strike="noStrike" spc="-1" dirty="0">
              <a:solidFill>
                <a:srgbClr val="000000"/>
              </a:solidFill>
              <a:latin typeface="Calibri"/>
              <a:ea typeface="Calibri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Procedure:</a:t>
            </a:r>
            <a:endParaRPr lang="en-GB" sz="1200" b="0" strike="noStrike" spc="-1" dirty="0">
              <a:latin typeface="Arial"/>
            </a:endParaRPr>
          </a:p>
          <a:p>
            <a:pPr marL="228600" indent="-22788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Re-present the SSC [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ie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] and present the </a:t>
            </a: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source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word ‘</a:t>
            </a: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Liebe’ 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(with gesture, if using).</a:t>
            </a:r>
            <a:endParaRPr lang="en-GB" sz="1200" b="0" strike="noStrike" spc="-1" dirty="0">
              <a:latin typeface="Arial"/>
            </a:endParaRPr>
          </a:p>
          <a:p>
            <a:pPr marL="228600" indent="-22788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Click to bring on the picture and get pupils to repeat the word </a:t>
            </a: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‘Liebe’ 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(with gesture, if using).</a:t>
            </a:r>
            <a:endParaRPr lang="en-GB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200" b="1" strike="noStrike" spc="-1" dirty="0">
                <a:latin typeface="Arial"/>
              </a:rPr>
              <a:t>Note</a:t>
            </a:r>
            <a:r>
              <a:rPr lang="en-GB" sz="1200" b="0" strike="noStrike" spc="-1" dirty="0">
                <a:latin typeface="Arial"/>
              </a:rPr>
              <a:t>: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r-FR" baseline="0" dirty="0"/>
              <a:t>A gesture for ‘</a:t>
            </a:r>
            <a:r>
              <a:rPr lang="fr-FR" baseline="0" dirty="0" err="1"/>
              <a:t>Liebe</a:t>
            </a:r>
            <a:r>
              <a:rPr lang="fr-FR" baseline="0" dirty="0"/>
              <a:t>’ might be to </a:t>
            </a:r>
            <a:r>
              <a:rPr lang="fr-FR" baseline="0" dirty="0" err="1"/>
              <a:t>make</a:t>
            </a:r>
            <a:r>
              <a:rPr lang="fr-FR" baseline="0" dirty="0"/>
              <a:t> a ‘heart’ shape with </a:t>
            </a:r>
            <a:r>
              <a:rPr lang="fr-FR" baseline="0" dirty="0" err="1"/>
              <a:t>both</a:t>
            </a:r>
            <a:r>
              <a:rPr lang="fr-FR" baseline="0" dirty="0"/>
              <a:t> hands </a:t>
            </a:r>
            <a:r>
              <a:rPr lang="fr-FR" baseline="0" dirty="0" err="1"/>
              <a:t>approximately</a:t>
            </a:r>
            <a:r>
              <a:rPr lang="fr-FR" baseline="0" dirty="0"/>
              <a:t> </a:t>
            </a:r>
            <a:r>
              <a:rPr lang="fr-FR" baseline="0" dirty="0" err="1"/>
              <a:t>where</a:t>
            </a:r>
            <a:r>
              <a:rPr lang="fr-FR" baseline="0" dirty="0"/>
              <a:t> </a:t>
            </a:r>
            <a:r>
              <a:rPr lang="fr-FR" baseline="0" dirty="0" err="1"/>
              <a:t>your</a:t>
            </a:r>
            <a:r>
              <a:rPr lang="fr-FR" baseline="0" dirty="0"/>
              <a:t> </a:t>
            </a:r>
            <a:r>
              <a:rPr lang="fr-FR" baseline="0" dirty="0" err="1"/>
              <a:t>heart</a:t>
            </a:r>
            <a:r>
              <a:rPr lang="fr-FR" baseline="0" dirty="0"/>
              <a:t> </a:t>
            </a:r>
            <a:r>
              <a:rPr lang="fr-FR" baseline="0" dirty="0" err="1"/>
              <a:t>is</a:t>
            </a:r>
            <a:r>
              <a:rPr lang="fr-FR" baseline="0" dirty="0"/>
              <a:t> in </a:t>
            </a:r>
            <a:r>
              <a:rPr lang="fr-FR" baseline="0" dirty="0" err="1"/>
              <a:t>your</a:t>
            </a:r>
            <a:r>
              <a:rPr lang="fr-FR" baseline="0" dirty="0"/>
              <a:t> body. </a:t>
            </a:r>
            <a:br>
              <a:rPr lang="fr-FR" baseline="0" dirty="0"/>
            </a:br>
            <a:endParaRPr lang="fr-FR" sz="1200" b="0" strike="noStrike" spc="-1" baseline="0" dirty="0">
              <a:latin typeface="Arial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de-DE" sz="12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Liebe </a:t>
            </a:r>
            <a:r>
              <a:rPr lang="de-DE" sz="12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[844]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Jones, R.L &amp; </a:t>
            </a:r>
            <a:r>
              <a:rPr lang="en-GB" sz="1200" dirty="0" err="1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Tschirner</a:t>
            </a:r>
            <a:r>
              <a:rPr lang="en-GB" sz="1200" dirty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, E. (2019). A frequency dictionary of German: Core vocabulary for learners. London: Routledge.</a:t>
            </a:r>
            <a:endParaRPr lang="en-GB" sz="1200" baseline="0" dirty="0">
              <a:solidFill>
                <a:sysClr val="windowText" lastClr="00000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en-GB" sz="1200" b="0" strike="noStrike" spc="-1" dirty="0">
              <a:latin typeface="Arial"/>
            </a:endParaRPr>
          </a:p>
        </p:txBody>
      </p:sp>
      <p:sp>
        <p:nvSpPr>
          <p:cNvPr id="289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099D3-7515-44A9-9431-B3F3D19D5CE0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28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Timing: 1 minute</a:t>
            </a: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Aim: 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to revisit the SSC </a:t>
            </a: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[</a:t>
            </a:r>
            <a:r>
              <a:rPr lang="en-GB" sz="12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ie</a:t>
            </a: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].</a:t>
            </a:r>
          </a:p>
          <a:p>
            <a:pPr marL="216000" indent="-216000">
              <a:lnSpc>
                <a:spcPct val="100000"/>
              </a:lnSpc>
            </a:pPr>
            <a:endParaRPr lang="en-GB" sz="1200" b="1" strike="noStrike" spc="-1" dirty="0">
              <a:solidFill>
                <a:srgbClr val="000000"/>
              </a:solidFill>
              <a:latin typeface="Calibri"/>
              <a:ea typeface="Calibri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Procedure:</a:t>
            </a:r>
            <a:endParaRPr lang="en-GB" sz="1200" b="0" strike="noStrike" spc="-1" dirty="0">
              <a:latin typeface="Arial"/>
            </a:endParaRPr>
          </a:p>
          <a:p>
            <a:pPr marL="228600" indent="-22788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Re-present the SSC and present the </a:t>
            </a: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source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word ‘</a:t>
            </a: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Liebe’ 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(with gesture, if using).</a:t>
            </a:r>
            <a:endParaRPr lang="en-GB" sz="1200" b="0" strike="noStrike" spc="-1" dirty="0">
              <a:latin typeface="Arial"/>
            </a:endParaRPr>
          </a:p>
          <a:p>
            <a:pPr marL="228600" indent="-22788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Click to bring on the picture and get pupils to repeat the word </a:t>
            </a: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‘Liebe’ 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(with gesture, if using).</a:t>
            </a:r>
          </a:p>
          <a:p>
            <a:pPr marL="228600" marR="0" lvl="0" indent="-227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Calibri"/>
              <a:buAutoNum type="arabicPeriod"/>
              <a:tabLst/>
              <a:defRPr/>
            </a:pPr>
            <a:r>
              <a:rPr lang="en-GB" sz="1200" b="0" strike="noStrike" spc="-1" dirty="0">
                <a:solidFill>
                  <a:srgbClr val="000000"/>
                </a:solidFill>
                <a:latin typeface="+mn-lt"/>
              </a:rPr>
              <a:t>Present the </a:t>
            </a:r>
            <a:r>
              <a:rPr lang="en-GB" sz="1200" b="1" strike="noStrike" spc="-1" dirty="0">
                <a:solidFill>
                  <a:srgbClr val="000000"/>
                </a:solidFill>
                <a:latin typeface="+mn-lt"/>
              </a:rPr>
              <a:t>cluster 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</a:rPr>
              <a:t>words in the same</a:t>
            </a:r>
            <a:r>
              <a:rPr lang="en-GB" sz="1200" b="0" strike="noStrike" spc="-1" baseline="0" dirty="0">
                <a:solidFill>
                  <a:srgbClr val="000000"/>
                </a:solidFill>
                <a:latin typeface="+mn-lt"/>
              </a:rPr>
              <a:t> way, bringing on the picture and getting pupils to pronounce the words.</a:t>
            </a:r>
            <a:endParaRPr lang="en-GB" sz="1200" b="0" strike="noStrike" spc="-1" dirty="0">
              <a:latin typeface="Arial"/>
            </a:endParaRPr>
          </a:p>
          <a:p>
            <a:pPr marL="228600" indent="-22788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endParaRPr lang="en-GB" sz="1200" b="0" strike="noStrike" spc="-1" dirty="0">
              <a:latin typeface="Arial"/>
            </a:endParaRPr>
          </a:p>
          <a:p>
            <a:pPr marL="216000" marR="0" lvl="0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sie</a:t>
            </a:r>
            <a:r>
              <a:rPr lang="de-DE" sz="12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 [7] </a:t>
            </a:r>
            <a:r>
              <a:rPr lang="de-DE" sz="12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Brief </a:t>
            </a:r>
            <a:r>
              <a:rPr lang="de-DE" sz="12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[838]</a:t>
            </a:r>
          </a:p>
          <a:p>
            <a:pPr marL="216000" marR="0" lvl="0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Jones, R.L &amp; </a:t>
            </a:r>
            <a:r>
              <a:rPr lang="en-GB" sz="1200" dirty="0" err="1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Tschirner</a:t>
            </a:r>
            <a:r>
              <a:rPr lang="en-GB" sz="1200" dirty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, E. (2019). A frequency dictionary of German: Core vocabulary for learners. London: Routledge.</a:t>
            </a:r>
            <a:endParaRPr lang="en-GB" sz="1200" baseline="0" dirty="0">
              <a:solidFill>
                <a:sysClr val="windowText" lastClr="000000"/>
              </a:solidFill>
            </a:endParaRPr>
          </a:p>
          <a:p>
            <a:pPr marL="216000" indent="-216000">
              <a:lnSpc>
                <a:spcPct val="100000"/>
              </a:lnSpc>
            </a:pPr>
            <a:endParaRPr lang="it-IT" sz="1200" b="0" strike="noStrike" spc="-1" dirty="0">
              <a:solidFill>
                <a:srgbClr val="002060"/>
              </a:solidFill>
              <a:latin typeface="Century Gothic"/>
              <a:ea typeface="Century Gothic"/>
            </a:endParaRPr>
          </a:p>
        </p:txBody>
      </p:sp>
      <p:sp>
        <p:nvSpPr>
          <p:cNvPr id="289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099D3-7515-44A9-9431-B3F3D19D5CE0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7953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0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Timing: 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5 minutes (5 slides)</a:t>
            </a:r>
            <a:br>
              <a:rPr b="0" dirty="0"/>
            </a:b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Aim: 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to practise aural distinction between [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ie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] and [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ei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] using minimal pairs. This SSC pair is particularly difficult for learners of German.</a:t>
            </a:r>
            <a:br>
              <a:rPr dirty="0"/>
            </a:b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Procedure:</a:t>
            </a:r>
          </a:p>
          <a:p>
            <a:pPr marL="216000" indent="-216000">
              <a:lnSpc>
                <a:spcPct val="100000"/>
              </a:lnSpc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</a:rPr>
              <a:t>1. Click on the audio button to hear a native speaker say one of the two words on screen. </a:t>
            </a:r>
          </a:p>
          <a:p>
            <a:pPr marL="216000" indent="-216000">
              <a:lnSpc>
                <a:spcPct val="100000"/>
              </a:lnSpc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</a:rPr>
              <a:t>2. Pupils listen carefully to determine whether they have heard [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Calibri"/>
              </a:rPr>
              <a:t>ie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</a:rPr>
              <a:t>] or [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Calibri"/>
              </a:rPr>
              <a:t>ei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</a:rPr>
              <a:t>] and note down either option a) or b).</a:t>
            </a:r>
          </a:p>
          <a:p>
            <a:pPr marL="216000" indent="-216000">
              <a:lnSpc>
                <a:spcPct val="100000"/>
              </a:lnSpc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</a:rPr>
              <a:t>3. Click to reveal answer.</a:t>
            </a:r>
          </a:p>
          <a:p>
            <a:pPr marL="216000" indent="-216000">
              <a:lnSpc>
                <a:spcPct val="100000"/>
              </a:lnSpc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</a:rPr>
              <a:t>4. Repeat for slides 2-5.</a:t>
            </a:r>
          </a:p>
          <a:p>
            <a:pPr marL="216000" indent="-216000">
              <a:lnSpc>
                <a:spcPct val="100000"/>
              </a:lnSpc>
            </a:pPr>
            <a:endParaRPr lang="en-GB" sz="1200" b="0" strike="noStrike" spc="-1" dirty="0">
              <a:solidFill>
                <a:srgbClr val="000000"/>
              </a:solidFill>
              <a:latin typeface="Calibri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</a:rPr>
              <a:t>Transcript:</a:t>
            </a:r>
          </a:p>
          <a:p>
            <a:pPr marL="228600" indent="-228600">
              <a:lnSpc>
                <a:spcPct val="100000"/>
              </a:lnSpc>
              <a:buAutoNum type="arabicPeriod"/>
            </a:pPr>
            <a:r>
              <a:rPr lang="en-GB" sz="1200" b="0" strike="noStrike" spc="-1" dirty="0" err="1">
                <a:solidFill>
                  <a:srgbClr val="000000"/>
                </a:solidFill>
                <a:latin typeface="Calibri"/>
              </a:rPr>
              <a:t>Biene</a:t>
            </a:r>
            <a:endParaRPr lang="en-GB" sz="1200" b="0" strike="noStrike" spc="-1" dirty="0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100000"/>
              </a:lnSpc>
              <a:buAutoNum type="arabicPeriod"/>
            </a:pPr>
            <a:r>
              <a:rPr lang="en-GB" sz="1200" b="0" strike="noStrike" spc="-1" dirty="0" err="1">
                <a:solidFill>
                  <a:srgbClr val="000000"/>
                </a:solidFill>
                <a:latin typeface="Calibri"/>
              </a:rPr>
              <a:t>lieb</a:t>
            </a:r>
            <a:endParaRPr lang="en-GB" sz="1200" b="0" strike="noStrike" spc="-1" dirty="0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100000"/>
              </a:lnSpc>
              <a:buAutoNum type="arabicPeriod"/>
            </a:pPr>
            <a:r>
              <a:rPr lang="en-GB" sz="1200" b="0" strike="noStrike" spc="-1" dirty="0" err="1">
                <a:latin typeface="Arial"/>
              </a:rPr>
              <a:t>Reise</a:t>
            </a:r>
            <a:endParaRPr lang="en-GB" sz="1200" b="0" strike="noStrike" spc="-1" dirty="0">
              <a:latin typeface="Arial"/>
            </a:endParaRPr>
          </a:p>
          <a:p>
            <a:pPr marL="228600" indent="-228600">
              <a:lnSpc>
                <a:spcPct val="100000"/>
              </a:lnSpc>
              <a:buAutoNum type="arabicPeriod"/>
            </a:pPr>
            <a:r>
              <a:rPr lang="en-GB" sz="1200" b="0" strike="noStrike" spc="-1" dirty="0">
                <a:latin typeface="Arial"/>
              </a:rPr>
              <a:t>Weise</a:t>
            </a:r>
          </a:p>
          <a:p>
            <a:pPr marL="228600" indent="-228600">
              <a:lnSpc>
                <a:spcPct val="100000"/>
              </a:lnSpc>
              <a:buAutoNum type="arabicPeriod"/>
            </a:pPr>
            <a:r>
              <a:rPr lang="en-GB" sz="1200" b="0" strike="noStrike" spc="-1" dirty="0" err="1">
                <a:latin typeface="Arial"/>
              </a:rPr>
              <a:t>Ziele</a:t>
            </a:r>
            <a:endParaRPr lang="en-GB" sz="1200" b="0" strike="noStrike" spc="-1" dirty="0">
              <a:latin typeface="Arial"/>
            </a:endParaRPr>
          </a:p>
          <a:p>
            <a:pPr marL="228600" indent="-228600">
              <a:lnSpc>
                <a:spcPct val="100000"/>
              </a:lnSpc>
              <a:buAutoNum type="arabicPeriod"/>
            </a:pPr>
            <a:endParaRPr lang="en-GB" sz="1200" b="0" strike="noStrike" spc="-1" dirty="0"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GB" dirty="0"/>
            </a:br>
            <a:r>
              <a:rPr lang="en-GB" b="1" baseline="0" dirty="0"/>
              <a:t>Word frequency (1 is the most frequent word in German): </a:t>
            </a:r>
            <a:br>
              <a:rPr lang="en-GB" b="1" baseline="0" dirty="0"/>
            </a:br>
            <a:r>
              <a:rPr lang="en-GB" b="0" baseline="0" dirty="0" err="1"/>
              <a:t>Bein</a:t>
            </a:r>
            <a:r>
              <a:rPr lang="en-GB" b="0" baseline="0" dirty="0"/>
              <a:t> [884] </a:t>
            </a:r>
            <a:r>
              <a:rPr lang="en-GB" b="0" baseline="0" dirty="0" err="1"/>
              <a:t>Biene</a:t>
            </a:r>
            <a:r>
              <a:rPr lang="en-GB" b="0" baseline="0" dirty="0"/>
              <a:t> [&gt;5000] </a:t>
            </a:r>
            <a:r>
              <a:rPr lang="en-GB" b="0" baseline="0" dirty="0" err="1"/>
              <a:t>Leib</a:t>
            </a:r>
            <a:r>
              <a:rPr lang="en-GB" b="0" baseline="0" dirty="0"/>
              <a:t> [3274] </a:t>
            </a:r>
            <a:r>
              <a:rPr lang="en-GB" b="0" baseline="0" dirty="0" err="1"/>
              <a:t>lieb</a:t>
            </a:r>
            <a:r>
              <a:rPr lang="en-GB" b="0" baseline="0" dirty="0"/>
              <a:t> [897] </a:t>
            </a:r>
            <a:r>
              <a:rPr lang="en-GB" b="0" baseline="0" dirty="0" err="1"/>
              <a:t>Reise</a:t>
            </a:r>
            <a:r>
              <a:rPr lang="en-GB" b="0" baseline="0" dirty="0"/>
              <a:t> [734] </a:t>
            </a:r>
            <a:r>
              <a:rPr lang="en-GB" b="0" baseline="0" dirty="0" err="1"/>
              <a:t>Riese</a:t>
            </a:r>
            <a:r>
              <a:rPr lang="en-GB" b="0" baseline="0" dirty="0"/>
              <a:t> [4585] Weise [468] Wiese [2963] </a:t>
            </a:r>
            <a:r>
              <a:rPr lang="en-GB" b="0" baseline="0" dirty="0" err="1"/>
              <a:t>Zeile</a:t>
            </a:r>
            <a:r>
              <a:rPr lang="en-GB" b="0" baseline="0" dirty="0"/>
              <a:t> [2318] </a:t>
            </a:r>
            <a:r>
              <a:rPr lang="en-GB" b="0" baseline="0" dirty="0" err="1"/>
              <a:t>Ziel</a:t>
            </a:r>
            <a:r>
              <a:rPr lang="en-GB" b="0" baseline="0" dirty="0"/>
              <a:t> [320]</a:t>
            </a:r>
            <a:br>
              <a:rPr lang="en-GB" baseline="0" dirty="0"/>
            </a:br>
            <a:r>
              <a:rPr lang="en-GB" i="1" dirty="0"/>
              <a:t>Source:  Jones, R.L. &amp; </a:t>
            </a:r>
            <a:r>
              <a:rPr lang="en-GB" i="1" dirty="0" err="1"/>
              <a:t>Tschirner</a:t>
            </a:r>
            <a:r>
              <a:rPr lang="en-GB" i="1" dirty="0"/>
              <a:t>, E. (2019). A frequency dictionary of German: core vocabulary for learners. Routledge</a:t>
            </a:r>
          </a:p>
          <a:p>
            <a:pPr marL="0" indent="0">
              <a:lnSpc>
                <a:spcPct val="100000"/>
              </a:lnSpc>
              <a:buNone/>
            </a:pPr>
            <a:endParaRPr lang="en-GB" sz="1200" b="0" strike="noStrike" spc="-1" dirty="0">
              <a:latin typeface="Arial"/>
            </a:endParaRPr>
          </a:p>
        </p:txBody>
      </p:sp>
      <p:sp>
        <p:nvSpPr>
          <p:cNvPr id="301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C2DAAC-B4A0-4BDE-8066-F18D17B26261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0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216000" marR="0" lvl="0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strike="noStrike" spc="-1" dirty="0">
                <a:latin typeface="Arial"/>
              </a:rPr>
              <a:t>[2/5]</a:t>
            </a:r>
          </a:p>
          <a:p>
            <a:pPr marL="216000" indent="-216000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</p:txBody>
      </p:sp>
      <p:sp>
        <p:nvSpPr>
          <p:cNvPr id="301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C2DAAC-B4A0-4BDE-8066-F18D17B26261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72561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0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216000" marR="0" lvl="0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strike="noStrike" spc="-1" dirty="0">
                <a:latin typeface="Arial"/>
              </a:rPr>
              <a:t>[3/5]</a:t>
            </a:r>
          </a:p>
          <a:p>
            <a:pPr marL="216000" indent="-216000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</p:txBody>
      </p:sp>
      <p:sp>
        <p:nvSpPr>
          <p:cNvPr id="301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C2DAAC-B4A0-4BDE-8066-F18D17B26261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027408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0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r>
              <a:rPr lang="en-GB" sz="1200" b="0" strike="noStrike" spc="-1" dirty="0">
                <a:latin typeface="Arial"/>
              </a:rPr>
              <a:t>[4/5]</a:t>
            </a:r>
          </a:p>
        </p:txBody>
      </p:sp>
      <p:sp>
        <p:nvSpPr>
          <p:cNvPr id="301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C2DAAC-B4A0-4BDE-8066-F18D17B26261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24441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4622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083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172560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59596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80818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47888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39740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95383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7571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90641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21643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78580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GB" sz="4400" b="0" strike="noStrike" spc="-1" dirty="0">
                <a:latin typeface="Arial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Seventh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2742833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206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206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3" Type="http://schemas.openxmlformats.org/officeDocument/2006/relationships/image" Target="../media/image15.png"/><Relationship Id="rId7" Type="http://schemas.openxmlformats.org/officeDocument/2006/relationships/image" Target="../media/image18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10" Type="http://schemas.openxmlformats.org/officeDocument/2006/relationships/image" Target="../media/image28.png"/><Relationship Id="rId4" Type="http://schemas.openxmlformats.org/officeDocument/2006/relationships/audio" Target="../media/audio2.wav"/><Relationship Id="rId9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16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17.svg"/><Relationship Id="rId9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16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17.svg"/><Relationship Id="rId9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16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17.svg"/><Relationship Id="rId9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39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6.svg"/><Relationship Id="rId3" Type="http://schemas.openxmlformats.org/officeDocument/2006/relationships/image" Target="../media/image40.png"/><Relationship Id="rId7" Type="http://schemas.openxmlformats.org/officeDocument/2006/relationships/image" Target="../media/image3.png"/><Relationship Id="rId12" Type="http://schemas.openxmlformats.org/officeDocument/2006/relationships/image" Target="../media/image45.png"/><Relationship Id="rId17" Type="http://schemas.openxmlformats.org/officeDocument/2006/relationships/image" Target="../media/image50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4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1.png"/><Relationship Id="rId11" Type="http://schemas.openxmlformats.org/officeDocument/2006/relationships/image" Target="../media/image44.png"/><Relationship Id="rId5" Type="http://schemas.openxmlformats.org/officeDocument/2006/relationships/image" Target="../media/image39.gif"/><Relationship Id="rId15" Type="http://schemas.openxmlformats.org/officeDocument/2006/relationships/image" Target="../media/image4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32.png"/><Relationship Id="rId14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2.gif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2.gif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2.gif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2.gif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4" Type="http://schemas.openxmlformats.org/officeDocument/2006/relationships/audio" Target="../media/audio8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image" Target="../media/image15.png"/><Relationship Id="rId7" Type="http://schemas.openxmlformats.org/officeDocument/2006/relationships/image" Target="../media/image17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11" Type="http://schemas.openxmlformats.org/officeDocument/2006/relationships/audio" Target="../media/audio3.wav"/><Relationship Id="rId5" Type="http://schemas.openxmlformats.org/officeDocument/2006/relationships/audio" Target="../media/audio2.wav"/><Relationship Id="rId10" Type="http://schemas.openxmlformats.org/officeDocument/2006/relationships/image" Target="../media/image20.png"/><Relationship Id="rId4" Type="http://schemas.openxmlformats.org/officeDocument/2006/relationships/audio" Target="../media/audio1.wav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image" Target="../media/image15.png"/><Relationship Id="rId7" Type="http://schemas.openxmlformats.org/officeDocument/2006/relationships/image" Target="../media/image17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11" Type="http://schemas.openxmlformats.org/officeDocument/2006/relationships/audio" Target="../media/audio4.wav"/><Relationship Id="rId5" Type="http://schemas.openxmlformats.org/officeDocument/2006/relationships/audio" Target="../media/audio2.wav"/><Relationship Id="rId10" Type="http://schemas.openxmlformats.org/officeDocument/2006/relationships/image" Target="../media/image22.png"/><Relationship Id="rId4" Type="http://schemas.openxmlformats.org/officeDocument/2006/relationships/audio" Target="../media/audio1.wav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image" Target="../media/image15.png"/><Relationship Id="rId7" Type="http://schemas.openxmlformats.org/officeDocument/2006/relationships/image" Target="../media/image17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11" Type="http://schemas.openxmlformats.org/officeDocument/2006/relationships/audio" Target="../media/audio5.wav"/><Relationship Id="rId5" Type="http://schemas.openxmlformats.org/officeDocument/2006/relationships/audio" Target="../media/audio2.wav"/><Relationship Id="rId10" Type="http://schemas.openxmlformats.org/officeDocument/2006/relationships/image" Target="../media/image24.jpeg"/><Relationship Id="rId4" Type="http://schemas.openxmlformats.org/officeDocument/2006/relationships/audio" Target="../media/audio1.wav"/><Relationship Id="rId9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image" Target="../media/image15.png"/><Relationship Id="rId7" Type="http://schemas.openxmlformats.org/officeDocument/2006/relationships/image" Target="../media/image17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11" Type="http://schemas.openxmlformats.org/officeDocument/2006/relationships/image" Target="../media/image26.jpeg"/><Relationship Id="rId5" Type="http://schemas.openxmlformats.org/officeDocument/2006/relationships/audio" Target="../media/audio2.wav"/><Relationship Id="rId10" Type="http://schemas.openxmlformats.org/officeDocument/2006/relationships/image" Target="../media/image25.png"/><Relationship Id="rId4" Type="http://schemas.openxmlformats.org/officeDocument/2006/relationships/audio" Target="../media/audio1.wav"/><Relationship Id="rId9" Type="http://schemas.openxmlformats.org/officeDocument/2006/relationships/audio" Target="../media/audio6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stomShape 1">
            <a:extLst>
              <a:ext uri="{FF2B5EF4-FFF2-40B4-BE49-F238E27FC236}">
                <a16:creationId xmlns:a16="http://schemas.microsoft.com/office/drawing/2014/main" id="{86F7028E-980D-47B5-893C-00CCDC562EEB}"/>
              </a:ext>
            </a:extLst>
          </p:cNvPr>
          <p:cNvSpPr/>
          <p:nvPr/>
        </p:nvSpPr>
        <p:spPr>
          <a:xfrm>
            <a:off x="-24707" y="0"/>
            <a:ext cx="4350240" cy="6857280"/>
          </a:xfrm>
          <a:prstGeom prst="rect">
            <a:avLst/>
          </a:prstGeom>
          <a:solidFill>
            <a:srgbClr val="FADD2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" name="CustomShape 3"/>
          <p:cNvSpPr/>
          <p:nvPr/>
        </p:nvSpPr>
        <p:spPr>
          <a:xfrm>
            <a:off x="43047" y="5329800"/>
            <a:ext cx="4571280" cy="1371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5792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3B3838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Words</a:t>
            </a:r>
            <a:r>
              <a:rPr kumimoji="0" lang="fr-FR" sz="2800" b="1" i="0" u="none" strike="noStrike" kern="1200" cap="none" spc="-1" normalizeH="0" baseline="0" noProof="0" dirty="0">
                <a:ln>
                  <a:noFill/>
                </a:ln>
                <a:solidFill>
                  <a:srgbClr val="3B3838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 for ‘a’</a:t>
            </a:r>
          </a:p>
          <a:p>
            <a:pPr marL="45792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3B3838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Words</a:t>
            </a:r>
            <a:r>
              <a:rPr kumimoji="0" lang="fr-FR" sz="2800" b="1" i="0" u="none" strike="noStrike" kern="1200" cap="none" spc="-1" normalizeH="0" baseline="0" noProof="0" dirty="0">
                <a:ln>
                  <a:noFill/>
                </a:ln>
                <a:solidFill>
                  <a:srgbClr val="3B3838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 for ‘the’</a:t>
            </a:r>
          </a:p>
          <a:p>
            <a:pPr marL="45792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2800" b="1" i="0" u="none" strike="noStrike" kern="1200" cap="none" spc="-1" normalizeH="0" baseline="0" noProof="0" dirty="0">
                <a:ln>
                  <a:noFill/>
                </a:ln>
                <a:solidFill>
                  <a:srgbClr val="3B3838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SSC [</a:t>
            </a:r>
            <a:r>
              <a:rPr kumimoji="0" lang="fr-FR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3B3838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ei</a:t>
            </a:r>
            <a:r>
              <a:rPr kumimoji="0" lang="fr-FR" sz="2800" b="1" i="0" u="none" strike="noStrike" kern="1200" cap="none" spc="-1" normalizeH="0" baseline="0" noProof="0" dirty="0">
                <a:ln>
                  <a:noFill/>
                </a:ln>
                <a:solidFill>
                  <a:srgbClr val="3B3838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] &amp; [</a:t>
            </a:r>
            <a:r>
              <a:rPr kumimoji="0" lang="fr-FR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3B3838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ie</a:t>
            </a:r>
            <a:r>
              <a:rPr kumimoji="0" lang="fr-FR" sz="2800" b="1" i="0" u="none" strike="noStrike" kern="1200" cap="none" spc="-1" normalizeH="0" baseline="0" noProof="0" dirty="0">
                <a:ln>
                  <a:noFill/>
                </a:ln>
                <a:solidFill>
                  <a:srgbClr val="3B3838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]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5CF993-3D71-4C59-9D34-78FA39EC2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8473" y="184975"/>
            <a:ext cx="4350240" cy="1144800"/>
          </a:xfrm>
        </p:spPr>
        <p:txBody>
          <a:bodyPr/>
          <a:lstStyle/>
          <a:p>
            <a:pPr algn="ctr"/>
            <a:r>
              <a:rPr lang="en-GB" sz="4000" b="1" spc="-1" dirty="0">
                <a:solidFill>
                  <a:srgbClr val="3B3838"/>
                </a:solidFill>
                <a:latin typeface="Century Gothic" panose="020B0502020202020204" pitchFamily="34" charset="0"/>
                <a:ea typeface="Century Gothic"/>
              </a:rPr>
              <a:t>Describing me and others</a:t>
            </a:r>
            <a:endParaRPr lang="en-GB" sz="4000" dirty="0">
              <a:solidFill>
                <a:srgbClr val="3B3838"/>
              </a:solidFill>
            </a:endParaRPr>
          </a:p>
        </p:txBody>
      </p:sp>
      <p:pic>
        <p:nvPicPr>
          <p:cNvPr id="8" name="Picture 7" descr="Map&#10;&#10;Description automatically generated">
            <a:extLst>
              <a:ext uri="{FF2B5EF4-FFF2-40B4-BE49-F238E27FC236}">
                <a16:creationId xmlns:a16="http://schemas.microsoft.com/office/drawing/2014/main" id="{D221C529-BF74-4965-96AD-9519D65DB1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866" y="240668"/>
            <a:ext cx="3811412" cy="488128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FB254EC-1FC5-4D22-BD0A-34EB0D0AE9D2}"/>
              </a:ext>
            </a:extLst>
          </p:cNvPr>
          <p:cNvSpPr txBox="1"/>
          <p:nvPr/>
        </p:nvSpPr>
        <p:spPr>
          <a:xfrm>
            <a:off x="8182900" y="6466406"/>
            <a:ext cx="39874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Term 1 Week 8</a:t>
            </a:r>
          </a:p>
        </p:txBody>
      </p:sp>
      <p:sp>
        <p:nvSpPr>
          <p:cNvPr id="11" name="CustomShape 2">
            <a:extLst>
              <a:ext uri="{FF2B5EF4-FFF2-40B4-BE49-F238E27FC236}">
                <a16:creationId xmlns:a16="http://schemas.microsoft.com/office/drawing/2014/main" id="{0EE80D53-D699-4834-9252-8A67AA1DD8CC}"/>
              </a:ext>
            </a:extLst>
          </p:cNvPr>
          <p:cNvSpPr/>
          <p:nvPr/>
        </p:nvSpPr>
        <p:spPr>
          <a:xfrm>
            <a:off x="5649294" y="4911926"/>
            <a:ext cx="5644800" cy="1554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33"/>
              </a:buClr>
              <a:buSzPts val="9600"/>
              <a:buFontTx/>
              <a:buNone/>
              <a:tabLst/>
              <a:defRPr/>
            </a:pPr>
            <a:r>
              <a:rPr kumimoji="0" lang="en-GB" sz="9600" b="1" i="0" u="none" strike="noStrike" kern="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odern Love" panose="04090805081005020601" pitchFamily="82" charset="0"/>
                <a:cs typeface="Arial"/>
                <a:sym typeface="Arial"/>
              </a:rPr>
              <a:t>gelb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Modern Love" panose="04090805081005020601" pitchFamily="82" charset="0"/>
              <a:cs typeface="Arial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32BC4D-07D4-D195-D9FB-0F38879569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48" y="3623615"/>
            <a:ext cx="1198277" cy="12115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B908817-C012-701D-94F9-0F884AF3033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957" y="3733971"/>
            <a:ext cx="1248289" cy="1197581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46F3B4A-3716-ADA8-1CEC-A328E0CE081E}"/>
              </a:ext>
            </a:extLst>
          </p:cNvPr>
          <p:cNvGrpSpPr/>
          <p:nvPr/>
        </p:nvGrpSpPr>
        <p:grpSpPr>
          <a:xfrm>
            <a:off x="1111980" y="1763374"/>
            <a:ext cx="1949333" cy="1860241"/>
            <a:chOff x="1111980" y="1617070"/>
            <a:chExt cx="1949333" cy="1860241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10A73716-DBA9-A246-AC21-A93F27FEFC84}"/>
                </a:ext>
              </a:extLst>
            </p:cNvPr>
            <p:cNvSpPr/>
            <p:nvPr/>
          </p:nvSpPr>
          <p:spPr>
            <a:xfrm>
              <a:off x="1899722" y="1970740"/>
              <a:ext cx="560178" cy="34679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CB63D63-D6D5-80C0-8754-67BEA267996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1980" y="1617070"/>
              <a:ext cx="1949333" cy="186024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985FB-F7F0-4622-AB6F-A5BEAD131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0576" y="1239720"/>
            <a:ext cx="1241424" cy="424815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GB" sz="2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hören</a:t>
            </a:r>
            <a:endParaRPr lang="en-GB" sz="20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9539B62-6DA1-466A-8C8E-3DE4D37C779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625" y="0"/>
            <a:ext cx="1097375" cy="1402202"/>
          </a:xfrm>
          <a:prstGeom prst="rect">
            <a:avLst/>
          </a:prstGeom>
        </p:spPr>
      </p:pic>
      <p:sp>
        <p:nvSpPr>
          <p:cNvPr id="12" name="CustomShape 6">
            <a:extLst>
              <a:ext uri="{FF2B5EF4-FFF2-40B4-BE49-F238E27FC236}">
                <a16:creationId xmlns:a16="http://schemas.microsoft.com/office/drawing/2014/main" id="{FA8AED60-423A-4B76-8C13-0B79F3041BF0}"/>
              </a:ext>
            </a:extLst>
          </p:cNvPr>
          <p:cNvSpPr/>
          <p:nvPr/>
        </p:nvSpPr>
        <p:spPr>
          <a:xfrm>
            <a:off x="114389" y="0"/>
            <a:ext cx="8125560" cy="51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Was </a:t>
            </a:r>
            <a:r>
              <a:rPr kumimoji="0" lang="en-GB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ist</a:t>
            </a: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 die Idee?</a:t>
            </a:r>
            <a:endParaRPr kumimoji="0" lang="en-GB" sz="2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0" name="Speech Bubble: Rectangle with Corners Rounded 9">
            <a:hlinkClick r:id="" action="ppaction://noaction">
              <a:snd r:embed="rId4" name="T1_W8_6.2.wav"/>
            </a:hlinkClick>
            <a:extLst>
              <a:ext uri="{FF2B5EF4-FFF2-40B4-BE49-F238E27FC236}">
                <a16:creationId xmlns:a16="http://schemas.microsoft.com/office/drawing/2014/main" id="{104028E3-2065-44CC-A9D3-3956E1C8A0E2}"/>
              </a:ext>
            </a:extLst>
          </p:cNvPr>
          <p:cNvSpPr/>
          <p:nvPr/>
        </p:nvSpPr>
        <p:spPr>
          <a:xfrm>
            <a:off x="914067" y="540014"/>
            <a:ext cx="1170765" cy="518040"/>
          </a:xfrm>
          <a:prstGeom prst="wedgeRoundRectCallout">
            <a:avLst>
              <a:gd name="adj1" fmla="val -62801"/>
              <a:gd name="adj2" fmla="val -9350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11" name="Graphic 10" descr="Teacher">
            <a:extLst>
              <a:ext uri="{FF2B5EF4-FFF2-40B4-BE49-F238E27FC236}">
                <a16:creationId xmlns:a16="http://schemas.microsoft.com/office/drawing/2014/main" id="{1867BE79-DC41-417E-898B-91131C71CA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325320"/>
            <a:ext cx="914400" cy="914400"/>
          </a:xfrm>
          <a:prstGeom prst="rect">
            <a:avLst/>
          </a:prstGeom>
        </p:spPr>
      </p:pic>
      <p:sp>
        <p:nvSpPr>
          <p:cNvPr id="13" name="Google Shape;108;p3">
            <a:hlinkClick r:id="" action="ppaction://noaction">
              <a:snd r:embed="rId4" name="T1_W8_6.2.wav"/>
            </a:hlinkClick>
            <a:extLst>
              <a:ext uri="{FF2B5EF4-FFF2-40B4-BE49-F238E27FC236}">
                <a16:creationId xmlns:a16="http://schemas.microsoft.com/office/drawing/2014/main" id="{16F9B49F-B3A1-473F-91C6-CFF7DCBC4DF9}"/>
              </a:ext>
            </a:extLst>
          </p:cNvPr>
          <p:cNvSpPr txBox="1"/>
          <p:nvPr/>
        </p:nvSpPr>
        <p:spPr>
          <a:xfrm>
            <a:off x="923211" y="568222"/>
            <a:ext cx="130567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defRPr/>
            </a:pPr>
            <a:r>
              <a:rPr kumimoji="0" lang="en-GB" sz="2400" i="0" u="none" strike="noStrike" kern="1200" cap="none" spc="-1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Hör</a:t>
            </a:r>
            <a:r>
              <a:rPr kumimoji="0" lang="en-GB" sz="2400" i="0" u="none" strike="noStrike" kern="1200" cap="none" spc="-1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 </a:t>
            </a:r>
            <a:r>
              <a:rPr kumimoji="0" lang="en-GB" sz="2400" i="0" u="none" strike="noStrike" kern="1200" cap="none" spc="-1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zu</a:t>
            </a:r>
            <a:endParaRPr kumimoji="0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687B71-5DE1-2273-AB3E-3821F90E6C06}"/>
              </a:ext>
            </a:extLst>
          </p:cNvPr>
          <p:cNvSpPr txBox="1"/>
          <p:nvPr/>
        </p:nvSpPr>
        <p:spPr>
          <a:xfrm>
            <a:off x="3386312" y="57016"/>
            <a:ext cx="7443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>
                <a:solidFill>
                  <a:srgbClr val="002060"/>
                </a:solidFill>
              </a:rPr>
              <a:t>Lias</a:t>
            </a:r>
            <a:r>
              <a:rPr lang="en-GB" sz="2400" dirty="0">
                <a:solidFill>
                  <a:srgbClr val="002060"/>
                </a:solidFill>
              </a:rPr>
              <a:t> is wondering what to draw. </a:t>
            </a:r>
            <a:br>
              <a:rPr lang="en-GB" sz="2400" dirty="0">
                <a:solidFill>
                  <a:srgbClr val="002060"/>
                </a:solidFill>
              </a:rPr>
            </a:br>
            <a:r>
              <a:rPr lang="en-GB" sz="2400" dirty="0">
                <a:solidFill>
                  <a:srgbClr val="002060"/>
                </a:solidFill>
              </a:rPr>
              <a:t>Which idea does he choose?</a:t>
            </a: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A38781F6-38C7-9FBC-D7A7-7E101E4B52F8}"/>
              </a:ext>
            </a:extLst>
          </p:cNvPr>
          <p:cNvSpPr/>
          <p:nvPr/>
        </p:nvSpPr>
        <p:spPr>
          <a:xfrm>
            <a:off x="923211" y="1673679"/>
            <a:ext cx="4241510" cy="3538402"/>
          </a:xfrm>
          <a:prstGeom prst="cloudCallout">
            <a:avLst>
              <a:gd name="adj1" fmla="val 61296"/>
              <a:gd name="adj2" fmla="val -49192"/>
            </a:avLst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 descr="A cartoon of a person&#10;&#10;Description automatically generated with low confidence">
            <a:extLst>
              <a:ext uri="{FF2B5EF4-FFF2-40B4-BE49-F238E27FC236}">
                <a16:creationId xmlns:a16="http://schemas.microsoft.com/office/drawing/2014/main" id="{D90F860E-9D77-9B9F-B143-1D903152BF9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785" y="1029846"/>
            <a:ext cx="1492767" cy="5687568"/>
          </a:xfrm>
          <a:prstGeom prst="rect">
            <a:avLst/>
          </a:prstGeom>
        </p:spPr>
      </p:pic>
      <p:sp>
        <p:nvSpPr>
          <p:cNvPr id="14" name="Thought Bubble: Cloud 13">
            <a:extLst>
              <a:ext uri="{FF2B5EF4-FFF2-40B4-BE49-F238E27FC236}">
                <a16:creationId xmlns:a16="http://schemas.microsoft.com/office/drawing/2014/main" id="{119DF7AB-455D-ADE6-0528-10B287A02A52}"/>
              </a:ext>
            </a:extLst>
          </p:cNvPr>
          <p:cNvSpPr/>
          <p:nvPr/>
        </p:nvSpPr>
        <p:spPr>
          <a:xfrm>
            <a:off x="7447673" y="1835223"/>
            <a:ext cx="4210927" cy="3376858"/>
          </a:xfrm>
          <a:prstGeom prst="cloudCallout">
            <a:avLst>
              <a:gd name="adj1" fmla="val -57981"/>
              <a:gd name="adj2" fmla="val -54369"/>
            </a:avLst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1FDAAC2E-D270-2525-6565-A002EFF47679}"/>
              </a:ext>
            </a:extLst>
          </p:cNvPr>
          <p:cNvSpPr/>
          <p:nvPr/>
        </p:nvSpPr>
        <p:spPr>
          <a:xfrm>
            <a:off x="1511021" y="5748482"/>
            <a:ext cx="1875291" cy="596396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a) </a:t>
            </a:r>
            <a:r>
              <a:rPr lang="en-GB" sz="2400" dirty="0" err="1">
                <a:solidFill>
                  <a:schemeClr val="bg1"/>
                </a:solidFill>
              </a:rPr>
              <a:t>Zeile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CFD8C92E-5CC9-593A-C420-8736030FFCC0}"/>
              </a:ext>
            </a:extLst>
          </p:cNvPr>
          <p:cNvSpPr/>
          <p:nvPr/>
        </p:nvSpPr>
        <p:spPr>
          <a:xfrm>
            <a:off x="8805688" y="5738090"/>
            <a:ext cx="1875291" cy="596396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b) </a:t>
            </a:r>
            <a:r>
              <a:rPr lang="en-GB" sz="2400" dirty="0" err="1">
                <a:solidFill>
                  <a:schemeClr val="bg1"/>
                </a:solidFill>
              </a:rPr>
              <a:t>Ziele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5" name="CustomShape 23">
            <a:hlinkClick r:id="" action="ppaction://noaction">
              <a:snd r:embed="rId8" name="T1_W8_6.7.wav"/>
            </a:hlinkClick>
            <a:extLst>
              <a:ext uri="{FF2B5EF4-FFF2-40B4-BE49-F238E27FC236}">
                <a16:creationId xmlns:a16="http://schemas.microsoft.com/office/drawing/2014/main" id="{540B2208-06E2-BFFA-FCCD-12C3A7F451C6}"/>
              </a:ext>
            </a:extLst>
          </p:cNvPr>
          <p:cNvSpPr/>
          <p:nvPr/>
        </p:nvSpPr>
        <p:spPr>
          <a:xfrm>
            <a:off x="272823" y="5876295"/>
            <a:ext cx="464040" cy="396360"/>
          </a:xfrm>
          <a:prstGeom prst="actionButtonBlank">
            <a:avLst/>
          </a:prstGeom>
          <a:solidFill>
            <a:srgbClr val="002060"/>
          </a:solidFill>
          <a:ln>
            <a:solidFill>
              <a:srgbClr val="FFC000"/>
            </a:solidFill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spc="-1" noProof="0" dirty="0">
                <a:solidFill>
                  <a:schemeClr val="bg1"/>
                </a:solidFill>
                <a:latin typeface="Century Gothic" panose="020B0502020202020204" pitchFamily="34" charset="0"/>
              </a:rPr>
              <a:t>5</a:t>
            </a:r>
            <a:endParaRPr kumimoji="0" lang="en-GB" sz="2000" b="0" i="0" u="none" strike="noStrike" kern="1200" cap="none" spc="-1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2050" name="Picture 2" descr="Free road lake mountains vector">
            <a:extLst>
              <a:ext uri="{FF2B5EF4-FFF2-40B4-BE49-F238E27FC236}">
                <a16:creationId xmlns:a16="http://schemas.microsoft.com/office/drawing/2014/main" id="{38506BFA-22CA-15DA-FF18-319C023431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70" b="10088"/>
          <a:stretch/>
        </p:blipFill>
        <p:spPr bwMode="auto">
          <a:xfrm>
            <a:off x="1499449" y="2948090"/>
            <a:ext cx="2747966" cy="773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B657C6E3-CDD9-D1B6-1EF4-780542DC1999}"/>
              </a:ext>
            </a:extLst>
          </p:cNvPr>
          <p:cNvSpPr/>
          <p:nvPr/>
        </p:nvSpPr>
        <p:spPr>
          <a:xfrm>
            <a:off x="8065008" y="5382769"/>
            <a:ext cx="3182112" cy="128587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2" name="Picture 4" descr="Free destination goal purpose vector">
            <a:extLst>
              <a:ext uri="{FF2B5EF4-FFF2-40B4-BE49-F238E27FC236}">
                <a16:creationId xmlns:a16="http://schemas.microsoft.com/office/drawing/2014/main" id="{246C7E93-E481-F7AA-E3B4-C7B390F689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108" y="2658536"/>
            <a:ext cx="2179413" cy="1540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6093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1CFC2B9-E651-4F49-9EBC-A81A35066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4549" y="1229428"/>
            <a:ext cx="1557451" cy="374973"/>
          </a:xfrm>
          <a:solidFill>
            <a:srgbClr val="FF0000"/>
          </a:solidFill>
        </p:spPr>
        <p:txBody>
          <a:bodyPr/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Vokabeln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DC25B4A-87A5-444F-8909-6798D57B9B6E}"/>
              </a:ext>
            </a:extLst>
          </p:cNvPr>
          <p:cNvGrpSpPr/>
          <p:nvPr/>
        </p:nvGrpSpPr>
        <p:grpSpPr>
          <a:xfrm>
            <a:off x="10850272" y="161306"/>
            <a:ext cx="1240568" cy="1008631"/>
            <a:chOff x="10818487" y="2376307"/>
            <a:chExt cx="1240568" cy="1008631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0407715F-6131-45A0-B32C-D2CFB1907A6E}"/>
                </a:ext>
              </a:extLst>
            </p:cNvPr>
            <p:cNvSpPr/>
            <p:nvPr/>
          </p:nvSpPr>
          <p:spPr>
            <a:xfrm>
              <a:off x="10951620" y="2411979"/>
              <a:ext cx="963627" cy="93365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0" name="Explosion: 8 Points 9">
              <a:extLst>
                <a:ext uri="{FF2B5EF4-FFF2-40B4-BE49-F238E27FC236}">
                  <a16:creationId xmlns:a16="http://schemas.microsoft.com/office/drawing/2014/main" id="{B8BE6A60-1CFA-43E3-94FE-71206E822483}"/>
                </a:ext>
              </a:extLst>
            </p:cNvPr>
            <p:cNvSpPr/>
            <p:nvPr/>
          </p:nvSpPr>
          <p:spPr>
            <a:xfrm rot="20101036">
              <a:off x="10818487" y="2376307"/>
              <a:ext cx="1240568" cy="1008631"/>
            </a:xfrm>
            <a:prstGeom prst="irregularSeal1">
              <a:avLst/>
            </a:prstGeom>
            <a:solidFill>
              <a:schemeClr val="accent4">
                <a:lumMod val="20000"/>
                <a:lumOff val="80000"/>
              </a:schemeClr>
            </a:solidFill>
            <a:ln w="7620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1" name="Explosion: 8 Points 10">
              <a:extLst>
                <a:ext uri="{FF2B5EF4-FFF2-40B4-BE49-F238E27FC236}">
                  <a16:creationId xmlns:a16="http://schemas.microsoft.com/office/drawing/2014/main" id="{B41BDBF2-E6DC-4745-8986-04DDABD48D4D}"/>
                </a:ext>
              </a:extLst>
            </p:cNvPr>
            <p:cNvSpPr/>
            <p:nvPr/>
          </p:nvSpPr>
          <p:spPr>
            <a:xfrm rot="20101036">
              <a:off x="10840538" y="2405739"/>
              <a:ext cx="1210924" cy="933778"/>
            </a:xfrm>
            <a:prstGeom prst="irregularSeal1">
              <a:avLst/>
            </a:prstGeom>
            <a:solidFill>
              <a:srgbClr val="FFD10D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5871A45-33B3-485C-BB71-EBE790506937}"/>
                </a:ext>
              </a:extLst>
            </p:cNvPr>
            <p:cNvSpPr txBox="1"/>
            <p:nvPr/>
          </p:nvSpPr>
          <p:spPr>
            <a:xfrm rot="20326871">
              <a:off x="10872111" y="2644457"/>
              <a:ext cx="11226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Wörter</a:t>
              </a:r>
              <a:endPara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0BCED371-AC72-4645-9DCF-E0BEE62EA799}"/>
              </a:ext>
            </a:extLst>
          </p:cNvPr>
          <p:cNvSpPr txBox="1"/>
          <p:nvPr/>
        </p:nvSpPr>
        <p:spPr>
          <a:xfrm>
            <a:off x="104707" y="956888"/>
            <a:ext cx="12192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1" i="0" u="none" strike="noStrike" kern="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wie</a:t>
            </a:r>
            <a:r>
              <a:rPr kumimoji="0" lang="en-GB" sz="13800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E95430D-BB33-E54F-22F5-707F475A3791}"/>
              </a:ext>
            </a:extLst>
          </p:cNvPr>
          <p:cNvGrpSpPr/>
          <p:nvPr/>
        </p:nvGrpSpPr>
        <p:grpSpPr>
          <a:xfrm>
            <a:off x="5025530" y="2812166"/>
            <a:ext cx="2332069" cy="2112950"/>
            <a:chOff x="5025530" y="2812166"/>
            <a:chExt cx="2332069" cy="2112950"/>
          </a:xfrm>
        </p:grpSpPr>
        <p:pic>
          <p:nvPicPr>
            <p:cNvPr id="14" name="Picture 2" descr="http://www.clker.com/cliparts/w/d/u/B/w/V/stamp1-md.png">
              <a:extLst>
                <a:ext uri="{FF2B5EF4-FFF2-40B4-BE49-F238E27FC236}">
                  <a16:creationId xmlns:a16="http://schemas.microsoft.com/office/drawing/2014/main" id="{69C8F439-A931-4A67-B0C0-8934E45D92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rgbClr val="DAA52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45032">
              <a:off x="5025530" y="2812166"/>
              <a:ext cx="2332069" cy="21129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523FA8B-F977-4A35-8602-9C44BAC01739}"/>
                </a:ext>
              </a:extLst>
            </p:cNvPr>
            <p:cNvSpPr txBox="1"/>
            <p:nvPr/>
          </p:nvSpPr>
          <p:spPr>
            <a:xfrm rot="21349562">
              <a:off x="5158961" y="3386349"/>
              <a:ext cx="20652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Century Gothic"/>
                  <a:ea typeface="+mn-ea"/>
                  <a:cs typeface="Calibri" panose="020F0502020204030204" pitchFamily="34" charset="0"/>
                </a:rPr>
                <a:t>how?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F9DB382F-0780-4E8C-8E38-E52092BAD5AD}"/>
              </a:ext>
            </a:extLst>
          </p:cNvPr>
          <p:cNvSpPr txBox="1"/>
          <p:nvPr/>
        </p:nvSpPr>
        <p:spPr>
          <a:xfrm>
            <a:off x="0" y="4492599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400" b="1" i="0" u="none" strike="noStrike" kern="1200" cap="none" spc="0" normalizeH="0" baseline="0" noProof="0" dirty="0">
                <a:ln>
                  <a:noFill/>
                </a:ln>
                <a:solidFill>
                  <a:srgbClr val="FFD10D"/>
                </a:solidFill>
                <a:effectLst/>
                <a:uLnTx/>
                <a:uFillTx/>
                <a:latin typeface="Century Gothic"/>
                <a:ea typeface="+mn-ea"/>
                <a:cs typeface="Calibri" panose="020F0502020204030204" pitchFamily="34" charset="0"/>
              </a:rPr>
              <a:t>Wie</a:t>
            </a:r>
            <a:r>
              <a:rPr kumimoji="0" lang="es-ES" sz="5400" b="1" i="0" u="none" strike="noStrike" kern="1200" cap="none" spc="0" normalizeH="0" baseline="0" noProof="0" dirty="0">
                <a:ln>
                  <a:noFill/>
                </a:ln>
                <a:solidFill>
                  <a:srgbClr val="EA5F00"/>
                </a:solidFill>
                <a:effectLst/>
                <a:uLnTx/>
                <a:uFillTx/>
                <a:latin typeface="Century Gothic"/>
                <a:ea typeface="+mn-ea"/>
                <a:cs typeface="Calibri" panose="020F0502020204030204" pitchFamily="34" charset="0"/>
              </a:rPr>
              <a:t> </a:t>
            </a:r>
            <a:r>
              <a:rPr kumimoji="0" lang="es-ES" sz="5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Calibri" panose="020F0502020204030204" pitchFamily="34" charset="0"/>
              </a:rPr>
              <a:t>geht’s?</a:t>
            </a:r>
            <a:endParaRPr kumimoji="0" lang="fr-FR" sz="54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A180DBB-693F-4279-9692-977537E7FF46}"/>
              </a:ext>
            </a:extLst>
          </p:cNvPr>
          <p:cNvSpPr txBox="1"/>
          <p:nvPr/>
        </p:nvSpPr>
        <p:spPr>
          <a:xfrm>
            <a:off x="0" y="5559537"/>
            <a:ext cx="12192000" cy="584775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[</a:t>
            </a:r>
            <a:r>
              <a:rPr kumimoji="0" lang="en-HK" sz="32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/>
                <a:ea typeface="+mn-ea"/>
                <a:cs typeface="Calibri" panose="020F0502020204030204" pitchFamily="34" charset="0"/>
              </a:rPr>
              <a:t>How </a:t>
            </a:r>
            <a:r>
              <a:rPr kumimoji="0" lang="en-HK" sz="3200" b="0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goes it?</a:t>
            </a: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]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703EC86-84FA-4D82-A1A8-FBA15230C8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09" y="1370742"/>
            <a:ext cx="2167128" cy="2068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223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1CFC2B9-E651-4F49-9EBC-A81A35066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4549" y="1229428"/>
            <a:ext cx="1557451" cy="374973"/>
          </a:xfrm>
          <a:solidFill>
            <a:srgbClr val="FF0000"/>
          </a:solidFill>
        </p:spPr>
        <p:txBody>
          <a:bodyPr/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Vokabeln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DC25B4A-87A5-444F-8909-6798D57B9B6E}"/>
              </a:ext>
            </a:extLst>
          </p:cNvPr>
          <p:cNvGrpSpPr/>
          <p:nvPr/>
        </p:nvGrpSpPr>
        <p:grpSpPr>
          <a:xfrm>
            <a:off x="10850272" y="161306"/>
            <a:ext cx="1240568" cy="1008631"/>
            <a:chOff x="10818487" y="2376307"/>
            <a:chExt cx="1240568" cy="1008631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0407715F-6131-45A0-B32C-D2CFB1907A6E}"/>
                </a:ext>
              </a:extLst>
            </p:cNvPr>
            <p:cNvSpPr/>
            <p:nvPr/>
          </p:nvSpPr>
          <p:spPr>
            <a:xfrm>
              <a:off x="10951620" y="2411979"/>
              <a:ext cx="963627" cy="93365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0" name="Explosion: 8 Points 9">
              <a:extLst>
                <a:ext uri="{FF2B5EF4-FFF2-40B4-BE49-F238E27FC236}">
                  <a16:creationId xmlns:a16="http://schemas.microsoft.com/office/drawing/2014/main" id="{B8BE6A60-1CFA-43E3-94FE-71206E822483}"/>
                </a:ext>
              </a:extLst>
            </p:cNvPr>
            <p:cNvSpPr/>
            <p:nvPr/>
          </p:nvSpPr>
          <p:spPr>
            <a:xfrm rot="20101036">
              <a:off x="10818487" y="2376307"/>
              <a:ext cx="1240568" cy="1008631"/>
            </a:xfrm>
            <a:prstGeom prst="irregularSeal1">
              <a:avLst/>
            </a:prstGeom>
            <a:solidFill>
              <a:schemeClr val="accent4">
                <a:lumMod val="20000"/>
                <a:lumOff val="80000"/>
              </a:schemeClr>
            </a:solidFill>
            <a:ln w="7620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1" name="Explosion: 8 Points 10">
              <a:extLst>
                <a:ext uri="{FF2B5EF4-FFF2-40B4-BE49-F238E27FC236}">
                  <a16:creationId xmlns:a16="http://schemas.microsoft.com/office/drawing/2014/main" id="{B41BDBF2-E6DC-4745-8986-04DDABD48D4D}"/>
                </a:ext>
              </a:extLst>
            </p:cNvPr>
            <p:cNvSpPr/>
            <p:nvPr/>
          </p:nvSpPr>
          <p:spPr>
            <a:xfrm rot="20101036">
              <a:off x="10840538" y="2405739"/>
              <a:ext cx="1210924" cy="933778"/>
            </a:xfrm>
            <a:prstGeom prst="irregularSeal1">
              <a:avLst/>
            </a:prstGeom>
            <a:solidFill>
              <a:srgbClr val="FFD10D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5871A45-33B3-485C-BB71-EBE790506937}"/>
                </a:ext>
              </a:extLst>
            </p:cNvPr>
            <p:cNvSpPr txBox="1"/>
            <p:nvPr/>
          </p:nvSpPr>
          <p:spPr>
            <a:xfrm rot="20326871">
              <a:off x="10872111" y="2644457"/>
              <a:ext cx="11226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Wörter</a:t>
              </a:r>
              <a:endPara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4795DA7-E428-C591-CDFC-D4C51FC592F0}"/>
              </a:ext>
            </a:extLst>
          </p:cNvPr>
          <p:cNvGrpSpPr/>
          <p:nvPr/>
        </p:nvGrpSpPr>
        <p:grpSpPr>
          <a:xfrm>
            <a:off x="5025531" y="2791921"/>
            <a:ext cx="2332069" cy="2112950"/>
            <a:chOff x="5025531" y="2791921"/>
            <a:chExt cx="2332069" cy="2112950"/>
          </a:xfrm>
        </p:grpSpPr>
        <p:pic>
          <p:nvPicPr>
            <p:cNvPr id="19" name="Picture 2" descr="http://www.clker.com/cliparts/w/d/u/B/w/V/stamp1-md.png">
              <a:extLst>
                <a:ext uri="{FF2B5EF4-FFF2-40B4-BE49-F238E27FC236}">
                  <a16:creationId xmlns:a16="http://schemas.microsoft.com/office/drawing/2014/main" id="{BAF1D9C8-839B-4570-9A01-6780A9E9F1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rgbClr val="DAA52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45032">
              <a:off x="5025531" y="2791921"/>
              <a:ext cx="2332069" cy="21129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C825B9D-2D98-4009-B672-A55D0A40591F}"/>
                </a:ext>
              </a:extLst>
            </p:cNvPr>
            <p:cNvSpPr txBox="1"/>
            <p:nvPr/>
          </p:nvSpPr>
          <p:spPr>
            <a:xfrm rot="21349562">
              <a:off x="5158962" y="3366104"/>
              <a:ext cx="20652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Century Gothic"/>
                  <a:ea typeface="+mn-ea"/>
                  <a:cs typeface="Calibri" panose="020F0502020204030204" pitchFamily="34" charset="0"/>
                </a:rPr>
                <a:t>how?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67993399-6B5D-4E4B-93BF-638C5210A261}"/>
              </a:ext>
            </a:extLst>
          </p:cNvPr>
          <p:cNvSpPr txBox="1"/>
          <p:nvPr/>
        </p:nvSpPr>
        <p:spPr>
          <a:xfrm>
            <a:off x="104707" y="932504"/>
            <a:ext cx="12192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1" i="0" u="none" strike="noStrike" kern="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wie</a:t>
            </a:r>
            <a:r>
              <a:rPr kumimoji="0" lang="en-GB" sz="13800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?</a:t>
            </a:r>
          </a:p>
        </p:txBody>
      </p:sp>
      <p:sp>
        <p:nvSpPr>
          <p:cNvPr id="22" name="Action Button: Help 2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E1CBD819-944E-44DA-A371-552431FD1EE0}"/>
              </a:ext>
            </a:extLst>
          </p:cNvPr>
          <p:cNvSpPr/>
          <p:nvPr/>
        </p:nvSpPr>
        <p:spPr>
          <a:xfrm>
            <a:off x="2106031" y="3789712"/>
            <a:ext cx="542518" cy="478022"/>
          </a:xfrm>
          <a:prstGeom prst="actionButtonHelp">
            <a:avLst/>
          </a:prstGeom>
          <a:solidFill>
            <a:srgbClr val="FFC0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A56BABA-0D69-4E58-88CB-81FB6CA6613D}"/>
              </a:ext>
            </a:extLst>
          </p:cNvPr>
          <p:cNvSpPr txBox="1"/>
          <p:nvPr/>
        </p:nvSpPr>
        <p:spPr>
          <a:xfrm>
            <a:off x="0" y="4540019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Calibri" panose="020F0502020204030204" pitchFamily="34" charset="0"/>
              </a:rPr>
              <a:t> ____ </a:t>
            </a:r>
            <a:r>
              <a:rPr kumimoji="0" lang="es-E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Calibri" panose="020F0502020204030204" pitchFamily="34" charset="0"/>
              </a:rPr>
              <a:t>geht’s</a:t>
            </a:r>
            <a:r>
              <a:rPr kumimoji="0" lang="es-ES" sz="5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Calibri" panose="020F0502020204030204" pitchFamily="34" charset="0"/>
              </a:rPr>
              <a:t>?</a:t>
            </a:r>
            <a:endParaRPr kumimoji="0" lang="fr-FR" sz="54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Calibri" panose="020F0502020204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50A8A67-BA15-47C1-BBF1-798592725353}"/>
              </a:ext>
            </a:extLst>
          </p:cNvPr>
          <p:cNvSpPr txBox="1"/>
          <p:nvPr/>
        </p:nvSpPr>
        <p:spPr>
          <a:xfrm>
            <a:off x="0" y="5535153"/>
            <a:ext cx="12192000" cy="584775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[</a:t>
            </a:r>
            <a:r>
              <a:rPr kumimoji="0" lang="en-HK" sz="32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/>
                <a:ea typeface="+mn-ea"/>
                <a:cs typeface="Calibri" panose="020F0502020204030204" pitchFamily="34" charset="0"/>
              </a:rPr>
              <a:t>How’</a:t>
            </a:r>
            <a:r>
              <a:rPr kumimoji="0" lang="en-HK" sz="3200" b="0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 it going?</a:t>
            </a: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]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60853C3-0F06-4435-A630-B46913E74B97}"/>
              </a:ext>
            </a:extLst>
          </p:cNvPr>
          <p:cNvSpPr/>
          <p:nvPr/>
        </p:nvSpPr>
        <p:spPr>
          <a:xfrm>
            <a:off x="4098363" y="4549558"/>
            <a:ext cx="161294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400" b="1" i="0" u="none" strike="noStrike" kern="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/>
                <a:ea typeface="+mn-ea"/>
                <a:cs typeface="Calibri" panose="020F0502020204030204" pitchFamily="34" charset="0"/>
              </a:rPr>
              <a:t>Wie</a:t>
            </a:r>
            <a:r>
              <a:rPr kumimoji="0" lang="es-ES" sz="5400" b="1" i="0" u="none" strike="noStrike" kern="0" cap="none" spc="0" normalizeH="0" baseline="0" noProof="0" dirty="0">
                <a:ln>
                  <a:noFill/>
                </a:ln>
                <a:solidFill>
                  <a:srgbClr val="EA5F00"/>
                </a:solidFill>
                <a:effectLst/>
                <a:uLnTx/>
                <a:uFillTx/>
                <a:latin typeface="Century Gothic"/>
                <a:ea typeface="+mn-ea"/>
                <a:cs typeface="Calibri" panose="020F0502020204030204" pitchFamily="34" charset="0"/>
              </a:rPr>
              <a:t> 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6" name="Action Button: Help 25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4E9761DE-7468-401D-9EC4-0BEFBF4BB095}"/>
              </a:ext>
            </a:extLst>
          </p:cNvPr>
          <p:cNvSpPr/>
          <p:nvPr/>
        </p:nvSpPr>
        <p:spPr>
          <a:xfrm>
            <a:off x="2106031" y="5541783"/>
            <a:ext cx="542518" cy="478022"/>
          </a:xfrm>
          <a:prstGeom prst="actionButtonHelp">
            <a:avLst/>
          </a:prstGeom>
          <a:solidFill>
            <a:srgbClr val="FFC0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A9AE7A58-927A-4A20-BDB9-94680FC064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88" y="1360791"/>
            <a:ext cx="2167128" cy="2068082"/>
          </a:xfrm>
          <a:prstGeom prst="rect">
            <a:avLst/>
          </a:prstGeom>
        </p:spPr>
      </p:pic>
      <p:sp>
        <p:nvSpPr>
          <p:cNvPr id="17" name="CustomShape 6">
            <a:extLst>
              <a:ext uri="{FF2B5EF4-FFF2-40B4-BE49-F238E27FC236}">
                <a16:creationId xmlns:a16="http://schemas.microsoft.com/office/drawing/2014/main" id="{4C35F166-290B-57B0-D2BC-0E1EA2DC6D43}"/>
              </a:ext>
            </a:extLst>
          </p:cNvPr>
          <p:cNvSpPr/>
          <p:nvPr/>
        </p:nvSpPr>
        <p:spPr>
          <a:xfrm>
            <a:off x="114389" y="0"/>
            <a:ext cx="8125560" cy="51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</a:t>
            </a:r>
            <a:r>
              <a:rPr kumimoji="0" lang="en-GB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ie</a:t>
            </a: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geht’s</a:t>
            </a: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?</a:t>
            </a:r>
            <a:endParaRPr kumimoji="0" lang="en-GB" sz="2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2466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  <p:bldP spid="23" grpId="0"/>
      <p:bldP spid="24" grpId="0" animBg="1"/>
      <p:bldP spid="25" grpId="0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1CFC2B9-E651-4F49-9EBC-A81A35066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4549" y="1229428"/>
            <a:ext cx="1557451" cy="374973"/>
          </a:xfrm>
          <a:solidFill>
            <a:srgbClr val="FF0000"/>
          </a:solidFill>
        </p:spPr>
        <p:txBody>
          <a:bodyPr/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Vokabeln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DC25B4A-87A5-444F-8909-6798D57B9B6E}"/>
              </a:ext>
            </a:extLst>
          </p:cNvPr>
          <p:cNvGrpSpPr/>
          <p:nvPr/>
        </p:nvGrpSpPr>
        <p:grpSpPr>
          <a:xfrm>
            <a:off x="10850272" y="161306"/>
            <a:ext cx="1240568" cy="1008631"/>
            <a:chOff x="10818487" y="2376307"/>
            <a:chExt cx="1240568" cy="1008631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0407715F-6131-45A0-B32C-D2CFB1907A6E}"/>
                </a:ext>
              </a:extLst>
            </p:cNvPr>
            <p:cNvSpPr/>
            <p:nvPr/>
          </p:nvSpPr>
          <p:spPr>
            <a:xfrm>
              <a:off x="10951620" y="2411979"/>
              <a:ext cx="963627" cy="93365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0" name="Explosion: 8 Points 9">
              <a:extLst>
                <a:ext uri="{FF2B5EF4-FFF2-40B4-BE49-F238E27FC236}">
                  <a16:creationId xmlns:a16="http://schemas.microsoft.com/office/drawing/2014/main" id="{B8BE6A60-1CFA-43E3-94FE-71206E822483}"/>
                </a:ext>
              </a:extLst>
            </p:cNvPr>
            <p:cNvSpPr/>
            <p:nvPr/>
          </p:nvSpPr>
          <p:spPr>
            <a:xfrm rot="20101036">
              <a:off x="10818487" y="2376307"/>
              <a:ext cx="1240568" cy="1008631"/>
            </a:xfrm>
            <a:prstGeom prst="irregularSeal1">
              <a:avLst/>
            </a:prstGeom>
            <a:solidFill>
              <a:schemeClr val="accent4">
                <a:lumMod val="20000"/>
                <a:lumOff val="80000"/>
              </a:schemeClr>
            </a:solidFill>
            <a:ln w="7620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1" name="Explosion: 8 Points 10">
              <a:extLst>
                <a:ext uri="{FF2B5EF4-FFF2-40B4-BE49-F238E27FC236}">
                  <a16:creationId xmlns:a16="http://schemas.microsoft.com/office/drawing/2014/main" id="{B41BDBF2-E6DC-4745-8986-04DDABD48D4D}"/>
                </a:ext>
              </a:extLst>
            </p:cNvPr>
            <p:cNvSpPr/>
            <p:nvPr/>
          </p:nvSpPr>
          <p:spPr>
            <a:xfrm rot="20101036">
              <a:off x="10840538" y="2405739"/>
              <a:ext cx="1210924" cy="933778"/>
            </a:xfrm>
            <a:prstGeom prst="irregularSeal1">
              <a:avLst/>
            </a:prstGeom>
            <a:solidFill>
              <a:srgbClr val="FFD10D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5871A45-33B3-485C-BB71-EBE790506937}"/>
                </a:ext>
              </a:extLst>
            </p:cNvPr>
            <p:cNvSpPr txBox="1"/>
            <p:nvPr/>
          </p:nvSpPr>
          <p:spPr>
            <a:xfrm rot="20326871">
              <a:off x="10872111" y="2644457"/>
              <a:ext cx="11226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Wörter</a:t>
              </a:r>
              <a:endPara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E911BFC1-83DC-402D-83FE-473F83B08A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958" y="319491"/>
            <a:ext cx="2280355" cy="109742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F6419AB-2AF0-4DE4-BCD3-B89BDF63B1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95" y="1165513"/>
            <a:ext cx="1198277" cy="1211524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AEBAF945-3126-4927-915D-89964FBC35C2}"/>
              </a:ext>
            </a:extLst>
          </p:cNvPr>
          <p:cNvSpPr txBox="1">
            <a:spLocks noChangeAspect="1"/>
          </p:cNvSpPr>
          <p:nvPr/>
        </p:nvSpPr>
        <p:spPr>
          <a:xfrm>
            <a:off x="3015056" y="1196310"/>
            <a:ext cx="3511790" cy="840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1" i="0" u="none" strike="noStrike" kern="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gut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96CA4603-A21E-464A-A438-A18310DAAB9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655" y="5127239"/>
            <a:ext cx="1248289" cy="1197581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100BE1E1-7B95-4979-9370-4132A8510445}"/>
              </a:ext>
            </a:extLst>
          </p:cNvPr>
          <p:cNvSpPr txBox="1">
            <a:spLocks noChangeAspect="1"/>
          </p:cNvSpPr>
          <p:nvPr/>
        </p:nvSpPr>
        <p:spPr>
          <a:xfrm>
            <a:off x="3015054" y="5078236"/>
            <a:ext cx="59338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1" i="0" u="none" strike="noStrike" kern="0" cap="none" spc="0" normalizeH="0" baseline="0" noProof="0" dirty="0" err="1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schlecht</a:t>
            </a:r>
            <a:endParaRPr kumimoji="0" lang="en-GB" sz="7200" b="1" i="0" u="none" strike="noStrike" kern="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0B517317-CFAC-40A4-9461-86291CF3A2B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35" y="2827269"/>
            <a:ext cx="1610291" cy="1610291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5C54586C-A6B1-4055-8974-CFFE0BFF9458}"/>
              </a:ext>
            </a:extLst>
          </p:cNvPr>
          <p:cNvSpPr txBox="1">
            <a:spLocks noChangeAspect="1"/>
          </p:cNvSpPr>
          <p:nvPr/>
        </p:nvSpPr>
        <p:spPr>
          <a:xfrm>
            <a:off x="3015055" y="3152617"/>
            <a:ext cx="59338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1" i="0" u="none" strike="noStrike" kern="0" cap="none" spc="0" normalizeH="0" baseline="0" noProof="0" dirty="0" err="1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Ja</a:t>
            </a:r>
            <a:r>
              <a:rPr kumimoji="0" lang="en-GB" sz="7200" b="1" i="0" u="none" strike="noStrike" kern="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, es </a:t>
            </a:r>
            <a:r>
              <a:rPr kumimoji="0" lang="en-GB" sz="7200" b="1" i="0" u="none" strike="noStrike" kern="0" cap="none" spc="0" normalizeH="0" baseline="0" noProof="0" dirty="0" err="1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geht</a:t>
            </a:r>
            <a:r>
              <a:rPr kumimoji="0" lang="en-GB" sz="7200" b="1" i="0" u="none" strike="noStrike" kern="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.</a:t>
            </a:r>
          </a:p>
        </p:txBody>
      </p:sp>
      <p:sp>
        <p:nvSpPr>
          <p:cNvPr id="15" name="CustomShape 6">
            <a:extLst>
              <a:ext uri="{FF2B5EF4-FFF2-40B4-BE49-F238E27FC236}">
                <a16:creationId xmlns:a16="http://schemas.microsoft.com/office/drawing/2014/main" id="{FBAE66F8-8775-98F7-F734-BF2F0C960941}"/>
              </a:ext>
            </a:extLst>
          </p:cNvPr>
          <p:cNvSpPr/>
          <p:nvPr/>
        </p:nvSpPr>
        <p:spPr>
          <a:xfrm>
            <a:off x="114389" y="0"/>
            <a:ext cx="8125560" cy="51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</a:t>
            </a:r>
            <a:r>
              <a:rPr kumimoji="0" lang="en-GB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ie</a:t>
            </a: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geht’s</a:t>
            </a: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?</a:t>
            </a:r>
            <a:endParaRPr kumimoji="0" lang="en-GB" sz="2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4913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/>
      <p:bldP spid="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1CFC2B9-E651-4F49-9EBC-A81A35066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4549" y="1229428"/>
            <a:ext cx="1557451" cy="374973"/>
          </a:xfrm>
          <a:solidFill>
            <a:srgbClr val="FF0000"/>
          </a:solidFill>
        </p:spPr>
        <p:txBody>
          <a:bodyPr/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Vokabeln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DC25B4A-87A5-444F-8909-6798D57B9B6E}"/>
              </a:ext>
            </a:extLst>
          </p:cNvPr>
          <p:cNvGrpSpPr/>
          <p:nvPr/>
        </p:nvGrpSpPr>
        <p:grpSpPr>
          <a:xfrm>
            <a:off x="10850272" y="161306"/>
            <a:ext cx="1240568" cy="1008631"/>
            <a:chOff x="10818487" y="2376307"/>
            <a:chExt cx="1240568" cy="1008631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0407715F-6131-45A0-B32C-D2CFB1907A6E}"/>
                </a:ext>
              </a:extLst>
            </p:cNvPr>
            <p:cNvSpPr/>
            <p:nvPr/>
          </p:nvSpPr>
          <p:spPr>
            <a:xfrm>
              <a:off x="10951620" y="2411979"/>
              <a:ext cx="963627" cy="93365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0" name="Explosion: 8 Points 9">
              <a:extLst>
                <a:ext uri="{FF2B5EF4-FFF2-40B4-BE49-F238E27FC236}">
                  <a16:creationId xmlns:a16="http://schemas.microsoft.com/office/drawing/2014/main" id="{B8BE6A60-1CFA-43E3-94FE-71206E822483}"/>
                </a:ext>
              </a:extLst>
            </p:cNvPr>
            <p:cNvSpPr/>
            <p:nvPr/>
          </p:nvSpPr>
          <p:spPr>
            <a:xfrm rot="20101036">
              <a:off x="10818487" y="2376307"/>
              <a:ext cx="1240568" cy="1008631"/>
            </a:xfrm>
            <a:prstGeom prst="irregularSeal1">
              <a:avLst/>
            </a:prstGeom>
            <a:solidFill>
              <a:schemeClr val="accent4">
                <a:lumMod val="20000"/>
                <a:lumOff val="80000"/>
              </a:schemeClr>
            </a:solidFill>
            <a:ln w="7620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1" name="Explosion: 8 Points 10">
              <a:extLst>
                <a:ext uri="{FF2B5EF4-FFF2-40B4-BE49-F238E27FC236}">
                  <a16:creationId xmlns:a16="http://schemas.microsoft.com/office/drawing/2014/main" id="{B41BDBF2-E6DC-4745-8986-04DDABD48D4D}"/>
                </a:ext>
              </a:extLst>
            </p:cNvPr>
            <p:cNvSpPr/>
            <p:nvPr/>
          </p:nvSpPr>
          <p:spPr>
            <a:xfrm rot="20101036">
              <a:off x="10840538" y="2405739"/>
              <a:ext cx="1210924" cy="933778"/>
            </a:xfrm>
            <a:prstGeom prst="irregularSeal1">
              <a:avLst/>
            </a:prstGeom>
            <a:solidFill>
              <a:srgbClr val="FFD10D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5871A45-33B3-485C-BB71-EBE790506937}"/>
                </a:ext>
              </a:extLst>
            </p:cNvPr>
            <p:cNvSpPr txBox="1"/>
            <p:nvPr/>
          </p:nvSpPr>
          <p:spPr>
            <a:xfrm rot="20326871">
              <a:off x="10872111" y="2644457"/>
              <a:ext cx="11226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Wörter</a:t>
              </a:r>
              <a:endPara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id="{6DB3918C-D9FA-424B-B34A-BF79C4513D2B}"/>
              </a:ext>
            </a:extLst>
          </p:cNvPr>
          <p:cNvSpPr/>
          <p:nvPr/>
        </p:nvSpPr>
        <p:spPr>
          <a:xfrm>
            <a:off x="1003122" y="204077"/>
            <a:ext cx="3140253" cy="518040"/>
          </a:xfrm>
          <a:prstGeom prst="wedgeRoundRectCallout">
            <a:avLst>
              <a:gd name="adj1" fmla="val -54991"/>
              <a:gd name="adj2" fmla="val -7585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3" name="Graphic 22" descr="Teacher">
            <a:extLst>
              <a:ext uri="{FF2B5EF4-FFF2-40B4-BE49-F238E27FC236}">
                <a16:creationId xmlns:a16="http://schemas.microsoft.com/office/drawing/2014/main" id="{67B493D6-FE52-40B5-8ED3-CD5B638AF0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401" y="33892"/>
            <a:ext cx="914400" cy="914400"/>
          </a:xfrm>
          <a:prstGeom prst="rect">
            <a:avLst/>
          </a:prstGeom>
        </p:spPr>
      </p:pic>
      <p:sp>
        <p:nvSpPr>
          <p:cNvPr id="24" name="Google Shape;108;p3">
            <a:extLst>
              <a:ext uri="{FF2B5EF4-FFF2-40B4-BE49-F238E27FC236}">
                <a16:creationId xmlns:a16="http://schemas.microsoft.com/office/drawing/2014/main" id="{3B09A5CC-ABD3-4D45-BAFF-ACCA457248C2}"/>
              </a:ext>
            </a:extLst>
          </p:cNvPr>
          <p:cNvSpPr txBox="1"/>
          <p:nvPr/>
        </p:nvSpPr>
        <p:spPr>
          <a:xfrm>
            <a:off x="1003121" y="215065"/>
            <a:ext cx="5636401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Vokabeln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lernen</a:t>
            </a:r>
            <a:endParaRPr kumimoji="0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0428312-2E53-0D2A-A26C-A965460FC5F1}"/>
              </a:ext>
            </a:extLst>
          </p:cNvPr>
          <p:cNvSpPr txBox="1"/>
          <p:nvPr/>
        </p:nvSpPr>
        <p:spPr>
          <a:xfrm>
            <a:off x="1854410" y="2208002"/>
            <a:ext cx="12121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auch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56CDEA1-3173-A72E-A885-D9210A148A94}"/>
              </a:ext>
            </a:extLst>
          </p:cNvPr>
          <p:cNvSpPr txBox="1"/>
          <p:nvPr/>
        </p:nvSpPr>
        <p:spPr>
          <a:xfrm>
            <a:off x="3664382" y="5274698"/>
            <a:ext cx="8739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wie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C45BA7D-7F8B-55E6-4AA6-F4CB88655A3E}"/>
              </a:ext>
            </a:extLst>
          </p:cNvPr>
          <p:cNvSpPr txBox="1"/>
          <p:nvPr/>
        </p:nvSpPr>
        <p:spPr>
          <a:xfrm>
            <a:off x="6827840" y="5274698"/>
            <a:ext cx="11624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nicht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783C137-534F-0DEB-C04D-EA391AB2052A}"/>
              </a:ext>
            </a:extLst>
          </p:cNvPr>
          <p:cNvSpPr txBox="1"/>
          <p:nvPr/>
        </p:nvSpPr>
        <p:spPr>
          <a:xfrm>
            <a:off x="8343451" y="2208002"/>
            <a:ext cx="18694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schlecht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1AC07AC-22CC-9DCD-CFB2-8182E956AE40}"/>
              </a:ext>
            </a:extLst>
          </p:cNvPr>
          <p:cNvSpPr txBox="1"/>
          <p:nvPr/>
        </p:nvSpPr>
        <p:spPr>
          <a:xfrm>
            <a:off x="5144616" y="2208002"/>
            <a:ext cx="1120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aber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33" name="Picture 12" descr="X, Mark, Multiply, Times, Symbol, Red, Incorrect, Wrong">
            <a:extLst>
              <a:ext uri="{FF2B5EF4-FFF2-40B4-BE49-F238E27FC236}">
                <a16:creationId xmlns:a16="http://schemas.microsoft.com/office/drawing/2014/main" id="{601DE304-CE25-44DF-54A7-2FA2D47D2B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524" y="3768621"/>
            <a:ext cx="996859" cy="996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510616B5-A341-63DD-07FC-91DA43EF095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672" y="3940957"/>
            <a:ext cx="1377375" cy="1314424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75B2DEB-613E-0B28-651D-90F7B600134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394" y="1359583"/>
            <a:ext cx="1441708" cy="684811"/>
          </a:xfrm>
          <a:prstGeom prst="rect">
            <a:avLst/>
          </a:prstGeom>
        </p:spPr>
      </p:pic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6C5C7B09-5B8B-0165-765F-F627ABB7D7F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482" y="1390377"/>
            <a:ext cx="1269899" cy="73166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4BFE699-ECFB-3680-8C3B-71485DC8671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963" y="1126050"/>
            <a:ext cx="1072107" cy="102855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8E86C13-DD72-714F-F523-23D78AD2152A}"/>
              </a:ext>
            </a:extLst>
          </p:cNvPr>
          <p:cNvSpPr txBox="1"/>
          <p:nvPr/>
        </p:nvSpPr>
        <p:spPr>
          <a:xfrm>
            <a:off x="7031736" y="4791456"/>
            <a:ext cx="78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not</a:t>
            </a:r>
          </a:p>
        </p:txBody>
      </p:sp>
    </p:spTree>
    <p:extLst>
      <p:ext uri="{BB962C8B-B14F-4D97-AF65-F5344CB8AC3E}">
        <p14:creationId xmlns:p14="http://schemas.microsoft.com/office/powerpoint/2010/main" val="2122312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P spid="26" grpId="0"/>
      <p:bldP spid="27" grpId="0"/>
      <p:bldP spid="31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1CFC2B9-E651-4F49-9EBC-A81A35066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4549" y="1229428"/>
            <a:ext cx="1557451" cy="374973"/>
          </a:xfrm>
          <a:solidFill>
            <a:srgbClr val="FF0000"/>
          </a:solidFill>
        </p:spPr>
        <p:txBody>
          <a:bodyPr/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Vokabeln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DC25B4A-87A5-444F-8909-6798D57B9B6E}"/>
              </a:ext>
            </a:extLst>
          </p:cNvPr>
          <p:cNvGrpSpPr/>
          <p:nvPr/>
        </p:nvGrpSpPr>
        <p:grpSpPr>
          <a:xfrm>
            <a:off x="10850272" y="161306"/>
            <a:ext cx="1240568" cy="1008631"/>
            <a:chOff x="10818487" y="2376307"/>
            <a:chExt cx="1240568" cy="1008631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0407715F-6131-45A0-B32C-D2CFB1907A6E}"/>
                </a:ext>
              </a:extLst>
            </p:cNvPr>
            <p:cNvSpPr/>
            <p:nvPr/>
          </p:nvSpPr>
          <p:spPr>
            <a:xfrm>
              <a:off x="10951620" y="2411979"/>
              <a:ext cx="963627" cy="93365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0" name="Explosion: 8 Points 9">
              <a:extLst>
                <a:ext uri="{FF2B5EF4-FFF2-40B4-BE49-F238E27FC236}">
                  <a16:creationId xmlns:a16="http://schemas.microsoft.com/office/drawing/2014/main" id="{B8BE6A60-1CFA-43E3-94FE-71206E822483}"/>
                </a:ext>
              </a:extLst>
            </p:cNvPr>
            <p:cNvSpPr/>
            <p:nvPr/>
          </p:nvSpPr>
          <p:spPr>
            <a:xfrm rot="20101036">
              <a:off x="10818487" y="2376307"/>
              <a:ext cx="1240568" cy="1008631"/>
            </a:xfrm>
            <a:prstGeom prst="irregularSeal1">
              <a:avLst/>
            </a:prstGeom>
            <a:solidFill>
              <a:schemeClr val="accent4">
                <a:lumMod val="20000"/>
                <a:lumOff val="80000"/>
              </a:schemeClr>
            </a:solidFill>
            <a:ln w="7620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1" name="Explosion: 8 Points 10">
              <a:extLst>
                <a:ext uri="{FF2B5EF4-FFF2-40B4-BE49-F238E27FC236}">
                  <a16:creationId xmlns:a16="http://schemas.microsoft.com/office/drawing/2014/main" id="{B41BDBF2-E6DC-4745-8986-04DDABD48D4D}"/>
                </a:ext>
              </a:extLst>
            </p:cNvPr>
            <p:cNvSpPr/>
            <p:nvPr/>
          </p:nvSpPr>
          <p:spPr>
            <a:xfrm rot="20101036">
              <a:off x="10840538" y="2405739"/>
              <a:ext cx="1210924" cy="933778"/>
            </a:xfrm>
            <a:prstGeom prst="irregularSeal1">
              <a:avLst/>
            </a:prstGeom>
            <a:solidFill>
              <a:srgbClr val="FFD10D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5871A45-33B3-485C-BB71-EBE790506937}"/>
                </a:ext>
              </a:extLst>
            </p:cNvPr>
            <p:cNvSpPr txBox="1"/>
            <p:nvPr/>
          </p:nvSpPr>
          <p:spPr>
            <a:xfrm rot="20326871">
              <a:off x="10872111" y="2644457"/>
              <a:ext cx="11226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Wörter</a:t>
              </a:r>
              <a:endPara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id="{6DB3918C-D9FA-424B-B34A-BF79C4513D2B}"/>
              </a:ext>
            </a:extLst>
          </p:cNvPr>
          <p:cNvSpPr/>
          <p:nvPr/>
        </p:nvSpPr>
        <p:spPr>
          <a:xfrm>
            <a:off x="1003122" y="204077"/>
            <a:ext cx="3140253" cy="518040"/>
          </a:xfrm>
          <a:prstGeom prst="wedgeRoundRectCallout">
            <a:avLst>
              <a:gd name="adj1" fmla="val -54991"/>
              <a:gd name="adj2" fmla="val -7585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3" name="Graphic 22" descr="Teacher">
            <a:extLst>
              <a:ext uri="{FF2B5EF4-FFF2-40B4-BE49-F238E27FC236}">
                <a16:creationId xmlns:a16="http://schemas.microsoft.com/office/drawing/2014/main" id="{67B493D6-FE52-40B5-8ED3-CD5B638AF0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401" y="33892"/>
            <a:ext cx="914400" cy="914400"/>
          </a:xfrm>
          <a:prstGeom prst="rect">
            <a:avLst/>
          </a:prstGeom>
        </p:spPr>
      </p:pic>
      <p:sp>
        <p:nvSpPr>
          <p:cNvPr id="24" name="Google Shape;108;p3">
            <a:extLst>
              <a:ext uri="{FF2B5EF4-FFF2-40B4-BE49-F238E27FC236}">
                <a16:creationId xmlns:a16="http://schemas.microsoft.com/office/drawing/2014/main" id="{3B09A5CC-ABD3-4D45-BAFF-ACCA457248C2}"/>
              </a:ext>
            </a:extLst>
          </p:cNvPr>
          <p:cNvSpPr txBox="1"/>
          <p:nvPr/>
        </p:nvSpPr>
        <p:spPr>
          <a:xfrm>
            <a:off x="1003121" y="215065"/>
            <a:ext cx="5636401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Vokabeln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lernen</a:t>
            </a:r>
            <a:endParaRPr kumimoji="0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0428312-2E53-0D2A-A26C-A965460FC5F1}"/>
              </a:ext>
            </a:extLst>
          </p:cNvPr>
          <p:cNvSpPr txBox="1"/>
          <p:nvPr/>
        </p:nvSpPr>
        <p:spPr>
          <a:xfrm>
            <a:off x="1854410" y="2208002"/>
            <a:ext cx="12121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auch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56CDEA1-3173-A72E-A885-D9210A148A94}"/>
              </a:ext>
            </a:extLst>
          </p:cNvPr>
          <p:cNvSpPr txBox="1"/>
          <p:nvPr/>
        </p:nvSpPr>
        <p:spPr>
          <a:xfrm>
            <a:off x="3664382" y="5274698"/>
            <a:ext cx="8739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wie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C45BA7D-7F8B-55E6-4AA6-F4CB88655A3E}"/>
              </a:ext>
            </a:extLst>
          </p:cNvPr>
          <p:cNvSpPr txBox="1"/>
          <p:nvPr/>
        </p:nvSpPr>
        <p:spPr>
          <a:xfrm>
            <a:off x="6827840" y="5274698"/>
            <a:ext cx="11624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nicht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783C137-534F-0DEB-C04D-EA391AB2052A}"/>
              </a:ext>
            </a:extLst>
          </p:cNvPr>
          <p:cNvSpPr txBox="1"/>
          <p:nvPr/>
        </p:nvSpPr>
        <p:spPr>
          <a:xfrm>
            <a:off x="8343451" y="2208002"/>
            <a:ext cx="18694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schlecht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1AC07AC-22CC-9DCD-CFB2-8182E956AE40}"/>
              </a:ext>
            </a:extLst>
          </p:cNvPr>
          <p:cNvSpPr txBox="1"/>
          <p:nvPr/>
        </p:nvSpPr>
        <p:spPr>
          <a:xfrm>
            <a:off x="5144616" y="2208002"/>
            <a:ext cx="1120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aber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33" name="Picture 12" descr="X, Mark, Multiply, Times, Symbol, Red, Incorrect, Wrong">
            <a:extLst>
              <a:ext uri="{FF2B5EF4-FFF2-40B4-BE49-F238E27FC236}">
                <a16:creationId xmlns:a16="http://schemas.microsoft.com/office/drawing/2014/main" id="{601DE304-CE25-44DF-54A7-2FA2D47D2B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524" y="3768621"/>
            <a:ext cx="996859" cy="996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510616B5-A341-63DD-07FC-91DA43EF095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672" y="3940957"/>
            <a:ext cx="1377375" cy="1314424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75B2DEB-613E-0B28-651D-90F7B600134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394" y="1359583"/>
            <a:ext cx="1441708" cy="684811"/>
          </a:xfrm>
          <a:prstGeom prst="rect">
            <a:avLst/>
          </a:prstGeom>
        </p:spPr>
      </p:pic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6C5C7B09-5B8B-0165-765F-F627ABB7D7F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482" y="1390377"/>
            <a:ext cx="1269899" cy="73166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4BFE699-ECFB-3680-8C3B-71485DC8671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963" y="1126050"/>
            <a:ext cx="1072107" cy="102855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8E86C13-DD72-714F-F523-23D78AD2152A}"/>
              </a:ext>
            </a:extLst>
          </p:cNvPr>
          <p:cNvSpPr txBox="1"/>
          <p:nvPr/>
        </p:nvSpPr>
        <p:spPr>
          <a:xfrm>
            <a:off x="7031736" y="4791456"/>
            <a:ext cx="78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not</a:t>
            </a:r>
          </a:p>
        </p:txBody>
      </p:sp>
    </p:spTree>
    <p:extLst>
      <p:ext uri="{BB962C8B-B14F-4D97-AF65-F5344CB8AC3E}">
        <p14:creationId xmlns:p14="http://schemas.microsoft.com/office/powerpoint/2010/main" val="1607768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1CFC2B9-E651-4F49-9EBC-A81A35066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4549" y="1229428"/>
            <a:ext cx="1557451" cy="374973"/>
          </a:xfrm>
          <a:solidFill>
            <a:srgbClr val="FF0000"/>
          </a:solidFill>
        </p:spPr>
        <p:txBody>
          <a:bodyPr/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Vokabeln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DC25B4A-87A5-444F-8909-6798D57B9B6E}"/>
              </a:ext>
            </a:extLst>
          </p:cNvPr>
          <p:cNvGrpSpPr/>
          <p:nvPr/>
        </p:nvGrpSpPr>
        <p:grpSpPr>
          <a:xfrm>
            <a:off x="10850272" y="161306"/>
            <a:ext cx="1240568" cy="1008631"/>
            <a:chOff x="10818487" y="2376307"/>
            <a:chExt cx="1240568" cy="1008631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0407715F-6131-45A0-B32C-D2CFB1907A6E}"/>
                </a:ext>
              </a:extLst>
            </p:cNvPr>
            <p:cNvSpPr/>
            <p:nvPr/>
          </p:nvSpPr>
          <p:spPr>
            <a:xfrm>
              <a:off x="10951620" y="2411979"/>
              <a:ext cx="963627" cy="93365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0" name="Explosion: 8 Points 9">
              <a:extLst>
                <a:ext uri="{FF2B5EF4-FFF2-40B4-BE49-F238E27FC236}">
                  <a16:creationId xmlns:a16="http://schemas.microsoft.com/office/drawing/2014/main" id="{B8BE6A60-1CFA-43E3-94FE-71206E822483}"/>
                </a:ext>
              </a:extLst>
            </p:cNvPr>
            <p:cNvSpPr/>
            <p:nvPr/>
          </p:nvSpPr>
          <p:spPr>
            <a:xfrm rot="20101036">
              <a:off x="10818487" y="2376307"/>
              <a:ext cx="1240568" cy="1008631"/>
            </a:xfrm>
            <a:prstGeom prst="irregularSeal1">
              <a:avLst/>
            </a:prstGeom>
            <a:solidFill>
              <a:schemeClr val="accent4">
                <a:lumMod val="20000"/>
                <a:lumOff val="80000"/>
              </a:schemeClr>
            </a:solidFill>
            <a:ln w="7620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1" name="Explosion: 8 Points 10">
              <a:extLst>
                <a:ext uri="{FF2B5EF4-FFF2-40B4-BE49-F238E27FC236}">
                  <a16:creationId xmlns:a16="http://schemas.microsoft.com/office/drawing/2014/main" id="{B41BDBF2-E6DC-4745-8986-04DDABD48D4D}"/>
                </a:ext>
              </a:extLst>
            </p:cNvPr>
            <p:cNvSpPr/>
            <p:nvPr/>
          </p:nvSpPr>
          <p:spPr>
            <a:xfrm rot="20101036">
              <a:off x="10840538" y="2405739"/>
              <a:ext cx="1210924" cy="933778"/>
            </a:xfrm>
            <a:prstGeom prst="irregularSeal1">
              <a:avLst/>
            </a:prstGeom>
            <a:solidFill>
              <a:srgbClr val="FFD10D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5871A45-33B3-485C-BB71-EBE790506937}"/>
                </a:ext>
              </a:extLst>
            </p:cNvPr>
            <p:cNvSpPr txBox="1"/>
            <p:nvPr/>
          </p:nvSpPr>
          <p:spPr>
            <a:xfrm rot="20326871">
              <a:off x="10872111" y="2644457"/>
              <a:ext cx="11226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Wörter</a:t>
              </a:r>
              <a:endPara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id="{6DB3918C-D9FA-424B-B34A-BF79C4513D2B}"/>
              </a:ext>
            </a:extLst>
          </p:cNvPr>
          <p:cNvSpPr/>
          <p:nvPr/>
        </p:nvSpPr>
        <p:spPr>
          <a:xfrm>
            <a:off x="1003122" y="204077"/>
            <a:ext cx="3140253" cy="518040"/>
          </a:xfrm>
          <a:prstGeom prst="wedgeRoundRectCallout">
            <a:avLst>
              <a:gd name="adj1" fmla="val -54991"/>
              <a:gd name="adj2" fmla="val -7585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3" name="Graphic 22" descr="Teacher">
            <a:extLst>
              <a:ext uri="{FF2B5EF4-FFF2-40B4-BE49-F238E27FC236}">
                <a16:creationId xmlns:a16="http://schemas.microsoft.com/office/drawing/2014/main" id="{67B493D6-FE52-40B5-8ED3-CD5B638AF0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401" y="33892"/>
            <a:ext cx="914400" cy="914400"/>
          </a:xfrm>
          <a:prstGeom prst="rect">
            <a:avLst/>
          </a:prstGeom>
        </p:spPr>
      </p:pic>
      <p:sp>
        <p:nvSpPr>
          <p:cNvPr id="24" name="Google Shape;108;p3">
            <a:extLst>
              <a:ext uri="{FF2B5EF4-FFF2-40B4-BE49-F238E27FC236}">
                <a16:creationId xmlns:a16="http://schemas.microsoft.com/office/drawing/2014/main" id="{3B09A5CC-ABD3-4D45-BAFF-ACCA457248C2}"/>
              </a:ext>
            </a:extLst>
          </p:cNvPr>
          <p:cNvSpPr txBox="1"/>
          <p:nvPr/>
        </p:nvSpPr>
        <p:spPr>
          <a:xfrm>
            <a:off x="1003121" y="215065"/>
            <a:ext cx="5636401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Vokabeln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lernen</a:t>
            </a:r>
            <a:endParaRPr kumimoji="0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0428312-2E53-0D2A-A26C-A965460FC5F1}"/>
              </a:ext>
            </a:extLst>
          </p:cNvPr>
          <p:cNvSpPr txBox="1"/>
          <p:nvPr/>
        </p:nvSpPr>
        <p:spPr>
          <a:xfrm>
            <a:off x="1854410" y="2208002"/>
            <a:ext cx="12121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auch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56CDEA1-3173-A72E-A885-D9210A148A94}"/>
              </a:ext>
            </a:extLst>
          </p:cNvPr>
          <p:cNvSpPr txBox="1"/>
          <p:nvPr/>
        </p:nvSpPr>
        <p:spPr>
          <a:xfrm>
            <a:off x="3664382" y="5274698"/>
            <a:ext cx="8739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wie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C45BA7D-7F8B-55E6-4AA6-F4CB88655A3E}"/>
              </a:ext>
            </a:extLst>
          </p:cNvPr>
          <p:cNvSpPr txBox="1"/>
          <p:nvPr/>
        </p:nvSpPr>
        <p:spPr>
          <a:xfrm>
            <a:off x="6827840" y="5274698"/>
            <a:ext cx="11624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nicht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783C137-534F-0DEB-C04D-EA391AB2052A}"/>
              </a:ext>
            </a:extLst>
          </p:cNvPr>
          <p:cNvSpPr txBox="1"/>
          <p:nvPr/>
        </p:nvSpPr>
        <p:spPr>
          <a:xfrm>
            <a:off x="8343451" y="2208002"/>
            <a:ext cx="18694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schlecht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1AC07AC-22CC-9DCD-CFB2-8182E956AE40}"/>
              </a:ext>
            </a:extLst>
          </p:cNvPr>
          <p:cNvSpPr txBox="1"/>
          <p:nvPr/>
        </p:nvSpPr>
        <p:spPr>
          <a:xfrm>
            <a:off x="5144616" y="2208002"/>
            <a:ext cx="1120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aber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33" name="Picture 12" descr="X, Mark, Multiply, Times, Symbol, Red, Incorrect, Wrong">
            <a:extLst>
              <a:ext uri="{FF2B5EF4-FFF2-40B4-BE49-F238E27FC236}">
                <a16:creationId xmlns:a16="http://schemas.microsoft.com/office/drawing/2014/main" id="{601DE304-CE25-44DF-54A7-2FA2D47D2B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524" y="3768621"/>
            <a:ext cx="996859" cy="996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510616B5-A341-63DD-07FC-91DA43EF095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672" y="3940957"/>
            <a:ext cx="1377375" cy="1314424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75B2DEB-613E-0B28-651D-90F7B600134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394" y="1359583"/>
            <a:ext cx="1441708" cy="684811"/>
          </a:xfrm>
          <a:prstGeom prst="rect">
            <a:avLst/>
          </a:prstGeom>
        </p:spPr>
      </p:pic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6C5C7B09-5B8B-0165-765F-F627ABB7D7F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482" y="1390377"/>
            <a:ext cx="1269899" cy="73166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4BFE699-ECFB-3680-8C3B-71485DC8671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963" y="1126050"/>
            <a:ext cx="1072107" cy="102855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8E86C13-DD72-714F-F523-23D78AD2152A}"/>
              </a:ext>
            </a:extLst>
          </p:cNvPr>
          <p:cNvSpPr txBox="1"/>
          <p:nvPr/>
        </p:nvSpPr>
        <p:spPr>
          <a:xfrm>
            <a:off x="7031736" y="4791456"/>
            <a:ext cx="78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not</a:t>
            </a:r>
          </a:p>
        </p:txBody>
      </p:sp>
    </p:spTree>
    <p:extLst>
      <p:ext uri="{BB962C8B-B14F-4D97-AF65-F5344CB8AC3E}">
        <p14:creationId xmlns:p14="http://schemas.microsoft.com/office/powerpoint/2010/main" val="2335849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2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21" grpId="0"/>
      <p:bldP spid="21" grpId="1"/>
      <p:bldP spid="26" grpId="0"/>
      <p:bldP spid="26" grpId="1"/>
      <p:bldP spid="27" grpId="0" build="allAtOnce"/>
      <p:bldP spid="31" grpId="0"/>
      <p:bldP spid="31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170;p8"/>
          <p:cNvPicPr/>
          <p:nvPr/>
        </p:nvPicPr>
        <p:blipFill>
          <a:blip r:embed="rId3"/>
          <a:stretch/>
        </p:blipFill>
        <p:spPr>
          <a:xfrm>
            <a:off x="10909270" y="86527"/>
            <a:ext cx="1190434" cy="1088269"/>
          </a:xfrm>
          <a:prstGeom prst="rect">
            <a:avLst/>
          </a:prstGeom>
          <a:ln>
            <a:noFill/>
          </a:ln>
        </p:spPr>
      </p:pic>
      <p:sp>
        <p:nvSpPr>
          <p:cNvPr id="90" name="CustomShape 3"/>
          <p:cNvSpPr/>
          <p:nvPr/>
        </p:nvSpPr>
        <p:spPr>
          <a:xfrm>
            <a:off x="280166" y="1170786"/>
            <a:ext cx="1146348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Wie?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means ‘how’, as in ‘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Wie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geht’s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?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’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 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5DE2CF-C479-4832-BEE8-6FF1D832A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96" y="2707"/>
            <a:ext cx="7267988" cy="1144800"/>
          </a:xfrm>
        </p:spPr>
        <p:txBody>
          <a:bodyPr/>
          <a:lstStyle/>
          <a:p>
            <a:r>
              <a:rPr lang="en-US" sz="3600" b="1" spc="-1" dirty="0">
                <a:latin typeface="Century Gothic" panose="020B0502020202020204" pitchFamily="34" charset="0"/>
              </a:rPr>
              <a:t>Wie? </a:t>
            </a:r>
            <a:endParaRPr lang="en-GB" sz="3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E346190-5134-4FB4-AF87-17C6A137E164}"/>
              </a:ext>
            </a:extLst>
          </p:cNvPr>
          <p:cNvSpPr/>
          <p:nvPr/>
        </p:nvSpPr>
        <p:spPr>
          <a:xfrm>
            <a:off x="276668" y="1821521"/>
            <a:ext cx="114076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Wie?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also means ‘how’, as in ‘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Wie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ist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die Person?’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08ECCF8-4CBE-695F-C326-1FF0698C9DBB}"/>
              </a:ext>
            </a:extLst>
          </p:cNvPr>
          <p:cNvSpPr>
            <a:spLocks noChangeAspect="1"/>
          </p:cNvSpPr>
          <p:nvPr/>
        </p:nvSpPr>
        <p:spPr>
          <a:xfrm>
            <a:off x="6216960" y="2440357"/>
            <a:ext cx="50193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How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is the person? – description 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F2BC5ED-2D11-D663-2CC8-11FD69709C16}"/>
              </a:ext>
            </a:extLst>
          </p:cNvPr>
          <p:cNvSpPr>
            <a:spLocks noChangeAspect="1"/>
          </p:cNvSpPr>
          <p:nvPr/>
        </p:nvSpPr>
        <p:spPr>
          <a:xfrm>
            <a:off x="6373586" y="2967335"/>
            <a:ext cx="41376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or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What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is the person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like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? 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13B0A3C-2161-A7D4-F690-70F0CA214100}"/>
              </a:ext>
            </a:extLst>
          </p:cNvPr>
          <p:cNvSpPr txBox="1">
            <a:spLocks noChangeAspect="1"/>
          </p:cNvSpPr>
          <p:nvPr/>
        </p:nvSpPr>
        <p:spPr>
          <a:xfrm>
            <a:off x="7017738" y="1177167"/>
            <a:ext cx="2996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How’s it going?</a:t>
            </a:r>
          </a:p>
        </p:txBody>
      </p:sp>
      <p:sp>
        <p:nvSpPr>
          <p:cNvPr id="34" name="Rounded Rectangular Callout 21">
            <a:extLst>
              <a:ext uri="{FF2B5EF4-FFF2-40B4-BE49-F238E27FC236}">
                <a16:creationId xmlns:a16="http://schemas.microsoft.com/office/drawing/2014/main" id="{39FD756C-AB0D-5BA2-7D28-AD738CC264F8}"/>
              </a:ext>
            </a:extLst>
          </p:cNvPr>
          <p:cNvSpPr>
            <a:spLocks noChangeAspect="1"/>
          </p:cNvSpPr>
          <p:nvPr/>
        </p:nvSpPr>
        <p:spPr>
          <a:xfrm>
            <a:off x="645941" y="3112530"/>
            <a:ext cx="2755231" cy="673769"/>
          </a:xfrm>
          <a:prstGeom prst="wedgeRoundRectCallout">
            <a:avLst>
              <a:gd name="adj1" fmla="val -22580"/>
              <a:gd name="adj2" fmla="val 103571"/>
              <a:gd name="adj3" fmla="val 16667"/>
            </a:avLst>
          </a:prstGeom>
          <a:solidFill>
            <a:srgbClr val="115076"/>
          </a:solidFill>
          <a:ln>
            <a:solidFill>
              <a:srgbClr val="DAA5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Was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ist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das?</a:t>
            </a:r>
          </a:p>
        </p:txBody>
      </p:sp>
      <p:sp>
        <p:nvSpPr>
          <p:cNvPr id="35" name="Rounded Rectangular Callout 22">
            <a:extLst>
              <a:ext uri="{FF2B5EF4-FFF2-40B4-BE49-F238E27FC236}">
                <a16:creationId xmlns:a16="http://schemas.microsoft.com/office/drawing/2014/main" id="{ED1F80A3-E09E-5FDE-FE19-9744674FE40B}"/>
              </a:ext>
            </a:extLst>
          </p:cNvPr>
          <p:cNvSpPr>
            <a:spLocks noChangeAspect="1"/>
          </p:cNvSpPr>
          <p:nvPr/>
        </p:nvSpPr>
        <p:spPr>
          <a:xfrm>
            <a:off x="6945711" y="4164534"/>
            <a:ext cx="3118924" cy="673769"/>
          </a:xfrm>
          <a:prstGeom prst="wedgeRoundRectCallout">
            <a:avLst>
              <a:gd name="adj1" fmla="val 40973"/>
              <a:gd name="adj2" fmla="val 95965"/>
              <a:gd name="adj3" fmla="val 16667"/>
            </a:avLst>
          </a:prstGeom>
          <a:solidFill>
            <a:srgbClr val="115076"/>
          </a:solidFill>
          <a:ln>
            <a:solidFill>
              <a:srgbClr val="DAA5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Das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ist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400" b="1" i="0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ein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Apfel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36" name="Rounded Rectangular Callout 25">
            <a:extLst>
              <a:ext uri="{FF2B5EF4-FFF2-40B4-BE49-F238E27FC236}">
                <a16:creationId xmlns:a16="http://schemas.microsoft.com/office/drawing/2014/main" id="{0B9985CC-5818-3D15-2BEF-5EBB7E3267B3}"/>
              </a:ext>
            </a:extLst>
          </p:cNvPr>
          <p:cNvSpPr>
            <a:spLocks noChangeAspect="1"/>
          </p:cNvSpPr>
          <p:nvPr/>
        </p:nvSpPr>
        <p:spPr>
          <a:xfrm>
            <a:off x="2755372" y="4430591"/>
            <a:ext cx="3118924" cy="908586"/>
          </a:xfrm>
          <a:prstGeom prst="wedgeRoundRectCallout">
            <a:avLst>
              <a:gd name="adj1" fmla="val -63191"/>
              <a:gd name="adj2" fmla="val 28071"/>
              <a:gd name="adj3" fmla="val 16667"/>
            </a:avLst>
          </a:prstGeom>
          <a:solidFill>
            <a:srgbClr val="115076"/>
          </a:solidFill>
          <a:ln>
            <a:solidFill>
              <a:srgbClr val="DAA5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Wie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ist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der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Apfel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?</a:t>
            </a:r>
          </a:p>
        </p:txBody>
      </p:sp>
      <p:sp>
        <p:nvSpPr>
          <p:cNvPr id="37" name="Rounded Rectangular Callout 26">
            <a:extLst>
              <a:ext uri="{FF2B5EF4-FFF2-40B4-BE49-F238E27FC236}">
                <a16:creationId xmlns:a16="http://schemas.microsoft.com/office/drawing/2014/main" id="{6E418833-C467-657A-7C08-7424F1DEC5A4}"/>
              </a:ext>
            </a:extLst>
          </p:cNvPr>
          <p:cNvSpPr>
            <a:spLocks noChangeAspect="1"/>
          </p:cNvSpPr>
          <p:nvPr/>
        </p:nvSpPr>
        <p:spPr>
          <a:xfrm>
            <a:off x="4885112" y="5711393"/>
            <a:ext cx="5179524" cy="673769"/>
          </a:xfrm>
          <a:prstGeom prst="wedgeRoundRectCallout">
            <a:avLst>
              <a:gd name="adj1" fmla="val 59601"/>
              <a:gd name="adj2" fmla="val -21389"/>
              <a:gd name="adj3" fmla="val 16667"/>
            </a:avLst>
          </a:prstGeom>
          <a:solidFill>
            <a:srgbClr val="115076"/>
          </a:solidFill>
          <a:ln>
            <a:solidFill>
              <a:srgbClr val="DAA5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Der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Apfel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ist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grün</a:t>
            </a:r>
            <a:r>
              <a:rPr kumimoji="0" lang="en-GB" sz="2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, </a:t>
            </a:r>
            <a:r>
              <a:rPr kumimoji="0" lang="en-GB" sz="2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aber</a:t>
            </a:r>
            <a:r>
              <a:rPr kumimoji="0" lang="en-GB" sz="2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schlecht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8815FEE6-DDD0-74FE-212F-C70D46512E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29" y="3894207"/>
            <a:ext cx="2567343" cy="2608095"/>
          </a:xfrm>
          <a:prstGeom prst="rect">
            <a:avLst/>
          </a:prstGeom>
        </p:spPr>
      </p:pic>
      <p:pic>
        <p:nvPicPr>
          <p:cNvPr id="4" name="Picture 3" descr="Free Apple Fruit vector and picture">
            <a:extLst>
              <a:ext uri="{FF2B5EF4-FFF2-40B4-BE49-F238E27FC236}">
                <a16:creationId xmlns:a16="http://schemas.microsoft.com/office/drawing/2014/main" id="{156CF84D-3030-CC27-F918-169249A46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471" y="2457132"/>
            <a:ext cx="1044640" cy="1192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44A9FB9-6A5B-5747-3E1D-3A2CD658052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158" y="2632648"/>
            <a:ext cx="1044640" cy="1002205"/>
          </a:xfrm>
          <a:prstGeom prst="rect">
            <a:avLst/>
          </a:prstGeom>
        </p:spPr>
      </p:pic>
      <p:pic>
        <p:nvPicPr>
          <p:cNvPr id="8" name="Picture 7" descr="A cartoon of a person with her hands in her pockets&#10;&#10;Description automatically generated with medium confidence">
            <a:extLst>
              <a:ext uri="{FF2B5EF4-FFF2-40B4-BE49-F238E27FC236}">
                <a16:creationId xmlns:a16="http://schemas.microsoft.com/office/drawing/2014/main" id="{E3F27B0E-7FC1-BA3D-E47A-C39ACF22EEA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0"/>
          <a:stretch/>
        </p:blipFill>
        <p:spPr>
          <a:xfrm>
            <a:off x="10618053" y="3273552"/>
            <a:ext cx="1236460" cy="3497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9565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3" grpId="0"/>
      <p:bldP spid="29" grpId="0"/>
      <p:bldP spid="30" grpId="0"/>
      <p:bldP spid="31" grpId="0"/>
      <p:bldP spid="34" grpId="0" animBg="1"/>
      <p:bldP spid="35" grpId="0" animBg="1"/>
      <p:bldP spid="36" grpId="0" animBg="1"/>
      <p:bldP spid="3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CustomShape 6"/>
          <p:cNvSpPr/>
          <p:nvPr/>
        </p:nvSpPr>
        <p:spPr>
          <a:xfrm>
            <a:off x="101160" y="-32040"/>
            <a:ext cx="8125560" cy="51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</a:rPr>
              <a:t>“Wie </a:t>
            </a:r>
            <a:r>
              <a:rPr kumimoji="0" lang="en-GB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</a:rPr>
              <a:t>ist</a:t>
            </a: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</a:rPr>
              <a:t> der/ die/ das…?” </a:t>
            </a:r>
            <a:r>
              <a:rPr kumimoji="0" lang="en-GB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</a:rPr>
              <a:t>oder</a:t>
            </a: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</a:rPr>
              <a:t> “Was </a:t>
            </a:r>
            <a:r>
              <a:rPr kumimoji="0" lang="en-GB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</a:rPr>
              <a:t>ist</a:t>
            </a: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</a:rPr>
              <a:t> das?”</a:t>
            </a:r>
            <a:endParaRPr kumimoji="0" lang="en-GB" sz="2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1CFC2B9-E651-4F49-9EBC-A81A35066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45010" y="899844"/>
            <a:ext cx="766122" cy="374973"/>
          </a:xfrm>
          <a:solidFill>
            <a:srgbClr val="2E94AF"/>
          </a:solidFill>
        </p:spPr>
        <p:txBody>
          <a:bodyPr/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lesen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DEB9BE4F-6D3E-469F-AE7A-46561C5DCF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142" y="61136"/>
            <a:ext cx="1127858" cy="82912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C058F57-32DA-CC6C-962B-91FAC51C338D}"/>
              </a:ext>
            </a:extLst>
          </p:cNvPr>
          <p:cNvSpPr txBox="1"/>
          <p:nvPr/>
        </p:nvSpPr>
        <p:spPr>
          <a:xfrm>
            <a:off x="180868" y="377384"/>
            <a:ext cx="104280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</a:rPr>
              <a:t>Robbie has asked Ronja about lots of things. Read her answers. </a:t>
            </a:r>
            <a:br>
              <a:rPr lang="en-GB" sz="2400" dirty="0">
                <a:solidFill>
                  <a:srgbClr val="002060"/>
                </a:solidFill>
              </a:rPr>
            </a:br>
            <a:r>
              <a:rPr lang="en-GB" sz="2400" dirty="0">
                <a:solidFill>
                  <a:srgbClr val="002060"/>
                </a:solidFill>
              </a:rPr>
              <a:t>Did Robbie ask her “Wie </a:t>
            </a:r>
            <a:r>
              <a:rPr lang="en-GB" sz="2400" dirty="0" err="1">
                <a:solidFill>
                  <a:srgbClr val="002060"/>
                </a:solidFill>
              </a:rPr>
              <a:t>ist</a:t>
            </a:r>
            <a:r>
              <a:rPr lang="en-GB" sz="2400" dirty="0">
                <a:solidFill>
                  <a:srgbClr val="002060"/>
                </a:solidFill>
              </a:rPr>
              <a:t> der/ die/ das…?” or “Was </a:t>
            </a:r>
            <a:r>
              <a:rPr lang="en-GB" sz="2400" dirty="0" err="1">
                <a:solidFill>
                  <a:srgbClr val="002060"/>
                </a:solidFill>
              </a:rPr>
              <a:t>ist</a:t>
            </a:r>
            <a:r>
              <a:rPr lang="en-GB" sz="2400" dirty="0">
                <a:solidFill>
                  <a:srgbClr val="002060"/>
                </a:solidFill>
              </a:rPr>
              <a:t> das?”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CF1017-89AA-8671-318E-AB26298970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6" y="4592716"/>
            <a:ext cx="1900141" cy="1930302"/>
          </a:xfrm>
          <a:prstGeom prst="rect">
            <a:avLst/>
          </a:prstGeom>
        </p:spPr>
      </p:pic>
      <p:pic>
        <p:nvPicPr>
          <p:cNvPr id="5" name="Picture 4" descr="A cartoon of a person with her hands in her pockets&#10;&#10;Description automatically generated with medium confidence">
            <a:extLst>
              <a:ext uri="{FF2B5EF4-FFF2-40B4-BE49-F238E27FC236}">
                <a16:creationId xmlns:a16="http://schemas.microsoft.com/office/drawing/2014/main" id="{E182FB11-F137-3028-8025-51A70F50DFA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0"/>
          <a:stretch/>
        </p:blipFill>
        <p:spPr>
          <a:xfrm>
            <a:off x="10588571" y="1977207"/>
            <a:ext cx="1562151" cy="4419294"/>
          </a:xfrm>
          <a:prstGeom prst="rect">
            <a:avLst/>
          </a:prstGeom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5FD79430-CBD7-0D5F-3F81-675E9FCC42FA}"/>
              </a:ext>
            </a:extLst>
          </p:cNvPr>
          <p:cNvSpPr/>
          <p:nvPr/>
        </p:nvSpPr>
        <p:spPr>
          <a:xfrm>
            <a:off x="2303613" y="5451825"/>
            <a:ext cx="2653472" cy="1243585"/>
          </a:xfrm>
          <a:prstGeom prst="wedgeRoundRectCallout">
            <a:avLst>
              <a:gd name="adj1" fmla="val 60985"/>
              <a:gd name="adj2" fmla="val -17892"/>
              <a:gd name="adj3" fmla="val 16667"/>
            </a:avLst>
          </a:prstGeom>
          <a:solidFill>
            <a:srgbClr val="FFD10D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r>
              <a:rPr lang="en-GB" sz="2400" dirty="0">
                <a:solidFill>
                  <a:srgbClr val="002060"/>
                </a:solidFill>
              </a:rPr>
              <a:t>Das </a:t>
            </a:r>
            <a:r>
              <a:rPr lang="en-GB" sz="2400" dirty="0" err="1">
                <a:solidFill>
                  <a:srgbClr val="002060"/>
                </a:solidFill>
              </a:rPr>
              <a:t>ist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ein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Preis</a:t>
            </a:r>
            <a:r>
              <a:rPr lang="en-GB" sz="2400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70E90B8A-871C-5BA3-A14E-67F6FE0E94BA}"/>
              </a:ext>
            </a:extLst>
          </p:cNvPr>
          <p:cNvSpPr/>
          <p:nvPr/>
        </p:nvSpPr>
        <p:spPr>
          <a:xfrm>
            <a:off x="6223308" y="1754638"/>
            <a:ext cx="3960544" cy="1243585"/>
          </a:xfrm>
          <a:prstGeom prst="wedgeRoundRectCallout">
            <a:avLst>
              <a:gd name="adj1" fmla="val 60985"/>
              <a:gd name="adj2" fmla="val -17892"/>
              <a:gd name="adj3" fmla="val 16667"/>
            </a:avLst>
          </a:prstGeom>
          <a:solidFill>
            <a:srgbClr val="FFD10D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r>
              <a:rPr lang="en-GB" sz="2400" dirty="0">
                <a:solidFill>
                  <a:srgbClr val="002060"/>
                </a:solidFill>
              </a:rPr>
              <a:t>Das Problem </a:t>
            </a:r>
            <a:r>
              <a:rPr lang="en-GB" sz="2400" dirty="0" err="1">
                <a:solidFill>
                  <a:srgbClr val="002060"/>
                </a:solidFill>
              </a:rPr>
              <a:t>ist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schlecht</a:t>
            </a:r>
            <a:r>
              <a:rPr lang="en-GB" sz="2400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1EFDD91-0733-4773-ED6D-9CF871FB6A39}"/>
              </a:ext>
            </a:extLst>
          </p:cNvPr>
          <p:cNvSpPr/>
          <p:nvPr/>
        </p:nvSpPr>
        <p:spPr>
          <a:xfrm>
            <a:off x="6643946" y="1881998"/>
            <a:ext cx="859519" cy="594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4" descr="Free computer problem computer problem vector">
            <a:extLst>
              <a:ext uri="{FF2B5EF4-FFF2-40B4-BE49-F238E27FC236}">
                <a16:creationId xmlns:a16="http://schemas.microsoft.com/office/drawing/2014/main" id="{E7544CFC-3DE7-7D47-2974-89F3AC8897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624" y="1943095"/>
            <a:ext cx="824336" cy="53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80929F2-7A9D-A64C-B258-D023CF8A6D1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263" y="1864337"/>
            <a:ext cx="691204" cy="663126"/>
          </a:xfrm>
          <a:prstGeom prst="rect">
            <a:avLst/>
          </a:prstGeom>
        </p:spPr>
      </p:pic>
      <p:sp>
        <p:nvSpPr>
          <p:cNvPr id="23" name="Speech Bubble: Rectangle with Corners Rounded 22">
            <a:extLst>
              <a:ext uri="{FF2B5EF4-FFF2-40B4-BE49-F238E27FC236}">
                <a16:creationId xmlns:a16="http://schemas.microsoft.com/office/drawing/2014/main" id="{D2350774-AFCB-2BF8-8874-1B0F8173C2F7}"/>
              </a:ext>
            </a:extLst>
          </p:cNvPr>
          <p:cNvSpPr/>
          <p:nvPr/>
        </p:nvSpPr>
        <p:spPr>
          <a:xfrm>
            <a:off x="1785338" y="3603231"/>
            <a:ext cx="3443818" cy="1243585"/>
          </a:xfrm>
          <a:prstGeom prst="wedgeRoundRectCallout">
            <a:avLst>
              <a:gd name="adj1" fmla="val 60985"/>
              <a:gd name="adj2" fmla="val -17892"/>
              <a:gd name="adj3" fmla="val 16667"/>
            </a:avLst>
          </a:prstGeom>
          <a:solidFill>
            <a:srgbClr val="FFD10D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r>
              <a:rPr lang="en-GB" sz="2400" dirty="0">
                <a:solidFill>
                  <a:srgbClr val="002060"/>
                </a:solidFill>
              </a:rPr>
              <a:t>Die Idee </a:t>
            </a:r>
            <a:r>
              <a:rPr lang="en-GB" sz="2400" dirty="0" err="1">
                <a:solidFill>
                  <a:srgbClr val="002060"/>
                </a:solidFill>
              </a:rPr>
              <a:t>ist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nicht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klar</a:t>
            </a:r>
            <a:r>
              <a:rPr lang="en-GB" sz="2400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10" name="Picture 2" descr="Free lightbulb idea enlightenment vector">
            <a:extLst>
              <a:ext uri="{FF2B5EF4-FFF2-40B4-BE49-F238E27FC236}">
                <a16:creationId xmlns:a16="http://schemas.microsoft.com/office/drawing/2014/main" id="{9C9B4736-B651-178C-3F27-83149C7EF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002" y="3663121"/>
            <a:ext cx="586350" cy="656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2" descr="X, Mark, Multiply, Times, Symbol, Red, Incorrect, Wrong">
            <a:extLst>
              <a:ext uri="{FF2B5EF4-FFF2-40B4-BE49-F238E27FC236}">
                <a16:creationId xmlns:a16="http://schemas.microsoft.com/office/drawing/2014/main" id="{9ADC2A70-B8FF-DC15-AAD4-2CD9EE195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934" y="3726319"/>
            <a:ext cx="583243" cy="583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 descr="Shape&#10;&#10;Description automatically generated with low confidence">
            <a:extLst>
              <a:ext uri="{FF2B5EF4-FFF2-40B4-BE49-F238E27FC236}">
                <a16:creationId xmlns:a16="http://schemas.microsoft.com/office/drawing/2014/main" id="{61631E41-4955-F2BA-F1EB-C9C2C9E981B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928" y="3720991"/>
            <a:ext cx="325796" cy="583244"/>
          </a:xfrm>
          <a:prstGeom prst="rect">
            <a:avLst/>
          </a:prstGeom>
        </p:spPr>
      </p:pic>
      <p:pic>
        <p:nvPicPr>
          <p:cNvPr id="29" name="Picture 6" descr="Free cup award prize vector">
            <a:extLst>
              <a:ext uri="{FF2B5EF4-FFF2-40B4-BE49-F238E27FC236}">
                <a16:creationId xmlns:a16="http://schemas.microsoft.com/office/drawing/2014/main" id="{300137E2-300B-4486-34F7-17F59A2724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4231" y="5557867"/>
            <a:ext cx="530822" cy="667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Speech Bubble: Rectangle with Corners Rounded 29">
            <a:extLst>
              <a:ext uri="{FF2B5EF4-FFF2-40B4-BE49-F238E27FC236}">
                <a16:creationId xmlns:a16="http://schemas.microsoft.com/office/drawing/2014/main" id="{B97FC84F-F61F-69EE-7752-356E27FFCCE4}"/>
              </a:ext>
            </a:extLst>
          </p:cNvPr>
          <p:cNvSpPr/>
          <p:nvPr/>
        </p:nvSpPr>
        <p:spPr>
          <a:xfrm>
            <a:off x="1918957" y="1754638"/>
            <a:ext cx="2395058" cy="1243585"/>
          </a:xfrm>
          <a:prstGeom prst="wedgeRoundRectCallout">
            <a:avLst>
              <a:gd name="adj1" fmla="val 60985"/>
              <a:gd name="adj2" fmla="val -17892"/>
              <a:gd name="adj3" fmla="val 16667"/>
            </a:avLst>
          </a:prstGeom>
          <a:solidFill>
            <a:srgbClr val="FFD10D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r>
              <a:rPr lang="en-GB" sz="2400" dirty="0">
                <a:solidFill>
                  <a:srgbClr val="002060"/>
                </a:solidFill>
              </a:rPr>
              <a:t>Das </a:t>
            </a:r>
            <a:r>
              <a:rPr lang="en-GB" sz="2400" dirty="0" err="1">
                <a:solidFill>
                  <a:srgbClr val="002060"/>
                </a:solidFill>
              </a:rPr>
              <a:t>ist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ein</a:t>
            </a:r>
            <a:r>
              <a:rPr lang="en-GB" sz="2400" dirty="0">
                <a:solidFill>
                  <a:srgbClr val="002060"/>
                </a:solidFill>
              </a:rPr>
              <a:t> Ort.</a:t>
            </a:r>
          </a:p>
        </p:txBody>
      </p:sp>
      <p:pic>
        <p:nvPicPr>
          <p:cNvPr id="35" name="Graphic 34" descr="Map with pin with solid fill">
            <a:extLst>
              <a:ext uri="{FF2B5EF4-FFF2-40B4-BE49-F238E27FC236}">
                <a16:creationId xmlns:a16="http://schemas.microsoft.com/office/drawing/2014/main" id="{9EEDDD72-E92F-6270-45F2-F14B4676A6C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555062" y="1676274"/>
            <a:ext cx="964094" cy="964094"/>
          </a:xfrm>
          <a:prstGeom prst="rect">
            <a:avLst/>
          </a:prstGeom>
        </p:spPr>
      </p:pic>
      <p:sp>
        <p:nvSpPr>
          <p:cNvPr id="37" name="Speech Bubble: Rectangle with Corners Rounded 36">
            <a:extLst>
              <a:ext uri="{FF2B5EF4-FFF2-40B4-BE49-F238E27FC236}">
                <a16:creationId xmlns:a16="http://schemas.microsoft.com/office/drawing/2014/main" id="{0B8010C7-B6FE-FCB7-BBCB-257D6CD45F44}"/>
              </a:ext>
            </a:extLst>
          </p:cNvPr>
          <p:cNvSpPr/>
          <p:nvPr/>
        </p:nvSpPr>
        <p:spPr>
          <a:xfrm>
            <a:off x="6096000" y="3603231"/>
            <a:ext cx="4206123" cy="1243585"/>
          </a:xfrm>
          <a:prstGeom prst="wedgeRoundRectCallout">
            <a:avLst>
              <a:gd name="adj1" fmla="val 56495"/>
              <a:gd name="adj2" fmla="val -19490"/>
              <a:gd name="adj3" fmla="val 16667"/>
            </a:avLst>
          </a:prstGeom>
          <a:solidFill>
            <a:srgbClr val="FFD10D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r>
              <a:rPr lang="en-GB" sz="2400" dirty="0">
                <a:solidFill>
                  <a:srgbClr val="002060"/>
                </a:solidFill>
              </a:rPr>
              <a:t>Die Person </a:t>
            </a:r>
            <a:r>
              <a:rPr lang="en-GB" sz="2400" dirty="0" err="1">
                <a:solidFill>
                  <a:srgbClr val="002060"/>
                </a:solidFill>
              </a:rPr>
              <a:t>ist</a:t>
            </a:r>
            <a:r>
              <a:rPr lang="en-GB" sz="2400" dirty="0">
                <a:solidFill>
                  <a:srgbClr val="002060"/>
                </a:solidFill>
              </a:rPr>
              <a:t> wunderbar.</a:t>
            </a:r>
          </a:p>
        </p:txBody>
      </p:sp>
      <p:pic>
        <p:nvPicPr>
          <p:cNvPr id="40" name="Picture 39" descr="Icon&#10;&#10;Description automatically generated">
            <a:extLst>
              <a:ext uri="{FF2B5EF4-FFF2-40B4-BE49-F238E27FC236}">
                <a16:creationId xmlns:a16="http://schemas.microsoft.com/office/drawing/2014/main" id="{E514425F-AA46-E997-5277-AE1095ACEDD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418" y="3691406"/>
            <a:ext cx="623081" cy="723724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CCFD0891-6E24-5F35-D393-0C713B3B1D80}"/>
              </a:ext>
            </a:extLst>
          </p:cNvPr>
          <p:cNvGrpSpPr/>
          <p:nvPr/>
        </p:nvGrpSpPr>
        <p:grpSpPr>
          <a:xfrm>
            <a:off x="7974081" y="3684935"/>
            <a:ext cx="875835" cy="707456"/>
            <a:chOff x="1480622" y="5046659"/>
            <a:chExt cx="1479200" cy="1413329"/>
          </a:xfrm>
        </p:grpSpPr>
        <p:pic>
          <p:nvPicPr>
            <p:cNvPr id="43" name="Picture 42" descr="Shape, circle&#10;&#10;Description automatically generated">
              <a:extLst>
                <a:ext uri="{FF2B5EF4-FFF2-40B4-BE49-F238E27FC236}">
                  <a16:creationId xmlns:a16="http://schemas.microsoft.com/office/drawing/2014/main" id="{DBD59B7E-E251-729F-863E-FEBA73ED16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0622" y="5046659"/>
              <a:ext cx="1479200" cy="1413329"/>
            </a:xfrm>
            <a:prstGeom prst="rect">
              <a:avLst/>
            </a:prstGeom>
          </p:spPr>
        </p:pic>
        <p:pic>
          <p:nvPicPr>
            <p:cNvPr id="44" name="Picture 43" descr="Icon&#10;&#10;Description automatically generated">
              <a:extLst>
                <a:ext uri="{FF2B5EF4-FFF2-40B4-BE49-F238E27FC236}">
                  <a16:creationId xmlns:a16="http://schemas.microsoft.com/office/drawing/2014/main" id="{8C4F8A73-1858-0D7B-029B-2844C1A638F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1511" y="5293022"/>
              <a:ext cx="839561" cy="848845"/>
            </a:xfrm>
            <a:prstGeom prst="rect">
              <a:avLst/>
            </a:prstGeom>
          </p:spPr>
        </p:pic>
      </p:grpSp>
      <p:sp>
        <p:nvSpPr>
          <p:cNvPr id="45" name="Speech Bubble: Rectangle with Corners Rounded 44">
            <a:extLst>
              <a:ext uri="{FF2B5EF4-FFF2-40B4-BE49-F238E27FC236}">
                <a16:creationId xmlns:a16="http://schemas.microsoft.com/office/drawing/2014/main" id="{0D1A9AD3-12D4-F596-BB6E-5C5B92ACE338}"/>
              </a:ext>
            </a:extLst>
          </p:cNvPr>
          <p:cNvSpPr/>
          <p:nvPr/>
        </p:nvSpPr>
        <p:spPr>
          <a:xfrm>
            <a:off x="6624964" y="5475651"/>
            <a:ext cx="3002343" cy="1243585"/>
          </a:xfrm>
          <a:prstGeom prst="wedgeRoundRectCallout">
            <a:avLst>
              <a:gd name="adj1" fmla="val 60985"/>
              <a:gd name="adj2" fmla="val -17892"/>
              <a:gd name="adj3" fmla="val 16667"/>
            </a:avLst>
          </a:prstGeom>
          <a:solidFill>
            <a:srgbClr val="FFD10D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r>
              <a:rPr lang="en-GB" sz="2400" dirty="0">
                <a:solidFill>
                  <a:srgbClr val="002060"/>
                </a:solidFill>
              </a:rPr>
              <a:t>Das </a:t>
            </a:r>
            <a:r>
              <a:rPr lang="en-GB" sz="2400" dirty="0" err="1">
                <a:solidFill>
                  <a:srgbClr val="002060"/>
                </a:solidFill>
              </a:rPr>
              <a:t>ist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eine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Farbe</a:t>
            </a:r>
            <a:r>
              <a:rPr lang="en-GB" sz="2400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47" name="Speech Bubble: Rectangle with Corners Rounded 46">
            <a:extLst>
              <a:ext uri="{FF2B5EF4-FFF2-40B4-BE49-F238E27FC236}">
                <a16:creationId xmlns:a16="http://schemas.microsoft.com/office/drawing/2014/main" id="{4B332518-435F-CFBE-1DAF-0A5CD1C8BA28}"/>
              </a:ext>
            </a:extLst>
          </p:cNvPr>
          <p:cNvSpPr/>
          <p:nvPr/>
        </p:nvSpPr>
        <p:spPr>
          <a:xfrm>
            <a:off x="1923974" y="1276431"/>
            <a:ext cx="2380897" cy="424760"/>
          </a:xfrm>
          <a:prstGeom prst="wedgeRoundRectCallout">
            <a:avLst>
              <a:gd name="adj1" fmla="val -62387"/>
              <a:gd name="adj2" fmla="val 31450"/>
              <a:gd name="adj3" fmla="val 16667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Was </a:t>
            </a:r>
            <a:r>
              <a:rPr lang="en-GB" sz="2400" dirty="0" err="1"/>
              <a:t>ist</a:t>
            </a:r>
            <a:r>
              <a:rPr lang="en-GB" sz="2400" dirty="0"/>
              <a:t> das?</a:t>
            </a:r>
          </a:p>
        </p:txBody>
      </p:sp>
      <p:sp>
        <p:nvSpPr>
          <p:cNvPr id="48" name="Speech Bubble: Rectangle with Corners Rounded 47">
            <a:extLst>
              <a:ext uri="{FF2B5EF4-FFF2-40B4-BE49-F238E27FC236}">
                <a16:creationId xmlns:a16="http://schemas.microsoft.com/office/drawing/2014/main" id="{45492D3A-C85B-5DB1-8347-0CCD8564A220}"/>
              </a:ext>
            </a:extLst>
          </p:cNvPr>
          <p:cNvSpPr/>
          <p:nvPr/>
        </p:nvSpPr>
        <p:spPr>
          <a:xfrm>
            <a:off x="1783043" y="3122867"/>
            <a:ext cx="3443818" cy="424760"/>
          </a:xfrm>
          <a:prstGeom prst="wedgeRoundRectCallout">
            <a:avLst>
              <a:gd name="adj1" fmla="val -62387"/>
              <a:gd name="adj2" fmla="val 31450"/>
              <a:gd name="adj3" fmla="val 16667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Wie </a:t>
            </a:r>
            <a:r>
              <a:rPr lang="en-GB" sz="2400" dirty="0" err="1"/>
              <a:t>ist</a:t>
            </a:r>
            <a:r>
              <a:rPr lang="en-GB" sz="2400" dirty="0"/>
              <a:t> die Idee?</a:t>
            </a:r>
          </a:p>
        </p:txBody>
      </p:sp>
      <p:sp>
        <p:nvSpPr>
          <p:cNvPr id="49" name="Speech Bubble: Rectangle with Corners Rounded 48">
            <a:extLst>
              <a:ext uri="{FF2B5EF4-FFF2-40B4-BE49-F238E27FC236}">
                <a16:creationId xmlns:a16="http://schemas.microsoft.com/office/drawing/2014/main" id="{C16139E7-C6FA-386B-BA55-0AD5CC32AAFE}"/>
              </a:ext>
            </a:extLst>
          </p:cNvPr>
          <p:cNvSpPr/>
          <p:nvPr/>
        </p:nvSpPr>
        <p:spPr>
          <a:xfrm>
            <a:off x="2329597" y="4969346"/>
            <a:ext cx="2627488" cy="424760"/>
          </a:xfrm>
          <a:prstGeom prst="wedgeRoundRectCallout">
            <a:avLst>
              <a:gd name="adj1" fmla="val -62387"/>
              <a:gd name="adj2" fmla="val 31450"/>
              <a:gd name="adj3" fmla="val 16667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Was </a:t>
            </a:r>
            <a:r>
              <a:rPr lang="en-GB" sz="2400" dirty="0" err="1"/>
              <a:t>ist</a:t>
            </a:r>
            <a:r>
              <a:rPr lang="en-GB" sz="2400" dirty="0"/>
              <a:t> das?</a:t>
            </a:r>
          </a:p>
        </p:txBody>
      </p:sp>
      <p:sp>
        <p:nvSpPr>
          <p:cNvPr id="50" name="Speech Bubble: Rectangle with Corners Rounded 49">
            <a:extLst>
              <a:ext uri="{FF2B5EF4-FFF2-40B4-BE49-F238E27FC236}">
                <a16:creationId xmlns:a16="http://schemas.microsoft.com/office/drawing/2014/main" id="{30BD8264-6B0B-A517-4832-B0A4E8DFBCD4}"/>
              </a:ext>
            </a:extLst>
          </p:cNvPr>
          <p:cNvSpPr/>
          <p:nvPr/>
        </p:nvSpPr>
        <p:spPr>
          <a:xfrm>
            <a:off x="6223308" y="1263245"/>
            <a:ext cx="3960544" cy="424760"/>
          </a:xfrm>
          <a:prstGeom prst="wedgeRoundRectCallout">
            <a:avLst>
              <a:gd name="adj1" fmla="val -62387"/>
              <a:gd name="adj2" fmla="val 31450"/>
              <a:gd name="adj3" fmla="val 16667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Wie </a:t>
            </a:r>
            <a:r>
              <a:rPr lang="en-GB" sz="2400" dirty="0" err="1"/>
              <a:t>ist</a:t>
            </a:r>
            <a:r>
              <a:rPr lang="en-GB" sz="2400" dirty="0"/>
              <a:t> das Problem?</a:t>
            </a:r>
          </a:p>
        </p:txBody>
      </p:sp>
      <p:sp>
        <p:nvSpPr>
          <p:cNvPr id="51" name="Speech Bubble: Rectangle with Corners Rounded 50">
            <a:extLst>
              <a:ext uri="{FF2B5EF4-FFF2-40B4-BE49-F238E27FC236}">
                <a16:creationId xmlns:a16="http://schemas.microsoft.com/office/drawing/2014/main" id="{1C3D4897-65DB-B534-51FB-EF26BC5EB61C}"/>
              </a:ext>
            </a:extLst>
          </p:cNvPr>
          <p:cNvSpPr/>
          <p:nvPr/>
        </p:nvSpPr>
        <p:spPr>
          <a:xfrm>
            <a:off x="6143428" y="3134384"/>
            <a:ext cx="3960544" cy="424760"/>
          </a:xfrm>
          <a:prstGeom prst="wedgeRoundRectCallout">
            <a:avLst>
              <a:gd name="adj1" fmla="val -62387"/>
              <a:gd name="adj2" fmla="val 31450"/>
              <a:gd name="adj3" fmla="val 16667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Wie </a:t>
            </a:r>
            <a:r>
              <a:rPr lang="en-GB" sz="2400" dirty="0" err="1"/>
              <a:t>ist</a:t>
            </a:r>
            <a:r>
              <a:rPr lang="en-GB" sz="2400" dirty="0"/>
              <a:t> die Person?</a:t>
            </a:r>
          </a:p>
        </p:txBody>
      </p:sp>
      <p:sp>
        <p:nvSpPr>
          <p:cNvPr id="52" name="Speech Bubble: Rectangle with Corners Rounded 51">
            <a:extLst>
              <a:ext uri="{FF2B5EF4-FFF2-40B4-BE49-F238E27FC236}">
                <a16:creationId xmlns:a16="http://schemas.microsoft.com/office/drawing/2014/main" id="{B0FEC587-A716-F263-1790-817A082D1BD2}"/>
              </a:ext>
            </a:extLst>
          </p:cNvPr>
          <p:cNvSpPr/>
          <p:nvPr/>
        </p:nvSpPr>
        <p:spPr>
          <a:xfrm>
            <a:off x="6624964" y="4987718"/>
            <a:ext cx="3002343" cy="424760"/>
          </a:xfrm>
          <a:prstGeom prst="wedgeRoundRectCallout">
            <a:avLst>
              <a:gd name="adj1" fmla="val -62387"/>
              <a:gd name="adj2" fmla="val 31450"/>
              <a:gd name="adj3" fmla="val 16667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Was </a:t>
            </a:r>
            <a:r>
              <a:rPr lang="en-GB" sz="2400" dirty="0" err="1"/>
              <a:t>ist</a:t>
            </a:r>
            <a:r>
              <a:rPr lang="en-GB" sz="2400" dirty="0"/>
              <a:t> das?</a:t>
            </a:r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E4F75578-B778-0415-617F-72C039F7B80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713" y="5565507"/>
            <a:ext cx="667690" cy="6521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CustomShape 6"/>
          <p:cNvSpPr/>
          <p:nvPr/>
        </p:nvSpPr>
        <p:spPr>
          <a:xfrm>
            <a:off x="114389" y="16184"/>
            <a:ext cx="8125560" cy="50113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Wie </a:t>
            </a:r>
            <a:r>
              <a:rPr kumimoji="0" lang="en-GB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ist</a:t>
            </a: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 die Schule* in Biel in der Schweiz?</a:t>
            </a:r>
            <a:endParaRPr kumimoji="0" lang="en-GB" sz="2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1CFC2B9-E651-4F49-9EBC-A81A35066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3440" y="329833"/>
            <a:ext cx="1557451" cy="374973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Kultur</a:t>
            </a:r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89B9ADB6-F0BD-458B-888C-C78805A620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4362" y="87550"/>
            <a:ext cx="1695683" cy="1050586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0E18BDA3-82BD-4894-A592-FE93BCF1E024}"/>
              </a:ext>
            </a:extLst>
          </p:cNvPr>
          <p:cNvSpPr/>
          <p:nvPr/>
        </p:nvSpPr>
        <p:spPr>
          <a:xfrm>
            <a:off x="1028457" y="664842"/>
            <a:ext cx="3104632" cy="518040"/>
          </a:xfrm>
          <a:prstGeom prst="wedgeRoundRectCallout">
            <a:avLst>
              <a:gd name="adj1" fmla="val -54991"/>
              <a:gd name="adj2" fmla="val -7585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7" name="Graphic 6" descr="Teacher">
            <a:extLst>
              <a:ext uri="{FF2B5EF4-FFF2-40B4-BE49-F238E27FC236}">
                <a16:creationId xmlns:a16="http://schemas.microsoft.com/office/drawing/2014/main" id="{4C3D86E5-9B73-4C54-A474-77E2CF28AA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389" y="450148"/>
            <a:ext cx="914400" cy="914400"/>
          </a:xfrm>
          <a:prstGeom prst="rect">
            <a:avLst/>
          </a:prstGeom>
        </p:spPr>
      </p:pic>
      <p:sp>
        <p:nvSpPr>
          <p:cNvPr id="8" name="Google Shape;108;p3">
            <a:extLst>
              <a:ext uri="{FF2B5EF4-FFF2-40B4-BE49-F238E27FC236}">
                <a16:creationId xmlns:a16="http://schemas.microsoft.com/office/drawing/2014/main" id="{3D27BA28-F009-4BA6-BDCA-75D0354B8C38}"/>
              </a:ext>
            </a:extLst>
          </p:cNvPr>
          <p:cNvSpPr txBox="1"/>
          <p:nvPr/>
        </p:nvSpPr>
        <p:spPr>
          <a:xfrm>
            <a:off x="1060901" y="676512"/>
            <a:ext cx="3200204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defRPr/>
            </a:pPr>
            <a:r>
              <a:rPr kumimoji="0" lang="en-GB" sz="2400" i="0" u="none" strike="noStrike" kern="1200" cap="none" spc="-1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Richtig</a:t>
            </a:r>
            <a:r>
              <a:rPr kumimoji="0" lang="en-GB" sz="2400" i="0" u="none" strike="noStrike" kern="1200" cap="none" spc="-1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 </a:t>
            </a:r>
            <a:r>
              <a:rPr kumimoji="0" lang="en-GB" sz="2400" i="0" u="none" strike="noStrike" kern="1200" cap="none" spc="-1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oder</a:t>
            </a:r>
            <a:r>
              <a:rPr kumimoji="0" lang="en-GB" sz="2400" i="0" u="none" strike="noStrike" kern="1200" cap="none" spc="-1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 </a:t>
            </a:r>
            <a:r>
              <a:rPr kumimoji="0" lang="en-GB" sz="2400" i="0" u="none" strike="noStrike" kern="1200" cap="none" spc="-1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falsch</a:t>
            </a:r>
            <a:r>
              <a:rPr kumimoji="0" lang="en-GB" sz="2400" i="0" u="none" strike="noStrike" kern="1200" cap="none" spc="-1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?</a:t>
            </a:r>
            <a:endParaRPr kumimoji="0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pic>
        <p:nvPicPr>
          <p:cNvPr id="9" name="Picture 8" descr="A picture containing clothing, footwear, person, human face&#10;&#10;Description automatically generated">
            <a:extLst>
              <a:ext uri="{FF2B5EF4-FFF2-40B4-BE49-F238E27FC236}">
                <a16:creationId xmlns:a16="http://schemas.microsoft.com/office/drawing/2014/main" id="{8A41F4E6-4621-D0D7-74B9-8257206812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83" y="1673352"/>
            <a:ext cx="2394941" cy="4828032"/>
          </a:xfrm>
          <a:prstGeom prst="rect">
            <a:avLst/>
          </a:prstGeom>
        </p:spPr>
      </p:pic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EEA5FEC8-AAF0-5628-136E-CA4ECCD9A076}"/>
              </a:ext>
            </a:extLst>
          </p:cNvPr>
          <p:cNvSpPr/>
          <p:nvPr/>
        </p:nvSpPr>
        <p:spPr>
          <a:xfrm>
            <a:off x="4133089" y="1673352"/>
            <a:ext cx="3977640" cy="2505456"/>
          </a:xfrm>
          <a:prstGeom prst="wedgeEllipseCallout">
            <a:avLst>
              <a:gd name="adj1" fmla="val -68419"/>
              <a:gd name="adj2" fmla="val 3376"/>
            </a:avLst>
          </a:prstGeom>
          <a:solidFill>
            <a:srgbClr val="FADD2E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002060"/>
                </a:solidFill>
              </a:rPr>
              <a:t>We start primary school when we are 7 years old.</a:t>
            </a:r>
          </a:p>
        </p:txBody>
      </p:sp>
      <p:pic>
        <p:nvPicPr>
          <p:cNvPr id="11" name="Picture 10" descr="Check Mark, Tick Mark, Check, Correct, Ok, Yes, Green">
            <a:extLst>
              <a:ext uri="{FF2B5EF4-FFF2-40B4-BE49-F238E27FC236}">
                <a16:creationId xmlns:a16="http://schemas.microsoft.com/office/drawing/2014/main" id="{B1BFC308-CD20-ECAA-00A4-FA653E16F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949" y="4865819"/>
            <a:ext cx="1302195" cy="127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Flowchart: Alternative Process 13">
            <a:extLst>
              <a:ext uri="{FF2B5EF4-FFF2-40B4-BE49-F238E27FC236}">
                <a16:creationId xmlns:a16="http://schemas.microsoft.com/office/drawing/2014/main" id="{9CC5173F-1EB9-0F90-8E61-924980864779}"/>
              </a:ext>
            </a:extLst>
          </p:cNvPr>
          <p:cNvSpPr/>
          <p:nvPr/>
        </p:nvSpPr>
        <p:spPr>
          <a:xfrm>
            <a:off x="9727720" y="5102352"/>
            <a:ext cx="1833284" cy="969264"/>
          </a:xfrm>
          <a:prstGeom prst="flowChartAlternateProcess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>
                <a:solidFill>
                  <a:srgbClr val="002060"/>
                </a:solidFill>
              </a:rPr>
              <a:t>Richtig</a:t>
            </a:r>
            <a:r>
              <a:rPr lang="en-GB" sz="2400" dirty="0">
                <a:solidFill>
                  <a:srgbClr val="002060"/>
                </a:solidFill>
              </a:rPr>
              <a:t>!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2B7D541-8019-B0B1-A6F3-008454678C81}"/>
              </a:ext>
            </a:extLst>
          </p:cNvPr>
          <p:cNvSpPr/>
          <p:nvPr/>
        </p:nvSpPr>
        <p:spPr>
          <a:xfrm>
            <a:off x="8190694" y="0"/>
            <a:ext cx="2113557" cy="70480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002060"/>
                </a:solidFill>
              </a:rPr>
              <a:t>*die Schule </a:t>
            </a:r>
          </a:p>
          <a:p>
            <a:pPr algn="ctr"/>
            <a:r>
              <a:rPr lang="en-GB" sz="2400" dirty="0">
                <a:solidFill>
                  <a:srgbClr val="002060"/>
                </a:solidFill>
              </a:rPr>
              <a:t>- school</a:t>
            </a:r>
          </a:p>
        </p:txBody>
      </p:sp>
    </p:spTree>
    <p:extLst>
      <p:ext uri="{BB962C8B-B14F-4D97-AF65-F5344CB8AC3E}">
        <p14:creationId xmlns:p14="http://schemas.microsoft.com/office/powerpoint/2010/main" val="4014773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ustomShape 3"/>
          <p:cNvSpPr/>
          <p:nvPr/>
        </p:nvSpPr>
        <p:spPr>
          <a:xfrm>
            <a:off x="10396437" y="1197782"/>
            <a:ext cx="1800180" cy="39636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C42178-501A-44BF-9149-1C679CF37202}"/>
              </a:ext>
            </a:extLst>
          </p:cNvPr>
          <p:cNvSpPr txBox="1"/>
          <p:nvPr/>
        </p:nvSpPr>
        <p:spPr>
          <a:xfrm>
            <a:off x="-79513" y="-50588"/>
            <a:ext cx="38638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[</a:t>
            </a:r>
            <a:r>
              <a:rPr kumimoji="0" lang="en-GB" sz="88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ei</a:t>
            </a:r>
            <a:r>
              <a:rPr kumimoji="0" lang="en-GB" sz="8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]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ACEEA6C-A281-4216-BB7A-769491E99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4687" y="1165124"/>
            <a:ext cx="1800180" cy="494975"/>
          </a:xfrm>
        </p:spPr>
        <p:txBody>
          <a:bodyPr/>
          <a:lstStyle/>
          <a:p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aussprechen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8D4744F-B290-4485-90A6-89466F9A0EE9}"/>
              </a:ext>
            </a:extLst>
          </p:cNvPr>
          <p:cNvGrpSpPr/>
          <p:nvPr/>
        </p:nvGrpSpPr>
        <p:grpSpPr>
          <a:xfrm>
            <a:off x="10396437" y="189956"/>
            <a:ext cx="1537410" cy="941869"/>
            <a:chOff x="10396437" y="189956"/>
            <a:chExt cx="1537410" cy="941869"/>
          </a:xfrm>
        </p:grpSpPr>
        <p:pic>
          <p:nvPicPr>
            <p:cNvPr id="7" name="Picture 6" descr="Logo, icon&#10;&#10;Description automatically generated">
              <a:extLst>
                <a:ext uri="{FF2B5EF4-FFF2-40B4-BE49-F238E27FC236}">
                  <a16:creationId xmlns:a16="http://schemas.microsoft.com/office/drawing/2014/main" id="{82B9CBA6-AA64-4319-AD0C-341C8AC4EF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95278" y="513212"/>
              <a:ext cx="638569" cy="618613"/>
            </a:xfrm>
            <a:prstGeom prst="rect">
              <a:avLst/>
            </a:prstGeom>
          </p:spPr>
        </p:pic>
        <p:sp>
          <p:nvSpPr>
            <p:cNvPr id="14" name="Speech Bubble: Oval 13">
              <a:extLst>
                <a:ext uri="{FF2B5EF4-FFF2-40B4-BE49-F238E27FC236}">
                  <a16:creationId xmlns:a16="http://schemas.microsoft.com/office/drawing/2014/main" id="{86F982C0-9F1C-4FC3-A97F-AFA3E065868B}"/>
                </a:ext>
              </a:extLst>
            </p:cNvPr>
            <p:cNvSpPr/>
            <p:nvPr/>
          </p:nvSpPr>
          <p:spPr>
            <a:xfrm>
              <a:off x="10396437" y="189956"/>
              <a:ext cx="818288" cy="775440"/>
            </a:xfrm>
            <a:prstGeom prst="wedgeEllipseCallout">
              <a:avLst>
                <a:gd name="adj1" fmla="val 80935"/>
                <a:gd name="adj2" fmla="val 35126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…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EC596076-C468-46AA-BCB5-4607E09FFDA4}"/>
              </a:ext>
            </a:extLst>
          </p:cNvPr>
          <p:cNvSpPr/>
          <p:nvPr/>
        </p:nvSpPr>
        <p:spPr>
          <a:xfrm>
            <a:off x="4487484" y="3743933"/>
            <a:ext cx="2484976" cy="193899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fr</a:t>
            </a:r>
            <a:r>
              <a:rPr kumimoji="0" lang="en-GB" sz="1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ei</a:t>
            </a:r>
            <a:endParaRPr kumimoji="0" lang="en-GB" sz="120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38B313C-7BED-43ED-872F-2822F93B6648}"/>
              </a:ext>
            </a:extLst>
          </p:cNvPr>
          <p:cNvGrpSpPr/>
          <p:nvPr/>
        </p:nvGrpSpPr>
        <p:grpSpPr>
          <a:xfrm>
            <a:off x="4430122" y="672687"/>
            <a:ext cx="3109710" cy="3083623"/>
            <a:chOff x="4430122" y="20340"/>
            <a:chExt cx="3109710" cy="3083623"/>
          </a:xfrm>
        </p:grpSpPr>
        <p:pic>
          <p:nvPicPr>
            <p:cNvPr id="9" name="Picture 8" descr="man escaping from jail">
              <a:extLst>
                <a:ext uri="{FF2B5EF4-FFF2-40B4-BE49-F238E27FC236}">
                  <a16:creationId xmlns:a16="http://schemas.microsoft.com/office/drawing/2014/main" id="{B99C5550-DF5D-4CE5-A17A-7F5B66309BA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0122" y="20340"/>
              <a:ext cx="3109710" cy="2784541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FC96B7AD-872B-4902-B647-6D312AB19FF0}"/>
                </a:ext>
              </a:extLst>
            </p:cNvPr>
            <p:cNvSpPr txBox="1"/>
            <p:nvPr/>
          </p:nvSpPr>
          <p:spPr>
            <a:xfrm>
              <a:off x="4641086" y="2396077"/>
              <a:ext cx="217777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free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CustomShape 6"/>
          <p:cNvSpPr/>
          <p:nvPr/>
        </p:nvSpPr>
        <p:spPr>
          <a:xfrm>
            <a:off x="114389" y="0"/>
            <a:ext cx="8125560" cy="51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Wie </a:t>
            </a:r>
            <a:r>
              <a:rPr kumimoji="0" lang="en-GB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ist</a:t>
            </a: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 die Schule* in Biel in der Schweiz?</a:t>
            </a:r>
            <a:endParaRPr kumimoji="0" lang="en-GB" sz="2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1CFC2B9-E651-4F49-9EBC-A81A35066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3440" y="329833"/>
            <a:ext cx="1557451" cy="374973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Kultur</a:t>
            </a:r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89B9ADB6-F0BD-458B-888C-C78805A620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4362" y="87550"/>
            <a:ext cx="1695683" cy="1050586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0E18BDA3-82BD-4894-A592-FE93BCF1E024}"/>
              </a:ext>
            </a:extLst>
          </p:cNvPr>
          <p:cNvSpPr/>
          <p:nvPr/>
        </p:nvSpPr>
        <p:spPr>
          <a:xfrm>
            <a:off x="1028457" y="664842"/>
            <a:ext cx="3104632" cy="518040"/>
          </a:xfrm>
          <a:prstGeom prst="wedgeRoundRectCallout">
            <a:avLst>
              <a:gd name="adj1" fmla="val -54991"/>
              <a:gd name="adj2" fmla="val -7585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7" name="Graphic 6" descr="Teacher">
            <a:extLst>
              <a:ext uri="{FF2B5EF4-FFF2-40B4-BE49-F238E27FC236}">
                <a16:creationId xmlns:a16="http://schemas.microsoft.com/office/drawing/2014/main" id="{4C3D86E5-9B73-4C54-A474-77E2CF28AA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389" y="450148"/>
            <a:ext cx="914400" cy="914400"/>
          </a:xfrm>
          <a:prstGeom prst="rect">
            <a:avLst/>
          </a:prstGeom>
        </p:spPr>
      </p:pic>
      <p:sp>
        <p:nvSpPr>
          <p:cNvPr id="8" name="Google Shape;108;p3">
            <a:extLst>
              <a:ext uri="{FF2B5EF4-FFF2-40B4-BE49-F238E27FC236}">
                <a16:creationId xmlns:a16="http://schemas.microsoft.com/office/drawing/2014/main" id="{3D27BA28-F009-4BA6-BDCA-75D0354B8C38}"/>
              </a:ext>
            </a:extLst>
          </p:cNvPr>
          <p:cNvSpPr txBox="1"/>
          <p:nvPr/>
        </p:nvSpPr>
        <p:spPr>
          <a:xfrm>
            <a:off x="1060901" y="676512"/>
            <a:ext cx="3200204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defRPr/>
            </a:pPr>
            <a:r>
              <a:rPr kumimoji="0" lang="en-GB" sz="2400" i="0" u="none" strike="noStrike" kern="1200" cap="none" spc="-1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Richtig</a:t>
            </a:r>
            <a:r>
              <a:rPr kumimoji="0" lang="en-GB" sz="2400" i="0" u="none" strike="noStrike" kern="1200" cap="none" spc="-1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 </a:t>
            </a:r>
            <a:r>
              <a:rPr kumimoji="0" lang="en-GB" sz="2400" i="0" u="none" strike="noStrike" kern="1200" cap="none" spc="-1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oder</a:t>
            </a:r>
            <a:r>
              <a:rPr kumimoji="0" lang="en-GB" sz="2400" i="0" u="none" strike="noStrike" kern="1200" cap="none" spc="-1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 </a:t>
            </a:r>
            <a:r>
              <a:rPr kumimoji="0" lang="en-GB" sz="2400" i="0" u="none" strike="noStrike" kern="1200" cap="none" spc="-1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falsch</a:t>
            </a:r>
            <a:r>
              <a:rPr kumimoji="0" lang="en-GB" sz="2400" i="0" u="none" strike="noStrike" kern="1200" cap="none" spc="-1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?</a:t>
            </a:r>
            <a:endParaRPr kumimoji="0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pic>
        <p:nvPicPr>
          <p:cNvPr id="9" name="Picture 8" descr="A picture containing clothing, footwear, person, human face&#10;&#10;Description automatically generated">
            <a:extLst>
              <a:ext uri="{FF2B5EF4-FFF2-40B4-BE49-F238E27FC236}">
                <a16:creationId xmlns:a16="http://schemas.microsoft.com/office/drawing/2014/main" id="{8A41F4E6-4621-D0D7-74B9-8257206812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83" y="1673352"/>
            <a:ext cx="2394941" cy="4828032"/>
          </a:xfrm>
          <a:prstGeom prst="rect">
            <a:avLst/>
          </a:prstGeom>
        </p:spPr>
      </p:pic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EEA5FEC8-AAF0-5628-136E-CA4ECCD9A076}"/>
              </a:ext>
            </a:extLst>
          </p:cNvPr>
          <p:cNvSpPr/>
          <p:nvPr/>
        </p:nvSpPr>
        <p:spPr>
          <a:xfrm>
            <a:off x="4133089" y="1673352"/>
            <a:ext cx="3977640" cy="2505456"/>
          </a:xfrm>
          <a:prstGeom prst="wedgeEllipseCallout">
            <a:avLst>
              <a:gd name="adj1" fmla="val -68419"/>
              <a:gd name="adj2" fmla="val 3376"/>
            </a:avLst>
          </a:prstGeom>
          <a:solidFill>
            <a:srgbClr val="FADD2E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002060"/>
                </a:solidFill>
              </a:rPr>
              <a:t>But we start Kindergarten when we are 3 years old.</a:t>
            </a:r>
          </a:p>
        </p:txBody>
      </p:sp>
      <p:pic>
        <p:nvPicPr>
          <p:cNvPr id="12" name="Picture 12" descr="X, Mark, Multiply, Times, Symbol, Red, Incorrect, Wrong">
            <a:extLst>
              <a:ext uri="{FF2B5EF4-FFF2-40B4-BE49-F238E27FC236}">
                <a16:creationId xmlns:a16="http://schemas.microsoft.com/office/drawing/2014/main" id="{AD1AC2AA-E62B-F72D-E5AE-EE57557693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8208" y="5102352"/>
            <a:ext cx="969264" cy="96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Flowchart: Alternative Process 13">
            <a:extLst>
              <a:ext uri="{FF2B5EF4-FFF2-40B4-BE49-F238E27FC236}">
                <a16:creationId xmlns:a16="http://schemas.microsoft.com/office/drawing/2014/main" id="{9CC5173F-1EB9-0F90-8E61-924980864779}"/>
              </a:ext>
            </a:extLst>
          </p:cNvPr>
          <p:cNvSpPr/>
          <p:nvPr/>
        </p:nvSpPr>
        <p:spPr>
          <a:xfrm>
            <a:off x="9727720" y="5102352"/>
            <a:ext cx="1833284" cy="969264"/>
          </a:xfrm>
          <a:prstGeom prst="flowChartAlternateProcess">
            <a:avLst/>
          </a:prstGeom>
          <a:solidFill>
            <a:srgbClr val="F88A78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>
                <a:solidFill>
                  <a:srgbClr val="002060"/>
                </a:solidFill>
              </a:rPr>
              <a:t>Falsch</a:t>
            </a:r>
            <a:r>
              <a:rPr lang="en-GB" sz="2400" dirty="0">
                <a:solidFill>
                  <a:srgbClr val="002060"/>
                </a:solidFill>
              </a:rPr>
              <a:t>!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BDAF11A-B914-7FEE-9D84-08CFD35BDE2C}"/>
              </a:ext>
            </a:extLst>
          </p:cNvPr>
          <p:cNvSpPr/>
          <p:nvPr/>
        </p:nvSpPr>
        <p:spPr>
          <a:xfrm>
            <a:off x="8190694" y="0"/>
            <a:ext cx="2113557" cy="70480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002060"/>
                </a:solidFill>
              </a:rPr>
              <a:t>*die Schule </a:t>
            </a:r>
          </a:p>
          <a:p>
            <a:pPr algn="ctr"/>
            <a:r>
              <a:rPr lang="en-GB" sz="2400" dirty="0">
                <a:solidFill>
                  <a:srgbClr val="002060"/>
                </a:solidFill>
              </a:rPr>
              <a:t>- school</a:t>
            </a: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92A29A9A-CD7D-5DDF-ABBE-4D72C4676EA7}"/>
              </a:ext>
            </a:extLst>
          </p:cNvPr>
          <p:cNvSpPr/>
          <p:nvPr/>
        </p:nvSpPr>
        <p:spPr>
          <a:xfrm>
            <a:off x="8377134" y="2581275"/>
            <a:ext cx="3544061" cy="2194563"/>
          </a:xfrm>
          <a:prstGeom prst="wedgeRoundRectCallou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/>
              <a:t>In Switzerland, children start Kindergarten when they are four years old. Here, they begin to learn how to read and write.</a:t>
            </a:r>
          </a:p>
        </p:txBody>
      </p:sp>
    </p:spTree>
    <p:extLst>
      <p:ext uri="{BB962C8B-B14F-4D97-AF65-F5344CB8AC3E}">
        <p14:creationId xmlns:p14="http://schemas.microsoft.com/office/powerpoint/2010/main" val="1330611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CustomShape 6"/>
          <p:cNvSpPr/>
          <p:nvPr/>
        </p:nvSpPr>
        <p:spPr>
          <a:xfrm>
            <a:off x="114389" y="0"/>
            <a:ext cx="8125560" cy="51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Wie </a:t>
            </a:r>
            <a:r>
              <a:rPr kumimoji="0" lang="en-GB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ist</a:t>
            </a: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 die Schule* in Biel in der Schweiz?</a:t>
            </a:r>
            <a:endParaRPr kumimoji="0" lang="en-GB" sz="2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1CFC2B9-E651-4F49-9EBC-A81A35066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3440" y="329833"/>
            <a:ext cx="1557451" cy="374973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Kultur</a:t>
            </a:r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89B9ADB6-F0BD-458B-888C-C78805A620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4362" y="87550"/>
            <a:ext cx="1695683" cy="1050586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0E18BDA3-82BD-4894-A592-FE93BCF1E024}"/>
              </a:ext>
            </a:extLst>
          </p:cNvPr>
          <p:cNvSpPr/>
          <p:nvPr/>
        </p:nvSpPr>
        <p:spPr>
          <a:xfrm>
            <a:off x="1028457" y="664842"/>
            <a:ext cx="3104632" cy="518040"/>
          </a:xfrm>
          <a:prstGeom prst="wedgeRoundRectCallout">
            <a:avLst>
              <a:gd name="adj1" fmla="val -54991"/>
              <a:gd name="adj2" fmla="val -7585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7" name="Graphic 6" descr="Teacher">
            <a:extLst>
              <a:ext uri="{FF2B5EF4-FFF2-40B4-BE49-F238E27FC236}">
                <a16:creationId xmlns:a16="http://schemas.microsoft.com/office/drawing/2014/main" id="{4C3D86E5-9B73-4C54-A474-77E2CF28AA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389" y="450148"/>
            <a:ext cx="914400" cy="914400"/>
          </a:xfrm>
          <a:prstGeom prst="rect">
            <a:avLst/>
          </a:prstGeom>
        </p:spPr>
      </p:pic>
      <p:sp>
        <p:nvSpPr>
          <p:cNvPr id="8" name="Google Shape;108;p3">
            <a:extLst>
              <a:ext uri="{FF2B5EF4-FFF2-40B4-BE49-F238E27FC236}">
                <a16:creationId xmlns:a16="http://schemas.microsoft.com/office/drawing/2014/main" id="{3D27BA28-F009-4BA6-BDCA-75D0354B8C38}"/>
              </a:ext>
            </a:extLst>
          </p:cNvPr>
          <p:cNvSpPr txBox="1"/>
          <p:nvPr/>
        </p:nvSpPr>
        <p:spPr>
          <a:xfrm>
            <a:off x="1060901" y="676512"/>
            <a:ext cx="3200204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defRPr/>
            </a:pPr>
            <a:r>
              <a:rPr kumimoji="0" lang="en-GB" sz="2400" i="0" u="none" strike="noStrike" kern="1200" cap="none" spc="-1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Richtig</a:t>
            </a:r>
            <a:r>
              <a:rPr kumimoji="0" lang="en-GB" sz="2400" i="0" u="none" strike="noStrike" kern="1200" cap="none" spc="-1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 </a:t>
            </a:r>
            <a:r>
              <a:rPr kumimoji="0" lang="en-GB" sz="2400" i="0" u="none" strike="noStrike" kern="1200" cap="none" spc="-1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oder</a:t>
            </a:r>
            <a:r>
              <a:rPr kumimoji="0" lang="en-GB" sz="2400" i="0" u="none" strike="noStrike" kern="1200" cap="none" spc="-1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 </a:t>
            </a:r>
            <a:r>
              <a:rPr kumimoji="0" lang="en-GB" sz="2400" i="0" u="none" strike="noStrike" kern="1200" cap="none" spc="-1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falsch</a:t>
            </a:r>
            <a:r>
              <a:rPr kumimoji="0" lang="en-GB" sz="2400" i="0" u="none" strike="noStrike" kern="1200" cap="none" spc="-1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?</a:t>
            </a:r>
            <a:endParaRPr kumimoji="0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pic>
        <p:nvPicPr>
          <p:cNvPr id="9" name="Picture 8" descr="A picture containing clothing, footwear, person, human face&#10;&#10;Description automatically generated">
            <a:extLst>
              <a:ext uri="{FF2B5EF4-FFF2-40B4-BE49-F238E27FC236}">
                <a16:creationId xmlns:a16="http://schemas.microsoft.com/office/drawing/2014/main" id="{8A41F4E6-4621-D0D7-74B9-8257206812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83" y="1673352"/>
            <a:ext cx="2394941" cy="4828032"/>
          </a:xfrm>
          <a:prstGeom prst="rect">
            <a:avLst/>
          </a:prstGeom>
        </p:spPr>
      </p:pic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EEA5FEC8-AAF0-5628-136E-CA4ECCD9A076}"/>
              </a:ext>
            </a:extLst>
          </p:cNvPr>
          <p:cNvSpPr/>
          <p:nvPr/>
        </p:nvSpPr>
        <p:spPr>
          <a:xfrm>
            <a:off x="4133089" y="1673352"/>
            <a:ext cx="3977640" cy="2505456"/>
          </a:xfrm>
          <a:prstGeom prst="wedgeEllipseCallout">
            <a:avLst>
              <a:gd name="adj1" fmla="val -68419"/>
              <a:gd name="adj2" fmla="val 3376"/>
            </a:avLst>
          </a:prstGeom>
          <a:solidFill>
            <a:srgbClr val="FADD2E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002060"/>
                </a:solidFill>
              </a:rPr>
              <a:t>There is no school Wednesday afternoons!</a:t>
            </a:r>
          </a:p>
        </p:txBody>
      </p:sp>
      <p:pic>
        <p:nvPicPr>
          <p:cNvPr id="11" name="Picture 10" descr="Check Mark, Tick Mark, Check, Correct, Ok, Yes, Green">
            <a:extLst>
              <a:ext uri="{FF2B5EF4-FFF2-40B4-BE49-F238E27FC236}">
                <a16:creationId xmlns:a16="http://schemas.microsoft.com/office/drawing/2014/main" id="{B1BFC308-CD20-ECAA-00A4-FA653E16F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949" y="4865819"/>
            <a:ext cx="1302195" cy="127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Flowchart: Alternative Process 13">
            <a:extLst>
              <a:ext uri="{FF2B5EF4-FFF2-40B4-BE49-F238E27FC236}">
                <a16:creationId xmlns:a16="http://schemas.microsoft.com/office/drawing/2014/main" id="{9CC5173F-1EB9-0F90-8E61-924980864779}"/>
              </a:ext>
            </a:extLst>
          </p:cNvPr>
          <p:cNvSpPr/>
          <p:nvPr/>
        </p:nvSpPr>
        <p:spPr>
          <a:xfrm>
            <a:off x="9727720" y="5102352"/>
            <a:ext cx="1833284" cy="969264"/>
          </a:xfrm>
          <a:prstGeom prst="flowChartAlternateProcess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>
                <a:solidFill>
                  <a:srgbClr val="002060"/>
                </a:solidFill>
              </a:rPr>
              <a:t>Richtig</a:t>
            </a:r>
            <a:r>
              <a:rPr lang="en-GB" sz="2400" dirty="0">
                <a:solidFill>
                  <a:srgbClr val="002060"/>
                </a:solidFill>
              </a:rPr>
              <a:t>!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2B7D541-8019-B0B1-A6F3-008454678C81}"/>
              </a:ext>
            </a:extLst>
          </p:cNvPr>
          <p:cNvSpPr/>
          <p:nvPr/>
        </p:nvSpPr>
        <p:spPr>
          <a:xfrm>
            <a:off x="8190694" y="0"/>
            <a:ext cx="2113557" cy="70480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002060"/>
                </a:solidFill>
              </a:rPr>
              <a:t>*die Schule </a:t>
            </a:r>
          </a:p>
          <a:p>
            <a:pPr algn="ctr"/>
            <a:r>
              <a:rPr lang="en-GB" sz="2400" dirty="0">
                <a:solidFill>
                  <a:srgbClr val="002060"/>
                </a:solidFill>
              </a:rPr>
              <a:t>- school</a:t>
            </a:r>
          </a:p>
        </p:txBody>
      </p:sp>
    </p:spTree>
    <p:extLst>
      <p:ext uri="{BB962C8B-B14F-4D97-AF65-F5344CB8AC3E}">
        <p14:creationId xmlns:p14="http://schemas.microsoft.com/office/powerpoint/2010/main" val="137233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CustomShape 6"/>
          <p:cNvSpPr/>
          <p:nvPr/>
        </p:nvSpPr>
        <p:spPr>
          <a:xfrm>
            <a:off x="114389" y="0"/>
            <a:ext cx="8125560" cy="51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Wie </a:t>
            </a:r>
            <a:r>
              <a:rPr kumimoji="0" lang="en-GB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ist</a:t>
            </a: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 die Schule* in Biel in der Schweiz?</a:t>
            </a:r>
            <a:endParaRPr kumimoji="0" lang="en-GB" sz="2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1CFC2B9-E651-4F49-9EBC-A81A35066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3440" y="329833"/>
            <a:ext cx="1557451" cy="374973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Kultur</a:t>
            </a:r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89B9ADB6-F0BD-458B-888C-C78805A620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4362" y="87550"/>
            <a:ext cx="1695683" cy="1050586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0E18BDA3-82BD-4894-A592-FE93BCF1E024}"/>
              </a:ext>
            </a:extLst>
          </p:cNvPr>
          <p:cNvSpPr/>
          <p:nvPr/>
        </p:nvSpPr>
        <p:spPr>
          <a:xfrm>
            <a:off x="1028457" y="664842"/>
            <a:ext cx="3104632" cy="518040"/>
          </a:xfrm>
          <a:prstGeom prst="wedgeRoundRectCallout">
            <a:avLst>
              <a:gd name="adj1" fmla="val -54991"/>
              <a:gd name="adj2" fmla="val -7585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7" name="Graphic 6" descr="Teacher">
            <a:extLst>
              <a:ext uri="{FF2B5EF4-FFF2-40B4-BE49-F238E27FC236}">
                <a16:creationId xmlns:a16="http://schemas.microsoft.com/office/drawing/2014/main" id="{4C3D86E5-9B73-4C54-A474-77E2CF28AA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389" y="450148"/>
            <a:ext cx="914400" cy="914400"/>
          </a:xfrm>
          <a:prstGeom prst="rect">
            <a:avLst/>
          </a:prstGeom>
        </p:spPr>
      </p:pic>
      <p:sp>
        <p:nvSpPr>
          <p:cNvPr id="8" name="Google Shape;108;p3">
            <a:extLst>
              <a:ext uri="{FF2B5EF4-FFF2-40B4-BE49-F238E27FC236}">
                <a16:creationId xmlns:a16="http://schemas.microsoft.com/office/drawing/2014/main" id="{3D27BA28-F009-4BA6-BDCA-75D0354B8C38}"/>
              </a:ext>
            </a:extLst>
          </p:cNvPr>
          <p:cNvSpPr txBox="1"/>
          <p:nvPr/>
        </p:nvSpPr>
        <p:spPr>
          <a:xfrm>
            <a:off x="1060901" y="676512"/>
            <a:ext cx="3200204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defRPr/>
            </a:pPr>
            <a:r>
              <a:rPr kumimoji="0" lang="en-GB" sz="2400" i="0" u="none" strike="noStrike" kern="1200" cap="none" spc="-1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Richtig</a:t>
            </a:r>
            <a:r>
              <a:rPr kumimoji="0" lang="en-GB" sz="2400" i="0" u="none" strike="noStrike" kern="1200" cap="none" spc="-1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 </a:t>
            </a:r>
            <a:r>
              <a:rPr kumimoji="0" lang="en-GB" sz="2400" i="0" u="none" strike="noStrike" kern="1200" cap="none" spc="-1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oder</a:t>
            </a:r>
            <a:r>
              <a:rPr kumimoji="0" lang="en-GB" sz="2400" i="0" u="none" strike="noStrike" kern="1200" cap="none" spc="-1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 </a:t>
            </a:r>
            <a:r>
              <a:rPr kumimoji="0" lang="en-GB" sz="2400" i="0" u="none" strike="noStrike" kern="1200" cap="none" spc="-1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falsch</a:t>
            </a:r>
            <a:r>
              <a:rPr kumimoji="0" lang="en-GB" sz="2400" i="0" u="none" strike="noStrike" kern="1200" cap="none" spc="-1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?</a:t>
            </a:r>
            <a:endParaRPr kumimoji="0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pic>
        <p:nvPicPr>
          <p:cNvPr id="9" name="Picture 8" descr="A picture containing clothing, footwear, person, human face&#10;&#10;Description automatically generated">
            <a:extLst>
              <a:ext uri="{FF2B5EF4-FFF2-40B4-BE49-F238E27FC236}">
                <a16:creationId xmlns:a16="http://schemas.microsoft.com/office/drawing/2014/main" id="{8A41F4E6-4621-D0D7-74B9-8257206812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83" y="1673352"/>
            <a:ext cx="2394941" cy="4828032"/>
          </a:xfrm>
          <a:prstGeom prst="rect">
            <a:avLst/>
          </a:prstGeom>
        </p:spPr>
      </p:pic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EEA5FEC8-AAF0-5628-136E-CA4ECCD9A076}"/>
              </a:ext>
            </a:extLst>
          </p:cNvPr>
          <p:cNvSpPr/>
          <p:nvPr/>
        </p:nvSpPr>
        <p:spPr>
          <a:xfrm>
            <a:off x="4133089" y="1673352"/>
            <a:ext cx="3977640" cy="2505456"/>
          </a:xfrm>
          <a:prstGeom prst="wedgeEllipseCallout">
            <a:avLst>
              <a:gd name="adj1" fmla="val -68419"/>
              <a:gd name="adj2" fmla="val 3376"/>
            </a:avLst>
          </a:prstGeom>
          <a:solidFill>
            <a:srgbClr val="FADD2E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002060"/>
                </a:solidFill>
              </a:rPr>
              <a:t>School finishes at 5 pm.</a:t>
            </a:r>
          </a:p>
        </p:txBody>
      </p:sp>
      <p:pic>
        <p:nvPicPr>
          <p:cNvPr id="12" name="Picture 12" descr="X, Mark, Multiply, Times, Symbol, Red, Incorrect, Wrong">
            <a:extLst>
              <a:ext uri="{FF2B5EF4-FFF2-40B4-BE49-F238E27FC236}">
                <a16:creationId xmlns:a16="http://schemas.microsoft.com/office/drawing/2014/main" id="{AD1AC2AA-E62B-F72D-E5AE-EE57557693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8208" y="5102352"/>
            <a:ext cx="969264" cy="96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Flowchart: Alternative Process 13">
            <a:extLst>
              <a:ext uri="{FF2B5EF4-FFF2-40B4-BE49-F238E27FC236}">
                <a16:creationId xmlns:a16="http://schemas.microsoft.com/office/drawing/2014/main" id="{9CC5173F-1EB9-0F90-8E61-924980864779}"/>
              </a:ext>
            </a:extLst>
          </p:cNvPr>
          <p:cNvSpPr/>
          <p:nvPr/>
        </p:nvSpPr>
        <p:spPr>
          <a:xfrm>
            <a:off x="9727720" y="5102352"/>
            <a:ext cx="1833284" cy="969264"/>
          </a:xfrm>
          <a:prstGeom prst="flowChartAlternateProcess">
            <a:avLst/>
          </a:prstGeom>
          <a:solidFill>
            <a:srgbClr val="F88A78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>
                <a:solidFill>
                  <a:srgbClr val="002060"/>
                </a:solidFill>
              </a:rPr>
              <a:t>Falsch</a:t>
            </a:r>
            <a:r>
              <a:rPr lang="en-GB" sz="2400" dirty="0">
                <a:solidFill>
                  <a:srgbClr val="002060"/>
                </a:solidFill>
              </a:rPr>
              <a:t>!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BDAF11A-B914-7FEE-9D84-08CFD35BDE2C}"/>
              </a:ext>
            </a:extLst>
          </p:cNvPr>
          <p:cNvSpPr/>
          <p:nvPr/>
        </p:nvSpPr>
        <p:spPr>
          <a:xfrm>
            <a:off x="8190694" y="0"/>
            <a:ext cx="2113557" cy="70480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002060"/>
                </a:solidFill>
              </a:rPr>
              <a:t>*die Schule </a:t>
            </a:r>
          </a:p>
          <a:p>
            <a:pPr algn="ctr"/>
            <a:r>
              <a:rPr lang="en-GB" sz="2400" dirty="0">
                <a:solidFill>
                  <a:srgbClr val="002060"/>
                </a:solidFill>
              </a:rPr>
              <a:t>- school</a:t>
            </a: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92A29A9A-CD7D-5DDF-ABBE-4D72C4676EA7}"/>
              </a:ext>
            </a:extLst>
          </p:cNvPr>
          <p:cNvSpPr/>
          <p:nvPr/>
        </p:nvSpPr>
        <p:spPr>
          <a:xfrm>
            <a:off x="8377134" y="3725252"/>
            <a:ext cx="3544061" cy="1050586"/>
          </a:xfrm>
          <a:prstGeom prst="wedgeRoundRectCallou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/>
              <a:t>In Switzerland, school finishes at 4 pm.</a:t>
            </a:r>
          </a:p>
        </p:txBody>
      </p:sp>
    </p:spTree>
    <p:extLst>
      <p:ext uri="{BB962C8B-B14F-4D97-AF65-F5344CB8AC3E}">
        <p14:creationId xmlns:p14="http://schemas.microsoft.com/office/powerpoint/2010/main" val="3786945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stomShape 1">
            <a:extLst>
              <a:ext uri="{FF2B5EF4-FFF2-40B4-BE49-F238E27FC236}">
                <a16:creationId xmlns:a16="http://schemas.microsoft.com/office/drawing/2014/main" id="{7AEA9783-5FAF-4A73-9C1C-3283B12CA41B}"/>
              </a:ext>
            </a:extLst>
          </p:cNvPr>
          <p:cNvSpPr/>
          <p:nvPr/>
        </p:nvSpPr>
        <p:spPr>
          <a:xfrm>
            <a:off x="-24707" y="0"/>
            <a:ext cx="4350240" cy="6857280"/>
          </a:xfrm>
          <a:prstGeom prst="rect">
            <a:avLst/>
          </a:prstGeom>
          <a:solidFill>
            <a:srgbClr val="FADD2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" name="CustomShape 2">
            <a:extLst>
              <a:ext uri="{FF2B5EF4-FFF2-40B4-BE49-F238E27FC236}">
                <a16:creationId xmlns:a16="http://schemas.microsoft.com/office/drawing/2014/main" id="{F3560F50-441E-4149-9EAE-DE5F5533F96A}"/>
              </a:ext>
            </a:extLst>
          </p:cNvPr>
          <p:cNvSpPr/>
          <p:nvPr/>
        </p:nvSpPr>
        <p:spPr>
          <a:xfrm>
            <a:off x="5564172" y="4843962"/>
            <a:ext cx="5644800" cy="1554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33"/>
              </a:buClr>
              <a:buSzPts val="9600"/>
              <a:buFontTx/>
              <a:buNone/>
              <a:tabLst/>
              <a:defRPr/>
            </a:pPr>
            <a:r>
              <a:rPr kumimoji="0" lang="en-GB" sz="9600" b="1" i="0" u="none" strike="noStrike" kern="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odern Love" panose="04090805081005020601" pitchFamily="82" charset="0"/>
                <a:cs typeface="Arial"/>
                <a:sym typeface="Arial"/>
              </a:rPr>
              <a:t>gelb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Modern Love" panose="04090805081005020601" pitchFamily="82" charset="0"/>
              <a:cs typeface="Arial"/>
              <a:sym typeface="Arial"/>
            </a:endParaRPr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D5603E69-6D57-4DBC-9FBE-288A6A1DBE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866" y="240668"/>
            <a:ext cx="3811412" cy="488128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7F2140E-EB89-8FF0-8D1A-65C5245044AA}"/>
              </a:ext>
            </a:extLst>
          </p:cNvPr>
          <p:cNvSpPr txBox="1">
            <a:spLocks/>
          </p:cNvSpPr>
          <p:nvPr/>
        </p:nvSpPr>
        <p:spPr>
          <a:xfrm rot="20294405">
            <a:off x="238991" y="2856240"/>
            <a:ext cx="4216910" cy="1144800"/>
          </a:xfrm>
          <a:prstGeom prst="rect">
            <a:avLst/>
          </a:prstGeom>
        </p:spPr>
        <p:txBody>
          <a:bodyPr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6000" b="1" dirty="0" err="1">
                <a:solidFill>
                  <a:srgbClr val="3B3838"/>
                </a:solidFill>
                <a:latin typeface="Century Gothic" panose="020B0502020202020204" pitchFamily="34" charset="0"/>
                <a:hlinkClick r:id="" action="ppaction://noaction">
                  <a:snd r:embed="rId4" name="tschuess.wav"/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Tschüss</a:t>
            </a:r>
            <a:r>
              <a:rPr lang="en-GB" sz="6000" b="1" dirty="0">
                <a:solidFill>
                  <a:srgbClr val="3B3838"/>
                </a:solidFill>
                <a:latin typeface="Century Gothic" panose="020B0502020202020204" pitchFamily="34" charset="0"/>
                <a:hlinkClick r:id="" action="ppaction://noaction">
                  <a:snd r:embed="rId4" name="tschuess.wav"/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79101077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ustomShape 3"/>
          <p:cNvSpPr/>
          <p:nvPr/>
        </p:nvSpPr>
        <p:spPr>
          <a:xfrm>
            <a:off x="10396437" y="1197782"/>
            <a:ext cx="1800180" cy="39636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C42178-501A-44BF-9149-1C679CF37202}"/>
              </a:ext>
            </a:extLst>
          </p:cNvPr>
          <p:cNvSpPr txBox="1"/>
          <p:nvPr/>
        </p:nvSpPr>
        <p:spPr>
          <a:xfrm>
            <a:off x="0" y="-105943"/>
            <a:ext cx="38638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[</a:t>
            </a:r>
            <a:r>
              <a:rPr kumimoji="0" lang="en-GB" sz="88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ei</a:t>
            </a:r>
            <a:r>
              <a:rPr kumimoji="0" lang="en-GB" sz="8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]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ACEEA6C-A281-4216-BB7A-769491E99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4687" y="1165124"/>
            <a:ext cx="1800180" cy="494975"/>
          </a:xfrm>
        </p:spPr>
        <p:txBody>
          <a:bodyPr/>
          <a:lstStyle/>
          <a:p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aussprechen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Picture 6" descr="Logo, icon&#10;&#10;Description automatically generated">
            <a:extLst>
              <a:ext uri="{FF2B5EF4-FFF2-40B4-BE49-F238E27FC236}">
                <a16:creationId xmlns:a16="http://schemas.microsoft.com/office/drawing/2014/main" id="{82B9CBA6-AA64-4319-AD0C-341C8AC4EF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5278" y="513212"/>
            <a:ext cx="638569" cy="618613"/>
          </a:xfrm>
          <a:prstGeom prst="rect">
            <a:avLst/>
          </a:prstGeom>
        </p:spPr>
      </p:pic>
      <p:sp>
        <p:nvSpPr>
          <p:cNvPr id="14" name="Speech Bubble: Oval 13">
            <a:extLst>
              <a:ext uri="{FF2B5EF4-FFF2-40B4-BE49-F238E27FC236}">
                <a16:creationId xmlns:a16="http://schemas.microsoft.com/office/drawing/2014/main" id="{86F982C0-9F1C-4FC3-A97F-AFA3E065868B}"/>
              </a:ext>
            </a:extLst>
          </p:cNvPr>
          <p:cNvSpPr/>
          <p:nvPr/>
        </p:nvSpPr>
        <p:spPr>
          <a:xfrm>
            <a:off x="10396437" y="189956"/>
            <a:ext cx="818288" cy="775440"/>
          </a:xfrm>
          <a:prstGeom prst="wedgeEllipseCallout">
            <a:avLst>
              <a:gd name="adj1" fmla="val 80935"/>
              <a:gd name="adj2" fmla="val 35126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…</a:t>
            </a:r>
          </a:p>
        </p:txBody>
      </p:sp>
      <p:sp>
        <p:nvSpPr>
          <p:cNvPr id="8" name="Rounded Rectangle 3">
            <a:extLst>
              <a:ext uri="{FF2B5EF4-FFF2-40B4-BE49-F238E27FC236}">
                <a16:creationId xmlns:a16="http://schemas.microsoft.com/office/drawing/2014/main" id="{BDBD2313-8803-4322-BE63-9086E1E8DE9A}"/>
              </a:ext>
            </a:extLst>
          </p:cNvPr>
          <p:cNvSpPr/>
          <p:nvPr/>
        </p:nvSpPr>
        <p:spPr>
          <a:xfrm>
            <a:off x="4048027" y="1537988"/>
            <a:ext cx="3802879" cy="288051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fr</a:t>
            </a:r>
            <a:r>
              <a:rPr kumimoji="0" lang="en-GB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ei</a:t>
            </a:r>
            <a:endParaRPr kumimoji="0" lang="en-GB" sz="88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9" name="Picture 8" descr="man escaping from jail">
            <a:extLst>
              <a:ext uri="{FF2B5EF4-FFF2-40B4-BE49-F238E27FC236}">
                <a16:creationId xmlns:a16="http://schemas.microsoft.com/office/drawing/2014/main" id="{FC5BC6E3-6B8A-4B5F-B56B-33693289FA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038" y="1594142"/>
            <a:ext cx="1988858" cy="1780892"/>
          </a:xfrm>
          <a:prstGeom prst="rect">
            <a:avLst/>
          </a:prstGeom>
        </p:spPr>
      </p:pic>
      <p:grpSp>
        <p:nvGrpSpPr>
          <p:cNvPr id="11" name="Group 10" descr="the number one and the letter 'a'">
            <a:extLst>
              <a:ext uri="{FF2B5EF4-FFF2-40B4-BE49-F238E27FC236}">
                <a16:creationId xmlns:a16="http://schemas.microsoft.com/office/drawing/2014/main" id="{4DCD44E4-2363-4649-B41F-82035FBD5F0D}"/>
              </a:ext>
            </a:extLst>
          </p:cNvPr>
          <p:cNvGrpSpPr/>
          <p:nvPr/>
        </p:nvGrpSpPr>
        <p:grpSpPr>
          <a:xfrm>
            <a:off x="8879787" y="1510392"/>
            <a:ext cx="2488889" cy="946558"/>
            <a:chOff x="9018496" y="1514730"/>
            <a:chExt cx="3331252" cy="145017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1E58FCC-3EF7-41B3-BB0C-F8EA523756A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18496" y="1514730"/>
              <a:ext cx="608794" cy="1346112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185D774-8A91-4011-A596-EC81ADA5222B}"/>
                </a:ext>
              </a:extLst>
            </p:cNvPr>
            <p:cNvSpPr txBox="1"/>
            <p:nvPr/>
          </p:nvSpPr>
          <p:spPr>
            <a:xfrm>
              <a:off x="9650825" y="1691775"/>
              <a:ext cx="2698923" cy="12731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/a</a:t>
              </a: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EAF5A03F-1C6E-4911-8426-6635DC0B6CF2}"/>
              </a:ext>
            </a:extLst>
          </p:cNvPr>
          <p:cNvSpPr/>
          <p:nvPr/>
        </p:nvSpPr>
        <p:spPr>
          <a:xfrm>
            <a:off x="8958984" y="2339756"/>
            <a:ext cx="133081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ei</a:t>
            </a:r>
            <a:r>
              <a:rPr kumimoji="0" lang="en-GB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</a:t>
            </a:r>
            <a:endParaRPr kumimoji="0" lang="en-GB" sz="60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3DD1047-DB37-48AF-811E-EE26FA6F83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586" y="1412611"/>
            <a:ext cx="2488889" cy="92698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5CD38772-8683-4A7C-A97E-ADD59BE2EF90}"/>
              </a:ext>
            </a:extLst>
          </p:cNvPr>
          <p:cNvSpPr/>
          <p:nvPr/>
        </p:nvSpPr>
        <p:spPr>
          <a:xfrm>
            <a:off x="1244271" y="2407013"/>
            <a:ext cx="162897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</a:t>
            </a: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ei</a:t>
            </a: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DB12EE4-FFC0-4CC6-998E-F8501828F145}"/>
              </a:ext>
            </a:extLst>
          </p:cNvPr>
          <p:cNvSpPr/>
          <p:nvPr/>
        </p:nvSpPr>
        <p:spPr>
          <a:xfrm>
            <a:off x="1201813" y="5287898"/>
            <a:ext cx="187102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kl</a:t>
            </a:r>
            <a:r>
              <a:rPr kumimoji="0" lang="en-GB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ei</a:t>
            </a:r>
            <a:r>
              <a:rPr kumimoji="0" lang="en-GB" sz="60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5E701FF-23FF-4ED7-88E4-D2C4C274F9D3}"/>
              </a:ext>
            </a:extLst>
          </p:cNvPr>
          <p:cNvGrpSpPr/>
          <p:nvPr/>
        </p:nvGrpSpPr>
        <p:grpSpPr>
          <a:xfrm>
            <a:off x="864586" y="4433802"/>
            <a:ext cx="2419678" cy="913806"/>
            <a:chOff x="819761" y="2813629"/>
            <a:chExt cx="2419678" cy="913806"/>
          </a:xfrm>
        </p:grpSpPr>
        <p:pic>
          <p:nvPicPr>
            <p:cNvPr id="18" name="Picture 2" descr="Baby, Boy, Girl, Neutral, Child, Cute, Kid, Infant">
              <a:extLst>
                <a:ext uri="{FF2B5EF4-FFF2-40B4-BE49-F238E27FC236}">
                  <a16:creationId xmlns:a16="http://schemas.microsoft.com/office/drawing/2014/main" id="{41EC740C-5351-4CBF-A6AF-7307FAD7C6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9761" y="2813629"/>
              <a:ext cx="781812" cy="9138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8" descr="Yellow letters on a black background&#10;&#10;Description automatically generated with medium confidence">
              <a:extLst>
                <a:ext uri="{FF2B5EF4-FFF2-40B4-BE49-F238E27FC236}">
                  <a16:creationId xmlns:a16="http://schemas.microsoft.com/office/drawing/2014/main" id="{F8B4E321-19FD-4640-BB5F-251D1F00596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7923" y="3185147"/>
              <a:ext cx="1521516" cy="350610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39FAD4A-F605-4B3E-90AA-AE6C79446D48}"/>
              </a:ext>
            </a:extLst>
          </p:cNvPr>
          <p:cNvGrpSpPr/>
          <p:nvPr/>
        </p:nvGrpSpPr>
        <p:grpSpPr>
          <a:xfrm>
            <a:off x="8724124" y="3700005"/>
            <a:ext cx="2490601" cy="1647603"/>
            <a:chOff x="8409218" y="4234242"/>
            <a:chExt cx="3254188" cy="1998473"/>
          </a:xfrm>
        </p:grpSpPr>
        <p:pic>
          <p:nvPicPr>
            <p:cNvPr id="22" name="Picture 21" descr="stick figure by itself">
              <a:extLst>
                <a:ext uri="{FF2B5EF4-FFF2-40B4-BE49-F238E27FC236}">
                  <a16:creationId xmlns:a16="http://schemas.microsoft.com/office/drawing/2014/main" id="{50B112B5-BC69-4344-BA89-CE4F96B1072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75142" y="4234242"/>
              <a:ext cx="984173" cy="1998473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9228046-CD2A-4F33-B510-554569B52CC7}"/>
                </a:ext>
              </a:extLst>
            </p:cNvPr>
            <p:cNvSpPr txBox="1"/>
            <p:nvPr/>
          </p:nvSpPr>
          <p:spPr>
            <a:xfrm>
              <a:off x="8409218" y="5345614"/>
              <a:ext cx="32541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alone</a:t>
              </a: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78CB66B7-8D06-4364-A9E7-DCED03BA4ABC}"/>
              </a:ext>
            </a:extLst>
          </p:cNvPr>
          <p:cNvSpPr/>
          <p:nvPr/>
        </p:nvSpPr>
        <p:spPr>
          <a:xfrm>
            <a:off x="8967789" y="5288589"/>
            <a:ext cx="216437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all</a:t>
            </a:r>
            <a:r>
              <a:rPr kumimoji="0" lang="en-GB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ei</a:t>
            </a:r>
            <a:r>
              <a:rPr kumimoji="0" lang="en-GB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</a:t>
            </a: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6215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7" grpId="0"/>
      <p:bldP spid="20" grpId="0"/>
      <p:bldP spid="15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ustomShape 3"/>
          <p:cNvSpPr/>
          <p:nvPr/>
        </p:nvSpPr>
        <p:spPr>
          <a:xfrm>
            <a:off x="10396437" y="1197782"/>
            <a:ext cx="1800180" cy="39636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C42178-501A-44BF-9149-1C679CF37202}"/>
              </a:ext>
            </a:extLst>
          </p:cNvPr>
          <p:cNvSpPr txBox="1"/>
          <p:nvPr/>
        </p:nvSpPr>
        <p:spPr>
          <a:xfrm>
            <a:off x="-79513" y="-50588"/>
            <a:ext cx="54659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[</a:t>
            </a:r>
            <a:r>
              <a:rPr kumimoji="0" lang="en-GB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ie</a:t>
            </a:r>
            <a:r>
              <a:rPr kumimoji="0" lang="en-GB" sz="6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]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ACEEA6C-A281-4216-BB7A-769491E99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4687" y="1165124"/>
            <a:ext cx="1800180" cy="494975"/>
          </a:xfrm>
        </p:spPr>
        <p:txBody>
          <a:bodyPr/>
          <a:lstStyle/>
          <a:p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aussprechen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8D4744F-B290-4485-90A6-89466F9A0EE9}"/>
              </a:ext>
            </a:extLst>
          </p:cNvPr>
          <p:cNvGrpSpPr/>
          <p:nvPr/>
        </p:nvGrpSpPr>
        <p:grpSpPr>
          <a:xfrm>
            <a:off x="10396437" y="189956"/>
            <a:ext cx="1537410" cy="941869"/>
            <a:chOff x="10396437" y="189956"/>
            <a:chExt cx="1537410" cy="941869"/>
          </a:xfrm>
        </p:grpSpPr>
        <p:pic>
          <p:nvPicPr>
            <p:cNvPr id="7" name="Picture 6" descr="Logo, icon&#10;&#10;Description automatically generated">
              <a:extLst>
                <a:ext uri="{FF2B5EF4-FFF2-40B4-BE49-F238E27FC236}">
                  <a16:creationId xmlns:a16="http://schemas.microsoft.com/office/drawing/2014/main" id="{82B9CBA6-AA64-4319-AD0C-341C8AC4EF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95278" y="513212"/>
              <a:ext cx="638569" cy="618613"/>
            </a:xfrm>
            <a:prstGeom prst="rect">
              <a:avLst/>
            </a:prstGeom>
          </p:spPr>
        </p:pic>
        <p:sp>
          <p:nvSpPr>
            <p:cNvPr id="14" name="Speech Bubble: Oval 13">
              <a:extLst>
                <a:ext uri="{FF2B5EF4-FFF2-40B4-BE49-F238E27FC236}">
                  <a16:creationId xmlns:a16="http://schemas.microsoft.com/office/drawing/2014/main" id="{86F982C0-9F1C-4FC3-A97F-AFA3E065868B}"/>
                </a:ext>
              </a:extLst>
            </p:cNvPr>
            <p:cNvSpPr/>
            <p:nvPr/>
          </p:nvSpPr>
          <p:spPr>
            <a:xfrm>
              <a:off x="10396437" y="189956"/>
              <a:ext cx="818288" cy="775440"/>
            </a:xfrm>
            <a:prstGeom prst="wedgeEllipseCallout">
              <a:avLst>
                <a:gd name="adj1" fmla="val 80935"/>
                <a:gd name="adj2" fmla="val 35126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…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EC596076-C468-46AA-BCB5-4607E09FFDA4}"/>
              </a:ext>
            </a:extLst>
          </p:cNvPr>
          <p:cNvSpPr/>
          <p:nvPr/>
        </p:nvSpPr>
        <p:spPr>
          <a:xfrm>
            <a:off x="4408345" y="3682169"/>
            <a:ext cx="2929007" cy="132343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</a:t>
            </a:r>
            <a:r>
              <a:rPr kumimoji="0" lang="en-GB" sz="80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ie</a:t>
            </a:r>
            <a:r>
              <a:rPr kumimoji="0" lang="en-GB" sz="8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be</a:t>
            </a:r>
          </a:p>
        </p:txBody>
      </p:sp>
      <p:pic>
        <p:nvPicPr>
          <p:cNvPr id="23" name="Picture 22" descr="man with hearts">
            <a:extLst>
              <a:ext uri="{FF2B5EF4-FFF2-40B4-BE49-F238E27FC236}">
                <a16:creationId xmlns:a16="http://schemas.microsoft.com/office/drawing/2014/main" id="{A8F59FED-131C-45CF-A0E3-D78960B985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329" y="1766559"/>
            <a:ext cx="2115341" cy="19156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3">
            <a:extLst>
              <a:ext uri="{FF2B5EF4-FFF2-40B4-BE49-F238E27FC236}">
                <a16:creationId xmlns:a16="http://schemas.microsoft.com/office/drawing/2014/main" id="{F8EA6856-C534-254D-7053-BE22E6FF16FC}"/>
              </a:ext>
            </a:extLst>
          </p:cNvPr>
          <p:cNvSpPr/>
          <p:nvPr/>
        </p:nvSpPr>
        <p:spPr>
          <a:xfrm>
            <a:off x="3982728" y="1440506"/>
            <a:ext cx="3965988" cy="397698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5" name="CustomShape 3"/>
          <p:cNvSpPr/>
          <p:nvPr/>
        </p:nvSpPr>
        <p:spPr>
          <a:xfrm>
            <a:off x="10396437" y="1197782"/>
            <a:ext cx="1800180" cy="39636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C42178-501A-44BF-9149-1C679CF37202}"/>
              </a:ext>
            </a:extLst>
          </p:cNvPr>
          <p:cNvSpPr txBox="1"/>
          <p:nvPr/>
        </p:nvSpPr>
        <p:spPr>
          <a:xfrm>
            <a:off x="-79513" y="-50588"/>
            <a:ext cx="54659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[</a:t>
            </a:r>
            <a:r>
              <a:rPr kumimoji="0" lang="en-GB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ie</a:t>
            </a:r>
            <a:r>
              <a:rPr kumimoji="0" lang="en-GB" sz="6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]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ACEEA6C-A281-4216-BB7A-769491E99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4687" y="1165124"/>
            <a:ext cx="1800180" cy="494975"/>
          </a:xfrm>
        </p:spPr>
        <p:txBody>
          <a:bodyPr/>
          <a:lstStyle/>
          <a:p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aussprechen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8D4744F-B290-4485-90A6-89466F9A0EE9}"/>
              </a:ext>
            </a:extLst>
          </p:cNvPr>
          <p:cNvGrpSpPr/>
          <p:nvPr/>
        </p:nvGrpSpPr>
        <p:grpSpPr>
          <a:xfrm>
            <a:off x="10396437" y="189956"/>
            <a:ext cx="1537410" cy="941869"/>
            <a:chOff x="10396437" y="189956"/>
            <a:chExt cx="1537410" cy="941869"/>
          </a:xfrm>
        </p:grpSpPr>
        <p:pic>
          <p:nvPicPr>
            <p:cNvPr id="7" name="Picture 6" descr="Logo, icon&#10;&#10;Description automatically generated">
              <a:extLst>
                <a:ext uri="{FF2B5EF4-FFF2-40B4-BE49-F238E27FC236}">
                  <a16:creationId xmlns:a16="http://schemas.microsoft.com/office/drawing/2014/main" id="{82B9CBA6-AA64-4319-AD0C-341C8AC4EF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95278" y="513212"/>
              <a:ext cx="638569" cy="618613"/>
            </a:xfrm>
            <a:prstGeom prst="rect">
              <a:avLst/>
            </a:prstGeom>
          </p:spPr>
        </p:pic>
        <p:sp>
          <p:nvSpPr>
            <p:cNvPr id="14" name="Speech Bubble: Oval 13">
              <a:extLst>
                <a:ext uri="{FF2B5EF4-FFF2-40B4-BE49-F238E27FC236}">
                  <a16:creationId xmlns:a16="http://schemas.microsoft.com/office/drawing/2014/main" id="{86F982C0-9F1C-4FC3-A97F-AFA3E065868B}"/>
                </a:ext>
              </a:extLst>
            </p:cNvPr>
            <p:cNvSpPr/>
            <p:nvPr/>
          </p:nvSpPr>
          <p:spPr>
            <a:xfrm>
              <a:off x="10396437" y="189956"/>
              <a:ext cx="818288" cy="775440"/>
            </a:xfrm>
            <a:prstGeom prst="wedgeEllipseCallout">
              <a:avLst>
                <a:gd name="adj1" fmla="val 80935"/>
                <a:gd name="adj2" fmla="val 35126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…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EC596076-C468-46AA-BCB5-4607E09FFDA4}"/>
              </a:ext>
            </a:extLst>
          </p:cNvPr>
          <p:cNvSpPr/>
          <p:nvPr/>
        </p:nvSpPr>
        <p:spPr>
          <a:xfrm>
            <a:off x="4631496" y="3756308"/>
            <a:ext cx="2929007" cy="132343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</a:t>
            </a:r>
            <a:r>
              <a:rPr kumimoji="0" lang="en-GB" sz="80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ie</a:t>
            </a:r>
            <a:r>
              <a:rPr kumimoji="0" lang="en-GB" sz="8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be</a:t>
            </a:r>
          </a:p>
        </p:txBody>
      </p:sp>
      <p:pic>
        <p:nvPicPr>
          <p:cNvPr id="23" name="Picture 22" descr="man with hearts">
            <a:extLst>
              <a:ext uri="{FF2B5EF4-FFF2-40B4-BE49-F238E27FC236}">
                <a16:creationId xmlns:a16="http://schemas.microsoft.com/office/drawing/2014/main" id="{A8F59FED-131C-45CF-A0E3-D78960B985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011" y="1931042"/>
            <a:ext cx="2115341" cy="1915610"/>
          </a:xfrm>
          <a:prstGeom prst="rect">
            <a:avLst/>
          </a:prstGeom>
        </p:spPr>
      </p:pic>
      <p:pic>
        <p:nvPicPr>
          <p:cNvPr id="25" name="Picture 24" descr="envelope">
            <a:extLst>
              <a:ext uri="{FF2B5EF4-FFF2-40B4-BE49-F238E27FC236}">
                <a16:creationId xmlns:a16="http://schemas.microsoft.com/office/drawing/2014/main" id="{4019D0B7-0BE9-4AA2-A338-2BDE89A589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0838" y="2458900"/>
            <a:ext cx="1934105" cy="1297410"/>
          </a:xfrm>
          <a:prstGeom prst="rect">
            <a:avLst/>
          </a:prstGeom>
        </p:spPr>
      </p:pic>
      <p:pic>
        <p:nvPicPr>
          <p:cNvPr id="21" name="Picture 2" descr="girl between two other children">
            <a:extLst>
              <a:ext uri="{FF2B5EF4-FFF2-40B4-BE49-F238E27FC236}">
                <a16:creationId xmlns:a16="http://schemas.microsoft.com/office/drawing/2014/main" id="{C766FA1C-5E94-0936-4394-0EC68DC4A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628" y="1931042"/>
            <a:ext cx="2317231" cy="1768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F71338C-E215-4961-8C6D-3DBF1EF527DE}"/>
              </a:ext>
            </a:extLst>
          </p:cNvPr>
          <p:cNvSpPr/>
          <p:nvPr/>
        </p:nvSpPr>
        <p:spPr>
          <a:xfrm>
            <a:off x="1355892" y="3756309"/>
            <a:ext cx="1484701" cy="132343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</a:t>
            </a:r>
            <a:r>
              <a:rPr kumimoji="0" lang="en-GB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ie</a:t>
            </a:r>
            <a:endParaRPr kumimoji="0" lang="en-GB" sz="8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C17FFE1-6D14-7763-9E38-0035D319E87D}"/>
              </a:ext>
            </a:extLst>
          </p:cNvPr>
          <p:cNvSpPr/>
          <p:nvPr/>
        </p:nvSpPr>
        <p:spPr>
          <a:xfrm>
            <a:off x="8508157" y="3893391"/>
            <a:ext cx="2297424" cy="132343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Br</a:t>
            </a:r>
            <a:r>
              <a:rPr kumimoji="0" lang="en-GB" sz="80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ie</a:t>
            </a:r>
            <a:r>
              <a:rPr kumimoji="0" lang="en-GB" sz="8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1200752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0" grpId="0"/>
      <p:bldP spid="13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985FB-F7F0-4622-AB6F-A5BEAD131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0576" y="1239720"/>
            <a:ext cx="1241424" cy="424815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GB" sz="2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hören</a:t>
            </a:r>
            <a:endParaRPr lang="en-GB" sz="20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9539B62-6DA1-466A-8C8E-3DE4D37C779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625" y="0"/>
            <a:ext cx="1097375" cy="1402202"/>
          </a:xfrm>
          <a:prstGeom prst="rect">
            <a:avLst/>
          </a:prstGeom>
        </p:spPr>
      </p:pic>
      <p:sp>
        <p:nvSpPr>
          <p:cNvPr id="12" name="CustomShape 6">
            <a:hlinkClick r:id="" action="ppaction://noaction">
              <a:snd r:embed="rId4" name="T1_W8_6.1.wav"/>
            </a:hlinkClick>
            <a:extLst>
              <a:ext uri="{FF2B5EF4-FFF2-40B4-BE49-F238E27FC236}">
                <a16:creationId xmlns:a16="http://schemas.microsoft.com/office/drawing/2014/main" id="{FA8AED60-423A-4B76-8C13-0B79F3041BF0}"/>
              </a:ext>
            </a:extLst>
          </p:cNvPr>
          <p:cNvSpPr/>
          <p:nvPr/>
        </p:nvSpPr>
        <p:spPr>
          <a:xfrm>
            <a:off x="114389" y="0"/>
            <a:ext cx="3271923" cy="42638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Was </a:t>
            </a:r>
            <a:r>
              <a:rPr kumimoji="0" lang="en-GB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ist</a:t>
            </a: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 die Idee?</a:t>
            </a:r>
            <a:endParaRPr kumimoji="0" lang="en-GB" sz="2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0" name="Speech Bubble: Rectangle with Corners Rounded 9">
            <a:hlinkClick r:id="" action="ppaction://noaction">
              <a:snd r:embed="rId5" name="T1_W8_6.2.wav"/>
            </a:hlinkClick>
            <a:extLst>
              <a:ext uri="{FF2B5EF4-FFF2-40B4-BE49-F238E27FC236}">
                <a16:creationId xmlns:a16="http://schemas.microsoft.com/office/drawing/2014/main" id="{104028E3-2065-44CC-A9D3-3956E1C8A0E2}"/>
              </a:ext>
            </a:extLst>
          </p:cNvPr>
          <p:cNvSpPr/>
          <p:nvPr/>
        </p:nvSpPr>
        <p:spPr>
          <a:xfrm>
            <a:off x="914067" y="540014"/>
            <a:ext cx="1170765" cy="518040"/>
          </a:xfrm>
          <a:prstGeom prst="wedgeRoundRectCallout">
            <a:avLst>
              <a:gd name="adj1" fmla="val -62801"/>
              <a:gd name="adj2" fmla="val -9350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11" name="Graphic 10" descr="Teacher">
            <a:extLst>
              <a:ext uri="{FF2B5EF4-FFF2-40B4-BE49-F238E27FC236}">
                <a16:creationId xmlns:a16="http://schemas.microsoft.com/office/drawing/2014/main" id="{1867BE79-DC41-417E-898B-91131C71C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325320"/>
            <a:ext cx="914400" cy="914400"/>
          </a:xfrm>
          <a:prstGeom prst="rect">
            <a:avLst/>
          </a:prstGeom>
        </p:spPr>
      </p:pic>
      <p:sp>
        <p:nvSpPr>
          <p:cNvPr id="13" name="Google Shape;108;p3">
            <a:hlinkClick r:id="" action="ppaction://noaction">
              <a:snd r:embed="rId5" name="T1_W8_6.2.wav"/>
            </a:hlinkClick>
            <a:extLst>
              <a:ext uri="{FF2B5EF4-FFF2-40B4-BE49-F238E27FC236}">
                <a16:creationId xmlns:a16="http://schemas.microsoft.com/office/drawing/2014/main" id="{16F9B49F-B3A1-473F-91C6-CFF7DCBC4DF9}"/>
              </a:ext>
            </a:extLst>
          </p:cNvPr>
          <p:cNvSpPr txBox="1"/>
          <p:nvPr/>
        </p:nvSpPr>
        <p:spPr>
          <a:xfrm>
            <a:off x="923211" y="568222"/>
            <a:ext cx="1170764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defRPr/>
            </a:pPr>
            <a:r>
              <a:rPr kumimoji="0" lang="en-GB" sz="2400" i="0" u="none" strike="noStrike" kern="1200" cap="none" spc="-1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Hör</a:t>
            </a:r>
            <a:r>
              <a:rPr kumimoji="0" lang="en-GB" sz="2400" i="0" u="none" strike="noStrike" kern="1200" cap="none" spc="-1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 </a:t>
            </a:r>
            <a:r>
              <a:rPr kumimoji="0" lang="en-GB" sz="2400" i="0" u="none" strike="noStrike" kern="1200" cap="none" spc="-1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zu</a:t>
            </a:r>
            <a:endParaRPr kumimoji="0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687B71-5DE1-2273-AB3E-3821F90E6C06}"/>
              </a:ext>
            </a:extLst>
          </p:cNvPr>
          <p:cNvSpPr txBox="1"/>
          <p:nvPr/>
        </p:nvSpPr>
        <p:spPr>
          <a:xfrm>
            <a:off x="3386312" y="57016"/>
            <a:ext cx="7443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>
                <a:solidFill>
                  <a:srgbClr val="002060"/>
                </a:solidFill>
              </a:rPr>
              <a:t>Lias</a:t>
            </a:r>
            <a:r>
              <a:rPr lang="en-GB" sz="2400" dirty="0">
                <a:solidFill>
                  <a:srgbClr val="002060"/>
                </a:solidFill>
              </a:rPr>
              <a:t> is wondering what to draw. </a:t>
            </a:r>
            <a:br>
              <a:rPr lang="en-GB" sz="2400" dirty="0">
                <a:solidFill>
                  <a:srgbClr val="002060"/>
                </a:solidFill>
              </a:rPr>
            </a:br>
            <a:r>
              <a:rPr lang="en-GB" sz="2400" dirty="0">
                <a:solidFill>
                  <a:srgbClr val="002060"/>
                </a:solidFill>
              </a:rPr>
              <a:t>Which idea does he choose?</a:t>
            </a: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A38781F6-38C7-9FBC-D7A7-7E101E4B52F8}"/>
              </a:ext>
            </a:extLst>
          </p:cNvPr>
          <p:cNvSpPr/>
          <p:nvPr/>
        </p:nvSpPr>
        <p:spPr>
          <a:xfrm>
            <a:off x="923211" y="1673679"/>
            <a:ext cx="4241510" cy="3538402"/>
          </a:xfrm>
          <a:prstGeom prst="cloudCallout">
            <a:avLst>
              <a:gd name="adj1" fmla="val 61296"/>
              <a:gd name="adj2" fmla="val -49192"/>
            </a:avLst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 descr="A cartoon of a person&#10;&#10;Description automatically generated with low confidence">
            <a:extLst>
              <a:ext uri="{FF2B5EF4-FFF2-40B4-BE49-F238E27FC236}">
                <a16:creationId xmlns:a16="http://schemas.microsoft.com/office/drawing/2014/main" id="{D90F860E-9D77-9B9F-B143-1D903152BF9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785" y="1029846"/>
            <a:ext cx="1492767" cy="5687568"/>
          </a:xfrm>
          <a:prstGeom prst="rect">
            <a:avLst/>
          </a:prstGeom>
        </p:spPr>
      </p:pic>
      <p:sp>
        <p:nvSpPr>
          <p:cNvPr id="14" name="Thought Bubble: Cloud 13">
            <a:extLst>
              <a:ext uri="{FF2B5EF4-FFF2-40B4-BE49-F238E27FC236}">
                <a16:creationId xmlns:a16="http://schemas.microsoft.com/office/drawing/2014/main" id="{119DF7AB-455D-ADE6-0528-10B287A02A52}"/>
              </a:ext>
            </a:extLst>
          </p:cNvPr>
          <p:cNvSpPr/>
          <p:nvPr/>
        </p:nvSpPr>
        <p:spPr>
          <a:xfrm>
            <a:off x="7447673" y="1835223"/>
            <a:ext cx="4210927" cy="3376858"/>
          </a:xfrm>
          <a:prstGeom prst="cloudCallout">
            <a:avLst>
              <a:gd name="adj1" fmla="val -57981"/>
              <a:gd name="adj2" fmla="val -54369"/>
            </a:avLst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 descr="A picture containing building&#10;&#10;Description automatically generated">
            <a:extLst>
              <a:ext uri="{FF2B5EF4-FFF2-40B4-BE49-F238E27FC236}">
                <a16:creationId xmlns:a16="http://schemas.microsoft.com/office/drawing/2014/main" id="{62D3E7A8-1D5D-10BF-639D-B2279A399C8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07816" y="2602306"/>
            <a:ext cx="1490639" cy="1824109"/>
          </a:xfrm>
          <a:prstGeom prst="rect">
            <a:avLst/>
          </a:prstGeom>
        </p:spPr>
      </p:pic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1BA504BC-B213-C192-6A9A-CBA82ACD7E7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761" y="2602306"/>
            <a:ext cx="1719072" cy="1797722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1FDAAC2E-D270-2525-6565-A002EFF47679}"/>
              </a:ext>
            </a:extLst>
          </p:cNvPr>
          <p:cNvSpPr/>
          <p:nvPr/>
        </p:nvSpPr>
        <p:spPr>
          <a:xfrm>
            <a:off x="1511021" y="5748482"/>
            <a:ext cx="1875291" cy="596396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a) </a:t>
            </a:r>
            <a:r>
              <a:rPr lang="en-GB" sz="2400" dirty="0" err="1">
                <a:solidFill>
                  <a:schemeClr val="bg1"/>
                </a:solidFill>
              </a:rPr>
              <a:t>Biene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CFD8C92E-5CC9-593A-C420-8736030FFCC0}"/>
              </a:ext>
            </a:extLst>
          </p:cNvPr>
          <p:cNvSpPr/>
          <p:nvPr/>
        </p:nvSpPr>
        <p:spPr>
          <a:xfrm>
            <a:off x="8805688" y="5738090"/>
            <a:ext cx="1875291" cy="596396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b) </a:t>
            </a:r>
            <a:r>
              <a:rPr lang="en-GB" sz="2400" dirty="0" err="1">
                <a:solidFill>
                  <a:schemeClr val="bg1"/>
                </a:solidFill>
              </a:rPr>
              <a:t>Beine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52DFC06-6719-31F4-4E7B-2DC7DC635C28}"/>
              </a:ext>
            </a:extLst>
          </p:cNvPr>
          <p:cNvSpPr/>
          <p:nvPr/>
        </p:nvSpPr>
        <p:spPr>
          <a:xfrm>
            <a:off x="1014984" y="5431536"/>
            <a:ext cx="3182112" cy="128587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CustomShape 23">
            <a:hlinkClick r:id="" action="ppaction://noaction">
              <a:snd r:embed="rId11" name="T1_W8_6.3.wav"/>
            </a:hlinkClick>
            <a:extLst>
              <a:ext uri="{FF2B5EF4-FFF2-40B4-BE49-F238E27FC236}">
                <a16:creationId xmlns:a16="http://schemas.microsoft.com/office/drawing/2014/main" id="{B2014284-629C-9A22-570E-02F0131E8319}"/>
              </a:ext>
            </a:extLst>
          </p:cNvPr>
          <p:cNvSpPr/>
          <p:nvPr/>
        </p:nvSpPr>
        <p:spPr>
          <a:xfrm>
            <a:off x="272823" y="5876295"/>
            <a:ext cx="464040" cy="396360"/>
          </a:xfrm>
          <a:prstGeom prst="actionButtonBlank">
            <a:avLst/>
          </a:prstGeom>
          <a:solidFill>
            <a:srgbClr val="002060"/>
          </a:solidFill>
          <a:ln>
            <a:solidFill>
              <a:srgbClr val="FFC000"/>
            </a:solidFill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-1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DejaVu Sans"/>
              </a:rPr>
              <a:t>1</a:t>
            </a:r>
            <a:endParaRPr kumimoji="0" lang="en-GB" sz="2000" b="0" i="0" u="none" strike="noStrike" kern="1200" cap="none" spc="-1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985FB-F7F0-4622-AB6F-A5BEAD131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0576" y="1239720"/>
            <a:ext cx="1241424" cy="424815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GB" sz="2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hören</a:t>
            </a:r>
            <a:endParaRPr lang="en-GB" sz="20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9539B62-6DA1-466A-8C8E-3DE4D37C779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625" y="0"/>
            <a:ext cx="1097375" cy="1402202"/>
          </a:xfrm>
          <a:prstGeom prst="rect">
            <a:avLst/>
          </a:prstGeom>
        </p:spPr>
      </p:pic>
      <p:sp>
        <p:nvSpPr>
          <p:cNvPr id="12" name="CustomShape 6">
            <a:hlinkClick r:id="" action="ppaction://noaction">
              <a:snd r:embed="rId4" name="T1_W8_6.1.wav"/>
            </a:hlinkClick>
            <a:extLst>
              <a:ext uri="{FF2B5EF4-FFF2-40B4-BE49-F238E27FC236}">
                <a16:creationId xmlns:a16="http://schemas.microsoft.com/office/drawing/2014/main" id="{FA8AED60-423A-4B76-8C13-0B79F3041BF0}"/>
              </a:ext>
            </a:extLst>
          </p:cNvPr>
          <p:cNvSpPr/>
          <p:nvPr/>
        </p:nvSpPr>
        <p:spPr>
          <a:xfrm>
            <a:off x="114389" y="0"/>
            <a:ext cx="8125560" cy="51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Was </a:t>
            </a:r>
            <a:r>
              <a:rPr kumimoji="0" lang="en-GB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ist</a:t>
            </a: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 die Idee?</a:t>
            </a:r>
            <a:endParaRPr kumimoji="0" lang="en-GB" sz="2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0" name="Speech Bubble: Rectangle with Corners Rounded 9">
            <a:hlinkClick r:id="" action="ppaction://noaction">
              <a:snd r:embed="rId5" name="T1_W8_6.2.wav"/>
            </a:hlinkClick>
            <a:extLst>
              <a:ext uri="{FF2B5EF4-FFF2-40B4-BE49-F238E27FC236}">
                <a16:creationId xmlns:a16="http://schemas.microsoft.com/office/drawing/2014/main" id="{104028E3-2065-44CC-A9D3-3956E1C8A0E2}"/>
              </a:ext>
            </a:extLst>
          </p:cNvPr>
          <p:cNvSpPr/>
          <p:nvPr/>
        </p:nvSpPr>
        <p:spPr>
          <a:xfrm>
            <a:off x="914067" y="540014"/>
            <a:ext cx="1170765" cy="518040"/>
          </a:xfrm>
          <a:prstGeom prst="wedgeRoundRectCallout">
            <a:avLst>
              <a:gd name="adj1" fmla="val -62801"/>
              <a:gd name="adj2" fmla="val -9350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11" name="Graphic 10" descr="Teacher">
            <a:extLst>
              <a:ext uri="{FF2B5EF4-FFF2-40B4-BE49-F238E27FC236}">
                <a16:creationId xmlns:a16="http://schemas.microsoft.com/office/drawing/2014/main" id="{1867BE79-DC41-417E-898B-91131C71C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325320"/>
            <a:ext cx="914400" cy="914400"/>
          </a:xfrm>
          <a:prstGeom prst="rect">
            <a:avLst/>
          </a:prstGeom>
        </p:spPr>
      </p:pic>
      <p:sp>
        <p:nvSpPr>
          <p:cNvPr id="13" name="Google Shape;108;p3">
            <a:hlinkClick r:id="" action="ppaction://noaction">
              <a:snd r:embed="rId5" name="T1_W8_6.2.wav"/>
            </a:hlinkClick>
            <a:extLst>
              <a:ext uri="{FF2B5EF4-FFF2-40B4-BE49-F238E27FC236}">
                <a16:creationId xmlns:a16="http://schemas.microsoft.com/office/drawing/2014/main" id="{16F9B49F-B3A1-473F-91C6-CFF7DCBC4DF9}"/>
              </a:ext>
            </a:extLst>
          </p:cNvPr>
          <p:cNvSpPr txBox="1"/>
          <p:nvPr/>
        </p:nvSpPr>
        <p:spPr>
          <a:xfrm>
            <a:off x="923210" y="568222"/>
            <a:ext cx="1292669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defRPr/>
            </a:pPr>
            <a:r>
              <a:rPr kumimoji="0" lang="en-GB" sz="2400" i="0" u="none" strike="noStrike" kern="1200" cap="none" spc="-1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Hör</a:t>
            </a:r>
            <a:r>
              <a:rPr kumimoji="0" lang="en-GB" sz="2400" i="0" u="none" strike="noStrike" kern="1200" cap="none" spc="-1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 </a:t>
            </a:r>
            <a:r>
              <a:rPr kumimoji="0" lang="en-GB" sz="2400" i="0" u="none" strike="noStrike" kern="1200" cap="none" spc="-1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zu</a:t>
            </a:r>
            <a:endParaRPr kumimoji="0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687B71-5DE1-2273-AB3E-3821F90E6C06}"/>
              </a:ext>
            </a:extLst>
          </p:cNvPr>
          <p:cNvSpPr txBox="1"/>
          <p:nvPr/>
        </p:nvSpPr>
        <p:spPr>
          <a:xfrm>
            <a:off x="3386312" y="57016"/>
            <a:ext cx="7443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>
                <a:solidFill>
                  <a:srgbClr val="002060"/>
                </a:solidFill>
              </a:rPr>
              <a:t>Lias</a:t>
            </a:r>
            <a:r>
              <a:rPr lang="en-GB" sz="2400" dirty="0">
                <a:solidFill>
                  <a:srgbClr val="002060"/>
                </a:solidFill>
              </a:rPr>
              <a:t> is wondering what to draw. </a:t>
            </a:r>
            <a:br>
              <a:rPr lang="en-GB" sz="2400" dirty="0">
                <a:solidFill>
                  <a:srgbClr val="002060"/>
                </a:solidFill>
              </a:rPr>
            </a:br>
            <a:r>
              <a:rPr lang="en-GB" sz="2400" dirty="0">
                <a:solidFill>
                  <a:srgbClr val="002060"/>
                </a:solidFill>
              </a:rPr>
              <a:t>Which idea does he choose?</a:t>
            </a: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A38781F6-38C7-9FBC-D7A7-7E101E4B52F8}"/>
              </a:ext>
            </a:extLst>
          </p:cNvPr>
          <p:cNvSpPr/>
          <p:nvPr/>
        </p:nvSpPr>
        <p:spPr>
          <a:xfrm>
            <a:off x="923211" y="1673679"/>
            <a:ext cx="4241510" cy="3538402"/>
          </a:xfrm>
          <a:prstGeom prst="cloudCallout">
            <a:avLst>
              <a:gd name="adj1" fmla="val 61296"/>
              <a:gd name="adj2" fmla="val -49192"/>
            </a:avLst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 descr="A cartoon of a person&#10;&#10;Description automatically generated with low confidence">
            <a:extLst>
              <a:ext uri="{FF2B5EF4-FFF2-40B4-BE49-F238E27FC236}">
                <a16:creationId xmlns:a16="http://schemas.microsoft.com/office/drawing/2014/main" id="{D90F860E-9D77-9B9F-B143-1D903152BF9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785" y="1029846"/>
            <a:ext cx="1492767" cy="5687568"/>
          </a:xfrm>
          <a:prstGeom prst="rect">
            <a:avLst/>
          </a:prstGeom>
        </p:spPr>
      </p:pic>
      <p:sp>
        <p:nvSpPr>
          <p:cNvPr id="14" name="Thought Bubble: Cloud 13">
            <a:extLst>
              <a:ext uri="{FF2B5EF4-FFF2-40B4-BE49-F238E27FC236}">
                <a16:creationId xmlns:a16="http://schemas.microsoft.com/office/drawing/2014/main" id="{119DF7AB-455D-ADE6-0528-10B287A02A52}"/>
              </a:ext>
            </a:extLst>
          </p:cNvPr>
          <p:cNvSpPr/>
          <p:nvPr/>
        </p:nvSpPr>
        <p:spPr>
          <a:xfrm>
            <a:off x="7447673" y="1835223"/>
            <a:ext cx="4210927" cy="3376858"/>
          </a:xfrm>
          <a:prstGeom prst="cloudCallout">
            <a:avLst>
              <a:gd name="adj1" fmla="val -57981"/>
              <a:gd name="adj2" fmla="val -54369"/>
            </a:avLst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1FDAAC2E-D270-2525-6565-A002EFF47679}"/>
              </a:ext>
            </a:extLst>
          </p:cNvPr>
          <p:cNvSpPr/>
          <p:nvPr/>
        </p:nvSpPr>
        <p:spPr>
          <a:xfrm>
            <a:off x="1511021" y="5748482"/>
            <a:ext cx="1875291" cy="596396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a) </a:t>
            </a:r>
            <a:r>
              <a:rPr lang="en-GB" sz="2400" dirty="0" err="1">
                <a:solidFill>
                  <a:schemeClr val="bg1"/>
                </a:solidFill>
              </a:rPr>
              <a:t>Leib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CFD8C92E-5CC9-593A-C420-8736030FFCC0}"/>
              </a:ext>
            </a:extLst>
          </p:cNvPr>
          <p:cNvSpPr/>
          <p:nvPr/>
        </p:nvSpPr>
        <p:spPr>
          <a:xfrm>
            <a:off x="8805688" y="5738090"/>
            <a:ext cx="1875291" cy="596396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b) </a:t>
            </a:r>
            <a:r>
              <a:rPr lang="en-GB" sz="2400" dirty="0" err="1">
                <a:solidFill>
                  <a:schemeClr val="bg1"/>
                </a:solidFill>
              </a:rPr>
              <a:t>lieb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52DFC06-6719-31F4-4E7B-2DC7DC635C28}"/>
              </a:ext>
            </a:extLst>
          </p:cNvPr>
          <p:cNvSpPr/>
          <p:nvPr/>
        </p:nvSpPr>
        <p:spPr>
          <a:xfrm>
            <a:off x="8152277" y="5382769"/>
            <a:ext cx="3182112" cy="128587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A picture containing dress, player, shirt, baseball&#10;&#10;Description automatically generated">
            <a:extLst>
              <a:ext uri="{FF2B5EF4-FFF2-40B4-BE49-F238E27FC236}">
                <a16:creationId xmlns:a16="http://schemas.microsoft.com/office/drawing/2014/main" id="{34AEC199-EF95-36CE-B33F-8CBB8C88FC3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693" y="2302245"/>
            <a:ext cx="1126755" cy="2253510"/>
          </a:xfrm>
          <a:prstGeom prst="rect">
            <a:avLst/>
          </a:prstGeom>
        </p:spPr>
      </p:pic>
      <p:pic>
        <p:nvPicPr>
          <p:cNvPr id="1026" name="Picture 2" descr="Free elephants balloons love illustration">
            <a:extLst>
              <a:ext uri="{FF2B5EF4-FFF2-40B4-BE49-F238E27FC236}">
                <a16:creationId xmlns:a16="http://schemas.microsoft.com/office/drawing/2014/main" id="{9A16BCAE-D558-79CD-EC79-482870CF3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2128488"/>
            <a:ext cx="1508760" cy="2514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stomShape 23">
            <a:hlinkClick r:id="" action="ppaction://noaction">
              <a:snd r:embed="rId11" name="T1_W8_6.4.wav"/>
            </a:hlinkClick>
            <a:extLst>
              <a:ext uri="{FF2B5EF4-FFF2-40B4-BE49-F238E27FC236}">
                <a16:creationId xmlns:a16="http://schemas.microsoft.com/office/drawing/2014/main" id="{055F9B8A-F9FB-48A7-0E52-9D0D13188748}"/>
              </a:ext>
            </a:extLst>
          </p:cNvPr>
          <p:cNvSpPr/>
          <p:nvPr/>
        </p:nvSpPr>
        <p:spPr>
          <a:xfrm>
            <a:off x="272823" y="5876295"/>
            <a:ext cx="464040" cy="396360"/>
          </a:xfrm>
          <a:prstGeom prst="actionButtonBlank">
            <a:avLst/>
          </a:prstGeom>
          <a:solidFill>
            <a:srgbClr val="002060"/>
          </a:solidFill>
          <a:ln>
            <a:solidFill>
              <a:srgbClr val="FFC000"/>
            </a:solidFill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spc="-1" dirty="0">
                <a:solidFill>
                  <a:schemeClr val="bg1"/>
                </a:solidFill>
                <a:latin typeface="Century Gothic" panose="020B0502020202020204" pitchFamily="34" charset="0"/>
              </a:rPr>
              <a:t>2</a:t>
            </a:r>
            <a:endParaRPr kumimoji="0" lang="en-GB" sz="2000" b="0" i="0" u="none" strike="noStrike" kern="1200" cap="none" spc="-1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478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985FB-F7F0-4622-AB6F-A5BEAD131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0576" y="1239720"/>
            <a:ext cx="1241424" cy="424815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GB" sz="2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hören</a:t>
            </a:r>
            <a:endParaRPr lang="en-GB" sz="20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9539B62-6DA1-466A-8C8E-3DE4D37C779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625" y="0"/>
            <a:ext cx="1097375" cy="1402202"/>
          </a:xfrm>
          <a:prstGeom prst="rect">
            <a:avLst/>
          </a:prstGeom>
        </p:spPr>
      </p:pic>
      <p:sp>
        <p:nvSpPr>
          <p:cNvPr id="12" name="CustomShape 6">
            <a:hlinkClick r:id="" action="ppaction://noaction">
              <a:snd r:embed="rId4" name="T1_W8_6.1.wav"/>
            </a:hlinkClick>
            <a:extLst>
              <a:ext uri="{FF2B5EF4-FFF2-40B4-BE49-F238E27FC236}">
                <a16:creationId xmlns:a16="http://schemas.microsoft.com/office/drawing/2014/main" id="{FA8AED60-423A-4B76-8C13-0B79F3041BF0}"/>
              </a:ext>
            </a:extLst>
          </p:cNvPr>
          <p:cNvSpPr/>
          <p:nvPr/>
        </p:nvSpPr>
        <p:spPr>
          <a:xfrm>
            <a:off x="114389" y="0"/>
            <a:ext cx="8125560" cy="51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Was </a:t>
            </a:r>
            <a:r>
              <a:rPr kumimoji="0" lang="en-GB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ist</a:t>
            </a: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 die Idee?</a:t>
            </a:r>
            <a:endParaRPr kumimoji="0" lang="en-GB" sz="2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0" name="Speech Bubble: Rectangle with Corners Rounded 9">
            <a:hlinkClick r:id="" action="ppaction://noaction">
              <a:snd r:embed="rId5" name="T1_W8_6.2.wav"/>
            </a:hlinkClick>
            <a:extLst>
              <a:ext uri="{FF2B5EF4-FFF2-40B4-BE49-F238E27FC236}">
                <a16:creationId xmlns:a16="http://schemas.microsoft.com/office/drawing/2014/main" id="{104028E3-2065-44CC-A9D3-3956E1C8A0E2}"/>
              </a:ext>
            </a:extLst>
          </p:cNvPr>
          <p:cNvSpPr/>
          <p:nvPr/>
        </p:nvSpPr>
        <p:spPr>
          <a:xfrm>
            <a:off x="914067" y="540014"/>
            <a:ext cx="1170765" cy="518040"/>
          </a:xfrm>
          <a:prstGeom prst="wedgeRoundRectCallout">
            <a:avLst>
              <a:gd name="adj1" fmla="val -62801"/>
              <a:gd name="adj2" fmla="val -9350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11" name="Graphic 10" descr="Teacher">
            <a:extLst>
              <a:ext uri="{FF2B5EF4-FFF2-40B4-BE49-F238E27FC236}">
                <a16:creationId xmlns:a16="http://schemas.microsoft.com/office/drawing/2014/main" id="{1867BE79-DC41-417E-898B-91131C71C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325320"/>
            <a:ext cx="914400" cy="914400"/>
          </a:xfrm>
          <a:prstGeom prst="rect">
            <a:avLst/>
          </a:prstGeom>
        </p:spPr>
      </p:pic>
      <p:sp>
        <p:nvSpPr>
          <p:cNvPr id="13" name="Google Shape;108;p3">
            <a:hlinkClick r:id="" action="ppaction://noaction">
              <a:snd r:embed="rId5" name="T1_W8_6.2.wav"/>
            </a:hlinkClick>
            <a:extLst>
              <a:ext uri="{FF2B5EF4-FFF2-40B4-BE49-F238E27FC236}">
                <a16:creationId xmlns:a16="http://schemas.microsoft.com/office/drawing/2014/main" id="{16F9B49F-B3A1-473F-91C6-CFF7DCBC4DF9}"/>
              </a:ext>
            </a:extLst>
          </p:cNvPr>
          <p:cNvSpPr txBox="1"/>
          <p:nvPr/>
        </p:nvSpPr>
        <p:spPr>
          <a:xfrm>
            <a:off x="923210" y="568222"/>
            <a:ext cx="1170765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defRPr/>
            </a:pPr>
            <a:r>
              <a:rPr kumimoji="0" lang="en-GB" sz="2400" i="0" u="none" strike="noStrike" kern="1200" cap="none" spc="-1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Hör</a:t>
            </a:r>
            <a:r>
              <a:rPr kumimoji="0" lang="en-GB" sz="2400" i="0" u="none" strike="noStrike" kern="1200" cap="none" spc="-1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 </a:t>
            </a:r>
            <a:r>
              <a:rPr kumimoji="0" lang="en-GB" sz="2400" i="0" u="none" strike="noStrike" kern="1200" cap="none" spc="-1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zu</a:t>
            </a:r>
            <a:endParaRPr kumimoji="0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687B71-5DE1-2273-AB3E-3821F90E6C06}"/>
              </a:ext>
            </a:extLst>
          </p:cNvPr>
          <p:cNvSpPr txBox="1"/>
          <p:nvPr/>
        </p:nvSpPr>
        <p:spPr>
          <a:xfrm>
            <a:off x="3386312" y="57016"/>
            <a:ext cx="7443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>
                <a:solidFill>
                  <a:srgbClr val="002060"/>
                </a:solidFill>
              </a:rPr>
              <a:t>Lias</a:t>
            </a:r>
            <a:r>
              <a:rPr lang="en-GB" sz="2400" dirty="0">
                <a:solidFill>
                  <a:srgbClr val="002060"/>
                </a:solidFill>
              </a:rPr>
              <a:t> is wondering what to draw. </a:t>
            </a:r>
            <a:br>
              <a:rPr lang="en-GB" sz="2400" dirty="0">
                <a:solidFill>
                  <a:srgbClr val="002060"/>
                </a:solidFill>
              </a:rPr>
            </a:br>
            <a:r>
              <a:rPr lang="en-GB" sz="2400" dirty="0">
                <a:solidFill>
                  <a:srgbClr val="002060"/>
                </a:solidFill>
              </a:rPr>
              <a:t>Which idea does he choose?</a:t>
            </a: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A38781F6-38C7-9FBC-D7A7-7E101E4B52F8}"/>
              </a:ext>
            </a:extLst>
          </p:cNvPr>
          <p:cNvSpPr/>
          <p:nvPr/>
        </p:nvSpPr>
        <p:spPr>
          <a:xfrm>
            <a:off x="923211" y="1673679"/>
            <a:ext cx="4241510" cy="3538402"/>
          </a:xfrm>
          <a:prstGeom prst="cloudCallout">
            <a:avLst>
              <a:gd name="adj1" fmla="val 61296"/>
              <a:gd name="adj2" fmla="val -49192"/>
            </a:avLst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 descr="A cartoon of a person&#10;&#10;Description automatically generated with low confidence">
            <a:extLst>
              <a:ext uri="{FF2B5EF4-FFF2-40B4-BE49-F238E27FC236}">
                <a16:creationId xmlns:a16="http://schemas.microsoft.com/office/drawing/2014/main" id="{D90F860E-9D77-9B9F-B143-1D903152BF9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785" y="1029846"/>
            <a:ext cx="1492767" cy="5687568"/>
          </a:xfrm>
          <a:prstGeom prst="rect">
            <a:avLst/>
          </a:prstGeom>
        </p:spPr>
      </p:pic>
      <p:sp>
        <p:nvSpPr>
          <p:cNvPr id="14" name="Thought Bubble: Cloud 13">
            <a:extLst>
              <a:ext uri="{FF2B5EF4-FFF2-40B4-BE49-F238E27FC236}">
                <a16:creationId xmlns:a16="http://schemas.microsoft.com/office/drawing/2014/main" id="{119DF7AB-455D-ADE6-0528-10B287A02A52}"/>
              </a:ext>
            </a:extLst>
          </p:cNvPr>
          <p:cNvSpPr/>
          <p:nvPr/>
        </p:nvSpPr>
        <p:spPr>
          <a:xfrm>
            <a:off x="7447673" y="1835223"/>
            <a:ext cx="4210927" cy="3376858"/>
          </a:xfrm>
          <a:prstGeom prst="cloudCallout">
            <a:avLst>
              <a:gd name="adj1" fmla="val -57981"/>
              <a:gd name="adj2" fmla="val -54369"/>
            </a:avLst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1FDAAC2E-D270-2525-6565-A002EFF47679}"/>
              </a:ext>
            </a:extLst>
          </p:cNvPr>
          <p:cNvSpPr/>
          <p:nvPr/>
        </p:nvSpPr>
        <p:spPr>
          <a:xfrm>
            <a:off x="1511021" y="5748482"/>
            <a:ext cx="1875291" cy="596396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a) </a:t>
            </a:r>
            <a:r>
              <a:rPr lang="en-GB" sz="2400" dirty="0" err="1">
                <a:solidFill>
                  <a:schemeClr val="bg1"/>
                </a:solidFill>
              </a:rPr>
              <a:t>Reise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CFD8C92E-5CC9-593A-C420-8736030FFCC0}"/>
              </a:ext>
            </a:extLst>
          </p:cNvPr>
          <p:cNvSpPr/>
          <p:nvPr/>
        </p:nvSpPr>
        <p:spPr>
          <a:xfrm>
            <a:off x="8805688" y="5738090"/>
            <a:ext cx="1875291" cy="596396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b) </a:t>
            </a:r>
            <a:r>
              <a:rPr lang="en-GB" sz="2400" dirty="0" err="1">
                <a:solidFill>
                  <a:schemeClr val="bg1"/>
                </a:solidFill>
              </a:rPr>
              <a:t>Riese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52DFC06-6719-31F4-4E7B-2DC7DC635C28}"/>
              </a:ext>
            </a:extLst>
          </p:cNvPr>
          <p:cNvSpPr/>
          <p:nvPr/>
        </p:nvSpPr>
        <p:spPr>
          <a:xfrm>
            <a:off x="1014984" y="5431536"/>
            <a:ext cx="3182112" cy="128587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0" name="Picture 2" descr="Free giant small big illustration">
            <a:extLst>
              <a:ext uri="{FF2B5EF4-FFF2-40B4-BE49-F238E27FC236}">
                <a16:creationId xmlns:a16="http://schemas.microsoft.com/office/drawing/2014/main" id="{3BB9CFA0-6A18-780F-D4A7-B2ACEDFF3E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8506" y="2356643"/>
            <a:ext cx="2172473" cy="2172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ree flight tickets air illustration">
            <a:extLst>
              <a:ext uri="{FF2B5EF4-FFF2-40B4-BE49-F238E27FC236}">
                <a16:creationId xmlns:a16="http://schemas.microsoft.com/office/drawing/2014/main" id="{CCC42085-E78E-B5B5-4057-8CC314995A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9" t="2499" r="18610"/>
          <a:stretch/>
        </p:blipFill>
        <p:spPr bwMode="auto">
          <a:xfrm>
            <a:off x="1751712" y="2356643"/>
            <a:ext cx="2501512" cy="2009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stomShape 23">
            <a:hlinkClick r:id="" action="ppaction://noaction">
              <a:snd r:embed="rId11" name="T1_W8_6.5.wav"/>
            </a:hlinkClick>
            <a:extLst>
              <a:ext uri="{FF2B5EF4-FFF2-40B4-BE49-F238E27FC236}">
                <a16:creationId xmlns:a16="http://schemas.microsoft.com/office/drawing/2014/main" id="{0E1F47CC-88C8-32F1-ADB5-FBD16E4A83A2}"/>
              </a:ext>
            </a:extLst>
          </p:cNvPr>
          <p:cNvSpPr/>
          <p:nvPr/>
        </p:nvSpPr>
        <p:spPr>
          <a:xfrm>
            <a:off x="272823" y="5876295"/>
            <a:ext cx="464040" cy="396360"/>
          </a:xfrm>
          <a:prstGeom prst="actionButtonBlank">
            <a:avLst/>
          </a:prstGeom>
          <a:solidFill>
            <a:srgbClr val="002060"/>
          </a:solidFill>
          <a:ln>
            <a:solidFill>
              <a:srgbClr val="FFC000"/>
            </a:solidFill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-1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DejaVu Sans"/>
              </a:rPr>
              <a:t>3</a:t>
            </a:r>
            <a:endParaRPr kumimoji="0" lang="en-GB" sz="2000" b="0" i="0" u="none" strike="noStrike" kern="1200" cap="none" spc="-1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646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985FB-F7F0-4622-AB6F-A5BEAD131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0576" y="1239720"/>
            <a:ext cx="1241424" cy="424815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GB" sz="2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hören</a:t>
            </a:r>
            <a:endParaRPr lang="en-GB" sz="20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9539B62-6DA1-466A-8C8E-3DE4D37C779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625" y="0"/>
            <a:ext cx="1097375" cy="1402202"/>
          </a:xfrm>
          <a:prstGeom prst="rect">
            <a:avLst/>
          </a:prstGeom>
        </p:spPr>
      </p:pic>
      <p:sp>
        <p:nvSpPr>
          <p:cNvPr id="12" name="CustomShape 6">
            <a:hlinkClick r:id="" action="ppaction://noaction">
              <a:snd r:embed="rId4" name="T1_W8_6.1.wav"/>
            </a:hlinkClick>
            <a:extLst>
              <a:ext uri="{FF2B5EF4-FFF2-40B4-BE49-F238E27FC236}">
                <a16:creationId xmlns:a16="http://schemas.microsoft.com/office/drawing/2014/main" id="{FA8AED60-423A-4B76-8C13-0B79F3041BF0}"/>
              </a:ext>
            </a:extLst>
          </p:cNvPr>
          <p:cNvSpPr/>
          <p:nvPr/>
        </p:nvSpPr>
        <p:spPr>
          <a:xfrm>
            <a:off x="114389" y="0"/>
            <a:ext cx="8125560" cy="51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Was </a:t>
            </a:r>
            <a:r>
              <a:rPr kumimoji="0" lang="en-GB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ist</a:t>
            </a: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 die Idee?</a:t>
            </a:r>
            <a:endParaRPr kumimoji="0" lang="en-GB" sz="2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0" name="Speech Bubble: Rectangle with Corners Rounded 9">
            <a:hlinkClick r:id="" action="ppaction://noaction">
              <a:snd r:embed="rId5" name="T1_W8_6.2.wav"/>
            </a:hlinkClick>
            <a:extLst>
              <a:ext uri="{FF2B5EF4-FFF2-40B4-BE49-F238E27FC236}">
                <a16:creationId xmlns:a16="http://schemas.microsoft.com/office/drawing/2014/main" id="{104028E3-2065-44CC-A9D3-3956E1C8A0E2}"/>
              </a:ext>
            </a:extLst>
          </p:cNvPr>
          <p:cNvSpPr/>
          <p:nvPr/>
        </p:nvSpPr>
        <p:spPr>
          <a:xfrm>
            <a:off x="914067" y="540014"/>
            <a:ext cx="1170765" cy="518040"/>
          </a:xfrm>
          <a:prstGeom prst="wedgeRoundRectCallout">
            <a:avLst>
              <a:gd name="adj1" fmla="val -62801"/>
              <a:gd name="adj2" fmla="val -9350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11" name="Graphic 10" descr="Teacher">
            <a:extLst>
              <a:ext uri="{FF2B5EF4-FFF2-40B4-BE49-F238E27FC236}">
                <a16:creationId xmlns:a16="http://schemas.microsoft.com/office/drawing/2014/main" id="{1867BE79-DC41-417E-898B-91131C71C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325320"/>
            <a:ext cx="914400" cy="914400"/>
          </a:xfrm>
          <a:prstGeom prst="rect">
            <a:avLst/>
          </a:prstGeom>
        </p:spPr>
      </p:pic>
      <p:sp>
        <p:nvSpPr>
          <p:cNvPr id="13" name="Google Shape;108;p3">
            <a:hlinkClick r:id="" action="ppaction://noaction">
              <a:snd r:embed="rId5" name="T1_W8_6.2.wav"/>
            </a:hlinkClick>
            <a:extLst>
              <a:ext uri="{FF2B5EF4-FFF2-40B4-BE49-F238E27FC236}">
                <a16:creationId xmlns:a16="http://schemas.microsoft.com/office/drawing/2014/main" id="{16F9B49F-B3A1-473F-91C6-CFF7DCBC4DF9}"/>
              </a:ext>
            </a:extLst>
          </p:cNvPr>
          <p:cNvSpPr txBox="1"/>
          <p:nvPr/>
        </p:nvSpPr>
        <p:spPr>
          <a:xfrm>
            <a:off x="923211" y="568222"/>
            <a:ext cx="130567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defRPr/>
            </a:pPr>
            <a:r>
              <a:rPr kumimoji="0" lang="en-GB" sz="2400" i="0" u="none" strike="noStrike" kern="1200" cap="none" spc="-1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Hör</a:t>
            </a:r>
            <a:r>
              <a:rPr kumimoji="0" lang="en-GB" sz="2400" i="0" u="none" strike="noStrike" kern="1200" cap="none" spc="-1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 </a:t>
            </a:r>
            <a:r>
              <a:rPr kumimoji="0" lang="en-GB" sz="2400" i="0" u="none" strike="noStrike" kern="1200" cap="none" spc="-1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zu</a:t>
            </a:r>
            <a:endParaRPr kumimoji="0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687B71-5DE1-2273-AB3E-3821F90E6C06}"/>
              </a:ext>
            </a:extLst>
          </p:cNvPr>
          <p:cNvSpPr txBox="1"/>
          <p:nvPr/>
        </p:nvSpPr>
        <p:spPr>
          <a:xfrm>
            <a:off x="3386312" y="57016"/>
            <a:ext cx="7443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>
                <a:solidFill>
                  <a:srgbClr val="002060"/>
                </a:solidFill>
              </a:rPr>
              <a:t>Lias</a:t>
            </a:r>
            <a:r>
              <a:rPr lang="en-GB" sz="2400" dirty="0">
                <a:solidFill>
                  <a:srgbClr val="002060"/>
                </a:solidFill>
              </a:rPr>
              <a:t> is wondering what to draw. </a:t>
            </a:r>
            <a:br>
              <a:rPr lang="en-GB" sz="2400" dirty="0">
                <a:solidFill>
                  <a:srgbClr val="002060"/>
                </a:solidFill>
              </a:rPr>
            </a:br>
            <a:r>
              <a:rPr lang="en-GB" sz="2400" dirty="0">
                <a:solidFill>
                  <a:srgbClr val="002060"/>
                </a:solidFill>
              </a:rPr>
              <a:t>Which idea does he choose?</a:t>
            </a: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A38781F6-38C7-9FBC-D7A7-7E101E4B52F8}"/>
              </a:ext>
            </a:extLst>
          </p:cNvPr>
          <p:cNvSpPr/>
          <p:nvPr/>
        </p:nvSpPr>
        <p:spPr>
          <a:xfrm>
            <a:off x="923211" y="1673679"/>
            <a:ext cx="4241510" cy="3538402"/>
          </a:xfrm>
          <a:prstGeom prst="cloudCallout">
            <a:avLst>
              <a:gd name="adj1" fmla="val 61296"/>
              <a:gd name="adj2" fmla="val -49192"/>
            </a:avLst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 descr="A cartoon of a person&#10;&#10;Description automatically generated with low confidence">
            <a:extLst>
              <a:ext uri="{FF2B5EF4-FFF2-40B4-BE49-F238E27FC236}">
                <a16:creationId xmlns:a16="http://schemas.microsoft.com/office/drawing/2014/main" id="{D90F860E-9D77-9B9F-B143-1D903152BF9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785" y="1029846"/>
            <a:ext cx="1492767" cy="5687568"/>
          </a:xfrm>
          <a:prstGeom prst="rect">
            <a:avLst/>
          </a:prstGeom>
        </p:spPr>
      </p:pic>
      <p:sp>
        <p:nvSpPr>
          <p:cNvPr id="14" name="Thought Bubble: Cloud 13">
            <a:extLst>
              <a:ext uri="{FF2B5EF4-FFF2-40B4-BE49-F238E27FC236}">
                <a16:creationId xmlns:a16="http://schemas.microsoft.com/office/drawing/2014/main" id="{119DF7AB-455D-ADE6-0528-10B287A02A52}"/>
              </a:ext>
            </a:extLst>
          </p:cNvPr>
          <p:cNvSpPr/>
          <p:nvPr/>
        </p:nvSpPr>
        <p:spPr>
          <a:xfrm>
            <a:off x="7447673" y="1835223"/>
            <a:ext cx="4210927" cy="3376858"/>
          </a:xfrm>
          <a:prstGeom prst="cloudCallout">
            <a:avLst>
              <a:gd name="adj1" fmla="val -57981"/>
              <a:gd name="adj2" fmla="val -54369"/>
            </a:avLst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1FDAAC2E-D270-2525-6565-A002EFF47679}"/>
              </a:ext>
            </a:extLst>
          </p:cNvPr>
          <p:cNvSpPr/>
          <p:nvPr/>
        </p:nvSpPr>
        <p:spPr>
          <a:xfrm>
            <a:off x="1511021" y="5748482"/>
            <a:ext cx="1875291" cy="596396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a) Wiese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CFD8C92E-5CC9-593A-C420-8736030FFCC0}"/>
              </a:ext>
            </a:extLst>
          </p:cNvPr>
          <p:cNvSpPr/>
          <p:nvPr/>
        </p:nvSpPr>
        <p:spPr>
          <a:xfrm>
            <a:off x="8805688" y="5738090"/>
            <a:ext cx="1875291" cy="596396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b) Weise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52DFC06-6719-31F4-4E7B-2DC7DC635C28}"/>
              </a:ext>
            </a:extLst>
          </p:cNvPr>
          <p:cNvSpPr/>
          <p:nvPr/>
        </p:nvSpPr>
        <p:spPr>
          <a:xfrm>
            <a:off x="8215549" y="5382769"/>
            <a:ext cx="3182112" cy="128587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CustomShape 23">
            <a:hlinkClick r:id="" action="ppaction://noaction">
              <a:snd r:embed="rId9" name="T1_W8_6.6.wav"/>
            </a:hlinkClick>
            <a:extLst>
              <a:ext uri="{FF2B5EF4-FFF2-40B4-BE49-F238E27FC236}">
                <a16:creationId xmlns:a16="http://schemas.microsoft.com/office/drawing/2014/main" id="{540B2208-06E2-BFFA-FCCD-12C3A7F451C6}"/>
              </a:ext>
            </a:extLst>
          </p:cNvPr>
          <p:cNvSpPr/>
          <p:nvPr/>
        </p:nvSpPr>
        <p:spPr>
          <a:xfrm>
            <a:off x="272823" y="5876295"/>
            <a:ext cx="464040" cy="396360"/>
          </a:xfrm>
          <a:prstGeom prst="actionButtonBlank">
            <a:avLst/>
          </a:prstGeom>
          <a:solidFill>
            <a:srgbClr val="002060"/>
          </a:solidFill>
          <a:ln>
            <a:solidFill>
              <a:srgbClr val="FFC000"/>
            </a:solidFill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spc="-1" dirty="0">
                <a:solidFill>
                  <a:schemeClr val="bg1"/>
                </a:solidFill>
                <a:latin typeface="Century Gothic" panose="020B0502020202020204" pitchFamily="34" charset="0"/>
              </a:rPr>
              <a:t>4</a:t>
            </a:r>
            <a:endParaRPr kumimoji="0" lang="en-GB" sz="2000" b="0" i="0" u="none" strike="noStrike" kern="1200" cap="none" spc="-1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1026" name="Picture 2" descr="Free silhouette musical clef vector">
            <a:extLst>
              <a:ext uri="{FF2B5EF4-FFF2-40B4-BE49-F238E27FC236}">
                <a16:creationId xmlns:a16="http://schemas.microsoft.com/office/drawing/2014/main" id="{CA5A0474-3B6F-8816-63B4-35BDBA978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3166" y="2904255"/>
            <a:ext cx="2680333" cy="1645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ree flower meadow wildflowers meadow flowers illustration">
            <a:extLst>
              <a:ext uri="{FF2B5EF4-FFF2-40B4-BE49-F238E27FC236}">
                <a16:creationId xmlns:a16="http://schemas.microsoft.com/office/drawing/2014/main" id="{61F6AC2D-ECC6-8F0E-24BA-64EFE7EE52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761" y="2597859"/>
            <a:ext cx="2283019" cy="1510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2779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Custom 2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2361</Words>
  <Application>Microsoft Office PowerPoint</Application>
  <PresentationFormat>Widescreen</PresentationFormat>
  <Paragraphs>352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Century gothic</vt:lpstr>
      <vt:lpstr>Century gothic</vt:lpstr>
      <vt:lpstr>Modern Love</vt:lpstr>
      <vt:lpstr>Symbol</vt:lpstr>
      <vt:lpstr>Wingdings</vt:lpstr>
      <vt:lpstr>1_Office Theme</vt:lpstr>
      <vt:lpstr>Describing me and others</vt:lpstr>
      <vt:lpstr>aussprechen</vt:lpstr>
      <vt:lpstr>aussprechen</vt:lpstr>
      <vt:lpstr>aussprechen</vt:lpstr>
      <vt:lpstr>aussprechen</vt:lpstr>
      <vt:lpstr>hören</vt:lpstr>
      <vt:lpstr>hören</vt:lpstr>
      <vt:lpstr>hören</vt:lpstr>
      <vt:lpstr>hören</vt:lpstr>
      <vt:lpstr>hören</vt:lpstr>
      <vt:lpstr>Vokabeln</vt:lpstr>
      <vt:lpstr>Vokabeln</vt:lpstr>
      <vt:lpstr>Vokabeln</vt:lpstr>
      <vt:lpstr>Vokabeln</vt:lpstr>
      <vt:lpstr>Vokabeln</vt:lpstr>
      <vt:lpstr>Vokabeln</vt:lpstr>
      <vt:lpstr>Wie? </vt:lpstr>
      <vt:lpstr>lesen</vt:lpstr>
      <vt:lpstr>Kultur</vt:lpstr>
      <vt:lpstr>Kultur</vt:lpstr>
      <vt:lpstr>Kultur</vt:lpstr>
      <vt:lpstr>Kultur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Describing me and others</dc:title>
  <dc:creator>Rachel Hawkes</dc:creator>
  <cp:lastModifiedBy>Charlotte Moss</cp:lastModifiedBy>
  <cp:revision>41</cp:revision>
  <dcterms:created xsi:type="dcterms:W3CDTF">2021-07-02T19:27:01Z</dcterms:created>
  <dcterms:modified xsi:type="dcterms:W3CDTF">2023-07-20T12:18:37Z</dcterms:modified>
</cp:coreProperties>
</file>