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10" r:id="rId4"/>
  </p:sldMasterIdLst>
  <p:notesMasterIdLst>
    <p:notesMasterId r:id="rId20"/>
  </p:notesMasterIdLst>
  <p:sldIdLst>
    <p:sldId id="257" r:id="rId5"/>
    <p:sldId id="376" r:id="rId6"/>
    <p:sldId id="789" r:id="rId7"/>
    <p:sldId id="790" r:id="rId8"/>
    <p:sldId id="604" r:id="rId9"/>
    <p:sldId id="1010" r:id="rId10"/>
    <p:sldId id="1011" r:id="rId11"/>
    <p:sldId id="1012" r:id="rId12"/>
    <p:sldId id="1013" r:id="rId13"/>
    <p:sldId id="1014" r:id="rId14"/>
    <p:sldId id="512" r:id="rId15"/>
    <p:sldId id="504" r:id="rId16"/>
    <p:sldId id="936" r:id="rId17"/>
    <p:sldId id="1015" r:id="rId18"/>
    <p:sldId id="10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5" autoAdjust="0"/>
    <p:restoredTop sz="60924" autoAdjust="0"/>
  </p:normalViewPr>
  <p:slideViewPr>
    <p:cSldViewPr snapToGrid="0">
      <p:cViewPr varScale="1">
        <p:scale>
          <a:sx n="62" d="100"/>
          <a:sy n="62" d="100"/>
        </p:scale>
        <p:origin x="1448" y="52"/>
      </p:cViewPr>
      <p:guideLst/>
    </p:cSldViewPr>
  </p:slideViewPr>
  <p:outlineViewPr>
    <p:cViewPr>
      <p:scale>
        <a:sx n="33" d="100"/>
        <a:sy n="33" d="100"/>
      </p:scale>
      <p:origin x="0" y="0"/>
    </p:cViewPr>
  </p:outlineViewPr>
  <p:notesTextViewPr>
    <p:cViewPr>
      <p:scale>
        <a:sx n="3" d="2"/>
        <a:sy n="3" d="2"/>
      </p:scale>
      <p:origin x="0" y="-116"/>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D4D7E0F5-D48E-469E-AA90-964E51159580}"/>
    <pc:docChg chg="modSld">
      <pc:chgData name="Charlotte Moss" userId="17b589c9-cb67-41ed-a894-f82ca12b573d" providerId="ADAL" clId="{D4D7E0F5-D48E-469E-AA90-964E51159580}" dt="2023-07-20T14:06:54.656" v="4" actId="20577"/>
      <pc:docMkLst>
        <pc:docMk/>
      </pc:docMkLst>
      <pc:sldChg chg="modNotesTx">
        <pc:chgData name="Charlotte Moss" userId="17b589c9-cb67-41ed-a894-f82ca12b573d" providerId="ADAL" clId="{D4D7E0F5-D48E-469E-AA90-964E51159580}" dt="2023-07-20T13:54:28.599" v="1" actId="6549"/>
        <pc:sldMkLst>
          <pc:docMk/>
          <pc:sldMk cId="0" sldId="257"/>
        </pc:sldMkLst>
      </pc:sldChg>
      <pc:sldChg chg="modNotesTx">
        <pc:chgData name="Charlotte Moss" userId="17b589c9-cb67-41ed-a894-f82ca12b573d" providerId="ADAL" clId="{D4D7E0F5-D48E-469E-AA90-964E51159580}" dt="2023-07-20T14:06:54.656" v="4" actId="20577"/>
        <pc:sldMkLst>
          <pc:docMk/>
          <pc:sldMk cId="1367498008" sldId="10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[w] </a:t>
            </a:r>
            <a:r>
              <a:rPr lang="en-GB" sz="1800" b="1" i="0" strike="noStrike" spc="-1" dirty="0" err="1">
                <a:solidFill>
                  <a:srgbClr val="002060"/>
                </a:solidFill>
                <a:latin typeface="Century Gothic"/>
                <a:ea typeface="Century Gothic"/>
              </a:rPr>
              <a:t>Antwort</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[522] </a:t>
            </a:r>
            <a:r>
              <a:rPr lang="en-GB" sz="1800" b="1" i="0" strike="noStrike" spc="-1" dirty="0" err="1">
                <a:solidFill>
                  <a:srgbClr val="002060"/>
                </a:solidFill>
                <a:latin typeface="Century Gothic"/>
                <a:ea typeface="Century Gothic"/>
              </a:rPr>
              <a:t>gewinnen</a:t>
            </a:r>
            <a:r>
              <a:rPr lang="en-GB" sz="1800" b="0" i="0" strike="noStrike" spc="-1" dirty="0">
                <a:solidFill>
                  <a:srgbClr val="002060"/>
                </a:solidFill>
                <a:latin typeface="Century Gothic"/>
                <a:ea typeface="Century Gothic"/>
              </a:rPr>
              <a:t> [372]  </a:t>
            </a:r>
            <a:r>
              <a:rPr lang="en-GB" sz="1800" b="1" i="0" strike="noStrike" spc="-1" dirty="0" err="1">
                <a:solidFill>
                  <a:srgbClr val="002060"/>
                </a:solidFill>
                <a:latin typeface="Century Gothic"/>
                <a:ea typeface="Century Gothic"/>
              </a:rPr>
              <a:t>ja</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[45] </a:t>
            </a:r>
            <a:r>
              <a:rPr lang="en-GB" sz="1800" b="1" i="0" strike="noStrike" spc="-1" dirty="0" err="1">
                <a:solidFill>
                  <a:srgbClr val="002060"/>
                </a:solidFill>
                <a:latin typeface="Century Gothic"/>
                <a:ea typeface="Century Gothic"/>
              </a:rPr>
              <a:t>wahr</a:t>
            </a:r>
            <a:r>
              <a:rPr lang="en-GB" sz="1800" b="0" i="0" strike="noStrike" spc="-1" dirty="0">
                <a:solidFill>
                  <a:srgbClr val="002060"/>
                </a:solidFill>
                <a:latin typeface="Century Gothic"/>
                <a:ea typeface="Century Gothic"/>
              </a:rPr>
              <a:t> [737] </a:t>
            </a:r>
            <a:r>
              <a:rPr lang="en-GB" sz="1800" b="1" i="0" strike="noStrike" spc="-1" dirty="0">
                <a:solidFill>
                  <a:srgbClr val="002060"/>
                </a:solidFill>
                <a:latin typeface="Century Gothic"/>
                <a:ea typeface="Century Gothic"/>
              </a:rPr>
              <a:t>Wasser </a:t>
            </a:r>
            <a:r>
              <a:rPr lang="en-GB" sz="1800" b="0" i="0" strike="noStrike" spc="-1" dirty="0">
                <a:solidFill>
                  <a:srgbClr val="002060"/>
                </a:solidFill>
                <a:latin typeface="Century Gothic"/>
                <a:ea typeface="Century Gothic"/>
              </a:rPr>
              <a:t> [254] </a:t>
            </a:r>
            <a:r>
              <a:rPr lang="en-GB" sz="1800" b="1" i="0" strike="noStrike" spc="-1" dirty="0">
                <a:solidFill>
                  <a:srgbClr val="002060"/>
                </a:solidFill>
                <a:latin typeface="Century Gothic"/>
                <a:ea typeface="Century Gothic"/>
              </a:rPr>
              <a:t>Welt </a:t>
            </a:r>
            <a:r>
              <a:rPr lang="en-GB" sz="1800" b="0" i="0" strike="noStrike" spc="-1" dirty="0">
                <a:solidFill>
                  <a:srgbClr val="002060"/>
                </a:solidFill>
                <a:latin typeface="Century Gothic"/>
                <a:ea typeface="Century Gothic"/>
              </a:rPr>
              <a:t>[164] </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a:t>
            </a:r>
          </a:p>
          <a:p>
            <a:pPr marL="216000" indent="-216000">
              <a:lnSpc>
                <a:spcPct val="100000"/>
              </a:lnSpc>
            </a:pPr>
            <a:r>
              <a:rPr lang="it-IT" sz="1800" b="0" strike="noStrike" spc="-1" dirty="0">
                <a:solidFill>
                  <a:srgbClr val="002060"/>
                </a:solidFill>
                <a:latin typeface="Century Gothic"/>
                <a:ea typeface="Century Gothic"/>
              </a:rPr>
              <a:t>New words in </a:t>
            </a:r>
            <a:r>
              <a:rPr lang="it-IT" sz="1800" b="0" strike="noStrike" spc="-1" dirty="0" err="1">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de-DE" sz="1800" b="1" strike="noStrike" spc="-1" dirty="0">
                <a:solidFill>
                  <a:srgbClr val="002060"/>
                </a:solidFill>
                <a:latin typeface="Century Gothic"/>
                <a:ea typeface="Century Gothic"/>
              </a:rPr>
              <a:t>alt </a:t>
            </a:r>
            <a:r>
              <a:rPr lang="de-DE" sz="1800" b="0" strike="noStrike" spc="-1" dirty="0">
                <a:solidFill>
                  <a:srgbClr val="002060"/>
                </a:solidFill>
                <a:latin typeface="Century Gothic"/>
                <a:ea typeface="Century Gothic"/>
              </a:rPr>
              <a:t>[138] </a:t>
            </a:r>
            <a:r>
              <a:rPr lang="de-DE" sz="1800" b="1" strike="noStrike" spc="-1" dirty="0">
                <a:solidFill>
                  <a:srgbClr val="002060"/>
                </a:solidFill>
                <a:latin typeface="Century Gothic"/>
                <a:ea typeface="Century Gothic"/>
              </a:rPr>
              <a:t>neu </a:t>
            </a:r>
            <a:r>
              <a:rPr lang="de-DE" sz="1800" b="0" strike="noStrike" spc="-1" dirty="0">
                <a:solidFill>
                  <a:srgbClr val="002060"/>
                </a:solidFill>
                <a:latin typeface="Century Gothic"/>
                <a:ea typeface="Century Gothic"/>
              </a:rPr>
              <a:t>[84] </a:t>
            </a:r>
            <a:r>
              <a:rPr lang="de-DE" sz="1800" b="1" strike="noStrike" spc="-1" dirty="0">
                <a:solidFill>
                  <a:srgbClr val="002060"/>
                </a:solidFill>
                <a:latin typeface="Century Gothic"/>
                <a:ea typeface="Century Gothic"/>
              </a:rPr>
              <a:t>lang </a:t>
            </a:r>
            <a:r>
              <a:rPr lang="de-DE" sz="1800" b="0" strike="noStrike" spc="-1" dirty="0">
                <a:solidFill>
                  <a:srgbClr val="002060"/>
                </a:solidFill>
                <a:latin typeface="Century Gothic"/>
                <a:ea typeface="Century Gothic"/>
              </a:rPr>
              <a:t>[97] </a:t>
            </a:r>
            <a:r>
              <a:rPr lang="de-DE" sz="1800" b="1" strike="noStrike" spc="-1" dirty="0">
                <a:solidFill>
                  <a:srgbClr val="002060"/>
                </a:solidFill>
                <a:latin typeface="Century Gothic"/>
                <a:ea typeface="Century Gothic"/>
              </a:rPr>
              <a:t>rund </a:t>
            </a:r>
            <a:r>
              <a:rPr lang="de-DE" sz="1800" b="0" strike="noStrike" spc="-1" dirty="0">
                <a:solidFill>
                  <a:srgbClr val="002060"/>
                </a:solidFill>
                <a:latin typeface="Century Gothic"/>
                <a:ea typeface="Century Gothic"/>
              </a:rPr>
              <a:t>[296]</a:t>
            </a:r>
          </a:p>
          <a:p>
            <a:pPr marL="216000" indent="-216000">
              <a:lnSpc>
                <a:spcPct val="100000"/>
              </a:lnSpc>
            </a:pPr>
            <a:r>
              <a:rPr lang="it-IT" sz="1800" b="0" strike="noStrike" spc="-1" dirty="0" err="1">
                <a:solidFill>
                  <a:srgbClr val="002060"/>
                </a:solidFill>
                <a:effectLst/>
                <a:latin typeface="Century Gothic"/>
                <a:ea typeface="+mn-ea"/>
                <a:cs typeface="+mn-cs"/>
              </a:rPr>
              <a:t>Revisit</a:t>
            </a:r>
            <a:r>
              <a:rPr lang="it-IT" sz="1800" b="0" strike="noStrike" spc="-1" dirty="0">
                <a:solidFill>
                  <a:srgbClr val="002060"/>
                </a:solidFill>
                <a:effectLst/>
                <a:latin typeface="Century Gothic"/>
                <a:ea typeface="+mn-ea"/>
                <a:cs typeface="+mn-cs"/>
              </a:rPr>
              <a:t> 1: Ding [370] </a:t>
            </a:r>
            <a:r>
              <a:rPr lang="it-IT" sz="1800" b="0" strike="noStrike" spc="-1" dirty="0" err="1">
                <a:solidFill>
                  <a:srgbClr val="002060"/>
                </a:solidFill>
                <a:effectLst/>
                <a:latin typeface="Century Gothic"/>
                <a:ea typeface="+mn-ea"/>
                <a:cs typeface="+mn-cs"/>
              </a:rPr>
              <a:t>Farbe</a:t>
            </a:r>
            <a:r>
              <a:rPr lang="it-IT" sz="1800" b="0" strike="noStrike" spc="-1" dirty="0">
                <a:solidFill>
                  <a:srgbClr val="002060"/>
                </a:solidFill>
                <a:effectLst/>
                <a:latin typeface="Century Gothic"/>
                <a:ea typeface="+mn-ea"/>
                <a:cs typeface="+mn-cs"/>
              </a:rPr>
              <a:t> [1079] </a:t>
            </a:r>
            <a:r>
              <a:rPr lang="it-IT" sz="1800" b="0" strike="noStrike" spc="-1" dirty="0" err="1">
                <a:solidFill>
                  <a:srgbClr val="002060"/>
                </a:solidFill>
                <a:effectLst/>
                <a:latin typeface="Century Gothic"/>
                <a:ea typeface="+mn-ea"/>
                <a:cs typeface="+mn-cs"/>
              </a:rPr>
              <a:t>Ort</a:t>
            </a:r>
            <a:r>
              <a:rPr lang="it-IT" sz="1800" b="0" strike="noStrike" spc="-1" dirty="0">
                <a:solidFill>
                  <a:srgbClr val="002060"/>
                </a:solidFill>
                <a:effectLst/>
                <a:latin typeface="Century Gothic"/>
                <a:ea typeface="+mn-ea"/>
                <a:cs typeface="+mn-cs"/>
              </a:rPr>
              <a:t> [341]  </a:t>
            </a:r>
            <a:r>
              <a:rPr lang="it-IT" sz="1800" b="0" strike="noStrike" spc="-1" dirty="0" err="1">
                <a:solidFill>
                  <a:srgbClr val="002060"/>
                </a:solidFill>
                <a:effectLst/>
                <a:latin typeface="Century Gothic"/>
                <a:ea typeface="+mn-ea"/>
                <a:cs typeface="+mn-cs"/>
              </a:rPr>
              <a:t>Person</a:t>
            </a:r>
            <a:r>
              <a:rPr lang="it-IT" sz="1800" b="0" strike="noStrike" spc="-1" dirty="0">
                <a:solidFill>
                  <a:srgbClr val="002060"/>
                </a:solidFill>
                <a:effectLst/>
                <a:latin typeface="Century Gothic"/>
                <a:ea typeface="+mn-ea"/>
                <a:cs typeface="+mn-cs"/>
              </a:rPr>
              <a:t> [357] </a:t>
            </a:r>
            <a:r>
              <a:rPr lang="it-IT" sz="1800" b="0" strike="noStrike" spc="-1" dirty="0" err="1">
                <a:solidFill>
                  <a:srgbClr val="002060"/>
                </a:solidFill>
                <a:effectLst/>
                <a:latin typeface="Century Gothic"/>
                <a:ea typeface="+mn-ea"/>
                <a:cs typeface="+mn-cs"/>
              </a:rPr>
              <a:t>klar</a:t>
            </a:r>
            <a:r>
              <a:rPr lang="it-IT" sz="1800" b="0" strike="noStrike" spc="-1" dirty="0">
                <a:solidFill>
                  <a:srgbClr val="002060"/>
                </a:solidFill>
                <a:effectLst/>
                <a:latin typeface="Century Gothic"/>
                <a:ea typeface="+mn-ea"/>
                <a:cs typeface="+mn-cs"/>
              </a:rPr>
              <a:t> [239] </a:t>
            </a:r>
            <a:r>
              <a:rPr lang="it-IT" sz="1800" b="0" strike="noStrike" spc="-1" dirty="0" err="1">
                <a:solidFill>
                  <a:srgbClr val="002060"/>
                </a:solidFill>
                <a:effectLst/>
                <a:latin typeface="Century Gothic"/>
                <a:ea typeface="+mn-ea"/>
                <a:cs typeface="+mn-cs"/>
              </a:rPr>
              <a:t>oder</a:t>
            </a:r>
            <a:r>
              <a:rPr lang="it-IT" sz="1800" b="0" strike="noStrike" spc="-1" dirty="0">
                <a:solidFill>
                  <a:srgbClr val="002060"/>
                </a:solidFill>
                <a:effectLst/>
                <a:latin typeface="Century Gothic"/>
                <a:ea typeface="+mn-ea"/>
                <a:cs typeface="+mn-cs"/>
              </a:rPr>
              <a:t> [35]</a:t>
            </a:r>
          </a:p>
          <a:p>
            <a:pPr marL="216000" indent="-216000">
              <a:lnSpc>
                <a:spcPct val="100000"/>
              </a:lnSpc>
            </a:pPr>
            <a:r>
              <a:rPr lang="it-IT" sz="1800" b="0" strike="noStrike" spc="-1" dirty="0" err="1">
                <a:solidFill>
                  <a:srgbClr val="002060"/>
                </a:solidFill>
                <a:effectLst/>
                <a:latin typeface="Century Gothic"/>
                <a:ea typeface="+mn-ea"/>
                <a:cs typeface="+mn-cs"/>
              </a:rPr>
              <a:t>Revisit</a:t>
            </a:r>
            <a:r>
              <a:rPr lang="it-IT" sz="1800" b="0" strike="noStrike" spc="-1" dirty="0">
                <a:solidFill>
                  <a:srgbClr val="002060"/>
                </a:solidFill>
                <a:effectLst/>
                <a:latin typeface="Century Gothic"/>
                <a:ea typeface="+mn-ea"/>
                <a:cs typeface="+mn-cs"/>
              </a:rPr>
              <a:t> 2: </a:t>
            </a:r>
            <a:r>
              <a:rPr lang="de-DE" sz="1800" b="0" strike="noStrike" spc="-1" dirty="0">
                <a:solidFill>
                  <a:srgbClr val="002060"/>
                </a:solidFill>
                <a:effectLst/>
                <a:latin typeface="Century Gothic"/>
                <a:ea typeface="+mn-ea"/>
                <a:cs typeface="+mn-cs"/>
              </a:rPr>
              <a:t>ich [10] er [15] sie [7] sein1, bin, ist [4] da [239] hier [68] Guten Morgen  [n/a] Hallo [1077] ja [45] nein [148]</a:t>
            </a:r>
          </a:p>
          <a:p>
            <a:pPr marL="216000" indent="-216000">
              <a:lnSpc>
                <a:spcPct val="100000"/>
              </a:lnSpc>
            </a:pPr>
            <a:endParaRPr lang="en-GB" sz="1600" dirty="0">
              <a:solidFill>
                <a:sysClr val="windowText" lastClr="000000"/>
              </a:solidFill>
              <a:effectLst/>
              <a:latin typeface="+mn-lt"/>
              <a:ea typeface="+mn-ea"/>
              <a:cs typeface="+mn-cs"/>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600" b="0" strike="noStrike" spc="-1" dirty="0">
                <a:solidFill>
                  <a:srgbClr val="000000"/>
                </a:solidFill>
                <a:latin typeface="Calibri"/>
                <a:ea typeface="Calibri"/>
              </a:rPr>
              <a:t>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246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9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480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96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a:t>
            </a:r>
            <a:r>
              <a:rPr lang="en-GB" b="0" dirty="0"/>
              <a:t>(1 minute for practice + 1 minute for saying them out loud x 2 rounds)</a:t>
            </a:r>
            <a:br>
              <a:rPr lang="en-GB" dirty="0"/>
            </a:br>
            <a:br>
              <a:rPr lang="en-GB" b="1" dirty="0"/>
            </a:br>
            <a:r>
              <a:rPr lang="en-GB" b="1" dirty="0"/>
              <a:t>Aim: </a:t>
            </a:r>
            <a:r>
              <a:rPr lang="en-GB" b="0" dirty="0"/>
              <a:t>to practise SSC knowledge with a mixture of known and unknown words. The time limit helps automatization.</a:t>
            </a:r>
            <a:br>
              <a:rPr lang="en-GB" dirty="0"/>
            </a:br>
            <a:br>
              <a:rPr lang="en-GB" dirty="0"/>
            </a:br>
            <a:r>
              <a:rPr lang="en-GB" b="1" dirty="0"/>
              <a:t>Procedure:</a:t>
            </a:r>
            <a:br>
              <a:rPr lang="en-GB" dirty="0"/>
            </a:br>
            <a:r>
              <a:rPr lang="en-GB" dirty="0"/>
              <a:t>1. Students take 60 seconds to practise saying the words out loud to themselves. Click LOS! to start the timer.</a:t>
            </a:r>
          </a:p>
          <a:p>
            <a:r>
              <a:rPr lang="en-GB"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teacher clicks and each word flashes a couple of times before disappearing. Students have to pronounce the word (in chorus).</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Antwort</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[522]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Auf</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Wiedersehen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[n/a] die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Schweiz</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[763]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gewinnen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[372] Wald [1028]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Wand</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[828]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warm</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[1281]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warum</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[192]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Wasser</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[245]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Weg</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[220]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Welt</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[164]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Westen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[1010] wiederholen [988] Winter [1206] </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10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Spanish (but also be prepared to translate).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de-DE" sz="1200" b="0" strike="noStrike" spc="-1" dirty="0" err="1">
                <a:solidFill>
                  <a:srgbClr val="000000"/>
                </a:solidFill>
                <a:latin typeface="+mn-lt"/>
                <a:ea typeface="Calibri"/>
              </a:rPr>
              <a:t>to</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practise</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in </a:t>
            </a:r>
            <a:r>
              <a:rPr lang="de-DE" sz="1200" b="0" strike="noStrike" spc="-1" dirty="0" err="1">
                <a:solidFill>
                  <a:srgbClr val="000000"/>
                </a:solidFill>
                <a:latin typeface="+mn-lt"/>
                <a:ea typeface="Calibri"/>
              </a:rPr>
              <a:t>short</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sentences</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of</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three</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types</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adjective</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 definite </a:t>
            </a:r>
            <a:r>
              <a:rPr lang="de-DE" sz="1200" b="0" strike="noStrike" spc="-1" dirty="0" err="1">
                <a:solidFill>
                  <a:srgbClr val="000000"/>
                </a:solidFill>
                <a:latin typeface="+mn-lt"/>
                <a:ea typeface="Calibri"/>
              </a:rPr>
              <a:t>article</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 proper </a:t>
            </a:r>
            <a:r>
              <a:rPr lang="de-DE" sz="1200" b="0" strike="noStrike" spc="-1" dirty="0" err="1">
                <a:solidFill>
                  <a:srgbClr val="000000"/>
                </a:solidFill>
                <a:latin typeface="+mn-lt"/>
                <a:ea typeface="Calibri"/>
              </a:rPr>
              <a:t>noun</a:t>
            </a:r>
            <a:r>
              <a:rPr lang="de-DE" sz="1200" b="0" strike="noStrike" spc="-1" dirty="0">
                <a:solidFill>
                  <a:srgbClr val="000000"/>
                </a:solidFill>
                <a:latin typeface="+mn-lt"/>
                <a:ea typeface="Calibri"/>
              </a:rPr>
              <a:t>; </a:t>
            </a:r>
            <a:r>
              <a:rPr lang="de-DE" sz="1200" b="0" strike="noStrike" spc="-1" dirty="0" err="1">
                <a:solidFill>
                  <a:srgbClr val="000000"/>
                </a:solidFill>
                <a:latin typeface="Calibri"/>
                <a:ea typeface="Calibri"/>
              </a:rPr>
              <a:t>to</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practise</a:t>
            </a:r>
            <a:r>
              <a:rPr lang="de-DE" sz="1200" b="0" strike="noStrike" spc="-1" dirty="0">
                <a:solidFill>
                  <a:srgbClr val="000000"/>
                </a:solidFill>
                <a:latin typeface="Calibri"/>
                <a:ea typeface="Calibri"/>
              </a:rPr>
              <a:t> spoken </a:t>
            </a:r>
            <a:r>
              <a:rPr lang="de-DE" sz="1200" b="0" strike="noStrike" spc="-1" dirty="0" err="1">
                <a:solidFill>
                  <a:srgbClr val="000000"/>
                </a:solidFill>
                <a:latin typeface="Calibri"/>
                <a:ea typeface="Calibri"/>
              </a:rPr>
              <a:t>production</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of</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some</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of</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this</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week‘s</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vocabulary</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to</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practise</a:t>
            </a:r>
            <a:r>
              <a:rPr lang="de-DE" sz="1200" b="0" strike="noStrike" spc="-1" dirty="0">
                <a:solidFill>
                  <a:srgbClr val="000000"/>
                </a:solidFill>
                <a:latin typeface="Calibri"/>
                <a:ea typeface="Calibri"/>
              </a:rPr>
              <a:t> spoken </a:t>
            </a:r>
            <a:r>
              <a:rPr lang="de-DE" sz="1200" b="0" strike="noStrike" spc="-1" dirty="0" err="1">
                <a:solidFill>
                  <a:srgbClr val="000000"/>
                </a:solidFill>
                <a:latin typeface="Calibri"/>
                <a:ea typeface="Calibri"/>
              </a:rPr>
              <a:t>production</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of</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subject</a:t>
            </a:r>
            <a:r>
              <a:rPr lang="de-DE" sz="1200" b="0" strike="noStrike" spc="-1" dirty="0">
                <a:solidFill>
                  <a:srgbClr val="000000"/>
                </a:solidFill>
                <a:latin typeface="Calibri"/>
                <a:ea typeface="Calibri"/>
              </a:rPr>
              <a:t>-verb </a:t>
            </a:r>
            <a:r>
              <a:rPr lang="de-DE" sz="1200" b="0" strike="noStrike" spc="-1" dirty="0" err="1">
                <a:solidFill>
                  <a:srgbClr val="000000"/>
                </a:solidFill>
                <a:latin typeface="Calibri"/>
                <a:ea typeface="Calibri"/>
              </a:rPr>
              <a:t>inversion</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yes</a:t>
            </a:r>
            <a:r>
              <a:rPr lang="de-DE" sz="1200" b="0" strike="noStrike" spc="-1" dirty="0">
                <a:solidFill>
                  <a:srgbClr val="000000"/>
                </a:solidFill>
                <a:latin typeface="Calibri"/>
                <a:ea typeface="Calibri"/>
              </a:rPr>
              <a:t>/</a:t>
            </a:r>
            <a:r>
              <a:rPr lang="de-DE" sz="1200" b="0" strike="noStrike" spc="-1" dirty="0" err="1">
                <a:solidFill>
                  <a:srgbClr val="000000"/>
                </a:solidFill>
                <a:latin typeface="Calibri"/>
                <a:ea typeface="Calibri"/>
              </a:rPr>
              <a:t>no</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questions</a:t>
            </a:r>
            <a:r>
              <a:rPr lang="de-DE" sz="1200" b="0" strike="noStrike" spc="-1" dirty="0">
                <a:solidFill>
                  <a:srgbClr val="000000"/>
                </a:solidFill>
                <a:latin typeface="Calibri"/>
                <a:ea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de-DE"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 callout explaining that the picture shows Biel. Biel is where </a:t>
            </a:r>
            <a:r>
              <a:rPr lang="en-GB" dirty="0" err="1"/>
              <a:t>Lias</a:t>
            </a:r>
            <a:r>
              <a:rPr lang="en-GB" dirty="0"/>
              <a:t> and Ronja live. Click to hide the callout.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sentence starter on the vertical axis and a sentence end along the horizontal axis at random.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sentence (e.g. That is – round= Das </a:t>
            </a:r>
            <a:r>
              <a:rPr lang="en-GB" dirty="0" err="1"/>
              <a:t>ist</a:t>
            </a:r>
            <a:r>
              <a:rPr lang="en-GB" dirty="0"/>
              <a:t> </a:t>
            </a:r>
            <a:r>
              <a:rPr lang="en-GB" dirty="0" err="1"/>
              <a:t>rund</a:t>
            </a:r>
            <a:r>
              <a:rPr lang="en-GB" dirty="0"/>
              <a:t>) to identify the square where they think </a:t>
            </a:r>
            <a:r>
              <a:rPr lang="en-GB" dirty="0" err="1"/>
              <a:t>Lias</a:t>
            </a:r>
            <a:r>
              <a:rPr lang="en-GB" dirty="0"/>
              <a:t>, Ronja, Leonie or Lothar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until all four family members have been found.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Image attribution: By Swiss-bienne-city-1.JPG: </a:t>
            </a:r>
            <a:r>
              <a:rPr lang="en-GB" dirty="0" err="1"/>
              <a:t>Marcel.c.derivative</a:t>
            </a:r>
            <a:r>
              <a:rPr lang="en-GB" dirty="0"/>
              <a:t> work: </a:t>
            </a:r>
            <a:r>
              <a:rPr lang="en-GB" dirty="0" err="1"/>
              <a:t>RotGelb</a:t>
            </a:r>
            <a:r>
              <a:rPr lang="en-GB" dirty="0"/>
              <a:t> (talk) - Swiss-bienne-city-1.JPG, Copyrighted free use, https://commons.wikimedia.org/w/index.php?curid=9699514</a:t>
            </a: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writing short sentences in German using </a:t>
            </a:r>
            <a:r>
              <a:rPr lang="en-GB" b="0" i="1" dirty="0" err="1"/>
              <a:t>nicht</a:t>
            </a:r>
            <a:r>
              <a:rPr lang="en-GB" b="0" i="1" dirty="0"/>
              <a:t> </a:t>
            </a:r>
            <a:r>
              <a:rPr lang="en-GB" b="0" i="0" dirty="0"/>
              <a:t> and subject-verb inversion questions.</a:t>
            </a:r>
            <a:endParaRPr lang="en-GB" b="1" dirty="0"/>
          </a:p>
          <a:p>
            <a:endParaRPr lang="en-GB" b="1" dirty="0"/>
          </a:p>
          <a:p>
            <a:r>
              <a:rPr lang="en-GB" b="1" dirty="0"/>
              <a:t>Procedure:</a:t>
            </a:r>
          </a:p>
          <a:p>
            <a:pPr>
              <a:buAutoNum type="arabicPeriod"/>
            </a:pPr>
            <a:r>
              <a:rPr lang="en-GB" b="0" dirty="0"/>
              <a:t> Tell pupils they need to use the words, starting from the bottom, to climb up the mountain (so that they translate the sentence!). </a:t>
            </a:r>
          </a:p>
          <a:p>
            <a:pPr>
              <a:buAutoNum type="arabicPeriod"/>
            </a:pPr>
            <a:r>
              <a:rPr lang="en-GB" b="0" dirty="0"/>
              <a:t> Pupils write down their answer.</a:t>
            </a:r>
          </a:p>
          <a:p>
            <a:pPr>
              <a:buAutoNum type="arabicPeriod"/>
            </a:pPr>
            <a:r>
              <a:rPr lang="en-GB" b="0" dirty="0"/>
              <a:t> Ask a volunteer to say the German translation out loud.</a:t>
            </a:r>
          </a:p>
          <a:p>
            <a:pPr>
              <a:buAutoNum type="arabicPeriod"/>
            </a:pPr>
            <a:r>
              <a:rPr lang="en-GB" b="0" dirty="0"/>
              <a:t> Click to reveal answers.</a:t>
            </a:r>
          </a:p>
          <a:p>
            <a:pPr>
              <a:buAutoNum type="arabicPeriod"/>
            </a:pPr>
            <a:r>
              <a:rPr lang="en-GB" b="0" dirty="0"/>
              <a:t> Repeat with the next 4 sentences (there are 5 in </a:t>
            </a:r>
            <a:r>
              <a:rPr lang="en-GB" b="0"/>
              <a:t>total).</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0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5115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901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2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89794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34602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8780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26175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99140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6648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48961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92215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29932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93273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84772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8833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189664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315061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80547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88154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7549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17462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35891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488719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315764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1004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8761448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394113548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32.wav"/></Relationships>
</file>

<file path=ppt/slides/_rels/slide11.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50.wav"/><Relationship Id="rId3" Type="http://schemas.openxmlformats.org/officeDocument/2006/relationships/audio" Target="../media/audio38.wav"/><Relationship Id="rId21" Type="http://schemas.openxmlformats.org/officeDocument/2006/relationships/audio" Target="../media/audio53.wav"/><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audio" Target="../media/audio49.wav"/><Relationship Id="rId2" Type="http://schemas.openxmlformats.org/officeDocument/2006/relationships/notesSlide" Target="../notesSlides/notesSlide12.xml"/><Relationship Id="rId16" Type="http://schemas.openxmlformats.org/officeDocument/2006/relationships/audio" Target="../media/audio48.wav"/><Relationship Id="rId20"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audio" Target="../media/audio43.wav"/><Relationship Id="rId24" Type="http://schemas.openxmlformats.org/officeDocument/2006/relationships/audio" Target="../media/audio56.wav"/><Relationship Id="rId5" Type="http://schemas.openxmlformats.org/officeDocument/2006/relationships/image" Target="../media/image36.png"/><Relationship Id="rId15" Type="http://schemas.openxmlformats.org/officeDocument/2006/relationships/audio" Target="../media/audio47.wav"/><Relationship Id="rId23" Type="http://schemas.openxmlformats.org/officeDocument/2006/relationships/audio" Target="../media/audio55.wav"/><Relationship Id="rId10" Type="http://schemas.openxmlformats.org/officeDocument/2006/relationships/audio" Target="../media/audio42.wav"/><Relationship Id="rId19" Type="http://schemas.openxmlformats.org/officeDocument/2006/relationships/audio" Target="../media/audio51.wav"/><Relationship Id="rId4" Type="http://schemas.openxmlformats.org/officeDocument/2006/relationships/image" Target="../media/image35.png"/><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audio" Target="../media/audio54.wav"/></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audio" Target="../media/audio57.wav"/></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3" Type="http://schemas.openxmlformats.org/officeDocument/2006/relationships/audio" Target="../media/audio6.wav"/><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audio" Target="../media/audio10.wav"/><Relationship Id="rId34" Type="http://schemas.openxmlformats.org/officeDocument/2006/relationships/image" Target="../media/image22.jpeg"/><Relationship Id="rId7" Type="http://schemas.openxmlformats.org/officeDocument/2006/relationships/image" Target="../media/image9.png"/><Relationship Id="rId12" Type="http://schemas.openxmlformats.org/officeDocument/2006/relationships/audio" Target="../media/audio5.wav"/><Relationship Id="rId17" Type="http://schemas.openxmlformats.org/officeDocument/2006/relationships/audio" Target="../media/audio8.wav"/><Relationship Id="rId25" Type="http://schemas.openxmlformats.org/officeDocument/2006/relationships/audio" Target="../media/audio12.wav"/><Relationship Id="rId33" Type="http://schemas.openxmlformats.org/officeDocument/2006/relationships/audio" Target="../media/audio16.wav"/><Relationship Id="rId2" Type="http://schemas.openxmlformats.org/officeDocument/2006/relationships/notesSlide" Target="../notesSlides/notesSlide2.xml"/><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audio" Target="../media/audio14.wav"/><Relationship Id="rId1" Type="http://schemas.openxmlformats.org/officeDocument/2006/relationships/slideLayout" Target="../slideLayouts/slideLayout27.xml"/><Relationship Id="rId6" Type="http://schemas.openxmlformats.org/officeDocument/2006/relationships/image" Target="../media/image8.png"/><Relationship Id="rId11" Type="http://schemas.openxmlformats.org/officeDocument/2006/relationships/image" Target="../media/image11.png"/><Relationship Id="rId24" Type="http://schemas.openxmlformats.org/officeDocument/2006/relationships/image" Target="../media/image17.png"/><Relationship Id="rId32"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audio" Target="../media/audio7.wav"/><Relationship Id="rId23" Type="http://schemas.openxmlformats.org/officeDocument/2006/relationships/audio" Target="../media/audio11.wav"/><Relationship Id="rId28" Type="http://schemas.openxmlformats.org/officeDocument/2006/relationships/image" Target="../media/image19.png"/><Relationship Id="rId10" Type="http://schemas.openxmlformats.org/officeDocument/2006/relationships/audio" Target="../media/audio4.wav"/><Relationship Id="rId19" Type="http://schemas.openxmlformats.org/officeDocument/2006/relationships/audio" Target="../media/audio9.wav"/><Relationship Id="rId31" Type="http://schemas.openxmlformats.org/officeDocument/2006/relationships/audio" Target="../media/audio15.wav"/><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2.gif"/><Relationship Id="rId22" Type="http://schemas.openxmlformats.org/officeDocument/2006/relationships/image" Target="../media/image16.jpeg"/><Relationship Id="rId27" Type="http://schemas.openxmlformats.org/officeDocument/2006/relationships/audio" Target="../media/audio13.wav"/><Relationship Id="rId30" Type="http://schemas.openxmlformats.org/officeDocument/2006/relationships/image" Target="../media/image20.png"/><Relationship Id="rId8"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17.wav"/></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23.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25.png"/><Relationship Id="rId15" Type="http://schemas.openxmlformats.org/officeDocument/2006/relationships/audio" Target="../media/audio28.wav"/><Relationship Id="rId10" Type="http://schemas.openxmlformats.org/officeDocument/2006/relationships/audio" Target="../media/audio23.wav"/><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7.wav"/></Relationships>
</file>

<file path=ppt/slides/_rels/slide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9.wav"/><Relationship Id="rId7"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7.gif"/><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audio" Target="../media/audio30.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32.wav"/></Relationships>
</file>

<file path=ppt/slides/_rels/slide7.xml.rels><?xml version="1.0" encoding="UTF-8" standalone="yes"?>
<Relationships xmlns="http://schemas.openxmlformats.org/package/2006/relationships"><Relationship Id="rId3" Type="http://schemas.openxmlformats.org/officeDocument/2006/relationships/audio" Target="../media/audio33.wav"/><Relationship Id="rId7"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32.wav"/></Relationships>
</file>

<file path=ppt/slides/_rels/slide8.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34.sv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32.wav"/></Relationships>
</file>

<file path=ppt/slides/_rels/slide9.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3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1 Week 9</a:t>
            </a:r>
            <a:endParaRPr lang="en-GB" sz="2000" dirty="0">
              <a:solidFill>
                <a:srgbClr val="002060"/>
              </a:solidFill>
              <a:latin typeface="Century Gothic" panose="020B0502020202020204" pitchFamily="34" charset="0"/>
            </a:endParaRP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 name="Rectangle: Rounded Corners 3">
            <a:extLst>
              <a:ext uri="{FF2B5EF4-FFF2-40B4-BE49-F238E27FC236}">
                <a16:creationId xmlns:a16="http://schemas.microsoft.com/office/drawing/2014/main" id="{1A74B80B-BF5A-34FC-7952-9EA547EAFF44}"/>
              </a:ext>
            </a:extLst>
          </p:cNvPr>
          <p:cNvSpPr/>
          <p:nvPr/>
        </p:nvSpPr>
        <p:spPr>
          <a:xfrm>
            <a:off x="165483" y="1983149"/>
            <a:ext cx="3842327" cy="289098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Free biebel archif very old illustration">
            <a:extLst>
              <a:ext uri="{FF2B5EF4-FFF2-40B4-BE49-F238E27FC236}">
                <a16:creationId xmlns:a16="http://schemas.microsoft.com/office/drawing/2014/main" id="{22B125C2-9EDA-E974-7926-1F89CABCA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904" y="2462328"/>
            <a:ext cx="759087" cy="769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ree book closed black vector">
            <a:extLst>
              <a:ext uri="{FF2B5EF4-FFF2-40B4-BE49-F238E27FC236}">
                <a16:creationId xmlns:a16="http://schemas.microsoft.com/office/drawing/2014/main" id="{95937CBB-071B-B9D9-0F90-89A8577C3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975" y="2397771"/>
            <a:ext cx="1049131" cy="896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ree tiger head grin vector">
            <a:extLst>
              <a:ext uri="{FF2B5EF4-FFF2-40B4-BE49-F238E27FC236}">
                <a16:creationId xmlns:a16="http://schemas.microsoft.com/office/drawing/2014/main" id="{B2C9965A-55C2-6567-41AE-E1265BF68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8219" y="3687161"/>
            <a:ext cx="1041366" cy="1011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e giraffe animal wild vector">
            <a:extLst>
              <a:ext uri="{FF2B5EF4-FFF2-40B4-BE49-F238E27FC236}">
                <a16:creationId xmlns:a16="http://schemas.microsoft.com/office/drawing/2014/main" id="{E9416986-459C-AE8C-06DA-E4CF604661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401" t="1" b="49145"/>
          <a:stretch/>
        </p:blipFill>
        <p:spPr bwMode="auto">
          <a:xfrm>
            <a:off x="1461130" y="3526226"/>
            <a:ext cx="671303" cy="1155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E5D62E61-6B07-851E-4210-1A4DED9F0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402" y="2982304"/>
            <a:ext cx="782736" cy="8926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hlinkClick r:id="" action="ppaction://noaction">
              <a:snd r:embed="rId4" name="T1_W9F_6.1.wav"/>
            </a:hlinkClick>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407332"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060715"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363477" y="400642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527104" y="4891979"/>
            <a:ext cx="1274245" cy="793650"/>
          </a:xfrm>
          <a:custGeom>
            <a:avLst/>
            <a:gdLst>
              <a:gd name="connsiteX0" fmla="*/ 0 w 1274245"/>
              <a:gd name="connsiteY0" fmla="*/ 0 h 793650"/>
              <a:gd name="connsiteX1" fmla="*/ 450233 w 1274245"/>
              <a:gd name="connsiteY1" fmla="*/ 0 h 793650"/>
              <a:gd name="connsiteX2" fmla="*/ 900466 w 1274245"/>
              <a:gd name="connsiteY2" fmla="*/ 0 h 793650"/>
              <a:gd name="connsiteX3" fmla="*/ 1274245 w 1274245"/>
              <a:gd name="connsiteY3" fmla="*/ 0 h 793650"/>
              <a:gd name="connsiteX4" fmla="*/ 1274245 w 1274245"/>
              <a:gd name="connsiteY4" fmla="*/ 412698 h 793650"/>
              <a:gd name="connsiteX5" fmla="*/ 1274245 w 1274245"/>
              <a:gd name="connsiteY5" fmla="*/ 793650 h 793650"/>
              <a:gd name="connsiteX6" fmla="*/ 849497 w 1274245"/>
              <a:gd name="connsiteY6" fmla="*/ 793650 h 793650"/>
              <a:gd name="connsiteX7" fmla="*/ 450233 w 1274245"/>
              <a:gd name="connsiteY7" fmla="*/ 793650 h 793650"/>
              <a:gd name="connsiteX8" fmla="*/ 0 w 1274245"/>
              <a:gd name="connsiteY8" fmla="*/ 793650 h 793650"/>
              <a:gd name="connsiteX9" fmla="*/ 0 w 1274245"/>
              <a:gd name="connsiteY9" fmla="*/ 388889 h 793650"/>
              <a:gd name="connsiteX10" fmla="*/ 0 w 127424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245" h="793650" fill="none" extrusionOk="0">
                <a:moveTo>
                  <a:pt x="0" y="0"/>
                </a:moveTo>
                <a:cubicBezTo>
                  <a:pt x="191297" y="-232"/>
                  <a:pt x="357639" y="48401"/>
                  <a:pt x="450233" y="0"/>
                </a:cubicBezTo>
                <a:cubicBezTo>
                  <a:pt x="542827" y="-48401"/>
                  <a:pt x="808893" y="31147"/>
                  <a:pt x="900466" y="0"/>
                </a:cubicBezTo>
                <a:cubicBezTo>
                  <a:pt x="992039" y="-31147"/>
                  <a:pt x="1122073" y="16879"/>
                  <a:pt x="1274245" y="0"/>
                </a:cubicBezTo>
                <a:cubicBezTo>
                  <a:pt x="1321006" y="172384"/>
                  <a:pt x="1270272" y="298643"/>
                  <a:pt x="1274245" y="412698"/>
                </a:cubicBezTo>
                <a:cubicBezTo>
                  <a:pt x="1278218" y="526753"/>
                  <a:pt x="1264041" y="713394"/>
                  <a:pt x="1274245" y="793650"/>
                </a:cubicBezTo>
                <a:cubicBezTo>
                  <a:pt x="1097435" y="821236"/>
                  <a:pt x="971001" y="750736"/>
                  <a:pt x="849497" y="793650"/>
                </a:cubicBezTo>
                <a:cubicBezTo>
                  <a:pt x="727993" y="836564"/>
                  <a:pt x="620030" y="791282"/>
                  <a:pt x="450233" y="793650"/>
                </a:cubicBezTo>
                <a:cubicBezTo>
                  <a:pt x="280436" y="796018"/>
                  <a:pt x="196771" y="751043"/>
                  <a:pt x="0" y="793650"/>
                </a:cubicBezTo>
                <a:cubicBezTo>
                  <a:pt x="-37253" y="695990"/>
                  <a:pt x="18139" y="555713"/>
                  <a:pt x="0" y="388889"/>
                </a:cubicBezTo>
                <a:cubicBezTo>
                  <a:pt x="-18139" y="222065"/>
                  <a:pt x="20604" y="156462"/>
                  <a:pt x="0" y="0"/>
                </a:cubicBezTo>
                <a:close/>
              </a:path>
              <a:path w="1274245" h="793650" stroke="0" extrusionOk="0">
                <a:moveTo>
                  <a:pt x="0" y="0"/>
                </a:moveTo>
                <a:cubicBezTo>
                  <a:pt x="132733" y="-31869"/>
                  <a:pt x="258486" y="30807"/>
                  <a:pt x="399263" y="0"/>
                </a:cubicBezTo>
                <a:cubicBezTo>
                  <a:pt x="540040" y="-30807"/>
                  <a:pt x="650778" y="23517"/>
                  <a:pt x="798527" y="0"/>
                </a:cubicBezTo>
                <a:cubicBezTo>
                  <a:pt x="946276" y="-23517"/>
                  <a:pt x="1173009" y="27093"/>
                  <a:pt x="1274245" y="0"/>
                </a:cubicBezTo>
                <a:cubicBezTo>
                  <a:pt x="1297797" y="189479"/>
                  <a:pt x="1248669" y="281266"/>
                  <a:pt x="1274245" y="388889"/>
                </a:cubicBezTo>
                <a:cubicBezTo>
                  <a:pt x="1299821" y="496512"/>
                  <a:pt x="1243073" y="648435"/>
                  <a:pt x="1274245" y="793650"/>
                </a:cubicBezTo>
                <a:cubicBezTo>
                  <a:pt x="1112331" y="800692"/>
                  <a:pt x="1036034" y="791814"/>
                  <a:pt x="849497" y="793650"/>
                </a:cubicBezTo>
                <a:cubicBezTo>
                  <a:pt x="662960" y="795486"/>
                  <a:pt x="630991" y="780232"/>
                  <a:pt x="450233" y="793650"/>
                </a:cubicBezTo>
                <a:cubicBezTo>
                  <a:pt x="269475" y="807068"/>
                  <a:pt x="138304" y="791241"/>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004049"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292890" y="4022316"/>
            <a:ext cx="1190051" cy="793650"/>
          </a:xfrm>
          <a:custGeom>
            <a:avLst/>
            <a:gdLst>
              <a:gd name="connsiteX0" fmla="*/ 0 w 1190051"/>
              <a:gd name="connsiteY0" fmla="*/ 0 h 793650"/>
              <a:gd name="connsiteX1" fmla="*/ 571224 w 1190051"/>
              <a:gd name="connsiteY1" fmla="*/ 0 h 793650"/>
              <a:gd name="connsiteX2" fmla="*/ 1190051 w 1190051"/>
              <a:gd name="connsiteY2" fmla="*/ 0 h 793650"/>
              <a:gd name="connsiteX3" fmla="*/ 1190051 w 1190051"/>
              <a:gd name="connsiteY3" fmla="*/ 396825 h 793650"/>
              <a:gd name="connsiteX4" fmla="*/ 1190051 w 1190051"/>
              <a:gd name="connsiteY4" fmla="*/ 793650 h 793650"/>
              <a:gd name="connsiteX5" fmla="*/ 583125 w 1190051"/>
              <a:gd name="connsiteY5" fmla="*/ 793650 h 793650"/>
              <a:gd name="connsiteX6" fmla="*/ 0 w 1190051"/>
              <a:gd name="connsiteY6" fmla="*/ 793650 h 793650"/>
              <a:gd name="connsiteX7" fmla="*/ 0 w 1190051"/>
              <a:gd name="connsiteY7" fmla="*/ 396825 h 793650"/>
              <a:gd name="connsiteX8" fmla="*/ 0 w 119005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051" h="793650" fill="none" extrusionOk="0">
                <a:moveTo>
                  <a:pt x="0" y="0"/>
                </a:moveTo>
                <a:cubicBezTo>
                  <a:pt x="257901" y="-36229"/>
                  <a:pt x="441724" y="50548"/>
                  <a:pt x="571224" y="0"/>
                </a:cubicBezTo>
                <a:cubicBezTo>
                  <a:pt x="700724" y="-50548"/>
                  <a:pt x="884611" y="33819"/>
                  <a:pt x="1190051" y="0"/>
                </a:cubicBezTo>
                <a:cubicBezTo>
                  <a:pt x="1213100" y="107983"/>
                  <a:pt x="1153308" y="207899"/>
                  <a:pt x="1190051" y="396825"/>
                </a:cubicBezTo>
                <a:cubicBezTo>
                  <a:pt x="1226794" y="585752"/>
                  <a:pt x="1176945" y="654698"/>
                  <a:pt x="1190051" y="793650"/>
                </a:cubicBezTo>
                <a:cubicBezTo>
                  <a:pt x="1011741" y="863523"/>
                  <a:pt x="814399" y="764073"/>
                  <a:pt x="583125" y="793650"/>
                </a:cubicBezTo>
                <a:cubicBezTo>
                  <a:pt x="351851" y="823227"/>
                  <a:pt x="247071" y="741870"/>
                  <a:pt x="0" y="793650"/>
                </a:cubicBezTo>
                <a:cubicBezTo>
                  <a:pt x="-1209" y="688752"/>
                  <a:pt x="12696" y="590371"/>
                  <a:pt x="0" y="396825"/>
                </a:cubicBezTo>
                <a:cubicBezTo>
                  <a:pt x="-12696" y="203279"/>
                  <a:pt x="12993" y="81584"/>
                  <a:pt x="0" y="0"/>
                </a:cubicBezTo>
                <a:close/>
              </a:path>
              <a:path w="1190051" h="793650" stroke="0" extrusionOk="0">
                <a:moveTo>
                  <a:pt x="0" y="0"/>
                </a:moveTo>
                <a:cubicBezTo>
                  <a:pt x="272324" y="-34381"/>
                  <a:pt x="318478" y="65693"/>
                  <a:pt x="595026" y="0"/>
                </a:cubicBezTo>
                <a:cubicBezTo>
                  <a:pt x="871574" y="-65693"/>
                  <a:pt x="931403" y="69833"/>
                  <a:pt x="1190051" y="0"/>
                </a:cubicBezTo>
                <a:cubicBezTo>
                  <a:pt x="1220504" y="90781"/>
                  <a:pt x="1167476" y="293178"/>
                  <a:pt x="1190051" y="373016"/>
                </a:cubicBezTo>
                <a:cubicBezTo>
                  <a:pt x="1212626" y="452854"/>
                  <a:pt x="1154444" y="652869"/>
                  <a:pt x="1190051" y="793650"/>
                </a:cubicBezTo>
                <a:cubicBezTo>
                  <a:pt x="1020529" y="843472"/>
                  <a:pt x="757497" y="747870"/>
                  <a:pt x="571224" y="793650"/>
                </a:cubicBezTo>
                <a:cubicBezTo>
                  <a:pt x="384951" y="839430"/>
                  <a:pt x="269521" y="725286"/>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5723063" y="1663424"/>
            <a:ext cx="4215965"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Ronja</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819920"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461351"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067813"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919448" y="314380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Person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6561222" y="3127922"/>
            <a:ext cx="1358407" cy="793650"/>
          </a:xfrm>
          <a:custGeom>
            <a:avLst/>
            <a:gdLst>
              <a:gd name="connsiteX0" fmla="*/ 0 w 1358407"/>
              <a:gd name="connsiteY0" fmla="*/ 0 h 793650"/>
              <a:gd name="connsiteX1" fmla="*/ 466386 w 1358407"/>
              <a:gd name="connsiteY1" fmla="*/ 0 h 793650"/>
              <a:gd name="connsiteX2" fmla="*/ 905605 w 1358407"/>
              <a:gd name="connsiteY2" fmla="*/ 0 h 793650"/>
              <a:gd name="connsiteX3" fmla="*/ 1358407 w 1358407"/>
              <a:gd name="connsiteY3" fmla="*/ 0 h 793650"/>
              <a:gd name="connsiteX4" fmla="*/ 1358407 w 1358407"/>
              <a:gd name="connsiteY4" fmla="*/ 380952 h 793650"/>
              <a:gd name="connsiteX5" fmla="*/ 1358407 w 1358407"/>
              <a:gd name="connsiteY5" fmla="*/ 793650 h 793650"/>
              <a:gd name="connsiteX6" fmla="*/ 878437 w 1358407"/>
              <a:gd name="connsiteY6" fmla="*/ 793650 h 793650"/>
              <a:gd name="connsiteX7" fmla="*/ 466386 w 1358407"/>
              <a:gd name="connsiteY7" fmla="*/ 793650 h 793650"/>
              <a:gd name="connsiteX8" fmla="*/ 0 w 1358407"/>
              <a:gd name="connsiteY8" fmla="*/ 793650 h 793650"/>
              <a:gd name="connsiteX9" fmla="*/ 0 w 1358407"/>
              <a:gd name="connsiteY9" fmla="*/ 396825 h 793650"/>
              <a:gd name="connsiteX10" fmla="*/ 0 w 135840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8407" h="793650" fill="none" extrusionOk="0">
                <a:moveTo>
                  <a:pt x="0" y="0"/>
                </a:moveTo>
                <a:cubicBezTo>
                  <a:pt x="115203" y="-14747"/>
                  <a:pt x="260430" y="50381"/>
                  <a:pt x="466386" y="0"/>
                </a:cubicBezTo>
                <a:cubicBezTo>
                  <a:pt x="672342" y="-50381"/>
                  <a:pt x="807850" y="10992"/>
                  <a:pt x="905605" y="0"/>
                </a:cubicBezTo>
                <a:cubicBezTo>
                  <a:pt x="1003360" y="-10992"/>
                  <a:pt x="1205307" y="37824"/>
                  <a:pt x="1358407" y="0"/>
                </a:cubicBezTo>
                <a:cubicBezTo>
                  <a:pt x="1377947" y="164573"/>
                  <a:pt x="1320645" y="254579"/>
                  <a:pt x="1358407" y="380952"/>
                </a:cubicBezTo>
                <a:cubicBezTo>
                  <a:pt x="1396169" y="507325"/>
                  <a:pt x="1347982" y="654280"/>
                  <a:pt x="1358407" y="793650"/>
                </a:cubicBezTo>
                <a:cubicBezTo>
                  <a:pt x="1253750" y="818818"/>
                  <a:pt x="995952" y="750640"/>
                  <a:pt x="878437" y="793650"/>
                </a:cubicBezTo>
                <a:cubicBezTo>
                  <a:pt x="760922" y="836660"/>
                  <a:pt x="629605" y="751556"/>
                  <a:pt x="466386" y="793650"/>
                </a:cubicBezTo>
                <a:cubicBezTo>
                  <a:pt x="303167" y="835744"/>
                  <a:pt x="216659" y="745914"/>
                  <a:pt x="0" y="793650"/>
                </a:cubicBezTo>
                <a:cubicBezTo>
                  <a:pt x="-158" y="685495"/>
                  <a:pt x="21881" y="589833"/>
                  <a:pt x="0" y="396825"/>
                </a:cubicBezTo>
                <a:cubicBezTo>
                  <a:pt x="-21881" y="203818"/>
                  <a:pt x="7696" y="89522"/>
                  <a:pt x="0" y="0"/>
                </a:cubicBezTo>
                <a:close/>
              </a:path>
              <a:path w="1358407" h="793650" stroke="0" extrusionOk="0">
                <a:moveTo>
                  <a:pt x="0" y="0"/>
                </a:moveTo>
                <a:cubicBezTo>
                  <a:pt x="203736" y="-30101"/>
                  <a:pt x="344855" y="31052"/>
                  <a:pt x="439218" y="0"/>
                </a:cubicBezTo>
                <a:cubicBezTo>
                  <a:pt x="533581" y="-31052"/>
                  <a:pt x="787042" y="14468"/>
                  <a:pt x="905605" y="0"/>
                </a:cubicBezTo>
                <a:cubicBezTo>
                  <a:pt x="1024168" y="-14468"/>
                  <a:pt x="1236474" y="46083"/>
                  <a:pt x="1358407" y="0"/>
                </a:cubicBezTo>
                <a:cubicBezTo>
                  <a:pt x="1368751" y="142727"/>
                  <a:pt x="1339069" y="219759"/>
                  <a:pt x="1358407" y="373016"/>
                </a:cubicBezTo>
                <a:cubicBezTo>
                  <a:pt x="1377745" y="526273"/>
                  <a:pt x="1316159" y="618654"/>
                  <a:pt x="1358407" y="793650"/>
                </a:cubicBezTo>
                <a:cubicBezTo>
                  <a:pt x="1206927" y="839277"/>
                  <a:pt x="991652" y="739428"/>
                  <a:pt x="878437" y="793650"/>
                </a:cubicBezTo>
                <a:cubicBezTo>
                  <a:pt x="765222" y="847872"/>
                  <a:pt x="584731" y="740068"/>
                  <a:pt x="425634" y="793650"/>
                </a:cubicBezTo>
                <a:cubicBezTo>
                  <a:pt x="266537" y="847232"/>
                  <a:pt x="113817" y="748928"/>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8011232"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Lias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300073" y="3143809"/>
            <a:ext cx="1419633" cy="793650"/>
          </a:xfrm>
          <a:custGeom>
            <a:avLst/>
            <a:gdLst>
              <a:gd name="connsiteX0" fmla="*/ 0 w 1419633"/>
              <a:gd name="connsiteY0" fmla="*/ 0 h 793650"/>
              <a:gd name="connsiteX1" fmla="*/ 430622 w 1419633"/>
              <a:gd name="connsiteY1" fmla="*/ 0 h 793650"/>
              <a:gd name="connsiteX2" fmla="*/ 889637 w 1419633"/>
              <a:gd name="connsiteY2" fmla="*/ 0 h 793650"/>
              <a:gd name="connsiteX3" fmla="*/ 1419633 w 1419633"/>
              <a:gd name="connsiteY3" fmla="*/ 0 h 793650"/>
              <a:gd name="connsiteX4" fmla="*/ 1419633 w 1419633"/>
              <a:gd name="connsiteY4" fmla="*/ 388889 h 793650"/>
              <a:gd name="connsiteX5" fmla="*/ 1419633 w 1419633"/>
              <a:gd name="connsiteY5" fmla="*/ 793650 h 793650"/>
              <a:gd name="connsiteX6" fmla="*/ 918029 w 1419633"/>
              <a:gd name="connsiteY6" fmla="*/ 793650 h 793650"/>
              <a:gd name="connsiteX7" fmla="*/ 487407 w 1419633"/>
              <a:gd name="connsiteY7" fmla="*/ 793650 h 793650"/>
              <a:gd name="connsiteX8" fmla="*/ 0 w 1419633"/>
              <a:gd name="connsiteY8" fmla="*/ 793650 h 793650"/>
              <a:gd name="connsiteX9" fmla="*/ 0 w 1419633"/>
              <a:gd name="connsiteY9" fmla="*/ 404762 h 793650"/>
              <a:gd name="connsiteX10" fmla="*/ 0 w 14196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633" h="793650" fill="none" extrusionOk="0">
                <a:moveTo>
                  <a:pt x="0" y="0"/>
                </a:moveTo>
                <a:cubicBezTo>
                  <a:pt x="190758" y="-4077"/>
                  <a:pt x="259695" y="7818"/>
                  <a:pt x="430622" y="0"/>
                </a:cubicBezTo>
                <a:cubicBezTo>
                  <a:pt x="601549" y="-7818"/>
                  <a:pt x="685630" y="4499"/>
                  <a:pt x="889637" y="0"/>
                </a:cubicBezTo>
                <a:cubicBezTo>
                  <a:pt x="1093644" y="-4499"/>
                  <a:pt x="1297004" y="38459"/>
                  <a:pt x="1419633" y="0"/>
                </a:cubicBezTo>
                <a:cubicBezTo>
                  <a:pt x="1438276" y="152116"/>
                  <a:pt x="1417615" y="285507"/>
                  <a:pt x="1419633" y="388889"/>
                </a:cubicBezTo>
                <a:cubicBezTo>
                  <a:pt x="1421651" y="492271"/>
                  <a:pt x="1390787" y="647348"/>
                  <a:pt x="1419633" y="793650"/>
                </a:cubicBezTo>
                <a:cubicBezTo>
                  <a:pt x="1303091" y="800867"/>
                  <a:pt x="1107665" y="742511"/>
                  <a:pt x="918029" y="793650"/>
                </a:cubicBezTo>
                <a:cubicBezTo>
                  <a:pt x="728393" y="844789"/>
                  <a:pt x="602736" y="784714"/>
                  <a:pt x="487407" y="793650"/>
                </a:cubicBezTo>
                <a:cubicBezTo>
                  <a:pt x="372078" y="802586"/>
                  <a:pt x="100592" y="768853"/>
                  <a:pt x="0" y="793650"/>
                </a:cubicBezTo>
                <a:cubicBezTo>
                  <a:pt x="-7405" y="627307"/>
                  <a:pt x="30199" y="577257"/>
                  <a:pt x="0" y="404762"/>
                </a:cubicBezTo>
                <a:cubicBezTo>
                  <a:pt x="-30199" y="232267"/>
                  <a:pt x="25360" y="181152"/>
                  <a:pt x="0" y="0"/>
                </a:cubicBezTo>
                <a:close/>
              </a:path>
              <a:path w="1419633" h="793650" stroke="0" extrusionOk="0">
                <a:moveTo>
                  <a:pt x="0" y="0"/>
                </a:moveTo>
                <a:cubicBezTo>
                  <a:pt x="155546" y="-44680"/>
                  <a:pt x="329592" y="33440"/>
                  <a:pt x="473211" y="0"/>
                </a:cubicBezTo>
                <a:cubicBezTo>
                  <a:pt x="616830" y="-33440"/>
                  <a:pt x="705984" y="53323"/>
                  <a:pt x="932226" y="0"/>
                </a:cubicBezTo>
                <a:cubicBezTo>
                  <a:pt x="1158469" y="-53323"/>
                  <a:pt x="1185497" y="57553"/>
                  <a:pt x="1419633" y="0"/>
                </a:cubicBezTo>
                <a:cubicBezTo>
                  <a:pt x="1430333" y="159361"/>
                  <a:pt x="1398749" y="262626"/>
                  <a:pt x="1419633" y="380952"/>
                </a:cubicBezTo>
                <a:cubicBezTo>
                  <a:pt x="1440517" y="499278"/>
                  <a:pt x="1391309" y="685713"/>
                  <a:pt x="1419633" y="793650"/>
                </a:cubicBezTo>
                <a:cubicBezTo>
                  <a:pt x="1221836" y="797625"/>
                  <a:pt x="1161599" y="740584"/>
                  <a:pt x="918029" y="793650"/>
                </a:cubicBezTo>
                <a:cubicBezTo>
                  <a:pt x="674459" y="846716"/>
                  <a:pt x="609674" y="768445"/>
                  <a:pt x="444818" y="793650"/>
                </a:cubicBezTo>
                <a:cubicBezTo>
                  <a:pt x="279962" y="818855"/>
                  <a:pt x="89035" y="74934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Ronja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p>
        </p:txBody>
      </p:sp>
    </p:spTree>
    <p:extLst>
      <p:ext uri="{BB962C8B-B14F-4D97-AF65-F5344CB8AC3E}">
        <p14:creationId xmlns:p14="http://schemas.microsoft.com/office/powerpoint/2010/main" val="36415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chemeClr val="accent2"/>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chemeClr val="accent2"/>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chemeClr val="accent2"/>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000" fill="hold"/>
                                        <p:tgtEl>
                                          <p:spTgt spid="49"/>
                                        </p:tgtEl>
                                        <p:attrNameLst>
                                          <p:attrName>fillcolor</p:attrName>
                                        </p:attrNameLst>
                                      </p:cBhvr>
                                      <p:to>
                                        <a:schemeClr val="accent2"/>
                                      </p:to>
                                    </p:animClr>
                                    <p:set>
                                      <p:cBhvr>
                                        <p:cTn id="25" dur="2000" fill="hold"/>
                                        <p:tgtEl>
                                          <p:spTgt spid="49"/>
                                        </p:tgtEl>
                                        <p:attrNameLst>
                                          <p:attrName>fill.type</p:attrName>
                                        </p:attrNameLst>
                                      </p:cBhvr>
                                      <p:to>
                                        <p:strVal val="solid"/>
                                      </p:to>
                                    </p:set>
                                    <p:set>
                                      <p:cBhvr>
                                        <p:cTn id="26" dur="2000" fill="hold"/>
                                        <p:tgtEl>
                                          <p:spTgt spid="4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T1_W9F_6.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7197967"/>
              </p:ext>
            </p:extLst>
          </p:nvPr>
        </p:nvGraphicFramePr>
        <p:xfrm>
          <a:off x="650347" y="121790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517223">
                  <a:extLst>
                    <a:ext uri="{9D8B030D-6E8A-4147-A177-3AD203B41FA5}">
                      <a16:colId xmlns:a16="http://schemas.microsoft.com/office/drawing/2014/main" val="1810222861"/>
                    </a:ext>
                  </a:extLst>
                </a:gridCol>
                <a:gridCol w="286962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i</a:t>
                      </a:r>
                      <a:r>
                        <a:rPr lang="en-GB" sz="2400" b="1" dirty="0" err="1">
                          <a:solidFill>
                            <a:srgbClr val="00B0F0"/>
                          </a:solidFill>
                          <a:latin typeface="Century Gothic" panose="020B0502020202020204" pitchFamily="34" charset="0"/>
                        </a:rPr>
                        <a:t>ch</a:t>
                      </a:r>
                      <a:r>
                        <a:rPr lang="en-GB" sz="2400" b="1" dirty="0">
                          <a:solidFill>
                            <a:srgbClr val="00B0F0"/>
                          </a:solidFill>
                          <a:latin typeface="Century Gothic" panose="020B0502020202020204" pitchFamily="34" charset="0"/>
                        </a:rPr>
                        <a:t>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ja</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hier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Guten</a:t>
                      </a:r>
                      <a:r>
                        <a:rPr lang="en-GB" sz="2400" b="1" dirty="0">
                          <a:solidFill>
                            <a:srgbClr val="92D05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oder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Farbe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neu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lang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rund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klar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4.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39440" y="3297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60168" y="498193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06466" y="59425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929465" y="594259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clear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56028" y="5942595"/>
            <a:ext cx="2794110"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a/an (m,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339248" y="5077352"/>
            <a:ext cx="2233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929464" y="50991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new</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64358" y="509916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long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482820" y="42117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971379" y="4232798"/>
            <a:ext cx="2369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colour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52598" y="4230661"/>
            <a:ext cx="2181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person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39246" y="3364944"/>
            <a:ext cx="2455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Good morning!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29463" y="33379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or</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50195" y="337561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place</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406465"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yes</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69879" y="2486511"/>
            <a:ext cx="2171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60162"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is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06464" y="16481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969877" y="16635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is</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68034" y="163622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a:t>
            </a:r>
          </a:p>
        </p:txBody>
      </p:sp>
    </p:spTree>
    <p:extLst>
      <p:ext uri="{BB962C8B-B14F-4D97-AF65-F5344CB8AC3E}">
        <p14:creationId xmlns:p14="http://schemas.microsoft.com/office/powerpoint/2010/main" val="179609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3829575610"/>
              </p:ext>
            </p:extLst>
          </p:nvPr>
        </p:nvGraphicFramePr>
        <p:xfrm>
          <a:off x="644541" y="1215421"/>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she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long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a/an (f)</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clear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round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new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4.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4"/>
          <a:stretch>
            <a:fillRect/>
          </a:stretch>
        </p:blipFill>
        <p:spPr>
          <a:xfrm>
            <a:off x="739440" y="3297099"/>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6"/>
          <a:stretch>
            <a:fillRect/>
          </a:stretch>
        </p:blipFill>
        <p:spPr>
          <a:xfrm>
            <a:off x="860168" y="4981932"/>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82" name="TextBox 81">
            <a:hlinkClick r:id="" action="ppaction://noaction">
              <a:snd r:embed="rId7" name="T1_W9F_12.1.wav"/>
            </a:hlinkClick>
            <a:extLst>
              <a:ext uri="{FF2B5EF4-FFF2-40B4-BE49-F238E27FC236}">
                <a16:creationId xmlns:a16="http://schemas.microsoft.com/office/drawing/2014/main" id="{B0DA2650-FEF6-47CD-9776-24BC84079B55}"/>
              </a:ext>
            </a:extLst>
          </p:cNvPr>
          <p:cNvSpPr txBox="1"/>
          <p:nvPr/>
        </p:nvSpPr>
        <p:spPr>
          <a:xfrm>
            <a:off x="2406466" y="59425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a:t>
            </a:r>
          </a:p>
        </p:txBody>
      </p:sp>
      <p:sp>
        <p:nvSpPr>
          <p:cNvPr id="83" name="TextBox 82">
            <a:hlinkClick r:id="" action="ppaction://noaction">
              <a:snd r:embed="rId8" name="T1_W9F_12.2.wav"/>
            </a:hlinkClick>
            <a:extLst>
              <a:ext uri="{FF2B5EF4-FFF2-40B4-BE49-F238E27FC236}">
                <a16:creationId xmlns:a16="http://schemas.microsoft.com/office/drawing/2014/main" id="{80482D74-805D-4B19-B448-8AA3F5A30C0F}"/>
              </a:ext>
            </a:extLst>
          </p:cNvPr>
          <p:cNvSpPr txBox="1"/>
          <p:nvPr/>
        </p:nvSpPr>
        <p:spPr>
          <a:xfrm>
            <a:off x="4746585" y="594259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rund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4" name="TextBox 83">
            <a:hlinkClick r:id="" action="ppaction://noaction">
              <a:snd r:embed="rId9" name="T1_W9F_12.3.wav"/>
            </a:hlinkClick>
            <a:extLst>
              <a:ext uri="{FF2B5EF4-FFF2-40B4-BE49-F238E27FC236}">
                <a16:creationId xmlns:a16="http://schemas.microsoft.com/office/drawing/2014/main" id="{67C27D1C-6918-4984-8CFD-77754FBF3100}"/>
              </a:ext>
            </a:extLst>
          </p:cNvPr>
          <p:cNvSpPr txBox="1"/>
          <p:nvPr/>
        </p:nvSpPr>
        <p:spPr>
          <a:xfrm>
            <a:off x="7756028" y="59425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neu</a:t>
            </a:r>
          </a:p>
        </p:txBody>
      </p:sp>
      <p:sp>
        <p:nvSpPr>
          <p:cNvPr id="85" name="TextBox 84">
            <a:hlinkClick r:id="" action="ppaction://noaction">
              <a:snd r:embed="rId10" name="T1_W9F_12.4.wav"/>
            </a:hlinkClick>
            <a:extLst>
              <a:ext uri="{FF2B5EF4-FFF2-40B4-BE49-F238E27FC236}">
                <a16:creationId xmlns:a16="http://schemas.microsoft.com/office/drawing/2014/main" id="{032811D3-95BF-455D-A868-EA7EA58C63C4}"/>
              </a:ext>
            </a:extLst>
          </p:cNvPr>
          <p:cNvSpPr txBox="1"/>
          <p:nvPr/>
        </p:nvSpPr>
        <p:spPr>
          <a:xfrm>
            <a:off x="2339248" y="50773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lang</a:t>
            </a:r>
          </a:p>
        </p:txBody>
      </p:sp>
      <p:sp>
        <p:nvSpPr>
          <p:cNvPr id="86" name="TextBox 85">
            <a:hlinkClick r:id="" action="ppaction://noaction">
              <a:snd r:embed="rId11" name="T1_W9F_12.5.wav"/>
            </a:hlinkClick>
            <a:extLst>
              <a:ext uri="{FF2B5EF4-FFF2-40B4-BE49-F238E27FC236}">
                <a16:creationId xmlns:a16="http://schemas.microsoft.com/office/drawing/2014/main" id="{ADF08730-51AE-4825-AFB2-CD63172E5FAC}"/>
              </a:ext>
            </a:extLst>
          </p:cNvPr>
          <p:cNvSpPr txBox="1"/>
          <p:nvPr/>
        </p:nvSpPr>
        <p:spPr>
          <a:xfrm>
            <a:off x="4746584" y="50991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7" name="TextBox 86">
            <a:hlinkClick r:id="" action="ppaction://noaction">
              <a:snd r:embed="rId12" name="T1_W9F_12.6.wav"/>
            </a:hlinkClick>
            <a:extLst>
              <a:ext uri="{FF2B5EF4-FFF2-40B4-BE49-F238E27FC236}">
                <a16:creationId xmlns:a16="http://schemas.microsoft.com/office/drawing/2014/main" id="{9C2120EC-0500-4645-A4A6-DAB1388DB431}"/>
              </a:ext>
            </a:extLst>
          </p:cNvPr>
          <p:cNvSpPr txBox="1"/>
          <p:nvPr/>
        </p:nvSpPr>
        <p:spPr>
          <a:xfrm>
            <a:off x="7764358" y="509916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klar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8" name="TextBox 87">
            <a:hlinkClick r:id="" action="ppaction://noaction">
              <a:snd r:embed="rId13" name="T1_W9F_12.7.wav"/>
            </a:hlinkClick>
            <a:extLst>
              <a:ext uri="{FF2B5EF4-FFF2-40B4-BE49-F238E27FC236}">
                <a16:creationId xmlns:a16="http://schemas.microsoft.com/office/drawing/2014/main" id="{F20ECA54-31CA-4E6B-9AE9-D40923B98387}"/>
              </a:ext>
            </a:extLst>
          </p:cNvPr>
          <p:cNvSpPr txBox="1"/>
          <p:nvPr/>
        </p:nvSpPr>
        <p:spPr>
          <a:xfrm>
            <a:off x="2386257" y="42097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9" name="TextBox 88">
            <a:hlinkClick r:id="" action="ppaction://noaction">
              <a:snd r:embed="rId14" name="T1_W9F_12.8.wav"/>
            </a:hlinkClick>
            <a:extLst>
              <a:ext uri="{FF2B5EF4-FFF2-40B4-BE49-F238E27FC236}">
                <a16:creationId xmlns:a16="http://schemas.microsoft.com/office/drawing/2014/main" id="{0F1D7698-791A-4991-9678-6379008494E0}"/>
              </a:ext>
            </a:extLst>
          </p:cNvPr>
          <p:cNvSpPr txBox="1"/>
          <p:nvPr/>
        </p:nvSpPr>
        <p:spPr>
          <a:xfrm>
            <a:off x="4788499" y="42327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Person</a:t>
            </a:r>
          </a:p>
        </p:txBody>
      </p:sp>
      <p:sp>
        <p:nvSpPr>
          <p:cNvPr id="90" name="TextBox 89">
            <a:hlinkClick r:id="" action="ppaction://noaction">
              <a:snd r:embed="rId15" name="T1_W9F_12.9.wav"/>
            </a:hlinkClick>
            <a:extLst>
              <a:ext uri="{FF2B5EF4-FFF2-40B4-BE49-F238E27FC236}">
                <a16:creationId xmlns:a16="http://schemas.microsoft.com/office/drawing/2014/main" id="{6F789CDA-6D8B-44FE-86C1-775DBEB7CBDA}"/>
              </a:ext>
            </a:extLst>
          </p:cNvPr>
          <p:cNvSpPr txBox="1"/>
          <p:nvPr/>
        </p:nvSpPr>
        <p:spPr>
          <a:xfrm>
            <a:off x="7752598" y="42306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1" name="TextBox 90">
            <a:hlinkClick r:id="" action="ppaction://noaction">
              <a:snd r:embed="rId16" name="T1_W9F_12.10.wav"/>
            </a:hlinkClick>
            <a:extLst>
              <a:ext uri="{FF2B5EF4-FFF2-40B4-BE49-F238E27FC236}">
                <a16:creationId xmlns:a16="http://schemas.microsoft.com/office/drawing/2014/main" id="{DD692E39-5CD8-495C-B6E5-2A4B0A720028}"/>
              </a:ext>
            </a:extLst>
          </p:cNvPr>
          <p:cNvSpPr txBox="1"/>
          <p:nvPr/>
        </p:nvSpPr>
        <p:spPr>
          <a:xfrm>
            <a:off x="2339246" y="33649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Ort</a:t>
            </a:r>
          </a:p>
        </p:txBody>
      </p:sp>
      <p:sp>
        <p:nvSpPr>
          <p:cNvPr id="92" name="TextBox 91">
            <a:hlinkClick r:id="" action="ppaction://noaction">
              <a:snd r:embed="rId17" name="T1_W9F_12.11.wav"/>
            </a:hlinkClick>
            <a:extLst>
              <a:ext uri="{FF2B5EF4-FFF2-40B4-BE49-F238E27FC236}">
                <a16:creationId xmlns:a16="http://schemas.microsoft.com/office/drawing/2014/main" id="{F341F923-DABD-48BC-A923-34DED2A0A299}"/>
              </a:ext>
            </a:extLst>
          </p:cNvPr>
          <p:cNvSpPr txBox="1"/>
          <p:nvPr/>
        </p:nvSpPr>
        <p:spPr>
          <a:xfrm>
            <a:off x="4746583" y="33379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Ding</a:t>
            </a:r>
          </a:p>
        </p:txBody>
      </p:sp>
      <p:sp>
        <p:nvSpPr>
          <p:cNvPr id="93" name="TextBox 92">
            <a:hlinkClick r:id="" action="ppaction://noaction">
              <a:snd r:embed="rId18" name="T1_W9F_12.12.wav"/>
            </a:hlinkClick>
            <a:extLst>
              <a:ext uri="{FF2B5EF4-FFF2-40B4-BE49-F238E27FC236}">
                <a16:creationId xmlns:a16="http://schemas.microsoft.com/office/drawing/2014/main" id="{5226F614-9E69-48B8-A2BD-7CD03EF20806}"/>
              </a:ext>
            </a:extLst>
          </p:cNvPr>
          <p:cNvSpPr txBox="1"/>
          <p:nvPr/>
        </p:nvSpPr>
        <p:spPr>
          <a:xfrm>
            <a:off x="7750195" y="337561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Guten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94" name="TextBox 93">
            <a:hlinkClick r:id="" action="ppaction://noaction">
              <a:snd r:embed="rId19" name="T1_W9F_12.13.wav"/>
            </a:hlinkClick>
            <a:extLst>
              <a:ext uri="{FF2B5EF4-FFF2-40B4-BE49-F238E27FC236}">
                <a16:creationId xmlns:a16="http://schemas.microsoft.com/office/drawing/2014/main" id="{A5842314-B9AD-4054-ADEB-95CF9E4C4254}"/>
              </a:ext>
            </a:extLst>
          </p:cNvPr>
          <p:cNvSpPr txBox="1"/>
          <p:nvPr/>
        </p:nvSpPr>
        <p:spPr>
          <a:xfrm>
            <a:off x="2406465"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95" name="TextBox 94">
            <a:hlinkClick r:id="" action="ppaction://noaction">
              <a:snd r:embed="rId20" name="T1_W9F_12.14.wav"/>
            </a:hlinkClick>
            <a:extLst>
              <a:ext uri="{FF2B5EF4-FFF2-40B4-BE49-F238E27FC236}">
                <a16:creationId xmlns:a16="http://schemas.microsoft.com/office/drawing/2014/main" id="{E46E8811-7D76-41E1-A038-03E6237232F4}"/>
              </a:ext>
            </a:extLst>
          </p:cNvPr>
          <p:cNvSpPr txBox="1"/>
          <p:nvPr/>
        </p:nvSpPr>
        <p:spPr>
          <a:xfrm>
            <a:off x="4786999" y="248651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bin</a:t>
            </a:r>
          </a:p>
        </p:txBody>
      </p:sp>
      <p:sp>
        <p:nvSpPr>
          <p:cNvPr id="96" name="TextBox 95">
            <a:hlinkClick r:id="" action="ppaction://noaction">
              <a:snd r:embed="rId21" name="T1_W9F_12.15.wav"/>
            </a:hlinkClick>
            <a:extLst>
              <a:ext uri="{FF2B5EF4-FFF2-40B4-BE49-F238E27FC236}">
                <a16:creationId xmlns:a16="http://schemas.microsoft.com/office/drawing/2014/main" id="{18E1EA1C-C1CC-4E36-A413-14DFF38FDB76}"/>
              </a:ext>
            </a:extLst>
          </p:cNvPr>
          <p:cNvSpPr txBox="1"/>
          <p:nvPr/>
        </p:nvSpPr>
        <p:spPr>
          <a:xfrm>
            <a:off x="7760162"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7" name="TextBox 96">
            <a:hlinkClick r:id="" action="ppaction://noaction">
              <a:snd r:embed="rId22" name="T1_W9F_12.16.wav"/>
            </a:hlinkClick>
            <a:extLst>
              <a:ext uri="{FF2B5EF4-FFF2-40B4-BE49-F238E27FC236}">
                <a16:creationId xmlns:a16="http://schemas.microsoft.com/office/drawing/2014/main" id="{F07E4925-4B29-4A0B-9E7A-0F937A124D0C}"/>
              </a:ext>
            </a:extLst>
          </p:cNvPr>
          <p:cNvSpPr txBox="1"/>
          <p:nvPr/>
        </p:nvSpPr>
        <p:spPr>
          <a:xfrm>
            <a:off x="2406464" y="16481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a:t>
            </a:r>
          </a:p>
        </p:txBody>
      </p:sp>
      <p:sp>
        <p:nvSpPr>
          <p:cNvPr id="98" name="TextBox 97">
            <a:hlinkClick r:id="" action="ppaction://noaction">
              <a:snd r:embed="rId23" name="T1_W9F_12.17.wav"/>
            </a:hlinkClick>
            <a:extLst>
              <a:ext uri="{FF2B5EF4-FFF2-40B4-BE49-F238E27FC236}">
                <a16:creationId xmlns:a16="http://schemas.microsoft.com/office/drawing/2014/main" id="{889703AE-F40F-4339-A222-ECB0E5062BD5}"/>
              </a:ext>
            </a:extLst>
          </p:cNvPr>
          <p:cNvSpPr txBox="1"/>
          <p:nvPr/>
        </p:nvSpPr>
        <p:spPr>
          <a:xfrm>
            <a:off x="4786997" y="16635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allo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9" name="TextBox 98">
            <a:hlinkClick r:id="" action="ppaction://noaction">
              <a:snd r:embed="rId24" name="T1_W9F_12.18.wav"/>
            </a:hlinkClick>
            <a:extLst>
              <a:ext uri="{FF2B5EF4-FFF2-40B4-BE49-F238E27FC236}">
                <a16:creationId xmlns:a16="http://schemas.microsoft.com/office/drawing/2014/main" id="{F0C455D2-B13A-4CA8-BA7A-429FD5CF5EB4}"/>
              </a:ext>
            </a:extLst>
          </p:cNvPr>
          <p:cNvSpPr txBox="1"/>
          <p:nvPr/>
        </p:nvSpPr>
        <p:spPr>
          <a:xfrm>
            <a:off x="7768034" y="163622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26632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5439437"/>
              </p:ext>
            </p:extLst>
          </p:nvPr>
        </p:nvGraphicFramePr>
        <p:xfrm>
          <a:off x="650347" y="121790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517223">
                  <a:extLst>
                    <a:ext uri="{9D8B030D-6E8A-4147-A177-3AD203B41FA5}">
                      <a16:colId xmlns:a16="http://schemas.microsoft.com/office/drawing/2014/main" val="1810222861"/>
                    </a:ext>
                  </a:extLst>
                </a:gridCol>
                <a:gridCol w="286962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a:t>
                      </a:r>
                      <a:r>
                        <a:rPr lang="en-GB" sz="2400" b="1" dirty="0" err="1">
                          <a:solidFill>
                            <a:srgbClr val="002060"/>
                          </a:solidFill>
                          <a:latin typeface="Century Gothic" panose="020B0502020202020204" pitchFamily="34" charset="0"/>
                        </a:rPr>
                        <a:t>ch</a:t>
                      </a:r>
                      <a:r>
                        <a:rPr lang="en-GB" sz="2400" b="1" dirty="0">
                          <a:solidFill>
                            <a:srgbClr val="002060"/>
                          </a:solidFill>
                          <a:latin typeface="Century Gothic" panose="020B0502020202020204" pitchFamily="34" charset="0"/>
                        </a:rPr>
                        <a:t>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lang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rund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klar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9440" y="3297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60168" y="498193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61418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4294223485"/>
              </p:ext>
            </p:extLst>
          </p:nvPr>
        </p:nvGraphicFramePr>
        <p:xfrm>
          <a:off x="650347" y="121790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long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a/an (f)</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round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739440" y="3297099"/>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860168" y="4981932"/>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05709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88037"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CustomShape 3">
            <a:extLst>
              <a:ext uri="{FF2B5EF4-FFF2-40B4-BE49-F238E27FC236}">
                <a16:creationId xmlns:a16="http://schemas.microsoft.com/office/drawing/2014/main" id="{6F64965E-923D-4F16-A5D6-4FD14C01E2BE}"/>
              </a:ext>
            </a:extLst>
          </p:cNvPr>
          <p:cNvSpPr/>
          <p:nvPr/>
        </p:nvSpPr>
        <p:spPr>
          <a:xfrm>
            <a:off x="2926280" y="144869"/>
            <a:ext cx="10670466"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9" name="Rectangle 2" descr="rectangle that moves down the slide to show the 60 second timer">
            <a:extLst>
              <a:ext uri="{FF2B5EF4-FFF2-40B4-BE49-F238E27FC236}">
                <a16:creationId xmlns:a16="http://schemas.microsoft.com/office/drawing/2014/main" id="{5225F201-FAF4-43AC-A7DA-F4AE8F3FBB74}"/>
              </a:ext>
            </a:extLst>
          </p:cNvPr>
          <p:cNvSpPr>
            <a:spLocks noChangeArrowheads="1"/>
          </p:cNvSpPr>
          <p:nvPr/>
        </p:nvSpPr>
        <p:spPr bwMode="auto">
          <a:xfrm>
            <a:off x="10170612" y="1904870"/>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70" name="Rectangle 3" descr="rectangle for timer">
            <a:extLst>
              <a:ext uri="{FF2B5EF4-FFF2-40B4-BE49-F238E27FC236}">
                <a16:creationId xmlns:a16="http://schemas.microsoft.com/office/drawing/2014/main" id="{C03D19AE-862D-4A91-81B7-A1F610C9EE72}"/>
              </a:ext>
            </a:extLst>
          </p:cNvPr>
          <p:cNvSpPr>
            <a:spLocks noChangeArrowheads="1"/>
          </p:cNvSpPr>
          <p:nvPr/>
        </p:nvSpPr>
        <p:spPr bwMode="auto">
          <a:xfrm>
            <a:off x="10168246" y="1904868"/>
            <a:ext cx="503528" cy="4156259"/>
          </a:xfrm>
          <a:prstGeom prst="rect">
            <a:avLst/>
          </a:prstGeom>
          <a:solidFill>
            <a:srgbClr val="FFC000">
              <a:lumMod val="60000"/>
              <a:lumOff val="40000"/>
            </a:srgbClr>
          </a:soli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Line 7" descr="top line for timer, 60 seconds">
            <a:extLst>
              <a:ext uri="{FF2B5EF4-FFF2-40B4-BE49-F238E27FC236}">
                <a16:creationId xmlns:a16="http://schemas.microsoft.com/office/drawing/2014/main" id="{6A95BB07-DF1E-4F98-BD2F-518B6540C386}"/>
              </a:ext>
            </a:extLst>
          </p:cNvPr>
          <p:cNvSpPr>
            <a:spLocks noChangeShapeType="1"/>
          </p:cNvSpPr>
          <p:nvPr/>
        </p:nvSpPr>
        <p:spPr bwMode="auto">
          <a:xfrm>
            <a:off x="10853985" y="1893442"/>
            <a:ext cx="241479"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2" name="Text Box 12">
            <a:extLst>
              <a:ext uri="{FF2B5EF4-FFF2-40B4-BE49-F238E27FC236}">
                <a16:creationId xmlns:a16="http://schemas.microsoft.com/office/drawing/2014/main" id="{E1E1B3D8-49A9-4E8B-A42D-FB87B41E0441}"/>
              </a:ext>
            </a:extLst>
          </p:cNvPr>
          <p:cNvSpPr txBox="1">
            <a:spLocks noChangeArrowheads="1"/>
          </p:cNvSpPr>
          <p:nvPr/>
        </p:nvSpPr>
        <p:spPr bwMode="auto">
          <a:xfrm>
            <a:off x="11095464" y="173559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73" name="Line 4" descr="line to show the length of 60 seconds">
            <a:extLst>
              <a:ext uri="{FF2B5EF4-FFF2-40B4-BE49-F238E27FC236}">
                <a16:creationId xmlns:a16="http://schemas.microsoft.com/office/drawing/2014/main" id="{D8A218ED-87AF-4FBD-A3B5-A823BC726269}"/>
              </a:ext>
            </a:extLst>
          </p:cNvPr>
          <p:cNvSpPr>
            <a:spLocks noChangeShapeType="1"/>
          </p:cNvSpPr>
          <p:nvPr/>
        </p:nvSpPr>
        <p:spPr bwMode="auto">
          <a:xfrm>
            <a:off x="10853985" y="1893442"/>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4" name="Text Box 10">
            <a:extLst>
              <a:ext uri="{FF2B5EF4-FFF2-40B4-BE49-F238E27FC236}">
                <a16:creationId xmlns:a16="http://schemas.microsoft.com/office/drawing/2014/main" id="{E1280479-3FFD-4D95-BC4F-BCE3821E7386}"/>
              </a:ext>
            </a:extLst>
          </p:cNvPr>
          <p:cNvSpPr txBox="1">
            <a:spLocks noChangeArrowheads="1"/>
          </p:cNvSpPr>
          <p:nvPr/>
        </p:nvSpPr>
        <p:spPr bwMode="auto">
          <a:xfrm>
            <a:off x="10853985" y="3877344"/>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75" name="Line 9" descr="bottom line for timer, 0 seconds">
            <a:extLst>
              <a:ext uri="{FF2B5EF4-FFF2-40B4-BE49-F238E27FC236}">
                <a16:creationId xmlns:a16="http://schemas.microsoft.com/office/drawing/2014/main" id="{0085820C-0068-475F-A25D-3DD00E73D4CA}"/>
              </a:ext>
            </a:extLst>
          </p:cNvPr>
          <p:cNvSpPr>
            <a:spLocks noChangeShapeType="1"/>
          </p:cNvSpPr>
          <p:nvPr/>
        </p:nvSpPr>
        <p:spPr bwMode="auto">
          <a:xfrm>
            <a:off x="10853985" y="6049701"/>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6" name="Text Box 14">
            <a:extLst>
              <a:ext uri="{FF2B5EF4-FFF2-40B4-BE49-F238E27FC236}">
                <a16:creationId xmlns:a16="http://schemas.microsoft.com/office/drawing/2014/main" id="{E2CBAFCA-76CA-48BC-817A-39A7FE015C87}"/>
              </a:ext>
            </a:extLst>
          </p:cNvPr>
          <p:cNvSpPr txBox="1">
            <a:spLocks noChangeArrowheads="1"/>
          </p:cNvSpPr>
          <p:nvPr/>
        </p:nvSpPr>
        <p:spPr bwMode="auto">
          <a:xfrm>
            <a:off x="11070776" y="586917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77" name="Rectangle 76" descr="box to hide timer as it goes off the page">
            <a:extLst>
              <a:ext uri="{FF2B5EF4-FFF2-40B4-BE49-F238E27FC236}">
                <a16:creationId xmlns:a16="http://schemas.microsoft.com/office/drawing/2014/main" id="{A4818526-5F24-47FE-911D-4C6810F27421}"/>
              </a:ext>
            </a:extLst>
          </p:cNvPr>
          <p:cNvSpPr/>
          <p:nvPr/>
        </p:nvSpPr>
        <p:spPr>
          <a:xfrm>
            <a:off x="10017018" y="6092123"/>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8" name="AutoShape 11">
            <a:hlinkClick r:id="" action="ppaction://noaction" highlightClick="1"/>
            <a:extLst>
              <a:ext uri="{FF2B5EF4-FFF2-40B4-BE49-F238E27FC236}">
                <a16:creationId xmlns:a16="http://schemas.microsoft.com/office/drawing/2014/main" id="{EA55B9F1-82BA-490B-A3D2-79CA0A3AECEE}"/>
              </a:ext>
            </a:extLst>
          </p:cNvPr>
          <p:cNvSpPr>
            <a:spLocks noChangeArrowheads="1"/>
          </p:cNvSpPr>
          <p:nvPr/>
        </p:nvSpPr>
        <p:spPr bwMode="auto">
          <a:xfrm>
            <a:off x="9907348" y="6280121"/>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3" name="Group 2">
            <a:extLst>
              <a:ext uri="{FF2B5EF4-FFF2-40B4-BE49-F238E27FC236}">
                <a16:creationId xmlns:a16="http://schemas.microsoft.com/office/drawing/2014/main" id="{F60861C6-49B7-23DB-6163-8F7ECDC12F3E}"/>
              </a:ext>
            </a:extLst>
          </p:cNvPr>
          <p:cNvGrpSpPr/>
          <p:nvPr/>
        </p:nvGrpSpPr>
        <p:grpSpPr>
          <a:xfrm>
            <a:off x="669246" y="2591661"/>
            <a:ext cx="1843419" cy="723153"/>
            <a:chOff x="669246" y="2971668"/>
            <a:chExt cx="1843419" cy="723153"/>
          </a:xfrm>
        </p:grpSpPr>
        <p:sp>
          <p:nvSpPr>
            <p:cNvPr id="106" name="Rounded Rectangle 4">
              <a:hlinkClick r:id="" action="ppaction://noaction">
                <a:snd r:embed="rId3" name="T1_W9F_2.5.wav"/>
              </a:hlinkClick>
              <a:extLst>
                <a:ext uri="{FF2B5EF4-FFF2-40B4-BE49-F238E27FC236}">
                  <a16:creationId xmlns:a16="http://schemas.microsoft.com/office/drawing/2014/main" id="{296292F9-8AE0-4C60-A8AC-E94BED6880C5}"/>
                </a:ext>
              </a:extLst>
            </p:cNvPr>
            <p:cNvSpPr/>
            <p:nvPr/>
          </p:nvSpPr>
          <p:spPr>
            <a:xfrm>
              <a:off x="669246" y="2971668"/>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wiederholen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[to repeat]</a:t>
              </a:r>
            </a:p>
          </p:txBody>
        </p:sp>
        <p:pic>
          <p:nvPicPr>
            <p:cNvPr id="1028" name="Picture 4" descr="Free vector graphics of Circle">
              <a:extLst>
                <a:ext uri="{FF2B5EF4-FFF2-40B4-BE49-F238E27FC236}">
                  <a16:creationId xmlns:a16="http://schemas.microsoft.com/office/drawing/2014/main" id="{D053EE3D-8369-6972-6FF4-3917269DB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448" y="3281752"/>
              <a:ext cx="414217" cy="4130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2836C06-5EFE-3520-5881-BC3CE07EFA8B}"/>
              </a:ext>
            </a:extLst>
          </p:cNvPr>
          <p:cNvGrpSpPr/>
          <p:nvPr/>
        </p:nvGrpSpPr>
        <p:grpSpPr>
          <a:xfrm>
            <a:off x="7237289" y="4653045"/>
            <a:ext cx="2288954" cy="969218"/>
            <a:chOff x="7237289" y="5033052"/>
            <a:chExt cx="2288954" cy="969218"/>
          </a:xfrm>
        </p:grpSpPr>
        <p:sp>
          <p:nvSpPr>
            <p:cNvPr id="138" name="Rounded Rectangle 4">
              <a:hlinkClick r:id="" action="ppaction://noaction">
                <a:snd r:embed="rId5" name="T1_W9F_2.16.wav"/>
              </a:hlinkClick>
              <a:extLst>
                <a:ext uri="{FF2B5EF4-FFF2-40B4-BE49-F238E27FC236}">
                  <a16:creationId xmlns:a16="http://schemas.microsoft.com/office/drawing/2014/main" id="{FE7FF14A-2C37-4A5C-BE7B-2F68B8C2D0E5}"/>
                </a:ext>
              </a:extLst>
            </p:cNvPr>
            <p:cNvSpPr/>
            <p:nvPr/>
          </p:nvSpPr>
          <p:spPr>
            <a:xfrm>
              <a:off x="7237289" y="5033052"/>
              <a:ext cx="2260315" cy="969218"/>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Auf Wiedersehen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[goodbye]</a:t>
              </a:r>
            </a:p>
          </p:txBody>
        </p:sp>
        <p:pic>
          <p:nvPicPr>
            <p:cNvPr id="1048" name="Picture 24" descr="Free illustrations of Rabbit">
              <a:extLst>
                <a:ext uri="{FF2B5EF4-FFF2-40B4-BE49-F238E27FC236}">
                  <a16:creationId xmlns:a16="http://schemas.microsoft.com/office/drawing/2014/main" id="{B32DE963-6F02-4A38-C38B-4AA951CDC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4077" y="5161578"/>
              <a:ext cx="712166" cy="712166"/>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CustomShape 3">
            <a:extLst>
              <a:ext uri="{FF2B5EF4-FFF2-40B4-BE49-F238E27FC236}">
                <a16:creationId xmlns:a16="http://schemas.microsoft.com/office/drawing/2014/main" id="{6AF8B1F4-6CAA-4484-A44C-988CF1DDA538}"/>
              </a:ext>
            </a:extLst>
          </p:cNvPr>
          <p:cNvSpPr/>
          <p:nvPr/>
        </p:nvSpPr>
        <p:spPr>
          <a:xfrm>
            <a:off x="10413273"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Title 4">
            <a:extLst>
              <a:ext uri="{FF2B5EF4-FFF2-40B4-BE49-F238E27FC236}">
                <a16:creationId xmlns:a16="http://schemas.microsoft.com/office/drawing/2014/main" id="{CA21768B-5CC1-4CE5-83C2-DC7B9E4A8BA2}"/>
              </a:ext>
            </a:extLst>
          </p:cNvPr>
          <p:cNvSpPr txBox="1">
            <a:spLocks/>
          </p:cNvSpPr>
          <p:nvPr/>
        </p:nvSpPr>
        <p:spPr>
          <a:xfrm>
            <a:off x="10450585" y="1175734"/>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79" name="Group 78">
            <a:extLst>
              <a:ext uri="{FF2B5EF4-FFF2-40B4-BE49-F238E27FC236}">
                <a16:creationId xmlns:a16="http://schemas.microsoft.com/office/drawing/2014/main" id="{975F3A83-C372-41F3-B6BD-F5C60D3A99EE}"/>
              </a:ext>
            </a:extLst>
          </p:cNvPr>
          <p:cNvGrpSpPr/>
          <p:nvPr/>
        </p:nvGrpSpPr>
        <p:grpSpPr>
          <a:xfrm>
            <a:off x="10360812" y="189956"/>
            <a:ext cx="1537410" cy="941869"/>
            <a:chOff x="10396437" y="189956"/>
            <a:chExt cx="1537410" cy="941869"/>
          </a:xfrm>
        </p:grpSpPr>
        <p:pic>
          <p:nvPicPr>
            <p:cNvPr id="81" name="Picture 80" descr="Logo, icon&#10;&#10;Description automatically generated">
              <a:extLst>
                <a:ext uri="{FF2B5EF4-FFF2-40B4-BE49-F238E27FC236}">
                  <a16:creationId xmlns:a16="http://schemas.microsoft.com/office/drawing/2014/main" id="{F4E64573-8396-42C5-9D2B-8F258B9B35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84" name="Speech Bubble: Oval 83">
              <a:extLst>
                <a:ext uri="{FF2B5EF4-FFF2-40B4-BE49-F238E27FC236}">
                  <a16:creationId xmlns:a16="http://schemas.microsoft.com/office/drawing/2014/main" id="{4DF1C445-364E-44D9-BB55-1876A2FD9864}"/>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grpSp>
        <p:nvGrpSpPr>
          <p:cNvPr id="35" name="Group 34">
            <a:extLst>
              <a:ext uri="{FF2B5EF4-FFF2-40B4-BE49-F238E27FC236}">
                <a16:creationId xmlns:a16="http://schemas.microsoft.com/office/drawing/2014/main" id="{20BFB3BA-89FA-3FAF-F094-94E4FA92F320}"/>
              </a:ext>
            </a:extLst>
          </p:cNvPr>
          <p:cNvGrpSpPr/>
          <p:nvPr/>
        </p:nvGrpSpPr>
        <p:grpSpPr>
          <a:xfrm>
            <a:off x="669245" y="1539291"/>
            <a:ext cx="1842935" cy="678796"/>
            <a:chOff x="669245" y="1539291"/>
            <a:chExt cx="1842935" cy="678796"/>
          </a:xfrm>
        </p:grpSpPr>
        <p:sp>
          <p:nvSpPr>
            <p:cNvPr id="122" name="Rounded Rectangle 4">
              <a:hlinkClick r:id="" action="ppaction://noaction">
                <a:snd r:embed="rId8" name="T1_W9F_2.1.wav"/>
              </a:hlinkClick>
              <a:extLst>
                <a:ext uri="{FF2B5EF4-FFF2-40B4-BE49-F238E27FC236}">
                  <a16:creationId xmlns:a16="http://schemas.microsoft.com/office/drawing/2014/main" id="{E8B46F8E-2612-4E47-9D95-4461486B6248}"/>
                </a:ext>
              </a:extLst>
            </p:cNvPr>
            <p:cNvSpPr/>
            <p:nvPr/>
          </p:nvSpPr>
          <p:spPr>
            <a:xfrm>
              <a:off x="669245" y="153929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Winter</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[winter]</a:t>
              </a:r>
            </a:p>
          </p:txBody>
        </p:sp>
        <p:pic>
          <p:nvPicPr>
            <p:cNvPr id="20" name="Picture 2" descr="Free snow snowman cold vector">
              <a:extLst>
                <a:ext uri="{FF2B5EF4-FFF2-40B4-BE49-F238E27FC236}">
                  <a16:creationId xmlns:a16="http://schemas.microsoft.com/office/drawing/2014/main" id="{35F96403-2AEB-1CFA-37F5-CA6030E64F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6806" y="1576572"/>
              <a:ext cx="462687" cy="6042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6D142852-0741-C981-C3A6-2E1BD7A3F1A3}"/>
              </a:ext>
            </a:extLst>
          </p:cNvPr>
          <p:cNvGrpSpPr/>
          <p:nvPr/>
        </p:nvGrpSpPr>
        <p:grpSpPr>
          <a:xfrm>
            <a:off x="622725" y="3644031"/>
            <a:ext cx="1842935" cy="678796"/>
            <a:chOff x="622725" y="3644031"/>
            <a:chExt cx="1842935" cy="678796"/>
          </a:xfrm>
        </p:grpSpPr>
        <p:sp>
          <p:nvSpPr>
            <p:cNvPr id="80" name="Rounded Rectangle 4">
              <a:hlinkClick r:id="" action="ppaction://noaction">
                <a:snd r:embed="rId10" name="T1_W9F_2.9.wav"/>
              </a:hlinkClick>
              <a:extLst>
                <a:ext uri="{FF2B5EF4-FFF2-40B4-BE49-F238E27FC236}">
                  <a16:creationId xmlns:a16="http://schemas.microsoft.com/office/drawing/2014/main" id="{01851D64-03DC-4833-B001-E94A485377C8}"/>
                </a:ext>
              </a:extLst>
            </p:cNvPr>
            <p:cNvSpPr/>
            <p:nvPr/>
          </p:nvSpPr>
          <p:spPr>
            <a:xfrm>
              <a:off x="622725" y="364403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Wald</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[wood]</a:t>
              </a:r>
            </a:p>
          </p:txBody>
        </p:sp>
        <p:pic>
          <p:nvPicPr>
            <p:cNvPr id="21" name="Picture 4" descr="Free forest trees plants vector">
              <a:extLst>
                <a:ext uri="{FF2B5EF4-FFF2-40B4-BE49-F238E27FC236}">
                  <a16:creationId xmlns:a16="http://schemas.microsoft.com/office/drawing/2014/main" id="{F1A6565A-20D6-AA34-23B8-F347F38D23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218" y="3698327"/>
              <a:ext cx="780582" cy="596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CF2F1CFC-9966-E05E-E138-B91A357A8B5B}"/>
              </a:ext>
            </a:extLst>
          </p:cNvPr>
          <p:cNvGrpSpPr/>
          <p:nvPr/>
        </p:nvGrpSpPr>
        <p:grpSpPr>
          <a:xfrm>
            <a:off x="669246" y="4725261"/>
            <a:ext cx="1842935" cy="678796"/>
            <a:chOff x="669246" y="4725261"/>
            <a:chExt cx="1842935" cy="678796"/>
          </a:xfrm>
        </p:grpSpPr>
        <p:sp>
          <p:nvSpPr>
            <p:cNvPr id="115" name="Rounded Rectangle 4">
              <a:hlinkClick r:id="" action="ppaction://noaction">
                <a:snd r:embed="rId12" name="T1_W9F_2.13.wav"/>
              </a:hlinkClick>
              <a:extLst>
                <a:ext uri="{FF2B5EF4-FFF2-40B4-BE49-F238E27FC236}">
                  <a16:creationId xmlns:a16="http://schemas.microsoft.com/office/drawing/2014/main" id="{15152F82-38D3-473B-BF7D-F24CFF702FEC}"/>
                </a:ext>
              </a:extLst>
            </p:cNvPr>
            <p:cNvSpPr/>
            <p:nvPr/>
          </p:nvSpPr>
          <p:spPr>
            <a:xfrm>
              <a:off x="669246" y="47252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Westen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[west]</a:t>
              </a:r>
            </a:p>
          </p:txBody>
        </p:sp>
        <p:sp>
          <p:nvSpPr>
            <p:cNvPr id="23" name="Arrow: Left 22">
              <a:extLst>
                <a:ext uri="{FF2B5EF4-FFF2-40B4-BE49-F238E27FC236}">
                  <a16:creationId xmlns:a16="http://schemas.microsoft.com/office/drawing/2014/main" id="{14FB8696-1B87-ABD2-6F55-5630A53F4455}"/>
                </a:ext>
              </a:extLst>
            </p:cNvPr>
            <p:cNvSpPr/>
            <p:nvPr/>
          </p:nvSpPr>
          <p:spPr>
            <a:xfrm>
              <a:off x="1808167" y="4873078"/>
              <a:ext cx="543994" cy="367748"/>
            </a:xfrm>
            <a:prstGeom prst="leftArrow">
              <a:avLst/>
            </a:prstGeom>
            <a:solidFill>
              <a:srgbClr val="29C1FA"/>
            </a:solidFill>
            <a:ln>
              <a:solidFill>
                <a:srgbClr val="29C1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030C3E6B-B978-39A0-0553-1439C46AE9E7}"/>
              </a:ext>
            </a:extLst>
          </p:cNvPr>
          <p:cNvGrpSpPr/>
          <p:nvPr/>
        </p:nvGrpSpPr>
        <p:grpSpPr>
          <a:xfrm>
            <a:off x="2774506" y="1524861"/>
            <a:ext cx="1842935" cy="678796"/>
            <a:chOff x="2774506" y="1524861"/>
            <a:chExt cx="1842935" cy="678796"/>
          </a:xfrm>
        </p:grpSpPr>
        <p:sp>
          <p:nvSpPr>
            <p:cNvPr id="125" name="Rounded Rectangle 4">
              <a:hlinkClick r:id="" action="ppaction://noaction">
                <a:snd r:embed="rId13" name="T1_W9F_2.2.wav"/>
              </a:hlinkClick>
              <a:extLst>
                <a:ext uri="{FF2B5EF4-FFF2-40B4-BE49-F238E27FC236}">
                  <a16:creationId xmlns:a16="http://schemas.microsoft.com/office/drawing/2014/main" id="{AA86E7DE-43ED-43D3-A07B-FE153F878E96}"/>
                </a:ext>
              </a:extLst>
            </p:cNvPr>
            <p:cNvSpPr/>
            <p:nvPr/>
          </p:nvSpPr>
          <p:spPr>
            <a:xfrm>
              <a:off x="2774506" y="15248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002060"/>
                  </a:solidFill>
                  <a:latin typeface="Century Gothic" panose="020F0302020204030204"/>
                </a:rPr>
                <a:t>w</a:t>
              </a: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arum?</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[why?]</a:t>
              </a:r>
            </a:p>
          </p:txBody>
        </p:sp>
        <p:pic>
          <p:nvPicPr>
            <p:cNvPr id="24" name="Picture 23" descr="Cartoon a cartoon of a person shrugging&#10;&#10;Description automatically generated with medium confidence">
              <a:extLst>
                <a:ext uri="{FF2B5EF4-FFF2-40B4-BE49-F238E27FC236}">
                  <a16:creationId xmlns:a16="http://schemas.microsoft.com/office/drawing/2014/main" id="{170E3493-631A-D9A3-5B1E-99D1332900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29556" y="1634322"/>
              <a:ext cx="592114" cy="538333"/>
            </a:xfrm>
            <a:prstGeom prst="rect">
              <a:avLst/>
            </a:prstGeom>
          </p:spPr>
        </p:pic>
      </p:grpSp>
      <p:grpSp>
        <p:nvGrpSpPr>
          <p:cNvPr id="39" name="Group 38">
            <a:extLst>
              <a:ext uri="{FF2B5EF4-FFF2-40B4-BE49-F238E27FC236}">
                <a16:creationId xmlns:a16="http://schemas.microsoft.com/office/drawing/2014/main" id="{CE1674BD-A7B6-3320-9D0C-20CA9A5824C6}"/>
              </a:ext>
            </a:extLst>
          </p:cNvPr>
          <p:cNvGrpSpPr/>
          <p:nvPr/>
        </p:nvGrpSpPr>
        <p:grpSpPr>
          <a:xfrm>
            <a:off x="2768892" y="2568687"/>
            <a:ext cx="1879358" cy="678796"/>
            <a:chOff x="2768892" y="2568687"/>
            <a:chExt cx="1879358" cy="678796"/>
          </a:xfrm>
        </p:grpSpPr>
        <p:sp>
          <p:nvSpPr>
            <p:cNvPr id="97" name="Rounded Rectangle 4">
              <a:hlinkClick r:id="" action="ppaction://noaction">
                <a:snd r:embed="rId15" name="T1_W9F_2.6.wav"/>
              </a:hlinkClick>
              <a:extLst>
                <a:ext uri="{FF2B5EF4-FFF2-40B4-BE49-F238E27FC236}">
                  <a16:creationId xmlns:a16="http://schemas.microsoft.com/office/drawing/2014/main" id="{B2EFE3FB-EBD3-4DBC-93FF-3CA415A31BAB}"/>
                </a:ext>
              </a:extLst>
            </p:cNvPr>
            <p:cNvSpPr/>
            <p:nvPr/>
          </p:nvSpPr>
          <p:spPr>
            <a:xfrm>
              <a:off x="2768892" y="2568687"/>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002060"/>
                  </a:solidFill>
                  <a:latin typeface="Century Gothic" panose="020F0302020204030204"/>
                </a:rPr>
                <a:t>d</a:t>
              </a: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ie</a:t>
              </a: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 Schweiz</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b="0" i="0" u="none" strike="noStrike" kern="0" cap="none" spc="0" normalizeH="0" baseline="0" noProof="0" dirty="0">
                  <a:ln>
                    <a:noFill/>
                  </a:ln>
                  <a:solidFill>
                    <a:srgbClr val="002060"/>
                  </a:solidFill>
                  <a:effectLst/>
                  <a:uLnTx/>
                  <a:uFillTx/>
                  <a:latin typeface="Century Gothic" panose="020F0302020204030204"/>
                  <a:ea typeface="+mn-ea"/>
                  <a:cs typeface="+mn-cs"/>
                </a:rPr>
                <a:t>[Switzerland]</a:t>
              </a:r>
              <a:endPar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pic>
          <p:nvPicPr>
            <p:cNvPr id="1032" name="Picture 8" descr="Free switzerland country europe vector">
              <a:extLst>
                <a:ext uri="{FF2B5EF4-FFF2-40B4-BE49-F238E27FC236}">
                  <a16:creationId xmlns:a16="http://schemas.microsoft.com/office/drawing/2014/main" id="{BB8D4934-2CEF-1FB8-93B0-2FAB972A02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25613" y="2925280"/>
              <a:ext cx="422637" cy="271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3588505A-2D14-389A-51AB-B13AD84E399C}"/>
              </a:ext>
            </a:extLst>
          </p:cNvPr>
          <p:cNvGrpSpPr/>
          <p:nvPr/>
        </p:nvGrpSpPr>
        <p:grpSpPr>
          <a:xfrm>
            <a:off x="2768894" y="3658461"/>
            <a:ext cx="1842935" cy="678796"/>
            <a:chOff x="2768894" y="3658461"/>
            <a:chExt cx="1842935" cy="678796"/>
          </a:xfrm>
        </p:grpSpPr>
        <p:sp>
          <p:nvSpPr>
            <p:cNvPr id="103" name="Rounded Rectangle 4">
              <a:hlinkClick r:id="" action="ppaction://noaction">
                <a:snd r:embed="rId17" name="T1_W9F_2.10.wav"/>
              </a:hlinkClick>
              <a:extLst>
                <a:ext uri="{FF2B5EF4-FFF2-40B4-BE49-F238E27FC236}">
                  <a16:creationId xmlns:a16="http://schemas.microsoft.com/office/drawing/2014/main" id="{53AC67E0-5033-4331-AC48-B210F83287A0}"/>
                </a:ext>
              </a:extLst>
            </p:cNvPr>
            <p:cNvSpPr/>
            <p:nvPr/>
          </p:nvSpPr>
          <p:spPr>
            <a:xfrm>
              <a:off x="2768894" y="36584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Wetter</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[weather]</a:t>
              </a:r>
            </a:p>
          </p:txBody>
        </p:sp>
        <p:pic>
          <p:nvPicPr>
            <p:cNvPr id="25" name="Picture 10" descr="Free clouds rain sun vector">
              <a:extLst>
                <a:ext uri="{FF2B5EF4-FFF2-40B4-BE49-F238E27FC236}">
                  <a16:creationId xmlns:a16="http://schemas.microsoft.com/office/drawing/2014/main" id="{DA403E1C-3BEC-8140-6049-1078C2327E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23069" y="3713903"/>
              <a:ext cx="822078" cy="4745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A9A77F98-2107-44A0-43D3-72722D4DEB30}"/>
              </a:ext>
            </a:extLst>
          </p:cNvPr>
          <p:cNvGrpSpPr/>
          <p:nvPr/>
        </p:nvGrpSpPr>
        <p:grpSpPr>
          <a:xfrm>
            <a:off x="2768893" y="4725261"/>
            <a:ext cx="1842935" cy="678796"/>
            <a:chOff x="2768893" y="4725261"/>
            <a:chExt cx="1842935" cy="678796"/>
          </a:xfrm>
        </p:grpSpPr>
        <p:sp>
          <p:nvSpPr>
            <p:cNvPr id="91" name="Rounded Rectangle 4">
              <a:hlinkClick r:id="" action="ppaction://noaction">
                <a:snd r:embed="rId19" name="T1_W9F_2.14.wav"/>
              </a:hlinkClick>
              <a:extLst>
                <a:ext uri="{FF2B5EF4-FFF2-40B4-BE49-F238E27FC236}">
                  <a16:creationId xmlns:a16="http://schemas.microsoft.com/office/drawing/2014/main" id="{E30CEE27-E1C3-4249-B624-200FB9298F82}"/>
                </a:ext>
              </a:extLst>
            </p:cNvPr>
            <p:cNvSpPr/>
            <p:nvPr/>
          </p:nvSpPr>
          <p:spPr>
            <a:xfrm>
              <a:off x="2768893" y="47252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Wasser</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[water]</a:t>
              </a:r>
            </a:p>
          </p:txBody>
        </p:sp>
        <p:pic>
          <p:nvPicPr>
            <p:cNvPr id="26" name="Picture 12" descr="Free raindrops water nature vector">
              <a:extLst>
                <a:ext uri="{FF2B5EF4-FFF2-40B4-BE49-F238E27FC236}">
                  <a16:creationId xmlns:a16="http://schemas.microsoft.com/office/drawing/2014/main" id="{6A4DBC34-5E4D-D351-B8D2-BC0919105C7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11059" y="4798524"/>
              <a:ext cx="716470" cy="532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968F2652-CA18-8C38-8BC0-1440842481B9}"/>
              </a:ext>
            </a:extLst>
          </p:cNvPr>
          <p:cNvGrpSpPr/>
          <p:nvPr/>
        </p:nvGrpSpPr>
        <p:grpSpPr>
          <a:xfrm>
            <a:off x="4919703" y="1524861"/>
            <a:ext cx="1842935" cy="678796"/>
            <a:chOff x="4919703" y="1524861"/>
            <a:chExt cx="1842935" cy="678796"/>
          </a:xfrm>
        </p:grpSpPr>
        <p:sp>
          <p:nvSpPr>
            <p:cNvPr id="112" name="Rounded Rectangle 4">
              <a:hlinkClick r:id="" action="ppaction://noaction">
                <a:snd r:embed="rId21" name="T1_W9F_2.3.wav"/>
              </a:hlinkClick>
              <a:extLst>
                <a:ext uri="{FF2B5EF4-FFF2-40B4-BE49-F238E27FC236}">
                  <a16:creationId xmlns:a16="http://schemas.microsoft.com/office/drawing/2014/main" id="{3F7A4CA6-E47F-44EC-89F6-1CB0C4D8F300}"/>
                </a:ext>
              </a:extLst>
            </p:cNvPr>
            <p:cNvSpPr/>
            <p:nvPr/>
          </p:nvSpPr>
          <p:spPr>
            <a:xfrm>
              <a:off x="4919703" y="15248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wie</a:t>
              </a: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[how?]</a:t>
              </a:r>
            </a:p>
          </p:txBody>
        </p:sp>
        <p:pic>
          <p:nvPicPr>
            <p:cNvPr id="27" name="Picture 26">
              <a:extLst>
                <a:ext uri="{FF2B5EF4-FFF2-40B4-BE49-F238E27FC236}">
                  <a16:creationId xmlns:a16="http://schemas.microsoft.com/office/drawing/2014/main" id="{DE5AE3F1-75A1-F7D9-BB8A-866A597552DF}"/>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9244" y="1620392"/>
              <a:ext cx="572254" cy="546100"/>
            </a:xfrm>
            <a:prstGeom prst="rect">
              <a:avLst/>
            </a:prstGeom>
          </p:spPr>
        </p:pic>
      </p:grpSp>
      <p:grpSp>
        <p:nvGrpSpPr>
          <p:cNvPr id="40" name="Group 39">
            <a:extLst>
              <a:ext uri="{FF2B5EF4-FFF2-40B4-BE49-F238E27FC236}">
                <a16:creationId xmlns:a16="http://schemas.microsoft.com/office/drawing/2014/main" id="{A84AE53C-49DA-2380-8634-4D563B9496E5}"/>
              </a:ext>
            </a:extLst>
          </p:cNvPr>
          <p:cNvGrpSpPr/>
          <p:nvPr/>
        </p:nvGrpSpPr>
        <p:grpSpPr>
          <a:xfrm>
            <a:off x="4919703" y="2594509"/>
            <a:ext cx="1842935" cy="678796"/>
            <a:chOff x="4919703" y="2594509"/>
            <a:chExt cx="1842935" cy="678796"/>
          </a:xfrm>
        </p:grpSpPr>
        <p:sp>
          <p:nvSpPr>
            <p:cNvPr id="109" name="Rounded Rectangle 4">
              <a:hlinkClick r:id="" action="ppaction://noaction">
                <a:snd r:embed="rId23" name="T1_W9F_2.7.wav"/>
              </a:hlinkClick>
              <a:extLst>
                <a:ext uri="{FF2B5EF4-FFF2-40B4-BE49-F238E27FC236}">
                  <a16:creationId xmlns:a16="http://schemas.microsoft.com/office/drawing/2014/main" id="{2D9F3912-B427-4469-AB1F-420046783CEE}"/>
                </a:ext>
              </a:extLst>
            </p:cNvPr>
            <p:cNvSpPr/>
            <p:nvPr/>
          </p:nvSpPr>
          <p:spPr>
            <a:xfrm>
              <a:off x="4919703" y="2594509"/>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Welt</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[world]</a:t>
              </a:r>
            </a:p>
          </p:txBody>
        </p:sp>
        <p:pic>
          <p:nvPicPr>
            <p:cNvPr id="28" name="Picture 14" descr="Free world earth globe vector">
              <a:extLst>
                <a:ext uri="{FF2B5EF4-FFF2-40B4-BE49-F238E27FC236}">
                  <a16:creationId xmlns:a16="http://schemas.microsoft.com/office/drawing/2014/main" id="{3AF0D876-5D92-461B-2B66-DE84FA5A7D6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80841" y="2622251"/>
              <a:ext cx="603979" cy="611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74E1C49A-2BFE-80DF-10AF-EC56B8BA6A34}"/>
              </a:ext>
            </a:extLst>
          </p:cNvPr>
          <p:cNvGrpSpPr/>
          <p:nvPr/>
        </p:nvGrpSpPr>
        <p:grpSpPr>
          <a:xfrm>
            <a:off x="4925156" y="3658461"/>
            <a:ext cx="1842935" cy="678796"/>
            <a:chOff x="4925156" y="3658461"/>
            <a:chExt cx="1842935" cy="678796"/>
          </a:xfrm>
        </p:grpSpPr>
        <p:sp>
          <p:nvSpPr>
            <p:cNvPr id="88" name="Rounded Rectangle 4">
              <a:hlinkClick r:id="" action="ppaction://noaction">
                <a:snd r:embed="rId25" name="T1_W9F_2.11.wav"/>
              </a:hlinkClick>
              <a:extLst>
                <a:ext uri="{FF2B5EF4-FFF2-40B4-BE49-F238E27FC236}">
                  <a16:creationId xmlns:a16="http://schemas.microsoft.com/office/drawing/2014/main" id="{735D8A07-45D2-40D9-ADE3-1EB2AB910A22}"/>
                </a:ext>
              </a:extLst>
            </p:cNvPr>
            <p:cNvSpPr/>
            <p:nvPr/>
          </p:nvSpPr>
          <p:spPr>
            <a:xfrm>
              <a:off x="4925156" y="36584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warm</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[warm]</a:t>
              </a:r>
            </a:p>
          </p:txBody>
        </p:sp>
        <p:pic>
          <p:nvPicPr>
            <p:cNvPr id="29" name="Picture 16" descr="Free temperature warm hot vector">
              <a:extLst>
                <a:ext uri="{FF2B5EF4-FFF2-40B4-BE49-F238E27FC236}">
                  <a16:creationId xmlns:a16="http://schemas.microsoft.com/office/drawing/2014/main" id="{5658D9CB-DE03-BF1C-D654-CA7B0FC310D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56036"/>
            <a:stretch/>
          </p:blipFill>
          <p:spPr bwMode="auto">
            <a:xfrm>
              <a:off x="6194629" y="3777956"/>
              <a:ext cx="342115" cy="5167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B98C55CD-DF93-03CF-26F9-E4B6080C7E21}"/>
              </a:ext>
            </a:extLst>
          </p:cNvPr>
          <p:cNvGrpSpPr/>
          <p:nvPr/>
        </p:nvGrpSpPr>
        <p:grpSpPr>
          <a:xfrm>
            <a:off x="4919703" y="4717554"/>
            <a:ext cx="1842935" cy="678796"/>
            <a:chOff x="4919703" y="4717554"/>
            <a:chExt cx="1842935" cy="678796"/>
          </a:xfrm>
        </p:grpSpPr>
        <p:sp>
          <p:nvSpPr>
            <p:cNvPr id="118" name="Rounded Rectangle 4">
              <a:hlinkClick r:id="" action="ppaction://noaction">
                <a:snd r:embed="rId27" name="T1_W9F_2.15.wav"/>
              </a:hlinkClick>
              <a:extLst>
                <a:ext uri="{FF2B5EF4-FFF2-40B4-BE49-F238E27FC236}">
                  <a16:creationId xmlns:a16="http://schemas.microsoft.com/office/drawing/2014/main" id="{0A3AAE8F-2DCB-476B-AA07-4E430A867E6B}"/>
                </a:ext>
              </a:extLst>
            </p:cNvPr>
            <p:cNvSpPr/>
            <p:nvPr/>
          </p:nvSpPr>
          <p:spPr>
            <a:xfrm>
              <a:off x="4919703" y="4717554"/>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Antwort</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[answer]</a:t>
              </a:r>
            </a:p>
          </p:txBody>
        </p:sp>
        <p:pic>
          <p:nvPicPr>
            <p:cNvPr id="31" name="Picture 18" descr="Free girl school pupil vector">
              <a:extLst>
                <a:ext uri="{FF2B5EF4-FFF2-40B4-BE49-F238E27FC236}">
                  <a16:creationId xmlns:a16="http://schemas.microsoft.com/office/drawing/2014/main" id="{7653EB82-5FF6-B565-BE6D-7AE759E37BC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94450" y="4765017"/>
              <a:ext cx="445599" cy="6055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313F4BF0-7DE9-17D3-BA33-AC434DEBF962}"/>
              </a:ext>
            </a:extLst>
          </p:cNvPr>
          <p:cNvGrpSpPr/>
          <p:nvPr/>
        </p:nvGrpSpPr>
        <p:grpSpPr>
          <a:xfrm>
            <a:off x="7340046" y="1541283"/>
            <a:ext cx="1842935" cy="678796"/>
            <a:chOff x="7340046" y="1541283"/>
            <a:chExt cx="1842935" cy="678796"/>
          </a:xfrm>
        </p:grpSpPr>
        <p:sp>
          <p:nvSpPr>
            <p:cNvPr id="135" name="Rounded Rectangle 4">
              <a:hlinkClick r:id="" action="ppaction://noaction">
                <a:snd r:embed="rId29" name="T1_W9F_2.4.wav"/>
              </a:hlinkClick>
              <a:extLst>
                <a:ext uri="{FF2B5EF4-FFF2-40B4-BE49-F238E27FC236}">
                  <a16:creationId xmlns:a16="http://schemas.microsoft.com/office/drawing/2014/main" id="{0C39582B-9D33-4013-9DF2-D0D9FAAF14CC}"/>
                </a:ext>
              </a:extLst>
            </p:cNvPr>
            <p:cNvSpPr/>
            <p:nvPr/>
          </p:nvSpPr>
          <p:spPr>
            <a:xfrm>
              <a:off x="7340046" y="1541283"/>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gewinnen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[to win]</a:t>
              </a:r>
            </a:p>
          </p:txBody>
        </p:sp>
        <p:pic>
          <p:nvPicPr>
            <p:cNvPr id="32" name="Picture 20" descr="Free award prize ribbon vector">
              <a:extLst>
                <a:ext uri="{FF2B5EF4-FFF2-40B4-BE49-F238E27FC236}">
                  <a16:creationId xmlns:a16="http://schemas.microsoft.com/office/drawing/2014/main" id="{3745E5A4-0CEB-1679-DD2D-C7C220DAD4A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658035" y="1668803"/>
              <a:ext cx="510631" cy="549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D76D353C-BCCD-3D20-F505-31549B1F3F2C}"/>
              </a:ext>
            </a:extLst>
          </p:cNvPr>
          <p:cNvGrpSpPr/>
          <p:nvPr/>
        </p:nvGrpSpPr>
        <p:grpSpPr>
          <a:xfrm>
            <a:off x="7340046" y="2610931"/>
            <a:ext cx="1842935" cy="678796"/>
            <a:chOff x="7340046" y="2610931"/>
            <a:chExt cx="1842935" cy="678796"/>
          </a:xfrm>
        </p:grpSpPr>
        <p:sp>
          <p:nvSpPr>
            <p:cNvPr id="132" name="Rounded Rectangle 4">
              <a:hlinkClick r:id="" action="ppaction://noaction">
                <a:snd r:embed="rId31" name="T1_W9F_2.8.wav"/>
              </a:hlinkClick>
              <a:extLst>
                <a:ext uri="{FF2B5EF4-FFF2-40B4-BE49-F238E27FC236}">
                  <a16:creationId xmlns:a16="http://schemas.microsoft.com/office/drawing/2014/main" id="{34E77E79-8009-4246-87C9-D3208CEAB76B}"/>
                </a:ext>
              </a:extLst>
            </p:cNvPr>
            <p:cNvSpPr/>
            <p:nvPr/>
          </p:nvSpPr>
          <p:spPr>
            <a:xfrm>
              <a:off x="7340046" y="261093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Wand</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[wall]</a:t>
              </a:r>
            </a:p>
          </p:txBody>
        </p:sp>
        <p:pic>
          <p:nvPicPr>
            <p:cNvPr id="33" name="Picture 22" descr="Free brick brick tile tile vector">
              <a:extLst>
                <a:ext uri="{FF2B5EF4-FFF2-40B4-BE49-F238E27FC236}">
                  <a16:creationId xmlns:a16="http://schemas.microsoft.com/office/drawing/2014/main" id="{3532BC17-D4CA-E03C-059E-0ABA3BA5F4F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451589" y="2676377"/>
              <a:ext cx="582965" cy="582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794A8322-E964-3F8C-2B55-2D062B47403E}"/>
              </a:ext>
            </a:extLst>
          </p:cNvPr>
          <p:cNvGrpSpPr/>
          <p:nvPr/>
        </p:nvGrpSpPr>
        <p:grpSpPr>
          <a:xfrm>
            <a:off x="7345499" y="3674883"/>
            <a:ext cx="1842935" cy="678796"/>
            <a:chOff x="7345499" y="3674883"/>
            <a:chExt cx="1842935" cy="678796"/>
          </a:xfrm>
        </p:grpSpPr>
        <p:sp>
          <p:nvSpPr>
            <p:cNvPr id="129" name="Rounded Rectangle 4">
              <a:hlinkClick r:id="" action="ppaction://noaction">
                <a:snd r:embed="rId33" name="T1_W9F_2.12.wav"/>
              </a:hlinkClick>
              <a:extLst>
                <a:ext uri="{FF2B5EF4-FFF2-40B4-BE49-F238E27FC236}">
                  <a16:creationId xmlns:a16="http://schemas.microsoft.com/office/drawing/2014/main" id="{4B7F11F2-7FC8-4534-BF59-13D3BD50270E}"/>
                </a:ext>
              </a:extLst>
            </p:cNvPr>
            <p:cNvSpPr/>
            <p:nvPr/>
          </p:nvSpPr>
          <p:spPr>
            <a:xfrm>
              <a:off x="7345499" y="3674883"/>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Weg</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[path]</a:t>
              </a:r>
            </a:p>
          </p:txBody>
        </p:sp>
        <p:pic>
          <p:nvPicPr>
            <p:cNvPr id="34" name="Picture 24" descr="Free illustration landscape nature illustration">
              <a:extLst>
                <a:ext uri="{FF2B5EF4-FFF2-40B4-BE49-F238E27FC236}">
                  <a16:creationId xmlns:a16="http://schemas.microsoft.com/office/drawing/2014/main" id="{40E61F2B-8D14-C632-53A0-12E87A0D4EF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7612" r="16127"/>
            <a:stretch/>
          </p:blipFill>
          <p:spPr bwMode="auto">
            <a:xfrm>
              <a:off x="8356846" y="3723863"/>
              <a:ext cx="743077" cy="5808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23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5"/>
                                        </p:tgtEl>
                                      </p:cBhvr>
                                      <p:by x="150000" y="150000"/>
                                    </p:animScale>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48"/>
                                        </p:tgtEl>
                                      </p:cBhvr>
                                      <p:by x="150000" y="150000"/>
                                    </p:animScale>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40"/>
                                        </p:tgtEl>
                                      </p:cBhvr>
                                      <p:by x="150000" y="150000"/>
                                    </p:animScale>
                                  </p:childTnLst>
                                </p:cTn>
                              </p:par>
                            </p:childTnLst>
                          </p:cTn>
                        </p:par>
                        <p:par>
                          <p:cTn id="39" fill="hold">
                            <p:stCondLst>
                              <p:cond delay="2000"/>
                            </p:stCondLst>
                            <p:childTnLst>
                              <p:par>
                                <p:cTn id="40" presetID="10" presetClass="exit" presetSubtype="0" fill="hold" nodeType="afterEffect">
                                  <p:stCondLst>
                                    <p:cond delay="0"/>
                                  </p:stCondLst>
                                  <p:childTnLst>
                                    <p:animEffect transition="out" filter="fade">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47"/>
                                        </p:tgtEl>
                                      </p:cBhvr>
                                      <p:by x="150000" y="150000"/>
                                    </p:animScale>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41"/>
                                        </p:tgtEl>
                                      </p:cBhvr>
                                      <p:by x="150000" y="150000"/>
                                    </p:animScale>
                                  </p:childTnLst>
                                </p:cTn>
                              </p:par>
                            </p:childTnLst>
                          </p:cTn>
                        </p:par>
                        <p:par>
                          <p:cTn id="55" fill="hold">
                            <p:stCondLst>
                              <p:cond delay="2000"/>
                            </p:stCondLst>
                            <p:childTnLst>
                              <p:par>
                                <p:cTn id="56" presetID="10" presetClass="exit" presetSubtype="0" fill="hold" nodeType="afterEffect">
                                  <p:stCondLst>
                                    <p:cond delay="0"/>
                                  </p:stCondLst>
                                  <p:childTnLst>
                                    <p:animEffect transition="out" filter="fad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37"/>
                                        </p:tgtEl>
                                      </p:cBhvr>
                                      <p:by x="150000" y="150000"/>
                                    </p:animScale>
                                  </p:childTnLst>
                                </p:cTn>
                              </p:par>
                            </p:childTnLst>
                          </p:cTn>
                        </p:par>
                        <p:par>
                          <p:cTn id="63" fill="hold">
                            <p:stCondLst>
                              <p:cond delay="2000"/>
                            </p:stCondLst>
                            <p:childTnLst>
                              <p:par>
                                <p:cTn id="64" presetID="10" presetClass="exit" presetSubtype="0" fill="hold" nodeType="afterEffect">
                                  <p:stCondLst>
                                    <p:cond delay="0"/>
                                  </p:stCondLst>
                                  <p:childTnLst>
                                    <p:animEffect transition="out" filter="fade">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46"/>
                                        </p:tgtEl>
                                      </p:cBhvr>
                                      <p:by x="150000" y="150000"/>
                                    </p:animScale>
                                  </p:childTnLst>
                                </p:cTn>
                              </p:par>
                            </p:childTnLst>
                          </p:cTn>
                        </p:par>
                        <p:par>
                          <p:cTn id="71" fill="hold">
                            <p:stCondLst>
                              <p:cond delay="2000"/>
                            </p:stCondLst>
                            <p:childTnLst>
                              <p:par>
                                <p:cTn id="72" presetID="10" presetClass="exit" presetSubtype="0" fill="hold" nodeType="afterEffect">
                                  <p:stCondLst>
                                    <p:cond delay="0"/>
                                  </p:stCondLst>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nodeType="clickEffect">
                                  <p:stCondLst>
                                    <p:cond delay="0"/>
                                  </p:stCondLst>
                                  <p:childTnLst>
                                    <p:animScale>
                                      <p:cBhvr>
                                        <p:cTn id="78" dur="2000" fill="hold"/>
                                        <p:tgtEl>
                                          <p:spTgt spid="43"/>
                                        </p:tgtEl>
                                      </p:cBhvr>
                                      <p:by x="150000" y="150000"/>
                                    </p:animScale>
                                  </p:childTnLst>
                                </p:cTn>
                              </p:par>
                            </p:childTnLst>
                          </p:cTn>
                        </p:par>
                        <p:par>
                          <p:cTn id="79" fill="hold">
                            <p:stCondLst>
                              <p:cond delay="2000"/>
                            </p:stCondLst>
                            <p:childTnLst>
                              <p:par>
                                <p:cTn id="80" presetID="10" presetClass="exit" presetSubtype="0" fill="hold" nodeType="afterEffect">
                                  <p:stCondLst>
                                    <p:cond delay="0"/>
                                  </p:stCondLst>
                                  <p:childTnLst>
                                    <p:animEffect transition="out" filter="fade">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nodeType="clickEffect">
                                  <p:stCondLst>
                                    <p:cond delay="0"/>
                                  </p:stCondLst>
                                  <p:childTnLst>
                                    <p:animScale>
                                      <p:cBhvr>
                                        <p:cTn id="86" dur="2000" fill="hold"/>
                                        <p:tgtEl>
                                          <p:spTgt spid="49"/>
                                        </p:tgtEl>
                                      </p:cBhvr>
                                      <p:by x="150000" y="150000"/>
                                    </p:animScale>
                                  </p:childTnLst>
                                </p:cTn>
                              </p:par>
                            </p:childTnLst>
                          </p:cTn>
                        </p:par>
                        <p:par>
                          <p:cTn id="87" fill="hold">
                            <p:stCondLst>
                              <p:cond delay="2000"/>
                            </p:stCondLst>
                            <p:childTnLst>
                              <p:par>
                                <p:cTn id="88" presetID="10" presetClass="exit" presetSubtype="0" fill="hold" nodeType="afterEffect">
                                  <p:stCondLst>
                                    <p:cond delay="0"/>
                                  </p:stCondLst>
                                  <p:childTnLst>
                                    <p:animEffect transition="out" filter="fade">
                                      <p:cBhvr>
                                        <p:cTn id="89" dur="500"/>
                                        <p:tgtEl>
                                          <p:spTgt spid="49"/>
                                        </p:tgtEl>
                                      </p:cBhvr>
                                    </p:animEffect>
                                    <p:set>
                                      <p:cBhvr>
                                        <p:cTn id="90" dur="1" fill="hold">
                                          <p:stCondLst>
                                            <p:cond delay="499"/>
                                          </p:stCondLst>
                                        </p:cTn>
                                        <p:tgtEl>
                                          <p:spTgt spid="4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6" presetClass="emph" presetSubtype="0" fill="hold" nodeType="clickEffect">
                                  <p:stCondLst>
                                    <p:cond delay="0"/>
                                  </p:stCondLst>
                                  <p:childTnLst>
                                    <p:animScale>
                                      <p:cBhvr>
                                        <p:cTn id="94" dur="2000" fill="hold"/>
                                        <p:tgtEl>
                                          <p:spTgt spid="36"/>
                                        </p:tgtEl>
                                      </p:cBhvr>
                                      <p:by x="150000" y="150000"/>
                                    </p:animScale>
                                  </p:childTnLst>
                                </p:cTn>
                              </p:par>
                            </p:childTnLst>
                          </p:cTn>
                        </p:par>
                        <p:par>
                          <p:cTn id="95" fill="hold">
                            <p:stCondLst>
                              <p:cond delay="2000"/>
                            </p:stCondLst>
                            <p:childTnLst>
                              <p:par>
                                <p:cTn id="96" presetID="10" presetClass="exit" presetSubtype="0" fill="hold" nodeType="after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6" presetClass="emph" presetSubtype="0" fill="hold" nodeType="clickEffect">
                                  <p:stCondLst>
                                    <p:cond delay="0"/>
                                  </p:stCondLst>
                                  <p:childTnLst>
                                    <p:animScale>
                                      <p:cBhvr>
                                        <p:cTn id="102" dur="2000" fill="hold"/>
                                        <p:tgtEl>
                                          <p:spTgt spid="38"/>
                                        </p:tgtEl>
                                      </p:cBhvr>
                                      <p:by x="150000" y="150000"/>
                                    </p:animScale>
                                  </p:childTnLst>
                                </p:cTn>
                              </p:par>
                            </p:childTnLst>
                          </p:cTn>
                        </p:par>
                        <p:par>
                          <p:cTn id="103" fill="hold">
                            <p:stCondLst>
                              <p:cond delay="2000"/>
                            </p:stCondLst>
                            <p:childTnLst>
                              <p:par>
                                <p:cTn id="104" presetID="10" presetClass="exit" presetSubtype="0" fill="hold" nodeType="afterEffect">
                                  <p:stCondLst>
                                    <p:cond delay="0"/>
                                  </p:stCondLst>
                                  <p:childTnLst>
                                    <p:animEffect transition="out" filter="fade">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6" presetClass="emph" presetSubtype="0" fill="hold" nodeType="clickEffect">
                                  <p:stCondLst>
                                    <p:cond delay="0"/>
                                  </p:stCondLst>
                                  <p:childTnLst>
                                    <p:animScale>
                                      <p:cBhvr>
                                        <p:cTn id="110" dur="2000" fill="hold"/>
                                        <p:tgtEl>
                                          <p:spTgt spid="42"/>
                                        </p:tgtEl>
                                      </p:cBhvr>
                                      <p:by x="150000" y="150000"/>
                                    </p:animScale>
                                  </p:childTnLst>
                                </p:cTn>
                              </p:par>
                            </p:childTnLst>
                          </p:cTn>
                        </p:par>
                        <p:par>
                          <p:cTn id="111" fill="hold">
                            <p:stCondLst>
                              <p:cond delay="2000"/>
                            </p:stCondLst>
                            <p:childTnLst>
                              <p:par>
                                <p:cTn id="112" presetID="10" presetClass="exit" presetSubtype="0" fill="hold" nodeType="afterEffect">
                                  <p:stCondLst>
                                    <p:cond delay="0"/>
                                  </p:stCondLst>
                                  <p:childTnLst>
                                    <p:animEffect transition="out" filter="fade">
                                      <p:cBhvr>
                                        <p:cTn id="113" dur="500"/>
                                        <p:tgtEl>
                                          <p:spTgt spid="42"/>
                                        </p:tgtEl>
                                      </p:cBhvr>
                                    </p:animEffect>
                                    <p:set>
                                      <p:cBhvr>
                                        <p:cTn id="114" dur="1" fill="hold">
                                          <p:stCondLst>
                                            <p:cond delay="499"/>
                                          </p:stCondLst>
                                        </p:cTn>
                                        <p:tgtEl>
                                          <p:spTgt spid="4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6" presetClass="emph" presetSubtype="0" fill="hold" nodeType="clickEffect">
                                  <p:stCondLst>
                                    <p:cond delay="0"/>
                                  </p:stCondLst>
                                  <p:childTnLst>
                                    <p:animScale>
                                      <p:cBhvr>
                                        <p:cTn id="118" dur="2000" fill="hold"/>
                                        <p:tgtEl>
                                          <p:spTgt spid="44"/>
                                        </p:tgtEl>
                                      </p:cBhvr>
                                      <p:by x="150000" y="150000"/>
                                    </p:animScale>
                                  </p:childTnLst>
                                </p:cTn>
                              </p:par>
                            </p:childTnLst>
                          </p:cTn>
                        </p:par>
                        <p:par>
                          <p:cTn id="119" fill="hold">
                            <p:stCondLst>
                              <p:cond delay="2000"/>
                            </p:stCondLst>
                            <p:childTnLst>
                              <p:par>
                                <p:cTn id="120" presetID="10" presetClass="exit" presetSubtype="0" fill="hold" nodeType="afterEffect">
                                  <p:stCondLst>
                                    <p:cond delay="0"/>
                                  </p:stCondLst>
                                  <p:childTnLst>
                                    <p:animEffect transition="out" filter="fade">
                                      <p:cBhvr>
                                        <p:cTn id="121" dur="500"/>
                                        <p:tgtEl>
                                          <p:spTgt spid="44"/>
                                        </p:tgtEl>
                                      </p:cBhvr>
                                    </p:animEffect>
                                    <p:set>
                                      <p:cBhvr>
                                        <p:cTn id="122" dur="1" fill="hold">
                                          <p:stCondLst>
                                            <p:cond delay="499"/>
                                          </p:stCondLst>
                                        </p:cTn>
                                        <p:tgtEl>
                                          <p:spTgt spid="4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6" presetClass="emph" presetSubtype="0" fill="hold" nodeType="clickEffect">
                                  <p:stCondLst>
                                    <p:cond delay="0"/>
                                  </p:stCondLst>
                                  <p:childTnLst>
                                    <p:animScale>
                                      <p:cBhvr>
                                        <p:cTn id="126" dur="2000" fill="hold"/>
                                        <p:tgtEl>
                                          <p:spTgt spid="39"/>
                                        </p:tgtEl>
                                      </p:cBhvr>
                                      <p:by x="150000" y="150000"/>
                                    </p:animScale>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78"/>
                    </p:tgtEl>
                  </p:cond>
                </p:stCondLst>
                <p:endSync evt="end" delay="0">
                  <p:rtn val="all"/>
                </p:endSync>
                <p:childTnLst>
                  <p:par>
                    <p:cTn id="132" fill="hold">
                      <p:stCondLst>
                        <p:cond delay="0"/>
                      </p:stCondLst>
                      <p:childTnLst>
                        <p:par>
                          <p:cTn id="133" fill="hold">
                            <p:stCondLst>
                              <p:cond delay="0"/>
                            </p:stCondLst>
                            <p:childTnLst>
                              <p:par>
                                <p:cTn id="134" presetID="12" presetClass="exit" presetSubtype="4" fill="hold" nodeType="afterEffect">
                                  <p:stCondLst>
                                    <p:cond delay="0"/>
                                  </p:stCondLst>
                                  <p:childTnLst>
                                    <p:animEffect transition="out" filter="slide(fromBottom)">
                                      <p:cBhvr>
                                        <p:cTn id="135" dur="59000"/>
                                        <p:tgtEl>
                                          <p:spTgt spid="70"/>
                                        </p:tgtEl>
                                      </p:cBhvr>
                                    </p:animEffect>
                                    <p:set>
                                      <p:cBhvr>
                                        <p:cTn id="136" dur="1" fill="hold">
                                          <p:stCondLst>
                                            <p:cond delay="58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50" name="TextBox 49">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28" name="TextBox 227">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alt</a:t>
            </a:r>
          </a:p>
        </p:txBody>
      </p:sp>
      <p:sp>
        <p:nvSpPr>
          <p:cNvPr id="229" name="TextBox 228">
            <a:extLst>
              <a:ext uri="{FF2B5EF4-FFF2-40B4-BE49-F238E27FC236}">
                <a16:creationId xmlns:a16="http://schemas.microsoft.com/office/drawing/2014/main" id="{0C3FA167-DD2F-41BF-B547-C1226FE05E99}"/>
              </a:ext>
            </a:extLst>
          </p:cNvPr>
          <p:cNvSpPr txBox="1"/>
          <p:nvPr/>
        </p:nvSpPr>
        <p:spPr>
          <a:xfrm>
            <a:off x="4562544" y="5392653"/>
            <a:ext cx="4752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Guten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Morgen</a:t>
            </a:r>
          </a:p>
        </p:txBody>
      </p:sp>
      <p:sp>
        <p:nvSpPr>
          <p:cNvPr id="230" name="TextBox 229">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1" name="TextBox 230">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Segoe Print" panose="02000600000000000000" pitchFamily="2" charset="0"/>
              </a:rPr>
              <a:t>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2" name="TextBox 231">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Segoe Print" panose="02000600000000000000" pitchFamily="2" charset="0"/>
              </a:rPr>
              <a:t>d</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er Ort</a:t>
            </a:r>
          </a:p>
        </p:txBody>
      </p:sp>
      <p:sp>
        <p:nvSpPr>
          <p:cNvPr id="233" name="TextBox 232">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neu</a:t>
            </a:r>
          </a:p>
        </p:txBody>
      </p:sp>
      <p:sp>
        <p:nvSpPr>
          <p:cNvPr id="234" name="TextBox 233">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rund</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5" name="TextBox 234">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lang</a:t>
            </a:r>
          </a:p>
        </p:txBody>
      </p:sp>
      <p:sp>
        <p:nvSpPr>
          <p:cNvPr id="236" name="TextBox 235">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45" name="TextBox 44">
            <a:hlinkClick r:id="" action="ppaction://noaction">
              <a:snd r:embed="rId4" name="T1_W9F_3.1.wav"/>
            </a:hlinkClick>
            <a:extLst>
              <a:ext uri="{FF2B5EF4-FFF2-40B4-BE49-F238E27FC236}">
                <a16:creationId xmlns:a16="http://schemas.microsoft.com/office/drawing/2014/main" id="{320D80EA-6728-4364-BEAB-4FE4BBD21B25}"/>
              </a:ext>
            </a:extLst>
          </p:cNvPr>
          <p:cNvSpPr txBox="1"/>
          <p:nvPr/>
        </p:nvSpPr>
        <p:spPr>
          <a:xfrm>
            <a:off x="3191314" y="70980"/>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
        <p:nvSpPr>
          <p:cNvPr id="3" name="Title 2">
            <a:extLst>
              <a:ext uri="{FF2B5EF4-FFF2-40B4-BE49-F238E27FC236}">
                <a16:creationId xmlns:a16="http://schemas.microsoft.com/office/drawing/2014/main" id="{255527FE-9F05-47BA-644D-4EAAF1359FE7}"/>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4" name="Picture 3" descr="Icon&#10;&#10;Description automatically generated">
            <a:extLst>
              <a:ext uri="{FF2B5EF4-FFF2-40B4-BE49-F238E27FC236}">
                <a16:creationId xmlns:a16="http://schemas.microsoft.com/office/drawing/2014/main" id="{6AE4441F-C174-C337-2A89-F550AE5F8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5" name="TextBox 44">
            <a:hlinkClick r:id="" action="ppaction://noaction">
              <a:snd r:embed="rId4" name="T1_W9F_3.2.wav"/>
            </a:hlinkClick>
            <a:extLst>
              <a:ext uri="{FF2B5EF4-FFF2-40B4-BE49-F238E27FC236}">
                <a16:creationId xmlns:a16="http://schemas.microsoft.com/office/drawing/2014/main" id="{320D80EA-6728-4364-BEAB-4FE4BBD21B25}"/>
              </a:ext>
            </a:extLst>
          </p:cNvPr>
          <p:cNvSpPr txBox="1"/>
          <p:nvPr/>
        </p:nvSpPr>
        <p:spPr>
          <a:xfrm>
            <a:off x="3305614" y="109080"/>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Antworten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old</a:t>
            </a:r>
          </a:p>
        </p:txBody>
      </p:sp>
      <p:sp>
        <p:nvSpPr>
          <p:cNvPr id="245" name="TextBox 244">
            <a:extLst>
              <a:ext uri="{FF2B5EF4-FFF2-40B4-BE49-F238E27FC236}">
                <a16:creationId xmlns:a16="http://schemas.microsoft.com/office/drawing/2014/main" id="{D13FC481-AE19-46FB-AD01-77765F736DF5}"/>
              </a:ext>
            </a:extLst>
          </p:cNvPr>
          <p:cNvSpPr txBox="1"/>
          <p:nvPr/>
        </p:nvSpPr>
        <p:spPr>
          <a:xfrm>
            <a:off x="4876488" y="6066647"/>
            <a:ext cx="44389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Good Morning</a:t>
            </a:r>
          </a:p>
        </p:txBody>
      </p:sp>
      <p:sp>
        <p:nvSpPr>
          <p:cNvPr id="246" name="TextBox 245">
            <a:extLst>
              <a:ext uri="{FF2B5EF4-FFF2-40B4-BE49-F238E27FC236}">
                <a16:creationId xmlns:a16="http://schemas.microsoft.com/office/drawing/2014/main" id="{1F5D3073-9784-4727-BAE6-1BDD701E649D}"/>
              </a:ext>
            </a:extLst>
          </p:cNvPr>
          <p:cNvSpPr txBox="1"/>
          <p:nvPr/>
        </p:nvSpPr>
        <p:spPr>
          <a:xfrm>
            <a:off x="748087" y="4595955"/>
            <a:ext cx="24849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clear</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820197" y="4726630"/>
            <a:ext cx="4277256" cy="584775"/>
          </a:xfrm>
          <a:prstGeom prst="rect">
            <a:avLst/>
          </a:prstGeom>
          <a:noFill/>
        </p:spPr>
        <p:txBody>
          <a:bodyPr wrap="square" rtlCol="0">
            <a:spAutoFit/>
          </a:bodyPr>
          <a:lstStyle/>
          <a:p>
            <a:pPr lvl="0" algn="ctr">
              <a:defRPr/>
            </a:pPr>
            <a:r>
              <a:rPr lang="en-GB" sz="3200" b="1" dirty="0">
                <a:solidFill>
                  <a:srgbClr val="92D050"/>
                </a:solidFill>
                <a:latin typeface="Century Gothic" panose="020B0502020202020204" pitchFamily="34" charset="0"/>
              </a:rPr>
              <a:t>a/an (m, </a:t>
            </a:r>
            <a:r>
              <a:rPr lang="en-GB" sz="3200" b="1" dirty="0" err="1">
                <a:solidFill>
                  <a:srgbClr val="92D050"/>
                </a:solidFill>
                <a:latin typeface="Century Gothic" panose="020B0502020202020204" pitchFamily="34" charset="0"/>
              </a:rPr>
              <a:t>nt</a:t>
            </a:r>
            <a:r>
              <a:rPr lang="en-GB" sz="3200" b="1" dirty="0">
                <a:solidFill>
                  <a:srgbClr val="92D050"/>
                </a:solidFill>
                <a:latin typeface="Century Gothic" panose="020B0502020202020204" pitchFamily="34" charset="0"/>
              </a:rPr>
              <a:t>)</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8" name="TextBox 247">
            <a:extLst>
              <a:ext uri="{FF2B5EF4-FFF2-40B4-BE49-F238E27FC236}">
                <a16:creationId xmlns:a16="http://schemas.microsoft.com/office/drawing/2014/main" id="{2AC01359-3CAE-464E-9061-E2BD410024F9}"/>
              </a:ext>
            </a:extLst>
          </p:cNvPr>
          <p:cNvSpPr txBox="1"/>
          <p:nvPr/>
        </p:nvSpPr>
        <p:spPr>
          <a:xfrm>
            <a:off x="176631" y="3361640"/>
            <a:ext cx="3336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place</a:t>
            </a:r>
          </a:p>
        </p:txBody>
      </p:sp>
      <p:sp>
        <p:nvSpPr>
          <p:cNvPr id="249" name="TextBox 248">
            <a:extLst>
              <a:ext uri="{FF2B5EF4-FFF2-40B4-BE49-F238E27FC236}">
                <a16:creationId xmlns:a16="http://schemas.microsoft.com/office/drawing/2014/main" id="{279968C1-83AD-4044-96E3-495FA86AF05E}"/>
              </a:ext>
            </a:extLst>
          </p:cNvPr>
          <p:cNvSpPr txBox="1"/>
          <p:nvPr/>
        </p:nvSpPr>
        <p:spPr>
          <a:xfrm>
            <a:off x="4752052" y="3383563"/>
            <a:ext cx="4023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new</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round</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474795" y="2197129"/>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long</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6759567" y="2263510"/>
            <a:ext cx="2943537" cy="584775"/>
          </a:xfrm>
          <a:prstGeom prst="rect">
            <a:avLst/>
          </a:prstGeom>
          <a:noFill/>
        </p:spPr>
        <p:txBody>
          <a:bodyPr wrap="square" rtlCol="0">
            <a:spAutoFit/>
          </a:bodyPr>
          <a:lstStyle/>
          <a:p>
            <a:pPr lvl="0" algn="ctr">
              <a:defRPr/>
            </a:pPr>
            <a:r>
              <a:rPr lang="en-GB" sz="3200" b="1" dirty="0">
                <a:solidFill>
                  <a:srgbClr val="92D050"/>
                </a:solidFill>
                <a:latin typeface="Century Gothic" panose="020B0502020202020204" pitchFamily="34" charset="0"/>
              </a:rPr>
              <a:t>a/an (f)</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292936" y="4650898"/>
            <a:ext cx="48990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p>
        </p:txBody>
      </p:sp>
      <p:sp>
        <p:nvSpPr>
          <p:cNvPr id="3" name="Title 2">
            <a:extLst>
              <a:ext uri="{FF2B5EF4-FFF2-40B4-BE49-F238E27FC236}">
                <a16:creationId xmlns:a16="http://schemas.microsoft.com/office/drawing/2014/main" id="{A58110CA-B622-B907-BA4F-9F1FF77C6788}"/>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4" name="Picture 3" descr="Icon&#10;&#10;Description automatically generated">
            <a:extLst>
              <a:ext uri="{FF2B5EF4-FFF2-40B4-BE49-F238E27FC236}">
                <a16:creationId xmlns:a16="http://schemas.microsoft.com/office/drawing/2014/main" id="{04B86AFA-A959-D09F-EA6E-AA9D6404A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5" name="TextBox 4">
            <a:hlinkClick r:id="" action="ppaction://noaction">
              <a:snd r:embed="rId6" name="T1_W9F_3.10.wav"/>
            </a:hlinkClick>
            <a:extLst>
              <a:ext uri="{FF2B5EF4-FFF2-40B4-BE49-F238E27FC236}">
                <a16:creationId xmlns:a16="http://schemas.microsoft.com/office/drawing/2014/main" id="{AD29B55C-281E-B836-A687-37F2FFC349CF}"/>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 name="TextBox 5">
            <a:hlinkClick r:id="" action="ppaction://noaction">
              <a:snd r:embed="rId7" name="T1_W9F_3.11.wav"/>
            </a:hlinkClick>
            <a:extLst>
              <a:ext uri="{FF2B5EF4-FFF2-40B4-BE49-F238E27FC236}">
                <a16:creationId xmlns:a16="http://schemas.microsoft.com/office/drawing/2014/main" id="{988BCFC6-AE3F-1C06-F59E-4185497F3FD6}"/>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alt</a:t>
            </a:r>
          </a:p>
        </p:txBody>
      </p:sp>
      <p:sp>
        <p:nvSpPr>
          <p:cNvPr id="7" name="TextBox 6">
            <a:hlinkClick r:id="" action="ppaction://noaction">
              <a:snd r:embed="rId8" name="T1_W9F_3.12.wav"/>
            </a:hlinkClick>
            <a:extLst>
              <a:ext uri="{FF2B5EF4-FFF2-40B4-BE49-F238E27FC236}">
                <a16:creationId xmlns:a16="http://schemas.microsoft.com/office/drawing/2014/main" id="{E339B0BD-1E68-26EA-DE51-9235A0BF4D5D}"/>
              </a:ext>
            </a:extLst>
          </p:cNvPr>
          <p:cNvSpPr txBox="1"/>
          <p:nvPr/>
        </p:nvSpPr>
        <p:spPr>
          <a:xfrm>
            <a:off x="4562544" y="5392653"/>
            <a:ext cx="4752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Guten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Morgen</a:t>
            </a:r>
          </a:p>
        </p:txBody>
      </p:sp>
      <p:sp>
        <p:nvSpPr>
          <p:cNvPr id="8" name="TextBox 7">
            <a:hlinkClick r:id="" action="ppaction://noaction">
              <a:snd r:embed="rId9" name="T1_W9F_3.8.wav"/>
            </a:hlinkClick>
            <a:extLst>
              <a:ext uri="{FF2B5EF4-FFF2-40B4-BE49-F238E27FC236}">
                <a16:creationId xmlns:a16="http://schemas.microsoft.com/office/drawing/2014/main" id="{9BB63B13-2AEF-449C-FA8D-472C87364AF9}"/>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9" name="TextBox 8">
            <a:hlinkClick r:id="" action="ppaction://noaction">
              <a:snd r:embed="rId10" name="T1_W9F_3.9.wav"/>
            </a:hlinkClick>
            <a:extLst>
              <a:ext uri="{FF2B5EF4-FFF2-40B4-BE49-F238E27FC236}">
                <a16:creationId xmlns:a16="http://schemas.microsoft.com/office/drawing/2014/main" id="{16A934BF-3B0D-0A37-624F-70E4EE587E21}"/>
              </a:ext>
            </a:extLst>
          </p:cNvPr>
          <p:cNvSpPr txBox="1"/>
          <p:nvPr/>
        </p:nvSpPr>
        <p:spPr>
          <a:xfrm>
            <a:off x="3787717" y="408772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Segoe Print" panose="02000600000000000000" pitchFamily="2" charset="0"/>
              </a:rPr>
              <a:t>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0" name="TextBox 9">
            <a:hlinkClick r:id="" action="ppaction://noaction">
              <a:snd r:embed="rId11" name="T1_W9F_3.5.wav"/>
            </a:hlinkClick>
            <a:extLst>
              <a:ext uri="{FF2B5EF4-FFF2-40B4-BE49-F238E27FC236}">
                <a16:creationId xmlns:a16="http://schemas.microsoft.com/office/drawing/2014/main" id="{9FA12C25-D7ED-03E9-0ED5-39D78B72F612}"/>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Segoe Print" panose="02000600000000000000" pitchFamily="2" charset="0"/>
              </a:rPr>
              <a:t>d</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er Ort</a:t>
            </a:r>
          </a:p>
        </p:txBody>
      </p:sp>
      <p:sp>
        <p:nvSpPr>
          <p:cNvPr id="11" name="TextBox 10">
            <a:hlinkClick r:id="" action="ppaction://noaction">
              <a:snd r:embed="rId12" name="T1_W9F_3.6.wav"/>
            </a:hlinkClick>
            <a:extLst>
              <a:ext uri="{FF2B5EF4-FFF2-40B4-BE49-F238E27FC236}">
                <a16:creationId xmlns:a16="http://schemas.microsoft.com/office/drawing/2014/main" id="{E4C99F6B-A963-953B-92C5-C9D4BF55727F}"/>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neu</a:t>
            </a:r>
          </a:p>
        </p:txBody>
      </p:sp>
      <p:sp>
        <p:nvSpPr>
          <p:cNvPr id="12" name="TextBox 11">
            <a:hlinkClick r:id="" action="ppaction://noaction">
              <a:snd r:embed="rId13" name="T1_W9F_3.7.wav"/>
            </a:hlinkClick>
            <a:extLst>
              <a:ext uri="{FF2B5EF4-FFF2-40B4-BE49-F238E27FC236}">
                <a16:creationId xmlns:a16="http://schemas.microsoft.com/office/drawing/2014/main" id="{3352B769-6383-F83C-0E19-87233974ABF7}"/>
              </a:ext>
            </a:extLst>
          </p:cNvPr>
          <p:cNvSpPr txBox="1"/>
          <p:nvPr/>
        </p:nvSpPr>
        <p:spPr>
          <a:xfrm>
            <a:off x="8201938" y="288862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rund</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3" name="TextBox 12">
            <a:hlinkClick r:id="" action="ppaction://noaction">
              <a:snd r:embed="rId14" name="T1_W9F_3.3.wav"/>
            </a:hlinkClick>
            <a:extLst>
              <a:ext uri="{FF2B5EF4-FFF2-40B4-BE49-F238E27FC236}">
                <a16:creationId xmlns:a16="http://schemas.microsoft.com/office/drawing/2014/main" id="{A09CE973-972A-DF43-71FC-6D6AD3D0F7E3}"/>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lang</a:t>
            </a:r>
          </a:p>
        </p:txBody>
      </p:sp>
      <p:sp>
        <p:nvSpPr>
          <p:cNvPr id="14" name="TextBox 13">
            <a:hlinkClick r:id="" action="ppaction://noaction">
              <a:snd r:embed="rId15" name="T1_W9F_3.4.wav"/>
            </a:hlinkClick>
            <a:extLst>
              <a:ext uri="{FF2B5EF4-FFF2-40B4-BE49-F238E27FC236}">
                <a16:creationId xmlns:a16="http://schemas.microsoft.com/office/drawing/2014/main" id="{DF01D788-6895-1B8F-86E6-7BBFC7EB07A7}"/>
              </a:ext>
            </a:extLst>
          </p:cNvPr>
          <p:cNvSpPr txBox="1"/>
          <p:nvPr/>
        </p:nvSpPr>
        <p:spPr>
          <a:xfrm>
            <a:off x="6314694" y="169490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extLst>
              <p:ext uri="{D42A27DB-BD31-4B8C-83A1-F6EECF244321}">
                <p14:modId xmlns:p14="http://schemas.microsoft.com/office/powerpoint/2010/main" val="1673720677"/>
              </p:ext>
            </p:extLst>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That is</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That is not</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Is that…?</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2186052"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p>
        </p:txBody>
      </p:sp>
      <p:sp>
        <p:nvSpPr>
          <p:cNvPr id="64" name="TextBox 63">
            <a:extLst>
              <a:ext uri="{FF2B5EF4-FFF2-40B4-BE49-F238E27FC236}">
                <a16:creationId xmlns:a16="http://schemas.microsoft.com/office/drawing/2014/main" id="{BE2844A0-6DDA-4D46-9C5B-BD63FAFF7C6F}"/>
              </a:ext>
            </a:extLst>
          </p:cNvPr>
          <p:cNvSpPr txBox="1"/>
          <p:nvPr/>
        </p:nvSpPr>
        <p:spPr>
          <a:xfrm>
            <a:off x="4071774"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idea</a:t>
            </a:r>
          </a:p>
        </p:txBody>
      </p:sp>
      <p:sp>
        <p:nvSpPr>
          <p:cNvPr id="65" name="TextBox 64">
            <a:extLst>
              <a:ext uri="{FF2B5EF4-FFF2-40B4-BE49-F238E27FC236}">
                <a16:creationId xmlns:a16="http://schemas.microsoft.com/office/drawing/2014/main" id="{DE345B6C-CE94-4AE9-BB03-8897784E8D40}"/>
              </a:ext>
            </a:extLst>
          </p:cNvPr>
          <p:cNvSpPr txBox="1"/>
          <p:nvPr/>
        </p:nvSpPr>
        <p:spPr>
          <a:xfrm>
            <a:off x="6240976"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p>
        </p:txBody>
      </p:sp>
      <p:sp>
        <p:nvSpPr>
          <p:cNvPr id="66" name="TextBox 65">
            <a:extLst>
              <a:ext uri="{FF2B5EF4-FFF2-40B4-BE49-F238E27FC236}">
                <a16:creationId xmlns:a16="http://schemas.microsoft.com/office/drawing/2014/main" id="{D2F3BD12-ADB4-411C-A76E-C8E4C6498282}"/>
              </a:ext>
            </a:extLst>
          </p:cNvPr>
          <p:cNvSpPr txBox="1"/>
          <p:nvPr/>
        </p:nvSpPr>
        <p:spPr>
          <a:xfrm>
            <a:off x="8036029"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place</a:t>
            </a:r>
          </a:p>
        </p:txBody>
      </p:sp>
      <p:sp>
        <p:nvSpPr>
          <p:cNvPr id="67" name="TextBox 66">
            <a:extLst>
              <a:ext uri="{FF2B5EF4-FFF2-40B4-BE49-F238E27FC236}">
                <a16:creationId xmlns:a16="http://schemas.microsoft.com/office/drawing/2014/main" id="{2F30A6F8-230D-4933-8DF7-F8297CF0E11A}"/>
              </a:ext>
            </a:extLst>
          </p:cNvPr>
          <p:cNvSpPr txBox="1"/>
          <p:nvPr/>
        </p:nvSpPr>
        <p:spPr>
          <a:xfrm>
            <a:off x="10049232"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England</a:t>
            </a:r>
          </a:p>
        </p:txBody>
      </p:sp>
      <p:graphicFrame>
        <p:nvGraphicFramePr>
          <p:cNvPr id="75" name="Table 2">
            <a:extLst>
              <a:ext uri="{FF2B5EF4-FFF2-40B4-BE49-F238E27FC236}">
                <a16:creationId xmlns:a16="http://schemas.microsoft.com/office/drawing/2014/main" id="{7E52D187-BA39-4A74-99E7-442211DCADE6}"/>
              </a:ext>
            </a:extLst>
          </p:cNvPr>
          <p:cNvGraphicFramePr>
            <a:graphicFrameLocks noGrp="1"/>
          </p:cNvGraphicFramePr>
          <p:nvPr>
            <p:extLst>
              <p:ext uri="{D42A27DB-BD31-4B8C-83A1-F6EECF244321}">
                <p14:modId xmlns:p14="http://schemas.microsoft.com/office/powerpoint/2010/main" val="2467190512"/>
              </p:ext>
            </p:extLst>
          </p:nvPr>
        </p:nvGraphicFramePr>
        <p:xfrm>
          <a:off x="1819249" y="1415836"/>
          <a:ext cx="9892105" cy="5336616"/>
        </p:xfrm>
        <a:graphic>
          <a:graphicData uri="http://schemas.openxmlformats.org/drawingml/2006/table">
            <a:tbl>
              <a:tblPr firstRow="1" bandRow="1"/>
              <a:tblGrid>
                <a:gridCol w="1978421">
                  <a:extLst>
                    <a:ext uri="{9D8B030D-6E8A-4147-A177-3AD203B41FA5}">
                      <a16:colId xmlns:a16="http://schemas.microsoft.com/office/drawing/2014/main" val="934599182"/>
                    </a:ext>
                  </a:extLst>
                </a:gridCol>
                <a:gridCol w="1978421">
                  <a:extLst>
                    <a:ext uri="{9D8B030D-6E8A-4147-A177-3AD203B41FA5}">
                      <a16:colId xmlns:a16="http://schemas.microsoft.com/office/drawing/2014/main" val="715750411"/>
                    </a:ext>
                  </a:extLst>
                </a:gridCol>
                <a:gridCol w="1978421">
                  <a:extLst>
                    <a:ext uri="{9D8B030D-6E8A-4147-A177-3AD203B41FA5}">
                      <a16:colId xmlns:a16="http://schemas.microsoft.com/office/drawing/2014/main" val="3997896774"/>
                    </a:ext>
                  </a:extLst>
                </a:gridCol>
                <a:gridCol w="1978421">
                  <a:extLst>
                    <a:ext uri="{9D8B030D-6E8A-4147-A177-3AD203B41FA5}">
                      <a16:colId xmlns:a16="http://schemas.microsoft.com/office/drawing/2014/main" val="3901701660"/>
                    </a:ext>
                  </a:extLst>
                </a:gridCol>
                <a:gridCol w="1978421">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sp>
        <p:nvSpPr>
          <p:cNvPr id="109" name="Title 1">
            <a:hlinkClick r:id="" action="ppaction://noaction">
              <a:snd r:embed="rId4" name="T1_W9F_5.1.wav"/>
            </a:hlinkClick>
            <a:extLst>
              <a:ext uri="{FF2B5EF4-FFF2-40B4-BE49-F238E27FC236}">
                <a16:creationId xmlns:a16="http://schemas.microsoft.com/office/drawing/2014/main" id="{BA5BB38B-43DA-47D1-9636-112EF46494C3}"/>
              </a:ext>
            </a:extLst>
          </p:cNvPr>
          <p:cNvSpPr txBox="1">
            <a:spLocks/>
          </p:cNvSpPr>
          <p:nvPr/>
        </p:nvSpPr>
        <p:spPr>
          <a:xfrm>
            <a:off x="3207389" y="60210"/>
            <a:ext cx="5449104" cy="809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Wo </a:t>
            </a:r>
            <a:r>
              <a:rPr lang="en-GB" sz="2400" dirty="0" err="1">
                <a:solidFill>
                  <a:srgbClr val="002060"/>
                </a:solidFill>
                <a:latin typeface="Century Gothic"/>
                <a:ea typeface="Century Gothic"/>
                <a:cs typeface="Century Gothic"/>
                <a:sym typeface="Century Gothic"/>
              </a:rPr>
              <a:t>ist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Lias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Ronja? </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Leonie? 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Lothar?</a:t>
            </a:r>
            <a:endPar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8" descr="A cartoon of a child&#10;&#10;Description automatically generated with medium confidence">
            <a:extLst>
              <a:ext uri="{FF2B5EF4-FFF2-40B4-BE49-F238E27FC236}">
                <a16:creationId xmlns:a16="http://schemas.microsoft.com/office/drawing/2014/main" id="{7680AAC7-6EAE-9B0C-0CF5-4688AA2F0806}"/>
              </a:ext>
            </a:extLst>
          </p:cNvPr>
          <p:cNvPicPr>
            <a:picLocks noChangeAspect="1"/>
          </p:cNvPicPr>
          <p:nvPr/>
        </p:nvPicPr>
        <p:blipFill rotWithShape="1">
          <a:blip r:embed="rId5">
            <a:extLst>
              <a:ext uri="{28A0092B-C50C-407E-A947-70E740481C1C}">
                <a14:useLocalDpi xmlns:a14="http://schemas.microsoft.com/office/drawing/2010/main" val="0"/>
              </a:ext>
            </a:extLst>
          </a:blip>
          <a:srcRect b="35290"/>
          <a:stretch/>
        </p:blipFill>
        <p:spPr>
          <a:xfrm>
            <a:off x="4122641" y="3374071"/>
            <a:ext cx="1334418" cy="1567637"/>
          </a:xfrm>
          <a:prstGeom prst="rect">
            <a:avLst/>
          </a:prstGeom>
        </p:spPr>
      </p:pic>
      <p:pic>
        <p:nvPicPr>
          <p:cNvPr id="11" name="Picture 10" descr="A cartoon of a person with her hands in her pockets&#10;&#10;Description automatically generated with medium confidence">
            <a:extLst>
              <a:ext uri="{FF2B5EF4-FFF2-40B4-BE49-F238E27FC236}">
                <a16:creationId xmlns:a16="http://schemas.microsoft.com/office/drawing/2014/main" id="{712C1F32-02AB-CC76-C8D5-E96AF7C107FE}"/>
              </a:ext>
            </a:extLst>
          </p:cNvPr>
          <p:cNvPicPr>
            <a:picLocks noChangeAspect="1"/>
          </p:cNvPicPr>
          <p:nvPr/>
        </p:nvPicPr>
        <p:blipFill rotWithShape="1">
          <a:blip r:embed="rId6">
            <a:extLst>
              <a:ext uri="{28A0092B-C50C-407E-A947-70E740481C1C}">
                <a14:useLocalDpi xmlns:a14="http://schemas.microsoft.com/office/drawing/2010/main" val="0"/>
              </a:ext>
            </a:extLst>
          </a:blip>
          <a:srcRect b="65382"/>
          <a:stretch/>
        </p:blipFill>
        <p:spPr>
          <a:xfrm>
            <a:off x="7758447" y="1555363"/>
            <a:ext cx="1782326" cy="1596943"/>
          </a:xfrm>
          <a:prstGeom prst="rect">
            <a:avLst/>
          </a:prstGeom>
        </p:spPr>
      </p:pic>
      <p:pic>
        <p:nvPicPr>
          <p:cNvPr id="13" name="Picture 12" descr="A cartoon of a person with her arms crossed&#10;&#10;Description automatically generated with medium confidence">
            <a:extLst>
              <a:ext uri="{FF2B5EF4-FFF2-40B4-BE49-F238E27FC236}">
                <a16:creationId xmlns:a16="http://schemas.microsoft.com/office/drawing/2014/main" id="{42CBE573-16AC-CE50-CA1B-ACAB94313E90}"/>
              </a:ext>
            </a:extLst>
          </p:cNvPr>
          <p:cNvPicPr>
            <a:picLocks noChangeAspect="1"/>
          </p:cNvPicPr>
          <p:nvPr/>
        </p:nvPicPr>
        <p:blipFill rotWithShape="1">
          <a:blip r:embed="rId7">
            <a:extLst>
              <a:ext uri="{28A0092B-C50C-407E-A947-70E740481C1C}">
                <a14:useLocalDpi xmlns:a14="http://schemas.microsoft.com/office/drawing/2010/main" val="0"/>
              </a:ext>
            </a:extLst>
          </a:blip>
          <a:srcRect b="41651"/>
          <a:stretch/>
        </p:blipFill>
        <p:spPr>
          <a:xfrm>
            <a:off x="9887623" y="3322633"/>
            <a:ext cx="1604198" cy="1619075"/>
          </a:xfrm>
          <a:prstGeom prst="rect">
            <a:avLst/>
          </a:prstGeom>
        </p:spPr>
      </p:pic>
      <p:pic>
        <p:nvPicPr>
          <p:cNvPr id="15" name="Picture 14" descr="A person in a white shirt&#10;&#10;Description automatically generated with low confidence">
            <a:extLst>
              <a:ext uri="{FF2B5EF4-FFF2-40B4-BE49-F238E27FC236}">
                <a16:creationId xmlns:a16="http://schemas.microsoft.com/office/drawing/2014/main" id="{6416C891-8C99-AFFC-535A-209C7C52E1D9}"/>
              </a:ext>
            </a:extLst>
          </p:cNvPr>
          <p:cNvPicPr>
            <a:picLocks noChangeAspect="1"/>
          </p:cNvPicPr>
          <p:nvPr/>
        </p:nvPicPr>
        <p:blipFill rotWithShape="1">
          <a:blip r:embed="rId8">
            <a:extLst>
              <a:ext uri="{28A0092B-C50C-407E-A947-70E740481C1C}">
                <a14:useLocalDpi xmlns:a14="http://schemas.microsoft.com/office/drawing/2010/main" val="0"/>
              </a:ext>
            </a:extLst>
          </a:blip>
          <a:srcRect b="51551"/>
          <a:stretch/>
        </p:blipFill>
        <p:spPr>
          <a:xfrm>
            <a:off x="1958476" y="5107561"/>
            <a:ext cx="1693687" cy="1608769"/>
          </a:xfrm>
          <a:prstGeom prst="rect">
            <a:avLst/>
          </a:prstGeom>
        </p:spPr>
      </p:pic>
      <p:sp>
        <p:nvSpPr>
          <p:cNvPr id="16" name="Title 2">
            <a:extLst>
              <a:ext uri="{FF2B5EF4-FFF2-40B4-BE49-F238E27FC236}">
                <a16:creationId xmlns:a16="http://schemas.microsoft.com/office/drawing/2014/main" id="{AA440BC3-A10D-FE33-8BD3-7EBB69779E1C}"/>
              </a:ext>
            </a:extLst>
          </p:cNvPr>
          <p:cNvSpPr txBox="1">
            <a:spLocks/>
          </p:cNvSpPr>
          <p:nvPr/>
        </p:nvSpPr>
        <p:spPr>
          <a:xfrm>
            <a:off x="9166623" y="24060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7" name="Picture 16" descr="Icon&#10;&#10;Description automatically generated">
            <a:extLst>
              <a:ext uri="{FF2B5EF4-FFF2-40B4-BE49-F238E27FC236}">
                <a16:creationId xmlns:a16="http://schemas.microsoft.com/office/drawing/2014/main" id="{98D02FFF-6800-5EB8-2772-007A4BA269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20" name="Picture 19">
            <a:extLst>
              <a:ext uri="{FF2B5EF4-FFF2-40B4-BE49-F238E27FC236}">
                <a16:creationId xmlns:a16="http://schemas.microsoft.com/office/drawing/2014/main" id="{FB0330D4-502E-F2D2-1581-D8B6F508D23B}"/>
              </a:ext>
            </a:extLst>
          </p:cNvPr>
          <p:cNvPicPr>
            <a:picLocks noChangeAspect="1"/>
          </p:cNvPicPr>
          <p:nvPr/>
        </p:nvPicPr>
        <p:blipFill rotWithShape="1">
          <a:blip r:embed="rId10"/>
          <a:srcRect l="-1" r="83425" b="66923"/>
          <a:stretch/>
        </p:blipFill>
        <p:spPr>
          <a:xfrm>
            <a:off x="1819250" y="1415836"/>
            <a:ext cx="1979970" cy="1753248"/>
          </a:xfrm>
          <a:prstGeom prst="rect">
            <a:avLst/>
          </a:prstGeom>
        </p:spPr>
      </p:pic>
      <p:pic>
        <p:nvPicPr>
          <p:cNvPr id="36" name="Picture 35">
            <a:extLst>
              <a:ext uri="{FF2B5EF4-FFF2-40B4-BE49-F238E27FC236}">
                <a16:creationId xmlns:a16="http://schemas.microsoft.com/office/drawing/2014/main" id="{36242294-E630-F3B5-2E6C-982AB8AD39FB}"/>
              </a:ext>
            </a:extLst>
          </p:cNvPr>
          <p:cNvPicPr>
            <a:picLocks noChangeAspect="1"/>
          </p:cNvPicPr>
          <p:nvPr/>
        </p:nvPicPr>
        <p:blipFill rotWithShape="1">
          <a:blip r:embed="rId10"/>
          <a:srcRect l="16850" r="67063" b="66923"/>
          <a:stretch/>
        </p:blipFill>
        <p:spPr>
          <a:xfrm>
            <a:off x="3823615" y="1409483"/>
            <a:ext cx="1921628" cy="1753248"/>
          </a:xfrm>
          <a:prstGeom prst="rect">
            <a:avLst/>
          </a:prstGeom>
        </p:spPr>
      </p:pic>
      <p:pic>
        <p:nvPicPr>
          <p:cNvPr id="37" name="Picture 36">
            <a:extLst>
              <a:ext uri="{FF2B5EF4-FFF2-40B4-BE49-F238E27FC236}">
                <a16:creationId xmlns:a16="http://schemas.microsoft.com/office/drawing/2014/main" id="{24BE5C79-678E-0E32-CFAF-A5E8F044EECF}"/>
              </a:ext>
            </a:extLst>
          </p:cNvPr>
          <p:cNvPicPr>
            <a:picLocks noChangeAspect="1"/>
          </p:cNvPicPr>
          <p:nvPr/>
        </p:nvPicPr>
        <p:blipFill rotWithShape="1">
          <a:blip r:embed="rId10"/>
          <a:srcRect l="33032" r="50318" b="66923"/>
          <a:stretch/>
        </p:blipFill>
        <p:spPr>
          <a:xfrm>
            <a:off x="5769638" y="1409481"/>
            <a:ext cx="1988808" cy="1753248"/>
          </a:xfrm>
          <a:prstGeom prst="rect">
            <a:avLst/>
          </a:prstGeom>
        </p:spPr>
      </p:pic>
      <p:pic>
        <p:nvPicPr>
          <p:cNvPr id="38" name="Picture 37">
            <a:extLst>
              <a:ext uri="{FF2B5EF4-FFF2-40B4-BE49-F238E27FC236}">
                <a16:creationId xmlns:a16="http://schemas.microsoft.com/office/drawing/2014/main" id="{88090166-43CE-BDF3-CEBF-E7A47FDE6BD2}"/>
              </a:ext>
            </a:extLst>
          </p:cNvPr>
          <p:cNvPicPr>
            <a:picLocks noChangeAspect="1"/>
          </p:cNvPicPr>
          <p:nvPr/>
        </p:nvPicPr>
        <p:blipFill rotWithShape="1">
          <a:blip r:embed="rId10"/>
          <a:srcRect l="49886" r="34013" b="66923"/>
          <a:stretch/>
        </p:blipFill>
        <p:spPr>
          <a:xfrm>
            <a:off x="7781618" y="1407328"/>
            <a:ext cx="1923220" cy="1753248"/>
          </a:xfrm>
          <a:prstGeom prst="rect">
            <a:avLst/>
          </a:prstGeom>
        </p:spPr>
      </p:pic>
      <p:pic>
        <p:nvPicPr>
          <p:cNvPr id="39" name="Picture 38">
            <a:extLst>
              <a:ext uri="{FF2B5EF4-FFF2-40B4-BE49-F238E27FC236}">
                <a16:creationId xmlns:a16="http://schemas.microsoft.com/office/drawing/2014/main" id="{35F6E944-836E-9AE3-1C8C-B1298CBDF938}"/>
              </a:ext>
            </a:extLst>
          </p:cNvPr>
          <p:cNvPicPr>
            <a:picLocks noChangeAspect="1"/>
          </p:cNvPicPr>
          <p:nvPr/>
        </p:nvPicPr>
        <p:blipFill rotWithShape="1">
          <a:blip r:embed="rId10"/>
          <a:srcRect l="66180" r="17227" b="66923"/>
          <a:stretch/>
        </p:blipFill>
        <p:spPr>
          <a:xfrm>
            <a:off x="9728009" y="1415836"/>
            <a:ext cx="1981966" cy="1753248"/>
          </a:xfrm>
          <a:prstGeom prst="rect">
            <a:avLst/>
          </a:prstGeom>
        </p:spPr>
      </p:pic>
      <p:pic>
        <p:nvPicPr>
          <p:cNvPr id="40" name="Picture 39">
            <a:extLst>
              <a:ext uri="{FF2B5EF4-FFF2-40B4-BE49-F238E27FC236}">
                <a16:creationId xmlns:a16="http://schemas.microsoft.com/office/drawing/2014/main" id="{76582A50-B929-A3A6-D061-DCA1149651B3}"/>
              </a:ext>
            </a:extLst>
          </p:cNvPr>
          <p:cNvPicPr>
            <a:picLocks noChangeAspect="1"/>
          </p:cNvPicPr>
          <p:nvPr/>
        </p:nvPicPr>
        <p:blipFill rotWithShape="1">
          <a:blip r:embed="rId10"/>
          <a:srcRect l="-1" t="33290" r="83425" b="33633"/>
          <a:stretch/>
        </p:blipFill>
        <p:spPr>
          <a:xfrm>
            <a:off x="1813787" y="3196848"/>
            <a:ext cx="1979970" cy="1753248"/>
          </a:xfrm>
          <a:prstGeom prst="rect">
            <a:avLst/>
          </a:prstGeom>
        </p:spPr>
      </p:pic>
      <p:pic>
        <p:nvPicPr>
          <p:cNvPr id="41" name="Picture 40">
            <a:extLst>
              <a:ext uri="{FF2B5EF4-FFF2-40B4-BE49-F238E27FC236}">
                <a16:creationId xmlns:a16="http://schemas.microsoft.com/office/drawing/2014/main" id="{3C32B7D7-0092-F728-470D-3CF243AAD1E4}"/>
              </a:ext>
            </a:extLst>
          </p:cNvPr>
          <p:cNvPicPr>
            <a:picLocks noChangeAspect="1"/>
          </p:cNvPicPr>
          <p:nvPr/>
        </p:nvPicPr>
        <p:blipFill rotWithShape="1">
          <a:blip r:embed="rId10"/>
          <a:srcRect l="16755" t="33356" r="67063" b="33567"/>
          <a:stretch/>
        </p:blipFill>
        <p:spPr>
          <a:xfrm>
            <a:off x="3823616" y="3196847"/>
            <a:ext cx="1932976" cy="1753248"/>
          </a:xfrm>
          <a:prstGeom prst="rect">
            <a:avLst/>
          </a:prstGeom>
        </p:spPr>
      </p:pic>
      <p:pic>
        <p:nvPicPr>
          <p:cNvPr id="42" name="Picture 41">
            <a:extLst>
              <a:ext uri="{FF2B5EF4-FFF2-40B4-BE49-F238E27FC236}">
                <a16:creationId xmlns:a16="http://schemas.microsoft.com/office/drawing/2014/main" id="{70E857B1-9FEE-612E-828B-1E1B49109E72}"/>
              </a:ext>
            </a:extLst>
          </p:cNvPr>
          <p:cNvPicPr>
            <a:picLocks noChangeAspect="1"/>
          </p:cNvPicPr>
          <p:nvPr/>
        </p:nvPicPr>
        <p:blipFill rotWithShape="1">
          <a:blip r:embed="rId10"/>
          <a:srcRect l="33203" t="33218" r="50318" b="33705"/>
          <a:stretch/>
        </p:blipFill>
        <p:spPr>
          <a:xfrm>
            <a:off x="5785942" y="3196847"/>
            <a:ext cx="1968385" cy="1753248"/>
          </a:xfrm>
          <a:prstGeom prst="rect">
            <a:avLst/>
          </a:prstGeom>
        </p:spPr>
      </p:pic>
      <p:pic>
        <p:nvPicPr>
          <p:cNvPr id="43" name="Picture 42">
            <a:extLst>
              <a:ext uri="{FF2B5EF4-FFF2-40B4-BE49-F238E27FC236}">
                <a16:creationId xmlns:a16="http://schemas.microsoft.com/office/drawing/2014/main" id="{8A59BE7A-71B9-8E04-090A-26C9E6B38799}"/>
              </a:ext>
            </a:extLst>
          </p:cNvPr>
          <p:cNvPicPr>
            <a:picLocks noChangeAspect="1"/>
          </p:cNvPicPr>
          <p:nvPr/>
        </p:nvPicPr>
        <p:blipFill rotWithShape="1">
          <a:blip r:embed="rId10"/>
          <a:srcRect l="49886" t="33696" r="34013" b="33227"/>
          <a:stretch/>
        </p:blipFill>
        <p:spPr>
          <a:xfrm>
            <a:off x="7788549" y="3196845"/>
            <a:ext cx="1923220" cy="1753249"/>
          </a:xfrm>
          <a:prstGeom prst="rect">
            <a:avLst/>
          </a:prstGeom>
        </p:spPr>
      </p:pic>
      <p:pic>
        <p:nvPicPr>
          <p:cNvPr id="45" name="Picture 44">
            <a:extLst>
              <a:ext uri="{FF2B5EF4-FFF2-40B4-BE49-F238E27FC236}">
                <a16:creationId xmlns:a16="http://schemas.microsoft.com/office/drawing/2014/main" id="{2391E897-3A48-C27D-E1A6-512A77CC442F}"/>
              </a:ext>
            </a:extLst>
          </p:cNvPr>
          <p:cNvPicPr>
            <a:picLocks noChangeAspect="1"/>
          </p:cNvPicPr>
          <p:nvPr/>
        </p:nvPicPr>
        <p:blipFill rotWithShape="1">
          <a:blip r:embed="rId10"/>
          <a:srcRect l="66180" t="33290" r="17227" b="33633"/>
          <a:stretch/>
        </p:blipFill>
        <p:spPr>
          <a:xfrm>
            <a:off x="9727387" y="3196844"/>
            <a:ext cx="1981966" cy="1753249"/>
          </a:xfrm>
          <a:prstGeom prst="rect">
            <a:avLst/>
          </a:prstGeom>
        </p:spPr>
      </p:pic>
      <p:pic>
        <p:nvPicPr>
          <p:cNvPr id="46" name="Picture 45">
            <a:extLst>
              <a:ext uri="{FF2B5EF4-FFF2-40B4-BE49-F238E27FC236}">
                <a16:creationId xmlns:a16="http://schemas.microsoft.com/office/drawing/2014/main" id="{72F483E5-4B59-6759-86FF-00B472F570C5}"/>
              </a:ext>
            </a:extLst>
          </p:cNvPr>
          <p:cNvPicPr>
            <a:picLocks noChangeAspect="1"/>
          </p:cNvPicPr>
          <p:nvPr/>
        </p:nvPicPr>
        <p:blipFill rotWithShape="1">
          <a:blip r:embed="rId10"/>
          <a:srcRect l="-1" t="67215" r="83425" b="-292"/>
          <a:stretch/>
        </p:blipFill>
        <p:spPr>
          <a:xfrm>
            <a:off x="1813787" y="4999204"/>
            <a:ext cx="1979970" cy="1753248"/>
          </a:xfrm>
          <a:prstGeom prst="rect">
            <a:avLst/>
          </a:prstGeom>
        </p:spPr>
      </p:pic>
      <p:pic>
        <p:nvPicPr>
          <p:cNvPr id="47" name="Picture 46">
            <a:extLst>
              <a:ext uri="{FF2B5EF4-FFF2-40B4-BE49-F238E27FC236}">
                <a16:creationId xmlns:a16="http://schemas.microsoft.com/office/drawing/2014/main" id="{F6FDAF64-D18C-CD9D-08B9-D0088EC8BA34}"/>
              </a:ext>
            </a:extLst>
          </p:cNvPr>
          <p:cNvPicPr>
            <a:picLocks noChangeAspect="1"/>
          </p:cNvPicPr>
          <p:nvPr/>
        </p:nvPicPr>
        <p:blipFill rotWithShape="1">
          <a:blip r:embed="rId10"/>
          <a:srcRect l="16755" t="67439" r="67063" b="-516"/>
          <a:stretch/>
        </p:blipFill>
        <p:spPr>
          <a:xfrm>
            <a:off x="3828308" y="4999203"/>
            <a:ext cx="1932976" cy="1753248"/>
          </a:xfrm>
          <a:prstGeom prst="rect">
            <a:avLst/>
          </a:prstGeom>
        </p:spPr>
      </p:pic>
      <p:pic>
        <p:nvPicPr>
          <p:cNvPr id="48" name="Picture 47">
            <a:extLst>
              <a:ext uri="{FF2B5EF4-FFF2-40B4-BE49-F238E27FC236}">
                <a16:creationId xmlns:a16="http://schemas.microsoft.com/office/drawing/2014/main" id="{ED89FAAB-D9ED-298F-3BA8-94E8432148D8}"/>
              </a:ext>
            </a:extLst>
          </p:cNvPr>
          <p:cNvPicPr>
            <a:picLocks noChangeAspect="1"/>
          </p:cNvPicPr>
          <p:nvPr/>
        </p:nvPicPr>
        <p:blipFill rotWithShape="1">
          <a:blip r:embed="rId10"/>
          <a:srcRect l="33203" t="67381" r="50318" b="-943"/>
          <a:stretch/>
        </p:blipFill>
        <p:spPr>
          <a:xfrm>
            <a:off x="5777649" y="4999203"/>
            <a:ext cx="1968385" cy="1778977"/>
          </a:xfrm>
          <a:prstGeom prst="rect">
            <a:avLst/>
          </a:prstGeom>
        </p:spPr>
      </p:pic>
      <p:pic>
        <p:nvPicPr>
          <p:cNvPr id="49" name="Picture 48">
            <a:extLst>
              <a:ext uri="{FF2B5EF4-FFF2-40B4-BE49-F238E27FC236}">
                <a16:creationId xmlns:a16="http://schemas.microsoft.com/office/drawing/2014/main" id="{79E8FD24-0CBC-13B3-A570-41B9EFC841BC}"/>
              </a:ext>
            </a:extLst>
          </p:cNvPr>
          <p:cNvPicPr>
            <a:picLocks noChangeAspect="1"/>
          </p:cNvPicPr>
          <p:nvPr/>
        </p:nvPicPr>
        <p:blipFill rotWithShape="1">
          <a:blip r:embed="rId10"/>
          <a:srcRect l="49886" t="67223" r="34013" b="248"/>
          <a:stretch/>
        </p:blipFill>
        <p:spPr>
          <a:xfrm>
            <a:off x="7787084" y="4999203"/>
            <a:ext cx="1923220" cy="1724192"/>
          </a:xfrm>
          <a:prstGeom prst="rect">
            <a:avLst/>
          </a:prstGeom>
        </p:spPr>
      </p:pic>
      <p:pic>
        <p:nvPicPr>
          <p:cNvPr id="50" name="Picture 49">
            <a:extLst>
              <a:ext uri="{FF2B5EF4-FFF2-40B4-BE49-F238E27FC236}">
                <a16:creationId xmlns:a16="http://schemas.microsoft.com/office/drawing/2014/main" id="{E3656403-BB3B-6573-1A27-BEAACE5D8C3C}"/>
              </a:ext>
            </a:extLst>
          </p:cNvPr>
          <p:cNvPicPr>
            <a:picLocks noChangeAspect="1"/>
          </p:cNvPicPr>
          <p:nvPr/>
        </p:nvPicPr>
        <p:blipFill rotWithShape="1">
          <a:blip r:embed="rId10"/>
          <a:srcRect l="66180" t="67453" r="17227" b="-530"/>
          <a:stretch/>
        </p:blipFill>
        <p:spPr>
          <a:xfrm>
            <a:off x="9719929" y="4999201"/>
            <a:ext cx="1981966" cy="1753249"/>
          </a:xfrm>
          <a:prstGeom prst="rect">
            <a:avLst/>
          </a:prstGeom>
        </p:spPr>
      </p:pic>
      <p:sp>
        <p:nvSpPr>
          <p:cNvPr id="51" name="Speech Bubble: Rectangle with Corners Rounded 50">
            <a:extLst>
              <a:ext uri="{FF2B5EF4-FFF2-40B4-BE49-F238E27FC236}">
                <a16:creationId xmlns:a16="http://schemas.microsoft.com/office/drawing/2014/main" id="{58B3D91F-A623-DB86-DAF8-A6FF5E68C3A3}"/>
              </a:ext>
            </a:extLst>
          </p:cNvPr>
          <p:cNvSpPr/>
          <p:nvPr/>
        </p:nvSpPr>
        <p:spPr>
          <a:xfrm>
            <a:off x="3964801" y="663022"/>
            <a:ext cx="3468044" cy="1168014"/>
          </a:xfrm>
          <a:prstGeom prst="wedgeRoundRectCallout">
            <a:avLst>
              <a:gd name="adj1" fmla="val 16661"/>
              <a:gd name="adj2" fmla="val 73992"/>
              <a:gd name="adj3" fmla="val 16667"/>
            </a:avLst>
          </a:prstGeom>
          <a:solidFill>
            <a:srgbClr val="29C1FA"/>
          </a:solidFill>
          <a:ln>
            <a:solidFill>
              <a:srgbClr val="29C1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Biel.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Biel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in der Schweiz.</a:t>
            </a:r>
          </a:p>
        </p:txBody>
      </p:sp>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9F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7"/>
                                        </p:tgtEl>
                                      </p:cBhvr>
                                    </p:animEffect>
                                    <p:set>
                                      <p:cBhvr>
                                        <p:cTn id="2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9"/>
                                        </p:tgtEl>
                                      </p:cBhvr>
                                    </p:animEffect>
                                    <p:set>
                                      <p:cBhvr>
                                        <p:cTn id="4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4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3"/>
                                        </p:tgtEl>
                                      </p:cBhvr>
                                    </p:animEffect>
                                    <p:set>
                                      <p:cBhvr>
                                        <p:cTn id="6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7"/>
                                        </p:tgtEl>
                                      </p:cBhvr>
                                    </p:animEffect>
                                    <p:set>
                                      <p:cBhvr>
                                        <p:cTn id="8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83" restart="whenNotActive" fill="hold" evtFilter="cancelBubble" nodeType="interactiveSeq">
                <p:stCondLst>
                  <p:cond evt="onClick" delay="0">
                    <p:tgtEl>
                      <p:spTgt spid="48"/>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49"/>
                                        </p:tgtEl>
                                      </p:cBhvr>
                                    </p:animEffect>
                                    <p:set>
                                      <p:cBhvr>
                                        <p:cTn id="9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0"/>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50"/>
                                        </p:tgtEl>
                                      </p:cBhvr>
                                    </p:animEffect>
                                    <p:set>
                                      <p:cBhvr>
                                        <p:cTn id="10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1" grpId="0" animBg="1"/>
      <p:bldP spid="5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hlinkClick r:id="" action="ppaction://noaction">
              <a:snd r:embed="rId4" name="T1_W9F_6.1.wav"/>
            </a:hlinkClick>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391003"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044386"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219112" y="40064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510775" y="4891979"/>
            <a:ext cx="1274245" cy="793650"/>
          </a:xfrm>
          <a:custGeom>
            <a:avLst/>
            <a:gdLst>
              <a:gd name="connsiteX0" fmla="*/ 0 w 1274245"/>
              <a:gd name="connsiteY0" fmla="*/ 0 h 793650"/>
              <a:gd name="connsiteX1" fmla="*/ 450233 w 1274245"/>
              <a:gd name="connsiteY1" fmla="*/ 0 h 793650"/>
              <a:gd name="connsiteX2" fmla="*/ 900466 w 1274245"/>
              <a:gd name="connsiteY2" fmla="*/ 0 h 793650"/>
              <a:gd name="connsiteX3" fmla="*/ 1274245 w 1274245"/>
              <a:gd name="connsiteY3" fmla="*/ 0 h 793650"/>
              <a:gd name="connsiteX4" fmla="*/ 1274245 w 1274245"/>
              <a:gd name="connsiteY4" fmla="*/ 412698 h 793650"/>
              <a:gd name="connsiteX5" fmla="*/ 1274245 w 1274245"/>
              <a:gd name="connsiteY5" fmla="*/ 793650 h 793650"/>
              <a:gd name="connsiteX6" fmla="*/ 849497 w 1274245"/>
              <a:gd name="connsiteY6" fmla="*/ 793650 h 793650"/>
              <a:gd name="connsiteX7" fmla="*/ 450233 w 1274245"/>
              <a:gd name="connsiteY7" fmla="*/ 793650 h 793650"/>
              <a:gd name="connsiteX8" fmla="*/ 0 w 1274245"/>
              <a:gd name="connsiteY8" fmla="*/ 793650 h 793650"/>
              <a:gd name="connsiteX9" fmla="*/ 0 w 1274245"/>
              <a:gd name="connsiteY9" fmla="*/ 388889 h 793650"/>
              <a:gd name="connsiteX10" fmla="*/ 0 w 127424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245" h="793650" fill="none" extrusionOk="0">
                <a:moveTo>
                  <a:pt x="0" y="0"/>
                </a:moveTo>
                <a:cubicBezTo>
                  <a:pt x="191297" y="-232"/>
                  <a:pt x="357639" y="48401"/>
                  <a:pt x="450233" y="0"/>
                </a:cubicBezTo>
                <a:cubicBezTo>
                  <a:pt x="542827" y="-48401"/>
                  <a:pt x="808893" y="31147"/>
                  <a:pt x="900466" y="0"/>
                </a:cubicBezTo>
                <a:cubicBezTo>
                  <a:pt x="992039" y="-31147"/>
                  <a:pt x="1122073" y="16879"/>
                  <a:pt x="1274245" y="0"/>
                </a:cubicBezTo>
                <a:cubicBezTo>
                  <a:pt x="1321006" y="172384"/>
                  <a:pt x="1270272" y="298643"/>
                  <a:pt x="1274245" y="412698"/>
                </a:cubicBezTo>
                <a:cubicBezTo>
                  <a:pt x="1278218" y="526753"/>
                  <a:pt x="1264041" y="713394"/>
                  <a:pt x="1274245" y="793650"/>
                </a:cubicBezTo>
                <a:cubicBezTo>
                  <a:pt x="1097435" y="821236"/>
                  <a:pt x="971001" y="750736"/>
                  <a:pt x="849497" y="793650"/>
                </a:cubicBezTo>
                <a:cubicBezTo>
                  <a:pt x="727993" y="836564"/>
                  <a:pt x="620030" y="791282"/>
                  <a:pt x="450233" y="793650"/>
                </a:cubicBezTo>
                <a:cubicBezTo>
                  <a:pt x="280436" y="796018"/>
                  <a:pt x="196771" y="751043"/>
                  <a:pt x="0" y="793650"/>
                </a:cubicBezTo>
                <a:cubicBezTo>
                  <a:pt x="-37253" y="695990"/>
                  <a:pt x="18139" y="555713"/>
                  <a:pt x="0" y="388889"/>
                </a:cubicBezTo>
                <a:cubicBezTo>
                  <a:pt x="-18139" y="222065"/>
                  <a:pt x="20604" y="156462"/>
                  <a:pt x="0" y="0"/>
                </a:cubicBezTo>
                <a:close/>
              </a:path>
              <a:path w="1274245" h="793650" stroke="0" extrusionOk="0">
                <a:moveTo>
                  <a:pt x="0" y="0"/>
                </a:moveTo>
                <a:cubicBezTo>
                  <a:pt x="132733" y="-31869"/>
                  <a:pt x="258486" y="30807"/>
                  <a:pt x="399263" y="0"/>
                </a:cubicBezTo>
                <a:cubicBezTo>
                  <a:pt x="540040" y="-30807"/>
                  <a:pt x="650778" y="23517"/>
                  <a:pt x="798527" y="0"/>
                </a:cubicBezTo>
                <a:cubicBezTo>
                  <a:pt x="946276" y="-23517"/>
                  <a:pt x="1173009" y="27093"/>
                  <a:pt x="1274245" y="0"/>
                </a:cubicBezTo>
                <a:cubicBezTo>
                  <a:pt x="1297797" y="189479"/>
                  <a:pt x="1248669" y="281266"/>
                  <a:pt x="1274245" y="388889"/>
                </a:cubicBezTo>
                <a:cubicBezTo>
                  <a:pt x="1299821" y="496512"/>
                  <a:pt x="1243073" y="648435"/>
                  <a:pt x="1274245" y="793650"/>
                </a:cubicBezTo>
                <a:cubicBezTo>
                  <a:pt x="1112331" y="800692"/>
                  <a:pt x="1036034" y="791814"/>
                  <a:pt x="849497" y="793650"/>
                </a:cubicBezTo>
                <a:cubicBezTo>
                  <a:pt x="662960" y="795486"/>
                  <a:pt x="630991" y="780232"/>
                  <a:pt x="450233" y="793650"/>
                </a:cubicBezTo>
                <a:cubicBezTo>
                  <a:pt x="269475" y="807068"/>
                  <a:pt x="138304" y="791241"/>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987720"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276561" y="4022316"/>
            <a:ext cx="1190051" cy="793650"/>
          </a:xfrm>
          <a:custGeom>
            <a:avLst/>
            <a:gdLst>
              <a:gd name="connsiteX0" fmla="*/ 0 w 1190051"/>
              <a:gd name="connsiteY0" fmla="*/ 0 h 793650"/>
              <a:gd name="connsiteX1" fmla="*/ 571224 w 1190051"/>
              <a:gd name="connsiteY1" fmla="*/ 0 h 793650"/>
              <a:gd name="connsiteX2" fmla="*/ 1190051 w 1190051"/>
              <a:gd name="connsiteY2" fmla="*/ 0 h 793650"/>
              <a:gd name="connsiteX3" fmla="*/ 1190051 w 1190051"/>
              <a:gd name="connsiteY3" fmla="*/ 396825 h 793650"/>
              <a:gd name="connsiteX4" fmla="*/ 1190051 w 1190051"/>
              <a:gd name="connsiteY4" fmla="*/ 793650 h 793650"/>
              <a:gd name="connsiteX5" fmla="*/ 583125 w 1190051"/>
              <a:gd name="connsiteY5" fmla="*/ 793650 h 793650"/>
              <a:gd name="connsiteX6" fmla="*/ 0 w 1190051"/>
              <a:gd name="connsiteY6" fmla="*/ 793650 h 793650"/>
              <a:gd name="connsiteX7" fmla="*/ 0 w 1190051"/>
              <a:gd name="connsiteY7" fmla="*/ 396825 h 793650"/>
              <a:gd name="connsiteX8" fmla="*/ 0 w 119005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051" h="793650" fill="none" extrusionOk="0">
                <a:moveTo>
                  <a:pt x="0" y="0"/>
                </a:moveTo>
                <a:cubicBezTo>
                  <a:pt x="257901" y="-36229"/>
                  <a:pt x="441724" y="50548"/>
                  <a:pt x="571224" y="0"/>
                </a:cubicBezTo>
                <a:cubicBezTo>
                  <a:pt x="700724" y="-50548"/>
                  <a:pt x="884611" y="33819"/>
                  <a:pt x="1190051" y="0"/>
                </a:cubicBezTo>
                <a:cubicBezTo>
                  <a:pt x="1213100" y="107983"/>
                  <a:pt x="1153308" y="207899"/>
                  <a:pt x="1190051" y="396825"/>
                </a:cubicBezTo>
                <a:cubicBezTo>
                  <a:pt x="1226794" y="585752"/>
                  <a:pt x="1176945" y="654698"/>
                  <a:pt x="1190051" y="793650"/>
                </a:cubicBezTo>
                <a:cubicBezTo>
                  <a:pt x="1011741" y="863523"/>
                  <a:pt x="814399" y="764073"/>
                  <a:pt x="583125" y="793650"/>
                </a:cubicBezTo>
                <a:cubicBezTo>
                  <a:pt x="351851" y="823227"/>
                  <a:pt x="247071" y="741870"/>
                  <a:pt x="0" y="793650"/>
                </a:cubicBezTo>
                <a:cubicBezTo>
                  <a:pt x="-1209" y="688752"/>
                  <a:pt x="12696" y="590371"/>
                  <a:pt x="0" y="396825"/>
                </a:cubicBezTo>
                <a:cubicBezTo>
                  <a:pt x="-12696" y="203279"/>
                  <a:pt x="12993" y="81584"/>
                  <a:pt x="0" y="0"/>
                </a:cubicBezTo>
                <a:close/>
              </a:path>
              <a:path w="1190051" h="793650" stroke="0" extrusionOk="0">
                <a:moveTo>
                  <a:pt x="0" y="0"/>
                </a:moveTo>
                <a:cubicBezTo>
                  <a:pt x="272324" y="-34381"/>
                  <a:pt x="318478" y="65693"/>
                  <a:pt x="595026" y="0"/>
                </a:cubicBezTo>
                <a:cubicBezTo>
                  <a:pt x="871574" y="-65693"/>
                  <a:pt x="931403" y="69833"/>
                  <a:pt x="1190051" y="0"/>
                </a:cubicBezTo>
                <a:cubicBezTo>
                  <a:pt x="1220504" y="90781"/>
                  <a:pt x="1167476" y="293178"/>
                  <a:pt x="1190051" y="373016"/>
                </a:cubicBezTo>
                <a:cubicBezTo>
                  <a:pt x="1212626" y="452854"/>
                  <a:pt x="1154444" y="652869"/>
                  <a:pt x="1190051" y="793650"/>
                </a:cubicBezTo>
                <a:cubicBezTo>
                  <a:pt x="1020529" y="843472"/>
                  <a:pt x="757497" y="747870"/>
                  <a:pt x="571224" y="793650"/>
                </a:cubicBezTo>
                <a:cubicBezTo>
                  <a:pt x="384951" y="839430"/>
                  <a:pt x="269521" y="725286"/>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neu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6096000" y="1663424"/>
            <a:ext cx="3843028"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not old.</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803591"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445022"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rund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051484"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903119"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alt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6226295"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grün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7994903"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Ding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283744" y="3143809"/>
            <a:ext cx="1419633" cy="793650"/>
          </a:xfrm>
          <a:custGeom>
            <a:avLst/>
            <a:gdLst>
              <a:gd name="connsiteX0" fmla="*/ 0 w 1419633"/>
              <a:gd name="connsiteY0" fmla="*/ 0 h 793650"/>
              <a:gd name="connsiteX1" fmla="*/ 430622 w 1419633"/>
              <a:gd name="connsiteY1" fmla="*/ 0 h 793650"/>
              <a:gd name="connsiteX2" fmla="*/ 889637 w 1419633"/>
              <a:gd name="connsiteY2" fmla="*/ 0 h 793650"/>
              <a:gd name="connsiteX3" fmla="*/ 1419633 w 1419633"/>
              <a:gd name="connsiteY3" fmla="*/ 0 h 793650"/>
              <a:gd name="connsiteX4" fmla="*/ 1419633 w 1419633"/>
              <a:gd name="connsiteY4" fmla="*/ 388889 h 793650"/>
              <a:gd name="connsiteX5" fmla="*/ 1419633 w 1419633"/>
              <a:gd name="connsiteY5" fmla="*/ 793650 h 793650"/>
              <a:gd name="connsiteX6" fmla="*/ 918029 w 1419633"/>
              <a:gd name="connsiteY6" fmla="*/ 793650 h 793650"/>
              <a:gd name="connsiteX7" fmla="*/ 487407 w 1419633"/>
              <a:gd name="connsiteY7" fmla="*/ 793650 h 793650"/>
              <a:gd name="connsiteX8" fmla="*/ 0 w 1419633"/>
              <a:gd name="connsiteY8" fmla="*/ 793650 h 793650"/>
              <a:gd name="connsiteX9" fmla="*/ 0 w 1419633"/>
              <a:gd name="connsiteY9" fmla="*/ 404762 h 793650"/>
              <a:gd name="connsiteX10" fmla="*/ 0 w 14196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633" h="793650" fill="none" extrusionOk="0">
                <a:moveTo>
                  <a:pt x="0" y="0"/>
                </a:moveTo>
                <a:cubicBezTo>
                  <a:pt x="190758" y="-4077"/>
                  <a:pt x="259695" y="7818"/>
                  <a:pt x="430622" y="0"/>
                </a:cubicBezTo>
                <a:cubicBezTo>
                  <a:pt x="601549" y="-7818"/>
                  <a:pt x="685630" y="4499"/>
                  <a:pt x="889637" y="0"/>
                </a:cubicBezTo>
                <a:cubicBezTo>
                  <a:pt x="1093644" y="-4499"/>
                  <a:pt x="1297004" y="38459"/>
                  <a:pt x="1419633" y="0"/>
                </a:cubicBezTo>
                <a:cubicBezTo>
                  <a:pt x="1438276" y="152116"/>
                  <a:pt x="1417615" y="285507"/>
                  <a:pt x="1419633" y="388889"/>
                </a:cubicBezTo>
                <a:cubicBezTo>
                  <a:pt x="1421651" y="492271"/>
                  <a:pt x="1390787" y="647348"/>
                  <a:pt x="1419633" y="793650"/>
                </a:cubicBezTo>
                <a:cubicBezTo>
                  <a:pt x="1303091" y="800867"/>
                  <a:pt x="1107665" y="742511"/>
                  <a:pt x="918029" y="793650"/>
                </a:cubicBezTo>
                <a:cubicBezTo>
                  <a:pt x="728393" y="844789"/>
                  <a:pt x="602736" y="784714"/>
                  <a:pt x="487407" y="793650"/>
                </a:cubicBezTo>
                <a:cubicBezTo>
                  <a:pt x="372078" y="802586"/>
                  <a:pt x="100592" y="768853"/>
                  <a:pt x="0" y="793650"/>
                </a:cubicBezTo>
                <a:cubicBezTo>
                  <a:pt x="-7405" y="627307"/>
                  <a:pt x="30199" y="577257"/>
                  <a:pt x="0" y="404762"/>
                </a:cubicBezTo>
                <a:cubicBezTo>
                  <a:pt x="-30199" y="232267"/>
                  <a:pt x="25360" y="181152"/>
                  <a:pt x="0" y="0"/>
                </a:cubicBezTo>
                <a:close/>
              </a:path>
              <a:path w="1419633" h="793650" stroke="0" extrusionOk="0">
                <a:moveTo>
                  <a:pt x="0" y="0"/>
                </a:moveTo>
                <a:cubicBezTo>
                  <a:pt x="155546" y="-44680"/>
                  <a:pt x="329592" y="33440"/>
                  <a:pt x="473211" y="0"/>
                </a:cubicBezTo>
                <a:cubicBezTo>
                  <a:pt x="616830" y="-33440"/>
                  <a:pt x="705984" y="53323"/>
                  <a:pt x="932226" y="0"/>
                </a:cubicBezTo>
                <a:cubicBezTo>
                  <a:pt x="1158469" y="-53323"/>
                  <a:pt x="1185497" y="57553"/>
                  <a:pt x="1419633" y="0"/>
                </a:cubicBezTo>
                <a:cubicBezTo>
                  <a:pt x="1430333" y="159361"/>
                  <a:pt x="1398749" y="262626"/>
                  <a:pt x="1419633" y="380952"/>
                </a:cubicBezTo>
                <a:cubicBezTo>
                  <a:pt x="1440517" y="499278"/>
                  <a:pt x="1391309" y="685713"/>
                  <a:pt x="1419633" y="793650"/>
                </a:cubicBezTo>
                <a:cubicBezTo>
                  <a:pt x="1221836" y="797625"/>
                  <a:pt x="1161599" y="740584"/>
                  <a:pt x="918029" y="793650"/>
                </a:cubicBezTo>
                <a:cubicBezTo>
                  <a:pt x="674459" y="846716"/>
                  <a:pt x="609674" y="768445"/>
                  <a:pt x="444818" y="793650"/>
                </a:cubicBezTo>
                <a:cubicBezTo>
                  <a:pt x="279962" y="818855"/>
                  <a:pt x="89035" y="74934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rund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p>
        </p:txBody>
      </p:sp>
    </p:spTree>
    <p:extLst>
      <p:ext uri="{BB962C8B-B14F-4D97-AF65-F5344CB8AC3E}">
        <p14:creationId xmlns:p14="http://schemas.microsoft.com/office/powerpoint/2010/main" val="13674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rgbClr val="92D050"/>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rgbClr val="92D050"/>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2"/>
                                        </p:tgtEl>
                                        <p:attrNameLst>
                                          <p:attrName>fillcolor</p:attrName>
                                        </p:attrNameLst>
                                      </p:cBhvr>
                                      <p:to>
                                        <a:srgbClr val="92D050"/>
                                      </p:to>
                                    </p:animClr>
                                    <p:set>
                                      <p:cBhvr>
                                        <p:cTn id="25" dur="2000" fill="hold"/>
                                        <p:tgtEl>
                                          <p:spTgt spid="42"/>
                                        </p:tgtEl>
                                        <p:attrNameLst>
                                          <p:attrName>fill.type</p:attrName>
                                        </p:attrNameLst>
                                      </p:cBhvr>
                                      <p:to>
                                        <p:strVal val="solid"/>
                                      </p:to>
                                    </p:set>
                                    <p:set>
                                      <p:cBhvr>
                                        <p:cTn id="26" dur="2000" fill="hold"/>
                                        <p:tgtEl>
                                          <p:spTgt spid="4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T1_W9F_6.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hlinkClick r:id="" action="ppaction://noaction">
              <a:snd r:embed="rId4" name="T1_W9F_6.1.wav"/>
            </a:hlinkClick>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072597"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5900706" y="40064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192369" y="4891979"/>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669314"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8958155" y="4022316"/>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neu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4942392" y="1191531"/>
            <a:ext cx="5453843"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Switzerland.</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rund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2330847"/>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733078"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584713"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alt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5907889"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7676497" y="3143809"/>
            <a:ext cx="1617620" cy="793650"/>
          </a:xfrm>
          <a:custGeom>
            <a:avLst/>
            <a:gdLst>
              <a:gd name="connsiteX0" fmla="*/ 0 w 1617620"/>
              <a:gd name="connsiteY0" fmla="*/ 0 h 793650"/>
              <a:gd name="connsiteX1" fmla="*/ 506854 w 1617620"/>
              <a:gd name="connsiteY1" fmla="*/ 0 h 793650"/>
              <a:gd name="connsiteX2" fmla="*/ 1046061 w 1617620"/>
              <a:gd name="connsiteY2" fmla="*/ 0 h 793650"/>
              <a:gd name="connsiteX3" fmla="*/ 1617620 w 1617620"/>
              <a:gd name="connsiteY3" fmla="*/ 0 h 793650"/>
              <a:gd name="connsiteX4" fmla="*/ 1617620 w 1617620"/>
              <a:gd name="connsiteY4" fmla="*/ 373016 h 793650"/>
              <a:gd name="connsiteX5" fmla="*/ 1617620 w 1617620"/>
              <a:gd name="connsiteY5" fmla="*/ 793650 h 793650"/>
              <a:gd name="connsiteX6" fmla="*/ 1062237 w 1617620"/>
              <a:gd name="connsiteY6" fmla="*/ 793650 h 793650"/>
              <a:gd name="connsiteX7" fmla="*/ 539207 w 1617620"/>
              <a:gd name="connsiteY7" fmla="*/ 793650 h 793650"/>
              <a:gd name="connsiteX8" fmla="*/ 0 w 1617620"/>
              <a:gd name="connsiteY8" fmla="*/ 793650 h 793650"/>
              <a:gd name="connsiteX9" fmla="*/ 0 w 1617620"/>
              <a:gd name="connsiteY9" fmla="*/ 420635 h 793650"/>
              <a:gd name="connsiteX10" fmla="*/ 0 w 161762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620" h="793650" fill="none" extrusionOk="0">
                <a:moveTo>
                  <a:pt x="0" y="0"/>
                </a:moveTo>
                <a:cubicBezTo>
                  <a:pt x="170933" y="-38719"/>
                  <a:pt x="270651" y="58751"/>
                  <a:pt x="506854" y="0"/>
                </a:cubicBezTo>
                <a:cubicBezTo>
                  <a:pt x="743057" y="-58751"/>
                  <a:pt x="786356" y="26597"/>
                  <a:pt x="1046061" y="0"/>
                </a:cubicBezTo>
                <a:cubicBezTo>
                  <a:pt x="1305766" y="-26597"/>
                  <a:pt x="1454087" y="5406"/>
                  <a:pt x="1617620" y="0"/>
                </a:cubicBezTo>
                <a:cubicBezTo>
                  <a:pt x="1622940" y="115102"/>
                  <a:pt x="1586409" y="217579"/>
                  <a:pt x="1617620" y="373016"/>
                </a:cubicBezTo>
                <a:cubicBezTo>
                  <a:pt x="1648831" y="528453"/>
                  <a:pt x="1586020" y="588402"/>
                  <a:pt x="1617620" y="793650"/>
                </a:cubicBezTo>
                <a:cubicBezTo>
                  <a:pt x="1347678" y="841120"/>
                  <a:pt x="1284135" y="750384"/>
                  <a:pt x="1062237" y="793650"/>
                </a:cubicBezTo>
                <a:cubicBezTo>
                  <a:pt x="840339" y="836916"/>
                  <a:pt x="715438" y="778443"/>
                  <a:pt x="539207" y="793650"/>
                </a:cubicBezTo>
                <a:cubicBezTo>
                  <a:pt x="362976" y="808857"/>
                  <a:pt x="118718" y="741196"/>
                  <a:pt x="0" y="793650"/>
                </a:cubicBezTo>
                <a:cubicBezTo>
                  <a:pt x="-16090" y="659836"/>
                  <a:pt x="7313" y="576032"/>
                  <a:pt x="0" y="420635"/>
                </a:cubicBezTo>
                <a:cubicBezTo>
                  <a:pt x="-7313" y="265238"/>
                  <a:pt x="27296" y="128760"/>
                  <a:pt x="0" y="0"/>
                </a:cubicBezTo>
                <a:close/>
              </a:path>
              <a:path w="1617620" h="793650" stroke="0" extrusionOk="0">
                <a:moveTo>
                  <a:pt x="0" y="0"/>
                </a:moveTo>
                <a:cubicBezTo>
                  <a:pt x="144836" y="-14617"/>
                  <a:pt x="338444" y="18637"/>
                  <a:pt x="555383" y="0"/>
                </a:cubicBezTo>
                <a:cubicBezTo>
                  <a:pt x="772322" y="-18637"/>
                  <a:pt x="894750" y="22528"/>
                  <a:pt x="1094590" y="0"/>
                </a:cubicBezTo>
                <a:cubicBezTo>
                  <a:pt x="1294430" y="-22528"/>
                  <a:pt x="1434911" y="29759"/>
                  <a:pt x="1617620" y="0"/>
                </a:cubicBezTo>
                <a:cubicBezTo>
                  <a:pt x="1632857" y="113448"/>
                  <a:pt x="1592837" y="254725"/>
                  <a:pt x="1617620" y="396825"/>
                </a:cubicBezTo>
                <a:cubicBezTo>
                  <a:pt x="1642403" y="538925"/>
                  <a:pt x="1588863" y="684157"/>
                  <a:pt x="1617620" y="793650"/>
                </a:cubicBezTo>
                <a:cubicBezTo>
                  <a:pt x="1348959" y="806848"/>
                  <a:pt x="1215189" y="753520"/>
                  <a:pt x="1062237" y="793650"/>
                </a:cubicBezTo>
                <a:cubicBezTo>
                  <a:pt x="909285" y="833780"/>
                  <a:pt x="788297" y="762062"/>
                  <a:pt x="571559" y="793650"/>
                </a:cubicBezTo>
                <a:cubicBezTo>
                  <a:pt x="354821" y="825238"/>
                  <a:pt x="219451" y="754746"/>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353006" y="3143809"/>
            <a:ext cx="1663232" cy="793650"/>
          </a:xfrm>
          <a:custGeom>
            <a:avLst/>
            <a:gdLst>
              <a:gd name="connsiteX0" fmla="*/ 0 w 1663232"/>
              <a:gd name="connsiteY0" fmla="*/ 0 h 793650"/>
              <a:gd name="connsiteX1" fmla="*/ 504514 w 1663232"/>
              <a:gd name="connsiteY1" fmla="*/ 0 h 793650"/>
              <a:gd name="connsiteX2" fmla="*/ 1042292 w 1663232"/>
              <a:gd name="connsiteY2" fmla="*/ 0 h 793650"/>
              <a:gd name="connsiteX3" fmla="*/ 1663232 w 1663232"/>
              <a:gd name="connsiteY3" fmla="*/ 0 h 793650"/>
              <a:gd name="connsiteX4" fmla="*/ 1663232 w 1663232"/>
              <a:gd name="connsiteY4" fmla="*/ 388889 h 793650"/>
              <a:gd name="connsiteX5" fmla="*/ 1663232 w 1663232"/>
              <a:gd name="connsiteY5" fmla="*/ 793650 h 793650"/>
              <a:gd name="connsiteX6" fmla="*/ 1075557 w 1663232"/>
              <a:gd name="connsiteY6" fmla="*/ 793650 h 793650"/>
              <a:gd name="connsiteX7" fmla="*/ 571043 w 1663232"/>
              <a:gd name="connsiteY7" fmla="*/ 793650 h 793650"/>
              <a:gd name="connsiteX8" fmla="*/ 0 w 1663232"/>
              <a:gd name="connsiteY8" fmla="*/ 793650 h 793650"/>
              <a:gd name="connsiteX9" fmla="*/ 0 w 1663232"/>
              <a:gd name="connsiteY9" fmla="*/ 404762 h 793650"/>
              <a:gd name="connsiteX10" fmla="*/ 0 w 166323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3232" h="793650" fill="none" extrusionOk="0">
                <a:moveTo>
                  <a:pt x="0" y="0"/>
                </a:moveTo>
                <a:cubicBezTo>
                  <a:pt x="110249" y="-44884"/>
                  <a:pt x="306973" y="13056"/>
                  <a:pt x="504514" y="0"/>
                </a:cubicBezTo>
                <a:cubicBezTo>
                  <a:pt x="702055" y="-13056"/>
                  <a:pt x="784484" y="58649"/>
                  <a:pt x="1042292" y="0"/>
                </a:cubicBezTo>
                <a:cubicBezTo>
                  <a:pt x="1300100" y="-58649"/>
                  <a:pt x="1461960" y="17237"/>
                  <a:pt x="1663232" y="0"/>
                </a:cubicBezTo>
                <a:cubicBezTo>
                  <a:pt x="1681875" y="152116"/>
                  <a:pt x="1661214" y="285507"/>
                  <a:pt x="1663232" y="388889"/>
                </a:cubicBezTo>
                <a:cubicBezTo>
                  <a:pt x="1665250" y="492271"/>
                  <a:pt x="1634386" y="647348"/>
                  <a:pt x="1663232" y="793650"/>
                </a:cubicBezTo>
                <a:cubicBezTo>
                  <a:pt x="1433725" y="848408"/>
                  <a:pt x="1328049" y="759909"/>
                  <a:pt x="1075557" y="793650"/>
                </a:cubicBezTo>
                <a:cubicBezTo>
                  <a:pt x="823065" y="827391"/>
                  <a:pt x="730174" y="736734"/>
                  <a:pt x="571043" y="793650"/>
                </a:cubicBezTo>
                <a:cubicBezTo>
                  <a:pt x="411912" y="850566"/>
                  <a:pt x="264056" y="731815"/>
                  <a:pt x="0" y="793650"/>
                </a:cubicBezTo>
                <a:cubicBezTo>
                  <a:pt x="-7405" y="627307"/>
                  <a:pt x="30199" y="577257"/>
                  <a:pt x="0" y="404762"/>
                </a:cubicBezTo>
                <a:cubicBezTo>
                  <a:pt x="-30199" y="232267"/>
                  <a:pt x="25360" y="181152"/>
                  <a:pt x="0" y="0"/>
                </a:cubicBezTo>
                <a:close/>
              </a:path>
              <a:path w="1663232" h="793650" stroke="0" extrusionOk="0">
                <a:moveTo>
                  <a:pt x="0" y="0"/>
                </a:moveTo>
                <a:cubicBezTo>
                  <a:pt x="185576" y="-22960"/>
                  <a:pt x="308848" y="10841"/>
                  <a:pt x="554411" y="0"/>
                </a:cubicBezTo>
                <a:cubicBezTo>
                  <a:pt x="799974" y="-10841"/>
                  <a:pt x="865331" y="3671"/>
                  <a:pt x="1092189" y="0"/>
                </a:cubicBezTo>
                <a:cubicBezTo>
                  <a:pt x="1319047" y="-3671"/>
                  <a:pt x="1386265" y="50598"/>
                  <a:pt x="1663232" y="0"/>
                </a:cubicBezTo>
                <a:cubicBezTo>
                  <a:pt x="1673932" y="159361"/>
                  <a:pt x="1642348" y="262626"/>
                  <a:pt x="1663232" y="380952"/>
                </a:cubicBezTo>
                <a:cubicBezTo>
                  <a:pt x="1684116" y="499278"/>
                  <a:pt x="1634908" y="685713"/>
                  <a:pt x="1663232" y="793650"/>
                </a:cubicBezTo>
                <a:cubicBezTo>
                  <a:pt x="1432791" y="804211"/>
                  <a:pt x="1359046" y="758513"/>
                  <a:pt x="1075557" y="793650"/>
                </a:cubicBezTo>
                <a:cubicBezTo>
                  <a:pt x="792068" y="828787"/>
                  <a:pt x="649524" y="751837"/>
                  <a:pt x="521146" y="793650"/>
                </a:cubicBezTo>
                <a:cubicBezTo>
                  <a:pt x="392768" y="835463"/>
                  <a:pt x="117734" y="7846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p>
        </p:txBody>
      </p:sp>
      <p:sp>
        <p:nvSpPr>
          <p:cNvPr id="2" name="Google Shape;703;p62">
            <a:extLst>
              <a:ext uri="{FF2B5EF4-FFF2-40B4-BE49-F238E27FC236}">
                <a16:creationId xmlns:a16="http://schemas.microsoft.com/office/drawing/2014/main" id="{CE6FC7A4-A5B7-F1DB-2840-B1801487623F}"/>
              </a:ext>
            </a:extLst>
          </p:cNvPr>
          <p:cNvSpPr/>
          <p:nvPr/>
        </p:nvSpPr>
        <p:spPr>
          <a:xfrm>
            <a:off x="5338386" y="2264786"/>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Schweiz</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702;p62">
            <a:extLst>
              <a:ext uri="{FF2B5EF4-FFF2-40B4-BE49-F238E27FC236}">
                <a16:creationId xmlns:a16="http://schemas.microsoft.com/office/drawing/2014/main" id="{8ED6A263-56F9-A369-2AA8-DF73E091EDA0}"/>
              </a:ext>
            </a:extLst>
          </p:cNvPr>
          <p:cNvSpPr/>
          <p:nvPr/>
        </p:nvSpPr>
        <p:spPr>
          <a:xfrm>
            <a:off x="7106994" y="2280673"/>
            <a:ext cx="1548968" cy="793650"/>
          </a:xfrm>
          <a:custGeom>
            <a:avLst/>
            <a:gdLst>
              <a:gd name="connsiteX0" fmla="*/ 0 w 1548968"/>
              <a:gd name="connsiteY0" fmla="*/ 0 h 793650"/>
              <a:gd name="connsiteX1" fmla="*/ 485343 w 1548968"/>
              <a:gd name="connsiteY1" fmla="*/ 0 h 793650"/>
              <a:gd name="connsiteX2" fmla="*/ 1001666 w 1548968"/>
              <a:gd name="connsiteY2" fmla="*/ 0 h 793650"/>
              <a:gd name="connsiteX3" fmla="*/ 1548968 w 1548968"/>
              <a:gd name="connsiteY3" fmla="*/ 0 h 793650"/>
              <a:gd name="connsiteX4" fmla="*/ 1548968 w 1548968"/>
              <a:gd name="connsiteY4" fmla="*/ 373016 h 793650"/>
              <a:gd name="connsiteX5" fmla="*/ 1548968 w 1548968"/>
              <a:gd name="connsiteY5" fmla="*/ 793650 h 793650"/>
              <a:gd name="connsiteX6" fmla="*/ 1017156 w 1548968"/>
              <a:gd name="connsiteY6" fmla="*/ 793650 h 793650"/>
              <a:gd name="connsiteX7" fmla="*/ 516323 w 1548968"/>
              <a:gd name="connsiteY7" fmla="*/ 793650 h 793650"/>
              <a:gd name="connsiteX8" fmla="*/ 0 w 1548968"/>
              <a:gd name="connsiteY8" fmla="*/ 793650 h 793650"/>
              <a:gd name="connsiteX9" fmla="*/ 0 w 1548968"/>
              <a:gd name="connsiteY9" fmla="*/ 420635 h 793650"/>
              <a:gd name="connsiteX10" fmla="*/ 0 w 154896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8"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8"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England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 name="Google Shape;703;p62">
            <a:extLst>
              <a:ext uri="{FF2B5EF4-FFF2-40B4-BE49-F238E27FC236}">
                <a16:creationId xmlns:a16="http://schemas.microsoft.com/office/drawing/2014/main" id="{A28BDAD4-504A-338C-410D-987FF3E6CE0C}"/>
              </a:ext>
            </a:extLst>
          </p:cNvPr>
          <p:cNvSpPr/>
          <p:nvPr/>
        </p:nvSpPr>
        <p:spPr>
          <a:xfrm>
            <a:off x="8738735" y="2280673"/>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85721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rgbClr val="92D050"/>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rgbClr val="92D050"/>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7"/>
                                        </p:tgtEl>
                                        <p:attrNameLst>
                                          <p:attrName>fillcolor</p:attrName>
                                        </p:attrNameLst>
                                      </p:cBhvr>
                                      <p:to>
                                        <a:srgbClr val="92D050"/>
                                      </p:to>
                                    </p:animClr>
                                    <p:set>
                                      <p:cBhvr>
                                        <p:cTn id="25" dur="2000" fill="hold"/>
                                        <p:tgtEl>
                                          <p:spTgt spid="47"/>
                                        </p:tgtEl>
                                        <p:attrNameLst>
                                          <p:attrName>fill.type</p:attrName>
                                        </p:attrNameLst>
                                      </p:cBhvr>
                                      <p:to>
                                        <p:strVal val="solid"/>
                                      </p:to>
                                    </p:set>
                                    <p:set>
                                      <p:cBhvr>
                                        <p:cTn id="26" dur="2000" fill="hold"/>
                                        <p:tgtEl>
                                          <p:spTgt spid="47"/>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
                                        </p:tgtEl>
                                        <p:attrNameLst>
                                          <p:attrName>fillcolor</p:attrName>
                                        </p:attrNameLst>
                                      </p:cBhvr>
                                      <p:to>
                                        <a:srgbClr val="92D050"/>
                                      </p:to>
                                    </p:animClr>
                                    <p:set>
                                      <p:cBhvr>
                                        <p:cTn id="31" dur="2000" fill="hold"/>
                                        <p:tgtEl>
                                          <p:spTgt spid="2"/>
                                        </p:tgtEl>
                                        <p:attrNameLst>
                                          <p:attrName>fill.type</p:attrName>
                                        </p:attrNameLst>
                                      </p:cBhvr>
                                      <p:to>
                                        <p:strVal val="solid"/>
                                      </p:to>
                                    </p:set>
                                    <p:set>
                                      <p:cBhvr>
                                        <p:cTn id="32" dur="2000" fill="hold"/>
                                        <p:tgtEl>
                                          <p:spTgt spid="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T1_W9F_6.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hlinkClick r:id="" action="ppaction://noaction">
              <a:snd r:embed="rId4" name="T1_W9F_6.1.wav"/>
            </a:hlinkClick>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407332"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060715"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235441" y="40064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527104" y="4891979"/>
            <a:ext cx="1274245" cy="793650"/>
          </a:xfrm>
          <a:custGeom>
            <a:avLst/>
            <a:gdLst>
              <a:gd name="connsiteX0" fmla="*/ 0 w 1274245"/>
              <a:gd name="connsiteY0" fmla="*/ 0 h 793650"/>
              <a:gd name="connsiteX1" fmla="*/ 450233 w 1274245"/>
              <a:gd name="connsiteY1" fmla="*/ 0 h 793650"/>
              <a:gd name="connsiteX2" fmla="*/ 900466 w 1274245"/>
              <a:gd name="connsiteY2" fmla="*/ 0 h 793650"/>
              <a:gd name="connsiteX3" fmla="*/ 1274245 w 1274245"/>
              <a:gd name="connsiteY3" fmla="*/ 0 h 793650"/>
              <a:gd name="connsiteX4" fmla="*/ 1274245 w 1274245"/>
              <a:gd name="connsiteY4" fmla="*/ 412698 h 793650"/>
              <a:gd name="connsiteX5" fmla="*/ 1274245 w 1274245"/>
              <a:gd name="connsiteY5" fmla="*/ 793650 h 793650"/>
              <a:gd name="connsiteX6" fmla="*/ 849497 w 1274245"/>
              <a:gd name="connsiteY6" fmla="*/ 793650 h 793650"/>
              <a:gd name="connsiteX7" fmla="*/ 450233 w 1274245"/>
              <a:gd name="connsiteY7" fmla="*/ 793650 h 793650"/>
              <a:gd name="connsiteX8" fmla="*/ 0 w 1274245"/>
              <a:gd name="connsiteY8" fmla="*/ 793650 h 793650"/>
              <a:gd name="connsiteX9" fmla="*/ 0 w 1274245"/>
              <a:gd name="connsiteY9" fmla="*/ 388889 h 793650"/>
              <a:gd name="connsiteX10" fmla="*/ 0 w 127424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245" h="793650" fill="none" extrusionOk="0">
                <a:moveTo>
                  <a:pt x="0" y="0"/>
                </a:moveTo>
                <a:cubicBezTo>
                  <a:pt x="191297" y="-232"/>
                  <a:pt x="357639" y="48401"/>
                  <a:pt x="450233" y="0"/>
                </a:cubicBezTo>
                <a:cubicBezTo>
                  <a:pt x="542827" y="-48401"/>
                  <a:pt x="808893" y="31147"/>
                  <a:pt x="900466" y="0"/>
                </a:cubicBezTo>
                <a:cubicBezTo>
                  <a:pt x="992039" y="-31147"/>
                  <a:pt x="1122073" y="16879"/>
                  <a:pt x="1274245" y="0"/>
                </a:cubicBezTo>
                <a:cubicBezTo>
                  <a:pt x="1321006" y="172384"/>
                  <a:pt x="1270272" y="298643"/>
                  <a:pt x="1274245" y="412698"/>
                </a:cubicBezTo>
                <a:cubicBezTo>
                  <a:pt x="1278218" y="526753"/>
                  <a:pt x="1264041" y="713394"/>
                  <a:pt x="1274245" y="793650"/>
                </a:cubicBezTo>
                <a:cubicBezTo>
                  <a:pt x="1097435" y="821236"/>
                  <a:pt x="971001" y="750736"/>
                  <a:pt x="849497" y="793650"/>
                </a:cubicBezTo>
                <a:cubicBezTo>
                  <a:pt x="727993" y="836564"/>
                  <a:pt x="620030" y="791282"/>
                  <a:pt x="450233" y="793650"/>
                </a:cubicBezTo>
                <a:cubicBezTo>
                  <a:pt x="280436" y="796018"/>
                  <a:pt x="196771" y="751043"/>
                  <a:pt x="0" y="793650"/>
                </a:cubicBezTo>
                <a:cubicBezTo>
                  <a:pt x="-37253" y="695990"/>
                  <a:pt x="18139" y="555713"/>
                  <a:pt x="0" y="388889"/>
                </a:cubicBezTo>
                <a:cubicBezTo>
                  <a:pt x="-18139" y="222065"/>
                  <a:pt x="20604" y="156462"/>
                  <a:pt x="0" y="0"/>
                </a:cubicBezTo>
                <a:close/>
              </a:path>
              <a:path w="1274245" h="793650" stroke="0" extrusionOk="0">
                <a:moveTo>
                  <a:pt x="0" y="0"/>
                </a:moveTo>
                <a:cubicBezTo>
                  <a:pt x="132733" y="-31869"/>
                  <a:pt x="258486" y="30807"/>
                  <a:pt x="399263" y="0"/>
                </a:cubicBezTo>
                <a:cubicBezTo>
                  <a:pt x="540040" y="-30807"/>
                  <a:pt x="650778" y="23517"/>
                  <a:pt x="798527" y="0"/>
                </a:cubicBezTo>
                <a:cubicBezTo>
                  <a:pt x="946276" y="-23517"/>
                  <a:pt x="1173009" y="27093"/>
                  <a:pt x="1274245" y="0"/>
                </a:cubicBezTo>
                <a:cubicBezTo>
                  <a:pt x="1297797" y="189479"/>
                  <a:pt x="1248669" y="281266"/>
                  <a:pt x="1274245" y="388889"/>
                </a:cubicBezTo>
                <a:cubicBezTo>
                  <a:pt x="1299821" y="496512"/>
                  <a:pt x="1243073" y="648435"/>
                  <a:pt x="1274245" y="793650"/>
                </a:cubicBezTo>
                <a:cubicBezTo>
                  <a:pt x="1112331" y="800692"/>
                  <a:pt x="1036034" y="791814"/>
                  <a:pt x="849497" y="793650"/>
                </a:cubicBezTo>
                <a:cubicBezTo>
                  <a:pt x="662960" y="795486"/>
                  <a:pt x="630991" y="780232"/>
                  <a:pt x="450233" y="793650"/>
                </a:cubicBezTo>
                <a:cubicBezTo>
                  <a:pt x="269475" y="807068"/>
                  <a:pt x="138304" y="791241"/>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004049"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292890" y="4022316"/>
            <a:ext cx="1190051" cy="793650"/>
          </a:xfrm>
          <a:custGeom>
            <a:avLst/>
            <a:gdLst>
              <a:gd name="connsiteX0" fmla="*/ 0 w 1190051"/>
              <a:gd name="connsiteY0" fmla="*/ 0 h 793650"/>
              <a:gd name="connsiteX1" fmla="*/ 571224 w 1190051"/>
              <a:gd name="connsiteY1" fmla="*/ 0 h 793650"/>
              <a:gd name="connsiteX2" fmla="*/ 1190051 w 1190051"/>
              <a:gd name="connsiteY2" fmla="*/ 0 h 793650"/>
              <a:gd name="connsiteX3" fmla="*/ 1190051 w 1190051"/>
              <a:gd name="connsiteY3" fmla="*/ 396825 h 793650"/>
              <a:gd name="connsiteX4" fmla="*/ 1190051 w 1190051"/>
              <a:gd name="connsiteY4" fmla="*/ 793650 h 793650"/>
              <a:gd name="connsiteX5" fmla="*/ 583125 w 1190051"/>
              <a:gd name="connsiteY5" fmla="*/ 793650 h 793650"/>
              <a:gd name="connsiteX6" fmla="*/ 0 w 1190051"/>
              <a:gd name="connsiteY6" fmla="*/ 793650 h 793650"/>
              <a:gd name="connsiteX7" fmla="*/ 0 w 1190051"/>
              <a:gd name="connsiteY7" fmla="*/ 396825 h 793650"/>
              <a:gd name="connsiteX8" fmla="*/ 0 w 119005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051" h="793650" fill="none" extrusionOk="0">
                <a:moveTo>
                  <a:pt x="0" y="0"/>
                </a:moveTo>
                <a:cubicBezTo>
                  <a:pt x="257901" y="-36229"/>
                  <a:pt x="441724" y="50548"/>
                  <a:pt x="571224" y="0"/>
                </a:cubicBezTo>
                <a:cubicBezTo>
                  <a:pt x="700724" y="-50548"/>
                  <a:pt x="884611" y="33819"/>
                  <a:pt x="1190051" y="0"/>
                </a:cubicBezTo>
                <a:cubicBezTo>
                  <a:pt x="1213100" y="107983"/>
                  <a:pt x="1153308" y="207899"/>
                  <a:pt x="1190051" y="396825"/>
                </a:cubicBezTo>
                <a:cubicBezTo>
                  <a:pt x="1226794" y="585752"/>
                  <a:pt x="1176945" y="654698"/>
                  <a:pt x="1190051" y="793650"/>
                </a:cubicBezTo>
                <a:cubicBezTo>
                  <a:pt x="1011741" y="863523"/>
                  <a:pt x="814399" y="764073"/>
                  <a:pt x="583125" y="793650"/>
                </a:cubicBezTo>
                <a:cubicBezTo>
                  <a:pt x="351851" y="823227"/>
                  <a:pt x="247071" y="741870"/>
                  <a:pt x="0" y="793650"/>
                </a:cubicBezTo>
                <a:cubicBezTo>
                  <a:pt x="-1209" y="688752"/>
                  <a:pt x="12696" y="590371"/>
                  <a:pt x="0" y="396825"/>
                </a:cubicBezTo>
                <a:cubicBezTo>
                  <a:pt x="-12696" y="203279"/>
                  <a:pt x="12993" y="81584"/>
                  <a:pt x="0" y="0"/>
                </a:cubicBezTo>
                <a:close/>
              </a:path>
              <a:path w="1190051" h="793650" stroke="0" extrusionOk="0">
                <a:moveTo>
                  <a:pt x="0" y="0"/>
                </a:moveTo>
                <a:cubicBezTo>
                  <a:pt x="272324" y="-34381"/>
                  <a:pt x="318478" y="65693"/>
                  <a:pt x="595026" y="0"/>
                </a:cubicBezTo>
                <a:cubicBezTo>
                  <a:pt x="871574" y="-65693"/>
                  <a:pt x="931403" y="69833"/>
                  <a:pt x="1190051" y="0"/>
                </a:cubicBezTo>
                <a:cubicBezTo>
                  <a:pt x="1220504" y="90781"/>
                  <a:pt x="1167476" y="293178"/>
                  <a:pt x="1190051" y="373016"/>
                </a:cubicBezTo>
                <a:cubicBezTo>
                  <a:pt x="1212626" y="452854"/>
                  <a:pt x="1154444" y="652869"/>
                  <a:pt x="1190051" y="793650"/>
                </a:cubicBezTo>
                <a:cubicBezTo>
                  <a:pt x="1020529" y="843472"/>
                  <a:pt x="757497" y="747870"/>
                  <a:pt x="571224" y="793650"/>
                </a:cubicBezTo>
                <a:cubicBezTo>
                  <a:pt x="384951" y="839430"/>
                  <a:pt x="269521" y="725286"/>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5723063" y="1663424"/>
            <a:ext cx="4215965"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819920"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461351"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067813"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919448"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Person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6242624"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8011232"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Ding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300073" y="3143809"/>
            <a:ext cx="1419633" cy="793650"/>
          </a:xfrm>
          <a:custGeom>
            <a:avLst/>
            <a:gdLst>
              <a:gd name="connsiteX0" fmla="*/ 0 w 1419633"/>
              <a:gd name="connsiteY0" fmla="*/ 0 h 793650"/>
              <a:gd name="connsiteX1" fmla="*/ 430622 w 1419633"/>
              <a:gd name="connsiteY1" fmla="*/ 0 h 793650"/>
              <a:gd name="connsiteX2" fmla="*/ 889637 w 1419633"/>
              <a:gd name="connsiteY2" fmla="*/ 0 h 793650"/>
              <a:gd name="connsiteX3" fmla="*/ 1419633 w 1419633"/>
              <a:gd name="connsiteY3" fmla="*/ 0 h 793650"/>
              <a:gd name="connsiteX4" fmla="*/ 1419633 w 1419633"/>
              <a:gd name="connsiteY4" fmla="*/ 388889 h 793650"/>
              <a:gd name="connsiteX5" fmla="*/ 1419633 w 1419633"/>
              <a:gd name="connsiteY5" fmla="*/ 793650 h 793650"/>
              <a:gd name="connsiteX6" fmla="*/ 918029 w 1419633"/>
              <a:gd name="connsiteY6" fmla="*/ 793650 h 793650"/>
              <a:gd name="connsiteX7" fmla="*/ 487407 w 1419633"/>
              <a:gd name="connsiteY7" fmla="*/ 793650 h 793650"/>
              <a:gd name="connsiteX8" fmla="*/ 0 w 1419633"/>
              <a:gd name="connsiteY8" fmla="*/ 793650 h 793650"/>
              <a:gd name="connsiteX9" fmla="*/ 0 w 1419633"/>
              <a:gd name="connsiteY9" fmla="*/ 404762 h 793650"/>
              <a:gd name="connsiteX10" fmla="*/ 0 w 14196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633" h="793650" fill="none" extrusionOk="0">
                <a:moveTo>
                  <a:pt x="0" y="0"/>
                </a:moveTo>
                <a:cubicBezTo>
                  <a:pt x="190758" y="-4077"/>
                  <a:pt x="259695" y="7818"/>
                  <a:pt x="430622" y="0"/>
                </a:cubicBezTo>
                <a:cubicBezTo>
                  <a:pt x="601549" y="-7818"/>
                  <a:pt x="685630" y="4499"/>
                  <a:pt x="889637" y="0"/>
                </a:cubicBezTo>
                <a:cubicBezTo>
                  <a:pt x="1093644" y="-4499"/>
                  <a:pt x="1297004" y="38459"/>
                  <a:pt x="1419633" y="0"/>
                </a:cubicBezTo>
                <a:cubicBezTo>
                  <a:pt x="1438276" y="152116"/>
                  <a:pt x="1417615" y="285507"/>
                  <a:pt x="1419633" y="388889"/>
                </a:cubicBezTo>
                <a:cubicBezTo>
                  <a:pt x="1421651" y="492271"/>
                  <a:pt x="1390787" y="647348"/>
                  <a:pt x="1419633" y="793650"/>
                </a:cubicBezTo>
                <a:cubicBezTo>
                  <a:pt x="1303091" y="800867"/>
                  <a:pt x="1107665" y="742511"/>
                  <a:pt x="918029" y="793650"/>
                </a:cubicBezTo>
                <a:cubicBezTo>
                  <a:pt x="728393" y="844789"/>
                  <a:pt x="602736" y="784714"/>
                  <a:pt x="487407" y="793650"/>
                </a:cubicBezTo>
                <a:cubicBezTo>
                  <a:pt x="372078" y="802586"/>
                  <a:pt x="100592" y="768853"/>
                  <a:pt x="0" y="793650"/>
                </a:cubicBezTo>
                <a:cubicBezTo>
                  <a:pt x="-7405" y="627307"/>
                  <a:pt x="30199" y="577257"/>
                  <a:pt x="0" y="404762"/>
                </a:cubicBezTo>
                <a:cubicBezTo>
                  <a:pt x="-30199" y="232267"/>
                  <a:pt x="25360" y="181152"/>
                  <a:pt x="0" y="0"/>
                </a:cubicBezTo>
                <a:close/>
              </a:path>
              <a:path w="1419633" h="793650" stroke="0" extrusionOk="0">
                <a:moveTo>
                  <a:pt x="0" y="0"/>
                </a:moveTo>
                <a:cubicBezTo>
                  <a:pt x="155546" y="-44680"/>
                  <a:pt x="329592" y="33440"/>
                  <a:pt x="473211" y="0"/>
                </a:cubicBezTo>
                <a:cubicBezTo>
                  <a:pt x="616830" y="-33440"/>
                  <a:pt x="705984" y="53323"/>
                  <a:pt x="932226" y="0"/>
                </a:cubicBezTo>
                <a:cubicBezTo>
                  <a:pt x="1158469" y="-53323"/>
                  <a:pt x="1185497" y="57553"/>
                  <a:pt x="1419633" y="0"/>
                </a:cubicBezTo>
                <a:cubicBezTo>
                  <a:pt x="1430333" y="159361"/>
                  <a:pt x="1398749" y="262626"/>
                  <a:pt x="1419633" y="380952"/>
                </a:cubicBezTo>
                <a:cubicBezTo>
                  <a:pt x="1440517" y="499278"/>
                  <a:pt x="1391309" y="685713"/>
                  <a:pt x="1419633" y="793650"/>
                </a:cubicBezTo>
                <a:cubicBezTo>
                  <a:pt x="1221836" y="797625"/>
                  <a:pt x="1161599" y="740584"/>
                  <a:pt x="918029" y="793650"/>
                </a:cubicBezTo>
                <a:cubicBezTo>
                  <a:pt x="674459" y="846716"/>
                  <a:pt x="609674" y="768445"/>
                  <a:pt x="444818" y="793650"/>
                </a:cubicBezTo>
                <a:cubicBezTo>
                  <a:pt x="279962" y="818855"/>
                  <a:pt x="89035" y="74934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p>
        </p:txBody>
      </p:sp>
    </p:spTree>
    <p:extLst>
      <p:ext uri="{BB962C8B-B14F-4D97-AF65-F5344CB8AC3E}">
        <p14:creationId xmlns:p14="http://schemas.microsoft.com/office/powerpoint/2010/main" val="119907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4"/>
                                        </p:tgtEl>
                                        <p:attrNameLst>
                                          <p:attrName>fillcolor</p:attrName>
                                        </p:attrNameLst>
                                      </p:cBhvr>
                                      <p:to>
                                        <a:srgbClr val="92D050"/>
                                      </p:to>
                                    </p:animClr>
                                    <p:set>
                                      <p:cBhvr>
                                        <p:cTn id="7" dur="2000" fill="hold"/>
                                        <p:tgtEl>
                                          <p:spTgt spid="44"/>
                                        </p:tgtEl>
                                        <p:attrNameLst>
                                          <p:attrName>fill.type</p:attrName>
                                        </p:attrNameLst>
                                      </p:cBhvr>
                                      <p:to>
                                        <p:strVal val="solid"/>
                                      </p:to>
                                    </p:set>
                                    <p:set>
                                      <p:cBhvr>
                                        <p:cTn id="8" dur="2000" fill="hold"/>
                                        <p:tgtEl>
                                          <p:spTgt spid="4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4"/>
                                        </p:tgtEl>
                                        <p:attrNameLst>
                                          <p:attrName>fillcolor</p:attrName>
                                        </p:attrNameLst>
                                      </p:cBhvr>
                                      <p:to>
                                        <a:srgbClr val="92D050"/>
                                      </p:to>
                                    </p:animClr>
                                    <p:set>
                                      <p:cBhvr>
                                        <p:cTn id="13" dur="2000" fill="hold"/>
                                        <p:tgtEl>
                                          <p:spTgt spid="54"/>
                                        </p:tgtEl>
                                        <p:attrNameLst>
                                          <p:attrName>fill.type</p:attrName>
                                        </p:attrNameLst>
                                      </p:cBhvr>
                                      <p:to>
                                        <p:strVal val="solid"/>
                                      </p:to>
                                    </p:set>
                                    <p:set>
                                      <p:cBhvr>
                                        <p:cTn id="14" dur="2000" fill="hold"/>
                                        <p:tgtEl>
                                          <p:spTgt spid="5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rgbClr val="92D050"/>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2"/>
                                        </p:tgtEl>
                                        <p:attrNameLst>
                                          <p:attrName>fillcolor</p:attrName>
                                        </p:attrNameLst>
                                      </p:cBhvr>
                                      <p:to>
                                        <a:srgbClr val="92D050"/>
                                      </p:to>
                                    </p:animClr>
                                    <p:set>
                                      <p:cBhvr>
                                        <p:cTn id="25" dur="2000" fill="hold"/>
                                        <p:tgtEl>
                                          <p:spTgt spid="42"/>
                                        </p:tgtEl>
                                        <p:attrNameLst>
                                          <p:attrName>fill.type</p:attrName>
                                        </p:attrNameLst>
                                      </p:cBhvr>
                                      <p:to>
                                        <p:strVal val="solid"/>
                                      </p:to>
                                    </p:set>
                                    <p:set>
                                      <p:cBhvr>
                                        <p:cTn id="26" dur="2000" fill="hold"/>
                                        <p:tgtEl>
                                          <p:spTgt spid="4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T1_W9F_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hlinkClick r:id="" action="ppaction://noaction">
              <a:snd r:embed="rId4" name="T1_W9F_6.1.wav"/>
            </a:hlinkClick>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072597"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5900707" y="4006429"/>
            <a:ext cx="1396944" cy="793650"/>
          </a:xfrm>
          <a:custGeom>
            <a:avLst/>
            <a:gdLst>
              <a:gd name="connsiteX0" fmla="*/ 0 w 1396944"/>
              <a:gd name="connsiteY0" fmla="*/ 0 h 793650"/>
              <a:gd name="connsiteX1" fmla="*/ 479617 w 1396944"/>
              <a:gd name="connsiteY1" fmla="*/ 0 h 793650"/>
              <a:gd name="connsiteX2" fmla="*/ 931296 w 1396944"/>
              <a:gd name="connsiteY2" fmla="*/ 0 h 793650"/>
              <a:gd name="connsiteX3" fmla="*/ 1396944 w 1396944"/>
              <a:gd name="connsiteY3" fmla="*/ 0 h 793650"/>
              <a:gd name="connsiteX4" fmla="*/ 1396944 w 1396944"/>
              <a:gd name="connsiteY4" fmla="*/ 380952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0182" y="-5496"/>
                  <a:pt x="380979" y="12964"/>
                  <a:pt x="479617" y="0"/>
                </a:cubicBezTo>
                <a:cubicBezTo>
                  <a:pt x="578255" y="-12964"/>
                  <a:pt x="753651" y="51155"/>
                  <a:pt x="931296" y="0"/>
                </a:cubicBezTo>
                <a:cubicBezTo>
                  <a:pt x="1108941" y="-51155"/>
                  <a:pt x="1299832" y="3133"/>
                  <a:pt x="1396944" y="0"/>
                </a:cubicBezTo>
                <a:cubicBezTo>
                  <a:pt x="1416484" y="164573"/>
                  <a:pt x="1359182" y="254579"/>
                  <a:pt x="1396944" y="380952"/>
                </a:cubicBezTo>
                <a:cubicBezTo>
                  <a:pt x="1434706" y="507325"/>
                  <a:pt x="1386519" y="654280"/>
                  <a:pt x="1396944" y="793650"/>
                </a:cubicBezTo>
                <a:cubicBezTo>
                  <a:pt x="1192143" y="795890"/>
                  <a:pt x="1060208" y="787084"/>
                  <a:pt x="903357" y="793650"/>
                </a:cubicBezTo>
                <a:cubicBezTo>
                  <a:pt x="746506" y="800216"/>
                  <a:pt x="628646" y="744209"/>
                  <a:pt x="479617" y="793650"/>
                </a:cubicBezTo>
                <a:cubicBezTo>
                  <a:pt x="330588" y="843091"/>
                  <a:pt x="173038" y="780854"/>
                  <a:pt x="0" y="793650"/>
                </a:cubicBezTo>
                <a:cubicBezTo>
                  <a:pt x="-158" y="685495"/>
                  <a:pt x="21881" y="589833"/>
                  <a:pt x="0" y="396825"/>
                </a:cubicBezTo>
                <a:cubicBezTo>
                  <a:pt x="-21881" y="203818"/>
                  <a:pt x="7696" y="89522"/>
                  <a:pt x="0" y="0"/>
                </a:cubicBezTo>
                <a:close/>
              </a:path>
              <a:path w="1396944" h="793650" stroke="0" extrusionOk="0">
                <a:moveTo>
                  <a:pt x="0" y="0"/>
                </a:moveTo>
                <a:cubicBezTo>
                  <a:pt x="139380" y="-16583"/>
                  <a:pt x="244912" y="11342"/>
                  <a:pt x="451679" y="0"/>
                </a:cubicBezTo>
                <a:cubicBezTo>
                  <a:pt x="658446" y="-11342"/>
                  <a:pt x="697294" y="8917"/>
                  <a:pt x="931296" y="0"/>
                </a:cubicBezTo>
                <a:cubicBezTo>
                  <a:pt x="1165298" y="-8917"/>
                  <a:pt x="1181709" y="30791"/>
                  <a:pt x="1396944" y="0"/>
                </a:cubicBezTo>
                <a:cubicBezTo>
                  <a:pt x="1407288" y="142727"/>
                  <a:pt x="1377606" y="219759"/>
                  <a:pt x="1396944" y="373016"/>
                </a:cubicBezTo>
                <a:cubicBezTo>
                  <a:pt x="1416282" y="526273"/>
                  <a:pt x="1354696" y="618654"/>
                  <a:pt x="1396944" y="793650"/>
                </a:cubicBezTo>
                <a:cubicBezTo>
                  <a:pt x="1221583" y="797360"/>
                  <a:pt x="1031154" y="789766"/>
                  <a:pt x="903357" y="793650"/>
                </a:cubicBezTo>
                <a:cubicBezTo>
                  <a:pt x="775560" y="797534"/>
                  <a:pt x="576950" y="740535"/>
                  <a:pt x="437709" y="793650"/>
                </a:cubicBezTo>
                <a:cubicBezTo>
                  <a:pt x="298468" y="846765"/>
                  <a:pt x="104808" y="775037"/>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192369" y="4891979"/>
            <a:ext cx="1533933" cy="793650"/>
          </a:xfrm>
          <a:custGeom>
            <a:avLst/>
            <a:gdLst>
              <a:gd name="connsiteX0" fmla="*/ 0 w 1533933"/>
              <a:gd name="connsiteY0" fmla="*/ 0 h 793650"/>
              <a:gd name="connsiteX1" fmla="*/ 541990 w 1533933"/>
              <a:gd name="connsiteY1" fmla="*/ 0 h 793650"/>
              <a:gd name="connsiteX2" fmla="*/ 1083979 w 1533933"/>
              <a:gd name="connsiteY2" fmla="*/ 0 h 793650"/>
              <a:gd name="connsiteX3" fmla="*/ 1533933 w 1533933"/>
              <a:gd name="connsiteY3" fmla="*/ 0 h 793650"/>
              <a:gd name="connsiteX4" fmla="*/ 1533933 w 1533933"/>
              <a:gd name="connsiteY4" fmla="*/ 412698 h 793650"/>
              <a:gd name="connsiteX5" fmla="*/ 1533933 w 1533933"/>
              <a:gd name="connsiteY5" fmla="*/ 793650 h 793650"/>
              <a:gd name="connsiteX6" fmla="*/ 1022622 w 1533933"/>
              <a:gd name="connsiteY6" fmla="*/ 793650 h 793650"/>
              <a:gd name="connsiteX7" fmla="*/ 541990 w 1533933"/>
              <a:gd name="connsiteY7" fmla="*/ 793650 h 793650"/>
              <a:gd name="connsiteX8" fmla="*/ 0 w 1533933"/>
              <a:gd name="connsiteY8" fmla="*/ 793650 h 793650"/>
              <a:gd name="connsiteX9" fmla="*/ 0 w 1533933"/>
              <a:gd name="connsiteY9" fmla="*/ 388889 h 793650"/>
              <a:gd name="connsiteX10" fmla="*/ 0 w 15339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933" h="793650" fill="none" extrusionOk="0">
                <a:moveTo>
                  <a:pt x="0" y="0"/>
                </a:moveTo>
                <a:cubicBezTo>
                  <a:pt x="110547" y="-63504"/>
                  <a:pt x="356923" y="56494"/>
                  <a:pt x="541990" y="0"/>
                </a:cubicBezTo>
                <a:cubicBezTo>
                  <a:pt x="727057" y="-56494"/>
                  <a:pt x="933734" y="21804"/>
                  <a:pt x="1083979" y="0"/>
                </a:cubicBezTo>
                <a:cubicBezTo>
                  <a:pt x="1234224" y="-21804"/>
                  <a:pt x="1439437" y="12234"/>
                  <a:pt x="1533933" y="0"/>
                </a:cubicBezTo>
                <a:cubicBezTo>
                  <a:pt x="1580694" y="172384"/>
                  <a:pt x="1529960" y="298643"/>
                  <a:pt x="1533933" y="412698"/>
                </a:cubicBezTo>
                <a:cubicBezTo>
                  <a:pt x="1537906" y="526753"/>
                  <a:pt x="1523729" y="713394"/>
                  <a:pt x="1533933" y="793650"/>
                </a:cubicBezTo>
                <a:cubicBezTo>
                  <a:pt x="1405241" y="827515"/>
                  <a:pt x="1267353" y="755434"/>
                  <a:pt x="1022622" y="793650"/>
                </a:cubicBezTo>
                <a:cubicBezTo>
                  <a:pt x="777891" y="831866"/>
                  <a:pt x="682663" y="792119"/>
                  <a:pt x="541990" y="793650"/>
                </a:cubicBezTo>
                <a:cubicBezTo>
                  <a:pt x="401317" y="795181"/>
                  <a:pt x="183236" y="772512"/>
                  <a:pt x="0" y="793650"/>
                </a:cubicBezTo>
                <a:cubicBezTo>
                  <a:pt x="-37253" y="695990"/>
                  <a:pt x="18139" y="555713"/>
                  <a:pt x="0" y="388889"/>
                </a:cubicBezTo>
                <a:cubicBezTo>
                  <a:pt x="-18139" y="222065"/>
                  <a:pt x="20604" y="156462"/>
                  <a:pt x="0" y="0"/>
                </a:cubicBezTo>
                <a:close/>
              </a:path>
              <a:path w="1533933" h="793650" stroke="0" extrusionOk="0">
                <a:moveTo>
                  <a:pt x="0" y="0"/>
                </a:moveTo>
                <a:cubicBezTo>
                  <a:pt x="110677" y="-24920"/>
                  <a:pt x="340416" y="34961"/>
                  <a:pt x="480632" y="0"/>
                </a:cubicBezTo>
                <a:cubicBezTo>
                  <a:pt x="620848" y="-34961"/>
                  <a:pt x="860977" y="3530"/>
                  <a:pt x="961265" y="0"/>
                </a:cubicBezTo>
                <a:cubicBezTo>
                  <a:pt x="1061553" y="-3530"/>
                  <a:pt x="1323828" y="23082"/>
                  <a:pt x="1533933" y="0"/>
                </a:cubicBezTo>
                <a:cubicBezTo>
                  <a:pt x="1557485" y="189479"/>
                  <a:pt x="1508357" y="281266"/>
                  <a:pt x="1533933" y="388889"/>
                </a:cubicBezTo>
                <a:cubicBezTo>
                  <a:pt x="1559509" y="496512"/>
                  <a:pt x="1502761" y="648435"/>
                  <a:pt x="1533933" y="793650"/>
                </a:cubicBezTo>
                <a:cubicBezTo>
                  <a:pt x="1384754" y="817128"/>
                  <a:pt x="1228888" y="741761"/>
                  <a:pt x="1022622" y="793650"/>
                </a:cubicBezTo>
                <a:cubicBezTo>
                  <a:pt x="816356" y="845539"/>
                  <a:pt x="686147" y="777070"/>
                  <a:pt x="541990" y="793650"/>
                </a:cubicBezTo>
                <a:cubicBezTo>
                  <a:pt x="397833" y="810230"/>
                  <a:pt x="120282" y="731760"/>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383568"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neu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8666723" y="4022316"/>
            <a:ext cx="1688376" cy="793650"/>
          </a:xfrm>
          <a:custGeom>
            <a:avLst/>
            <a:gdLst>
              <a:gd name="connsiteX0" fmla="*/ 0 w 1688376"/>
              <a:gd name="connsiteY0" fmla="*/ 0 h 793650"/>
              <a:gd name="connsiteX1" fmla="*/ 512141 w 1688376"/>
              <a:gd name="connsiteY1" fmla="*/ 0 h 793650"/>
              <a:gd name="connsiteX2" fmla="*/ 1058049 w 1688376"/>
              <a:gd name="connsiteY2" fmla="*/ 0 h 793650"/>
              <a:gd name="connsiteX3" fmla="*/ 1688376 w 1688376"/>
              <a:gd name="connsiteY3" fmla="*/ 0 h 793650"/>
              <a:gd name="connsiteX4" fmla="*/ 1688376 w 1688376"/>
              <a:gd name="connsiteY4" fmla="*/ 388889 h 793650"/>
              <a:gd name="connsiteX5" fmla="*/ 1688376 w 1688376"/>
              <a:gd name="connsiteY5" fmla="*/ 793650 h 793650"/>
              <a:gd name="connsiteX6" fmla="*/ 1091816 w 1688376"/>
              <a:gd name="connsiteY6" fmla="*/ 793650 h 793650"/>
              <a:gd name="connsiteX7" fmla="*/ 579676 w 1688376"/>
              <a:gd name="connsiteY7" fmla="*/ 793650 h 793650"/>
              <a:gd name="connsiteX8" fmla="*/ 0 w 1688376"/>
              <a:gd name="connsiteY8" fmla="*/ 793650 h 793650"/>
              <a:gd name="connsiteX9" fmla="*/ 0 w 1688376"/>
              <a:gd name="connsiteY9" fmla="*/ 404762 h 793650"/>
              <a:gd name="connsiteX10" fmla="*/ 0 w 168837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8376" h="793650" fill="none" extrusionOk="0">
                <a:moveTo>
                  <a:pt x="0" y="0"/>
                </a:moveTo>
                <a:cubicBezTo>
                  <a:pt x="142700" y="-51183"/>
                  <a:pt x="392460" y="42336"/>
                  <a:pt x="512141" y="0"/>
                </a:cubicBezTo>
                <a:cubicBezTo>
                  <a:pt x="631822" y="-42336"/>
                  <a:pt x="856573" y="42427"/>
                  <a:pt x="1058049" y="0"/>
                </a:cubicBezTo>
                <a:cubicBezTo>
                  <a:pt x="1259525" y="-42427"/>
                  <a:pt x="1543553" y="54500"/>
                  <a:pt x="1688376" y="0"/>
                </a:cubicBezTo>
                <a:cubicBezTo>
                  <a:pt x="1707019" y="152116"/>
                  <a:pt x="1686358" y="285507"/>
                  <a:pt x="1688376" y="388889"/>
                </a:cubicBezTo>
                <a:cubicBezTo>
                  <a:pt x="1690394" y="492271"/>
                  <a:pt x="1659530" y="647348"/>
                  <a:pt x="1688376" y="793650"/>
                </a:cubicBezTo>
                <a:cubicBezTo>
                  <a:pt x="1429303" y="844077"/>
                  <a:pt x="1218189" y="727181"/>
                  <a:pt x="1091816" y="793650"/>
                </a:cubicBezTo>
                <a:cubicBezTo>
                  <a:pt x="965443" y="860119"/>
                  <a:pt x="771674" y="746848"/>
                  <a:pt x="579676" y="793650"/>
                </a:cubicBezTo>
                <a:cubicBezTo>
                  <a:pt x="387678" y="840452"/>
                  <a:pt x="243886" y="731045"/>
                  <a:pt x="0" y="793650"/>
                </a:cubicBezTo>
                <a:cubicBezTo>
                  <a:pt x="-7405" y="627307"/>
                  <a:pt x="30199" y="577257"/>
                  <a:pt x="0" y="404762"/>
                </a:cubicBezTo>
                <a:cubicBezTo>
                  <a:pt x="-30199" y="232267"/>
                  <a:pt x="25360" y="181152"/>
                  <a:pt x="0" y="0"/>
                </a:cubicBezTo>
                <a:close/>
              </a:path>
              <a:path w="1688376" h="793650" stroke="0" extrusionOk="0">
                <a:moveTo>
                  <a:pt x="0" y="0"/>
                </a:moveTo>
                <a:cubicBezTo>
                  <a:pt x="279035" y="-42316"/>
                  <a:pt x="296885" y="1921"/>
                  <a:pt x="562792" y="0"/>
                </a:cubicBezTo>
                <a:cubicBezTo>
                  <a:pt x="828699" y="-1921"/>
                  <a:pt x="847352" y="23975"/>
                  <a:pt x="1108700" y="0"/>
                </a:cubicBezTo>
                <a:cubicBezTo>
                  <a:pt x="1370048" y="-23975"/>
                  <a:pt x="1440724" y="58585"/>
                  <a:pt x="1688376" y="0"/>
                </a:cubicBezTo>
                <a:cubicBezTo>
                  <a:pt x="1699076" y="159361"/>
                  <a:pt x="1667492" y="262626"/>
                  <a:pt x="1688376" y="380952"/>
                </a:cubicBezTo>
                <a:cubicBezTo>
                  <a:pt x="1709260" y="499278"/>
                  <a:pt x="1660052" y="685713"/>
                  <a:pt x="1688376" y="793650"/>
                </a:cubicBezTo>
                <a:cubicBezTo>
                  <a:pt x="1550223" y="812856"/>
                  <a:pt x="1270530" y="757077"/>
                  <a:pt x="1091816" y="793650"/>
                </a:cubicBezTo>
                <a:cubicBezTo>
                  <a:pt x="913102" y="830223"/>
                  <a:pt x="652297" y="736928"/>
                  <a:pt x="529024" y="793650"/>
                </a:cubicBezTo>
                <a:cubicBezTo>
                  <a:pt x="405751" y="850372"/>
                  <a:pt x="261987" y="765032"/>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4942392" y="1191531"/>
            <a:ext cx="5453843"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the place.</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2330847"/>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733078"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584713"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5907889"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7676497"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8965338" y="3143809"/>
            <a:ext cx="1533933" cy="793650"/>
          </a:xfrm>
          <a:custGeom>
            <a:avLst/>
            <a:gdLst>
              <a:gd name="connsiteX0" fmla="*/ 0 w 1533933"/>
              <a:gd name="connsiteY0" fmla="*/ 0 h 793650"/>
              <a:gd name="connsiteX1" fmla="*/ 465293 w 1533933"/>
              <a:gd name="connsiteY1" fmla="*/ 0 h 793650"/>
              <a:gd name="connsiteX2" fmla="*/ 961265 w 1533933"/>
              <a:gd name="connsiteY2" fmla="*/ 0 h 793650"/>
              <a:gd name="connsiteX3" fmla="*/ 1533933 w 1533933"/>
              <a:gd name="connsiteY3" fmla="*/ 0 h 793650"/>
              <a:gd name="connsiteX4" fmla="*/ 1533933 w 1533933"/>
              <a:gd name="connsiteY4" fmla="*/ 388889 h 793650"/>
              <a:gd name="connsiteX5" fmla="*/ 1533933 w 1533933"/>
              <a:gd name="connsiteY5" fmla="*/ 793650 h 793650"/>
              <a:gd name="connsiteX6" fmla="*/ 991943 w 1533933"/>
              <a:gd name="connsiteY6" fmla="*/ 793650 h 793650"/>
              <a:gd name="connsiteX7" fmla="*/ 526650 w 1533933"/>
              <a:gd name="connsiteY7" fmla="*/ 793650 h 793650"/>
              <a:gd name="connsiteX8" fmla="*/ 0 w 1533933"/>
              <a:gd name="connsiteY8" fmla="*/ 793650 h 793650"/>
              <a:gd name="connsiteX9" fmla="*/ 0 w 1533933"/>
              <a:gd name="connsiteY9" fmla="*/ 404762 h 793650"/>
              <a:gd name="connsiteX10" fmla="*/ 0 w 15339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933" h="793650" fill="none" extrusionOk="0">
                <a:moveTo>
                  <a:pt x="0" y="0"/>
                </a:moveTo>
                <a:cubicBezTo>
                  <a:pt x="129028" y="-2173"/>
                  <a:pt x="248927" y="29817"/>
                  <a:pt x="465293" y="0"/>
                </a:cubicBezTo>
                <a:cubicBezTo>
                  <a:pt x="681659" y="-29817"/>
                  <a:pt x="821003" y="35131"/>
                  <a:pt x="961265" y="0"/>
                </a:cubicBezTo>
                <a:cubicBezTo>
                  <a:pt x="1101527" y="-35131"/>
                  <a:pt x="1359223" y="7839"/>
                  <a:pt x="1533933" y="0"/>
                </a:cubicBezTo>
                <a:cubicBezTo>
                  <a:pt x="1552576" y="152116"/>
                  <a:pt x="1531915" y="285507"/>
                  <a:pt x="1533933" y="388889"/>
                </a:cubicBezTo>
                <a:cubicBezTo>
                  <a:pt x="1535951" y="492271"/>
                  <a:pt x="1505087" y="647348"/>
                  <a:pt x="1533933" y="793650"/>
                </a:cubicBezTo>
                <a:cubicBezTo>
                  <a:pt x="1384122" y="833589"/>
                  <a:pt x="1112830" y="737181"/>
                  <a:pt x="991943" y="793650"/>
                </a:cubicBezTo>
                <a:cubicBezTo>
                  <a:pt x="871056" y="850119"/>
                  <a:pt x="738504" y="785576"/>
                  <a:pt x="526650" y="793650"/>
                </a:cubicBezTo>
                <a:cubicBezTo>
                  <a:pt x="314796" y="801724"/>
                  <a:pt x="222581" y="764963"/>
                  <a:pt x="0" y="793650"/>
                </a:cubicBezTo>
                <a:cubicBezTo>
                  <a:pt x="-7405" y="627307"/>
                  <a:pt x="30199" y="577257"/>
                  <a:pt x="0" y="404762"/>
                </a:cubicBezTo>
                <a:cubicBezTo>
                  <a:pt x="-30199" y="232267"/>
                  <a:pt x="25360" y="181152"/>
                  <a:pt x="0" y="0"/>
                </a:cubicBezTo>
                <a:close/>
              </a:path>
              <a:path w="1533933" h="793650" stroke="0" extrusionOk="0">
                <a:moveTo>
                  <a:pt x="0" y="0"/>
                </a:moveTo>
                <a:cubicBezTo>
                  <a:pt x="251312" y="-27668"/>
                  <a:pt x="309103" y="22958"/>
                  <a:pt x="511311" y="0"/>
                </a:cubicBezTo>
                <a:cubicBezTo>
                  <a:pt x="713519" y="-22958"/>
                  <a:pt x="884809" y="33810"/>
                  <a:pt x="1007283" y="0"/>
                </a:cubicBezTo>
                <a:cubicBezTo>
                  <a:pt x="1129757" y="-33810"/>
                  <a:pt x="1314631" y="579"/>
                  <a:pt x="1533933" y="0"/>
                </a:cubicBezTo>
                <a:cubicBezTo>
                  <a:pt x="1544633" y="159361"/>
                  <a:pt x="1513049" y="262626"/>
                  <a:pt x="1533933" y="380952"/>
                </a:cubicBezTo>
                <a:cubicBezTo>
                  <a:pt x="1554817" y="499278"/>
                  <a:pt x="1505609" y="685713"/>
                  <a:pt x="1533933" y="793650"/>
                </a:cubicBezTo>
                <a:cubicBezTo>
                  <a:pt x="1417503" y="842303"/>
                  <a:pt x="1169739" y="773098"/>
                  <a:pt x="991943" y="793650"/>
                </a:cubicBezTo>
                <a:cubicBezTo>
                  <a:pt x="814147" y="814202"/>
                  <a:pt x="601493" y="759827"/>
                  <a:pt x="480632" y="793650"/>
                </a:cubicBezTo>
                <a:cubicBezTo>
                  <a:pt x="359771" y="827473"/>
                  <a:pt x="197051" y="790278"/>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p>
        </p:txBody>
      </p:sp>
      <p:sp>
        <p:nvSpPr>
          <p:cNvPr id="2" name="Google Shape;703;p62">
            <a:extLst>
              <a:ext uri="{FF2B5EF4-FFF2-40B4-BE49-F238E27FC236}">
                <a16:creationId xmlns:a16="http://schemas.microsoft.com/office/drawing/2014/main" id="{CE6FC7A4-A5B7-F1DB-2840-B1801487623F}"/>
              </a:ext>
            </a:extLst>
          </p:cNvPr>
          <p:cNvSpPr/>
          <p:nvPr/>
        </p:nvSpPr>
        <p:spPr>
          <a:xfrm>
            <a:off x="5338386" y="2264786"/>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702;p62">
            <a:extLst>
              <a:ext uri="{FF2B5EF4-FFF2-40B4-BE49-F238E27FC236}">
                <a16:creationId xmlns:a16="http://schemas.microsoft.com/office/drawing/2014/main" id="{8ED6A263-56F9-A369-2AA8-DF73E091EDA0}"/>
              </a:ext>
            </a:extLst>
          </p:cNvPr>
          <p:cNvSpPr/>
          <p:nvPr/>
        </p:nvSpPr>
        <p:spPr>
          <a:xfrm>
            <a:off x="7106994" y="2280673"/>
            <a:ext cx="1548968" cy="793650"/>
          </a:xfrm>
          <a:custGeom>
            <a:avLst/>
            <a:gdLst>
              <a:gd name="connsiteX0" fmla="*/ 0 w 1548968"/>
              <a:gd name="connsiteY0" fmla="*/ 0 h 793650"/>
              <a:gd name="connsiteX1" fmla="*/ 485343 w 1548968"/>
              <a:gd name="connsiteY1" fmla="*/ 0 h 793650"/>
              <a:gd name="connsiteX2" fmla="*/ 1001666 w 1548968"/>
              <a:gd name="connsiteY2" fmla="*/ 0 h 793650"/>
              <a:gd name="connsiteX3" fmla="*/ 1548968 w 1548968"/>
              <a:gd name="connsiteY3" fmla="*/ 0 h 793650"/>
              <a:gd name="connsiteX4" fmla="*/ 1548968 w 1548968"/>
              <a:gd name="connsiteY4" fmla="*/ 373016 h 793650"/>
              <a:gd name="connsiteX5" fmla="*/ 1548968 w 1548968"/>
              <a:gd name="connsiteY5" fmla="*/ 793650 h 793650"/>
              <a:gd name="connsiteX6" fmla="*/ 1017156 w 1548968"/>
              <a:gd name="connsiteY6" fmla="*/ 793650 h 793650"/>
              <a:gd name="connsiteX7" fmla="*/ 516323 w 1548968"/>
              <a:gd name="connsiteY7" fmla="*/ 793650 h 793650"/>
              <a:gd name="connsiteX8" fmla="*/ 0 w 1548968"/>
              <a:gd name="connsiteY8" fmla="*/ 793650 h 793650"/>
              <a:gd name="connsiteX9" fmla="*/ 0 w 1548968"/>
              <a:gd name="connsiteY9" fmla="*/ 420635 h 793650"/>
              <a:gd name="connsiteX10" fmla="*/ 0 w 154896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8"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8"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 name="Google Shape;703;p62">
            <a:extLst>
              <a:ext uri="{FF2B5EF4-FFF2-40B4-BE49-F238E27FC236}">
                <a16:creationId xmlns:a16="http://schemas.microsoft.com/office/drawing/2014/main" id="{A28BDAD4-504A-338C-410D-987FF3E6CE0C}"/>
              </a:ext>
            </a:extLst>
          </p:cNvPr>
          <p:cNvSpPr/>
          <p:nvPr/>
        </p:nvSpPr>
        <p:spPr>
          <a:xfrm>
            <a:off x="8738735" y="2280673"/>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78032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chemeClr val="accent2"/>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chemeClr val="accent2"/>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51"/>
                                        </p:tgtEl>
                                        <p:attrNameLst>
                                          <p:attrName>fillcolor</p:attrName>
                                        </p:attrNameLst>
                                      </p:cBhvr>
                                      <p:to>
                                        <a:schemeClr val="accent2"/>
                                      </p:to>
                                    </p:animClr>
                                    <p:set>
                                      <p:cBhvr>
                                        <p:cTn id="19" dur="2000" fill="hold"/>
                                        <p:tgtEl>
                                          <p:spTgt spid="51"/>
                                        </p:tgtEl>
                                        <p:attrNameLst>
                                          <p:attrName>fill.type</p:attrName>
                                        </p:attrNameLst>
                                      </p:cBhvr>
                                      <p:to>
                                        <p:strVal val="solid"/>
                                      </p:to>
                                    </p:set>
                                    <p:set>
                                      <p:cBhvr>
                                        <p:cTn id="20" dur="2000" fill="hold"/>
                                        <p:tgtEl>
                                          <p:spTgt spid="51"/>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2"/>
                                        </p:tgtEl>
                                        <p:attrNameLst>
                                          <p:attrName>fillcolor</p:attrName>
                                        </p:attrNameLst>
                                      </p:cBhvr>
                                      <p:to>
                                        <a:schemeClr val="accent2"/>
                                      </p:to>
                                    </p:animClr>
                                    <p:set>
                                      <p:cBhvr>
                                        <p:cTn id="25" dur="2000" fill="hold"/>
                                        <p:tgtEl>
                                          <p:spTgt spid="42"/>
                                        </p:tgtEl>
                                        <p:attrNameLst>
                                          <p:attrName>fill.type</p:attrName>
                                        </p:attrNameLst>
                                      </p:cBhvr>
                                      <p:to>
                                        <p:strVal val="solid"/>
                                      </p:to>
                                    </p:set>
                                    <p:set>
                                      <p:cBhvr>
                                        <p:cTn id="26" dur="2000" fill="hold"/>
                                        <p:tgtEl>
                                          <p:spTgt spid="42"/>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3"/>
                                        </p:tgtEl>
                                        <p:attrNameLst>
                                          <p:attrName>fillcolor</p:attrName>
                                        </p:attrNameLst>
                                      </p:cBhvr>
                                      <p:to>
                                        <a:schemeClr val="accent2"/>
                                      </p:to>
                                    </p:animClr>
                                    <p:set>
                                      <p:cBhvr>
                                        <p:cTn id="31" dur="2000" fill="hold"/>
                                        <p:tgtEl>
                                          <p:spTgt spid="3"/>
                                        </p:tgtEl>
                                        <p:attrNameLst>
                                          <p:attrName>fill.type</p:attrName>
                                        </p:attrNameLst>
                                      </p:cBhvr>
                                      <p:to>
                                        <p:strVal val="solid"/>
                                      </p:to>
                                    </p:set>
                                    <p:set>
                                      <p:cBhvr>
                                        <p:cTn id="32" dur="2000" fill="hold"/>
                                        <p:tgtEl>
                                          <p:spTgt spid="3"/>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T1_W9F_6.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1993</Words>
  <Application>Microsoft Office PowerPoint</Application>
  <PresentationFormat>Widescreen</PresentationFormat>
  <Paragraphs>443</Paragraphs>
  <Slides>15</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Calibri</vt:lpstr>
      <vt:lpstr>Calibri Light</vt:lpstr>
      <vt:lpstr>Century Gothic</vt:lpstr>
      <vt:lpstr>Modern Love</vt:lpstr>
      <vt:lpstr>Segoe Print</vt:lpstr>
      <vt:lpstr>Symbol</vt:lpstr>
      <vt:lpstr>Wingdings</vt:lpstr>
      <vt:lpstr>1_Office Theme</vt:lpstr>
      <vt:lpstr>2_Office Theme</vt:lpstr>
      <vt:lpstr>3_Office Theme</vt:lpstr>
      <vt:lpstr>4_Office Theme</vt:lpstr>
      <vt:lpstr>Describing me and others </vt:lpstr>
      <vt:lpstr>Follow up 1</vt:lpstr>
      <vt:lpstr>Follow up 2 :</vt:lpstr>
      <vt:lpstr>Follow up 2 :</vt:lpstr>
      <vt:lpstr>Follow up 3: </vt:lpstr>
      <vt:lpstr>Follow up 4: </vt:lpstr>
      <vt:lpstr>Follow up 4: </vt:lpstr>
      <vt:lpstr>Follow up 4: </vt:lpstr>
      <vt:lpstr>Follow up 4: </vt:lpstr>
      <vt:lpstr>Follow up 4: </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2023-07-20T14:07:01Z</dcterms:modified>
</cp:coreProperties>
</file>