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32" r:id="rId3"/>
    <p:sldId id="940" r:id="rId4"/>
    <p:sldId id="941" r:id="rId5"/>
    <p:sldId id="942" r:id="rId6"/>
    <p:sldId id="402" r:id="rId7"/>
    <p:sldId id="945" r:id="rId8"/>
    <p:sldId id="946" r:id="rId9"/>
    <p:sldId id="943" r:id="rId10"/>
    <p:sldId id="944" r:id="rId11"/>
    <p:sldId id="926" r:id="rId12"/>
    <p:sldId id="933" r:id="rId13"/>
    <p:sldId id="934" r:id="rId14"/>
    <p:sldId id="9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1FA"/>
    <a:srgbClr val="FF0066"/>
    <a:srgbClr val="3B3838"/>
    <a:srgbClr val="FADD2E"/>
    <a:srgbClr val="FFFFCC"/>
    <a:srgbClr val="FFD10D"/>
    <a:srgbClr val="2E94AF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4" autoAdjust="0"/>
    <p:restoredTop sz="69361" autoAdjust="0"/>
  </p:normalViewPr>
  <p:slideViewPr>
    <p:cSldViewPr snapToGrid="0">
      <p:cViewPr varScale="1">
        <p:scale>
          <a:sx n="70" d="100"/>
          <a:sy n="70" d="100"/>
        </p:scale>
        <p:origin x="1020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44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710BD049-129A-4711-936A-5EF6842DA343}"/>
    <pc:docChg chg="modSld">
      <pc:chgData name="Charlotte Moss" userId="17b589c9-cb67-41ed-a894-f82ca12b573d" providerId="ADAL" clId="{710BD049-129A-4711-936A-5EF6842DA343}" dt="2023-07-20T13:46:09.368" v="10" actId="6549"/>
      <pc:docMkLst>
        <pc:docMk/>
      </pc:docMkLst>
      <pc:sldChg chg="modNotesTx">
        <pc:chgData name="Charlotte Moss" userId="17b589c9-cb67-41ed-a894-f82ca12b573d" providerId="ADAL" clId="{710BD049-129A-4711-936A-5EF6842DA343}" dt="2023-07-20T13:39:50.528" v="7" actId="20577"/>
        <pc:sldMkLst>
          <pc:docMk/>
          <pc:sldMk cId="260055330" sldId="402"/>
        </pc:sldMkLst>
      </pc:sldChg>
      <pc:sldChg chg="modSp mod modNotesTx">
        <pc:chgData name="Charlotte Moss" userId="17b589c9-cb67-41ed-a894-f82ca12b573d" providerId="ADAL" clId="{710BD049-129A-4711-936A-5EF6842DA343}" dt="2023-07-20T13:46:09.368" v="10" actId="6549"/>
        <pc:sldMkLst>
          <pc:docMk/>
          <pc:sldMk cId="2718692557" sldId="933"/>
        </pc:sldMkLst>
        <pc:spChg chg="mod">
          <ac:chgData name="Charlotte Moss" userId="17b589c9-cb67-41ed-a894-f82ca12b573d" providerId="ADAL" clId="{710BD049-129A-4711-936A-5EF6842DA343}" dt="2023-07-20T13:45:09.318" v="9" actId="20577"/>
          <ac:spMkLst>
            <pc:docMk/>
            <pc:sldMk cId="2718692557" sldId="933"/>
            <ac:spMk id="25" creationId="{85BDA598-D8FC-421B-AEDB-34FBDED665F3}"/>
          </ac:spMkLst>
        </pc:spChg>
      </pc:sldChg>
      <pc:sldChg chg="modNotesTx">
        <pc:chgData name="Charlotte Moss" userId="17b589c9-cb67-41ed-a894-f82ca12b573d" providerId="ADAL" clId="{710BD049-129A-4711-936A-5EF6842DA343}" dt="2023-07-20T13:34:45.674" v="1" actId="20577"/>
        <pc:sldMkLst>
          <pc:docMk/>
          <pc:sldMk cId="0" sldId="940"/>
        </pc:sldMkLst>
      </pc:sldChg>
      <pc:sldChg chg="modNotesTx">
        <pc:chgData name="Charlotte Moss" userId="17b589c9-cb67-41ed-a894-f82ca12b573d" providerId="ADAL" clId="{710BD049-129A-4711-936A-5EF6842DA343}" dt="2023-07-20T13:35:14.441" v="3" actId="20577"/>
        <pc:sldMkLst>
          <pc:docMk/>
          <pc:sldMk cId="3329267595" sldId="9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gewinnen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[372] 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wahr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[737]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Wasser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[254]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Welt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neu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lang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[296]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Ding [370]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Farbe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[1079]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Ort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[341] 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Person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[357]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oder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ich [10] er [15] sie [7] sein1, bin, ist [4] da [239] hier [68] Guten Morgen  [n/a] Hallo [1077] ja [45] nein [148]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four new adjectives for this lesson, and a range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Explain the task.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has written labels for the sale, but he has jumbled them. Pupils need to match the labels with the items.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A-G in their books and note down which number sentence refers to which item.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43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nouns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example. Pupils will hear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it refers to A or B.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for items 1-6. 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Ex.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Preis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grün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Ball.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Butterbrot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Blatt.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language for bye and goodbye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on the mp3 player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</a:t>
            </a:r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the sound player icon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</a:t>
            </a:r>
            <a:r>
              <a:rPr lang="en-GB" dirty="0"/>
              <a:t> </a:t>
            </a:r>
            <a:br>
              <a:rPr lang="en-GB" baseline="0" dirty="0">
                <a:cs typeface="+mn-lt"/>
              </a:rPr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‘read aloud’ conversation containing known words with [w].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Model the dialogue or click audio to play. </a:t>
            </a:r>
          </a:p>
          <a:p>
            <a:pPr marL="228600" indent="-228600">
              <a:buAutoNum type="arabicPeriod"/>
            </a:pPr>
            <a:r>
              <a:rPr lang="en-GB" dirty="0"/>
              <a:t>Pupils work in pairs and read the conversation to each other, focusing on their pronunciation of [w].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(3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for a German word. Elicit pronunciation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for the English meaning and picture prompt. Elicit the German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Present all four words like this, in order top left to bottom right.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Click for the next slide. Click for one English meaning to disappear in random order.  Elicit the English meaning from pupils. Continue with the remaining items.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Click for the next slide. Click for the German word to disappear in random order.  Elicit the German from pupils. Continue with the remaining items.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2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[2/3]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79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[3/3]</a:t>
            </a:r>
          </a:p>
          <a:p>
            <a:pPr marL="216000" indent="-215280">
              <a:lnSpc>
                <a:spcPct val="100000"/>
              </a:lnSpc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8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adjectives, adverbs and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audio" Target="../media/audio30.wav"/><Relationship Id="rId3" Type="http://schemas.openxmlformats.org/officeDocument/2006/relationships/audio" Target="../media/audio23.wav"/><Relationship Id="rId7" Type="http://schemas.openxmlformats.org/officeDocument/2006/relationships/audio" Target="../media/audio25.wav"/><Relationship Id="rId12" Type="http://schemas.openxmlformats.org/officeDocument/2006/relationships/audio" Target="../media/audio28.wav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0.jpeg"/><Relationship Id="rId5" Type="http://schemas.openxmlformats.org/officeDocument/2006/relationships/audio" Target="../media/audio24.wav"/><Relationship Id="rId15" Type="http://schemas.openxmlformats.org/officeDocument/2006/relationships/image" Target="../media/image32.png"/><Relationship Id="rId10" Type="http://schemas.openxmlformats.org/officeDocument/2006/relationships/audio" Target="../media/audio27.wav"/><Relationship Id="rId19" Type="http://schemas.openxmlformats.org/officeDocument/2006/relationships/image" Target="../media/image35.gif"/><Relationship Id="rId4" Type="http://schemas.openxmlformats.org/officeDocument/2006/relationships/image" Target="../media/image27.png"/><Relationship Id="rId9" Type="http://schemas.openxmlformats.org/officeDocument/2006/relationships/audio" Target="../media/audio26.wav"/><Relationship Id="rId14" Type="http://schemas.openxmlformats.org/officeDocument/2006/relationships/audio" Target="../media/audio2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5" Type="http://schemas.openxmlformats.org/officeDocument/2006/relationships/audio" Target="../media/audio33.wav"/><Relationship Id="rId10" Type="http://schemas.openxmlformats.org/officeDocument/2006/relationships/image" Target="../media/image6.png"/><Relationship Id="rId4" Type="http://schemas.openxmlformats.org/officeDocument/2006/relationships/audio" Target="../media/audio32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38.png"/><Relationship Id="rId18" Type="http://schemas.openxmlformats.org/officeDocument/2006/relationships/image" Target="../media/image33.png"/><Relationship Id="rId3" Type="http://schemas.openxmlformats.org/officeDocument/2006/relationships/audio" Target="../media/audio35.wav"/><Relationship Id="rId21" Type="http://schemas.openxmlformats.org/officeDocument/2006/relationships/image" Target="../media/image34.png"/><Relationship Id="rId7" Type="http://schemas.openxmlformats.org/officeDocument/2006/relationships/audio" Target="../media/audio39.wav"/><Relationship Id="rId12" Type="http://schemas.openxmlformats.org/officeDocument/2006/relationships/image" Target="../media/image3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audio" Target="../media/audio37.wav"/><Relationship Id="rId15" Type="http://schemas.openxmlformats.org/officeDocument/2006/relationships/image" Target="../media/image36.png"/><Relationship Id="rId23" Type="http://schemas.openxmlformats.org/officeDocument/2006/relationships/image" Target="../media/image42.gif"/><Relationship Id="rId10" Type="http://schemas.openxmlformats.org/officeDocument/2006/relationships/audio" Target="../media/audio42.wav"/><Relationship Id="rId19" Type="http://schemas.openxmlformats.org/officeDocument/2006/relationships/image" Target="../media/image40.pn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4.wav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4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audio" Target="../media/audio45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microsoft.com/office/2007/relationships/hdphoto" Target="../media/hdphoto1.wdp"/><Relationship Id="rId3" Type="http://schemas.openxmlformats.org/officeDocument/2006/relationships/image" Target="../media/image15.gif"/><Relationship Id="rId7" Type="http://schemas.openxmlformats.org/officeDocument/2006/relationships/audio" Target="../media/audio10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audio" Target="../media/audio13.wav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image" Target="../media/image3.png"/><Relationship Id="rId5" Type="http://schemas.openxmlformats.org/officeDocument/2006/relationships/audio" Target="../media/audio16.wav"/><Relationship Id="rId10" Type="http://schemas.openxmlformats.org/officeDocument/2006/relationships/image" Target="../media/image2.png"/><Relationship Id="rId4" Type="http://schemas.openxmlformats.org/officeDocument/2006/relationships/audio" Target="../media/audio15.wav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image" Target="../media/image3.png"/><Relationship Id="rId5" Type="http://schemas.openxmlformats.org/officeDocument/2006/relationships/audio" Target="../media/audio17.wav"/><Relationship Id="rId10" Type="http://schemas.openxmlformats.org/officeDocument/2006/relationships/image" Target="../media/image2.png"/><Relationship Id="rId4" Type="http://schemas.openxmlformats.org/officeDocument/2006/relationships/audio" Target="../media/audio15.wav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.png"/><Relationship Id="rId3" Type="http://schemas.openxmlformats.org/officeDocument/2006/relationships/audio" Target="../media/audio17.wav"/><Relationship Id="rId7" Type="http://schemas.openxmlformats.org/officeDocument/2006/relationships/audio" Target="../media/audio18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image" Target="../media/image3.png"/><Relationship Id="rId5" Type="http://schemas.openxmlformats.org/officeDocument/2006/relationships/audio" Target="../media/audio15.wav"/><Relationship Id="rId10" Type="http://schemas.openxmlformats.org/officeDocument/2006/relationships/image" Target="../media/image2.png"/><Relationship Id="rId4" Type="http://schemas.openxmlformats.org/officeDocument/2006/relationships/audio" Target="../media/audio14.wav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image" Target="../media/image6.png"/><Relationship Id="rId5" Type="http://schemas.openxmlformats.org/officeDocument/2006/relationships/audio" Target="../media/audio21.wav"/><Relationship Id="rId10" Type="http://schemas.openxmlformats.org/officeDocument/2006/relationships/image" Target="../media/image25.png"/><Relationship Id="rId4" Type="http://schemas.openxmlformats.org/officeDocument/2006/relationships/audio" Target="../media/audio20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3047" y="587844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with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1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[w]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402C5F-79A7-F7F9-16EE-F781662B7C23}"/>
              </a:ext>
            </a:extLst>
          </p:cNvPr>
          <p:cNvSpPr/>
          <p:nvPr/>
        </p:nvSpPr>
        <p:spPr>
          <a:xfrm>
            <a:off x="165483" y="1983149"/>
            <a:ext cx="3842327" cy="289098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Free biebel archif very old illustration">
            <a:extLst>
              <a:ext uri="{FF2B5EF4-FFF2-40B4-BE49-F238E27FC236}">
                <a16:creationId xmlns:a16="http://schemas.microsoft.com/office/drawing/2014/main" id="{D1145BA4-9543-7190-5B52-5C1ED394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04" y="2462328"/>
            <a:ext cx="759087" cy="7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book closed black vector">
            <a:extLst>
              <a:ext uri="{FF2B5EF4-FFF2-40B4-BE49-F238E27FC236}">
                <a16:creationId xmlns:a16="http://schemas.microsoft.com/office/drawing/2014/main" id="{F7D1D7A8-0AC7-C97D-11AE-98BA5C52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75" y="2397771"/>
            <a:ext cx="1049131" cy="8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ree tiger head grin vector">
            <a:extLst>
              <a:ext uri="{FF2B5EF4-FFF2-40B4-BE49-F238E27FC236}">
                <a16:creationId xmlns:a16="http://schemas.microsoft.com/office/drawing/2014/main" id="{249B0939-0893-9635-F0BE-2651DC8A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19" y="3687161"/>
            <a:ext cx="1041366" cy="10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Free giraffe animal wild vector">
            <a:extLst>
              <a:ext uri="{FF2B5EF4-FFF2-40B4-BE49-F238E27FC236}">
                <a16:creationId xmlns:a16="http://schemas.microsoft.com/office/drawing/2014/main" id="{FC6A9822-105A-D194-C7D6-4007BF28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1461130" y="3526226"/>
            <a:ext cx="671303" cy="11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CB6760B-8CB0-C584-A1E7-52F7B5260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2" y="2982304"/>
            <a:ext cx="782736" cy="892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9_10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975218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has written labels for the sale, but they have got jumbled!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5" name="T1_W9_10.2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20439" y="1052066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751506" y="1051502"/>
            <a:ext cx="3423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lang.</a:t>
            </a:r>
          </a:p>
        </p:txBody>
      </p:sp>
      <p:pic>
        <p:nvPicPr>
          <p:cNvPr id="2052" name="Picture 4" descr="Free coat clothing long vector">
            <a:extLst>
              <a:ext uri="{FF2B5EF4-FFF2-40B4-BE49-F238E27FC236}">
                <a16:creationId xmlns:a16="http://schemas.microsoft.com/office/drawing/2014/main" id="{B8372DC7-7B99-36BB-286B-0C8A7AE7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633" y="1537521"/>
            <a:ext cx="1380190" cy="20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" action="ppaction://noaction">
              <a:snd r:embed="rId7" name="T1_W9_10.3.wav"/>
            </a:hlinkClick>
            <a:extLst>
              <a:ext uri="{FF2B5EF4-FFF2-40B4-BE49-F238E27FC236}">
                <a16:creationId xmlns:a16="http://schemas.microsoft.com/office/drawing/2014/main" id="{50FBE9E9-D9DA-8DF8-636A-154C52891820}"/>
              </a:ext>
            </a:extLst>
          </p:cNvPr>
          <p:cNvSpPr/>
          <p:nvPr/>
        </p:nvSpPr>
        <p:spPr>
          <a:xfrm>
            <a:off x="220439" y="1907451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C97C4-1E65-CBD0-470F-FF42398F498B}"/>
              </a:ext>
            </a:extLst>
          </p:cNvPr>
          <p:cNvSpPr txBox="1"/>
          <p:nvPr/>
        </p:nvSpPr>
        <p:spPr>
          <a:xfrm>
            <a:off x="751506" y="4480006"/>
            <a:ext cx="3423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neu.</a:t>
            </a:r>
          </a:p>
        </p:txBody>
      </p:sp>
      <p:pic>
        <p:nvPicPr>
          <p:cNvPr id="2056" name="Picture 8" descr="Free wall clock hanging clock time illustration">
            <a:extLst>
              <a:ext uri="{FF2B5EF4-FFF2-40B4-BE49-F238E27FC236}">
                <a16:creationId xmlns:a16="http://schemas.microsoft.com/office/drawing/2014/main" id="{E61873D8-2B23-4E1F-AFBA-468F61AD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22" y="3522461"/>
            <a:ext cx="1791833" cy="24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hlinkClick r:id="" action="ppaction://noaction">
              <a:snd r:embed="rId9" name="T1_W9_10.4.wav"/>
            </a:hlinkClick>
            <a:extLst>
              <a:ext uri="{FF2B5EF4-FFF2-40B4-BE49-F238E27FC236}">
                <a16:creationId xmlns:a16="http://schemas.microsoft.com/office/drawing/2014/main" id="{0C4DC06E-86D4-8D86-787B-43B967E03BC1}"/>
              </a:ext>
            </a:extLst>
          </p:cNvPr>
          <p:cNvSpPr/>
          <p:nvPr/>
        </p:nvSpPr>
        <p:spPr>
          <a:xfrm>
            <a:off x="220439" y="2762836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98011-D5EC-7488-3AEF-B43D636DA79B}"/>
              </a:ext>
            </a:extLst>
          </p:cNvPr>
          <p:cNvSpPr txBox="1"/>
          <p:nvPr/>
        </p:nvSpPr>
        <p:spPr>
          <a:xfrm>
            <a:off x="751506" y="2765754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Ball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hlinkClick r:id="" action="ppaction://noaction">
              <a:snd r:embed="rId10" name="T1_W9_10.5.wav"/>
            </a:hlinkClick>
            <a:extLst>
              <a:ext uri="{FF2B5EF4-FFF2-40B4-BE49-F238E27FC236}">
                <a16:creationId xmlns:a16="http://schemas.microsoft.com/office/drawing/2014/main" id="{B74F520A-30CB-11A0-C36E-A25C1744F0A3}"/>
              </a:ext>
            </a:extLst>
          </p:cNvPr>
          <p:cNvSpPr/>
          <p:nvPr/>
        </p:nvSpPr>
        <p:spPr>
          <a:xfrm>
            <a:off x="220439" y="3618221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5FC36-596E-29EE-500E-1D6A788DA6B9}"/>
              </a:ext>
            </a:extLst>
          </p:cNvPr>
          <p:cNvSpPr txBox="1"/>
          <p:nvPr/>
        </p:nvSpPr>
        <p:spPr>
          <a:xfrm>
            <a:off x="751506" y="6194257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Das Blatt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alt.</a:t>
            </a:r>
          </a:p>
        </p:txBody>
      </p:sp>
      <p:pic>
        <p:nvPicPr>
          <p:cNvPr id="2060" name="Picture 12" descr="Free background old vintage illustration">
            <a:extLst>
              <a:ext uri="{FF2B5EF4-FFF2-40B4-BE49-F238E27FC236}">
                <a16:creationId xmlns:a16="http://schemas.microsoft.com/office/drawing/2014/main" id="{4CB72201-E383-6600-BB92-E253D0DA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42" y="1224129"/>
            <a:ext cx="1340414" cy="16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" action="ppaction://noaction">
              <a:snd r:embed="rId12" name="T1_W9_10.7.wav"/>
            </a:hlinkClick>
            <a:extLst>
              <a:ext uri="{FF2B5EF4-FFF2-40B4-BE49-F238E27FC236}">
                <a16:creationId xmlns:a16="http://schemas.microsoft.com/office/drawing/2014/main" id="{CBF7C91F-D876-7AC0-A30B-948369AEFDBE}"/>
              </a:ext>
            </a:extLst>
          </p:cNvPr>
          <p:cNvSpPr/>
          <p:nvPr/>
        </p:nvSpPr>
        <p:spPr>
          <a:xfrm>
            <a:off x="220439" y="5328991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E04F5-D625-F3D2-DA4B-0EC17B75DC8F}"/>
              </a:ext>
            </a:extLst>
          </p:cNvPr>
          <p:cNvSpPr txBox="1"/>
          <p:nvPr/>
        </p:nvSpPr>
        <p:spPr>
          <a:xfrm>
            <a:off x="751506" y="3622880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Das Blatt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alt.</a:t>
            </a:r>
          </a:p>
        </p:txBody>
      </p:sp>
      <p:pic>
        <p:nvPicPr>
          <p:cNvPr id="2062" name="Picture 14" descr="Free sheet paper print vector">
            <a:extLst>
              <a:ext uri="{FF2B5EF4-FFF2-40B4-BE49-F238E27FC236}">
                <a16:creationId xmlns:a16="http://schemas.microsoft.com/office/drawing/2014/main" id="{DA83FF0D-3A80-768A-A651-CC6CEB27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869" y="4164904"/>
            <a:ext cx="1485910" cy="17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hlinkClick r:id="" action="ppaction://noaction">
              <a:snd r:embed="rId14" name="T1_W9_10.6.wav"/>
            </a:hlinkClick>
            <a:extLst>
              <a:ext uri="{FF2B5EF4-FFF2-40B4-BE49-F238E27FC236}">
                <a16:creationId xmlns:a16="http://schemas.microsoft.com/office/drawing/2014/main" id="{325E428C-BA58-13C5-981A-D85C73B69AF9}"/>
              </a:ext>
            </a:extLst>
          </p:cNvPr>
          <p:cNvSpPr/>
          <p:nvPr/>
        </p:nvSpPr>
        <p:spPr>
          <a:xfrm>
            <a:off x="220439" y="4473606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34A9D-DA72-BC99-916C-8F9D88A2B687}"/>
              </a:ext>
            </a:extLst>
          </p:cNvPr>
          <p:cNvSpPr txBox="1"/>
          <p:nvPr/>
        </p:nvSpPr>
        <p:spPr>
          <a:xfrm>
            <a:off x="751506" y="5337132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Der Ball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2064" name="Picture 16" descr="Free rugby football ball vector">
            <a:extLst>
              <a:ext uri="{FF2B5EF4-FFF2-40B4-BE49-F238E27FC236}">
                <a16:creationId xmlns:a16="http://schemas.microsoft.com/office/drawing/2014/main" id="{F0E965F1-F2A1-5B68-3CA7-9FBBAA56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10" y="5324231"/>
            <a:ext cx="1813830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basketball ball sport vector">
            <a:extLst>
              <a:ext uri="{FF2B5EF4-FFF2-40B4-BE49-F238E27FC236}">
                <a16:creationId xmlns:a16="http://schemas.microsoft.com/office/drawing/2014/main" id="{3A5FE1A6-E106-FA7E-9F52-50DCA9C6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927" y="3522461"/>
            <a:ext cx="1387764" cy="147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ee wristwatch watch wrist watch vector">
            <a:extLst>
              <a:ext uri="{FF2B5EF4-FFF2-40B4-BE49-F238E27FC236}">
                <a16:creationId xmlns:a16="http://schemas.microsoft.com/office/drawing/2014/main" id="{2972234E-7712-4549-C795-B2F1E3FA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62" y="1293232"/>
            <a:ext cx="1103988" cy="215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hlinkClick r:id="" action="ppaction://noaction">
              <a:snd r:embed="rId18" name="T1_W9_10.8.wav"/>
            </a:hlinkClick>
            <a:extLst>
              <a:ext uri="{FF2B5EF4-FFF2-40B4-BE49-F238E27FC236}">
                <a16:creationId xmlns:a16="http://schemas.microsoft.com/office/drawing/2014/main" id="{3B9710FE-E5BB-1173-1816-72995347A5F7}"/>
              </a:ext>
            </a:extLst>
          </p:cNvPr>
          <p:cNvSpPr/>
          <p:nvPr/>
        </p:nvSpPr>
        <p:spPr>
          <a:xfrm>
            <a:off x="220439" y="6184377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75D63-1F04-F88F-A8F5-F39B957F6232}"/>
              </a:ext>
            </a:extLst>
          </p:cNvPr>
          <p:cNvSpPr txBox="1"/>
          <p:nvPr/>
        </p:nvSpPr>
        <p:spPr>
          <a:xfrm>
            <a:off x="751506" y="1908628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Uhr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alt.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103E80-9B9C-3329-3E63-A4E7DD772033}"/>
              </a:ext>
            </a:extLst>
          </p:cNvPr>
          <p:cNvSpPr/>
          <p:nvPr/>
        </p:nvSpPr>
        <p:spPr>
          <a:xfrm>
            <a:off x="9918357" y="155415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D5A17C-CA7C-3873-5CA0-6B22B6D51E9C}"/>
              </a:ext>
            </a:extLst>
          </p:cNvPr>
          <p:cNvSpPr/>
          <p:nvPr/>
        </p:nvSpPr>
        <p:spPr>
          <a:xfrm>
            <a:off x="7407061" y="1118539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3BA6AB-4F30-27AB-8978-FAA76DC313B8}"/>
              </a:ext>
            </a:extLst>
          </p:cNvPr>
          <p:cNvSpPr/>
          <p:nvPr/>
        </p:nvSpPr>
        <p:spPr>
          <a:xfrm>
            <a:off x="8038044" y="359492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822374-B04A-2A43-E87D-2523EE3C435B}"/>
              </a:ext>
            </a:extLst>
          </p:cNvPr>
          <p:cNvSpPr/>
          <p:nvPr/>
        </p:nvSpPr>
        <p:spPr>
          <a:xfrm>
            <a:off x="10065068" y="4000085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A5B1C8-1ACA-EA0E-4B27-3EC1A9CE0173}"/>
              </a:ext>
            </a:extLst>
          </p:cNvPr>
          <p:cNvSpPr/>
          <p:nvPr/>
        </p:nvSpPr>
        <p:spPr>
          <a:xfrm>
            <a:off x="5196905" y="3793339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F22063-761C-0176-E2FB-B377D8B65FCD}"/>
              </a:ext>
            </a:extLst>
          </p:cNvPr>
          <p:cNvSpPr/>
          <p:nvPr/>
        </p:nvSpPr>
        <p:spPr>
          <a:xfrm>
            <a:off x="7302286" y="5213537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F81B1-EC22-FACF-8056-07116797ADDE}"/>
              </a:ext>
            </a:extLst>
          </p:cNvPr>
          <p:cNvSpPr/>
          <p:nvPr/>
        </p:nvSpPr>
        <p:spPr>
          <a:xfrm>
            <a:off x="5073830" y="1079714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07B617-E3BA-00FB-2472-B605E215D4DE}"/>
              </a:ext>
            </a:extLst>
          </p:cNvPr>
          <p:cNvSpPr/>
          <p:nvPr/>
        </p:nvSpPr>
        <p:spPr>
          <a:xfrm>
            <a:off x="9457680" y="1551012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706041-0ECB-4E05-FB10-AA81282CDBB1}"/>
              </a:ext>
            </a:extLst>
          </p:cNvPr>
          <p:cNvSpPr/>
          <p:nvPr/>
        </p:nvSpPr>
        <p:spPr>
          <a:xfrm>
            <a:off x="6946384" y="1115393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3F2FDF-5766-E322-54D9-F51BBBF9450C}"/>
              </a:ext>
            </a:extLst>
          </p:cNvPr>
          <p:cNvSpPr/>
          <p:nvPr/>
        </p:nvSpPr>
        <p:spPr>
          <a:xfrm>
            <a:off x="7568131" y="3591775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684D8E-5925-6304-BBBE-B03AAF76CE3F}"/>
              </a:ext>
            </a:extLst>
          </p:cNvPr>
          <p:cNvSpPr/>
          <p:nvPr/>
        </p:nvSpPr>
        <p:spPr>
          <a:xfrm>
            <a:off x="9604391" y="3996939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655A42-0654-28E5-9A15-AE49FE79689D}"/>
              </a:ext>
            </a:extLst>
          </p:cNvPr>
          <p:cNvSpPr/>
          <p:nvPr/>
        </p:nvSpPr>
        <p:spPr>
          <a:xfrm>
            <a:off x="4736228" y="3790193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7E24F3-0CB2-85B9-D7A4-1AE1ACB44143}"/>
              </a:ext>
            </a:extLst>
          </p:cNvPr>
          <p:cNvSpPr/>
          <p:nvPr/>
        </p:nvSpPr>
        <p:spPr>
          <a:xfrm>
            <a:off x="6841609" y="5210391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BD87FC-E3F0-5F39-295B-AF87DD787BFC}"/>
              </a:ext>
            </a:extLst>
          </p:cNvPr>
          <p:cNvSpPr/>
          <p:nvPr/>
        </p:nvSpPr>
        <p:spPr>
          <a:xfrm>
            <a:off x="4603917" y="1076568"/>
            <a:ext cx="463243" cy="456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</a:p>
        </p:txBody>
      </p:sp>
      <p:pic>
        <p:nvPicPr>
          <p:cNvPr id="42" name="Picture 4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FC9D40F1-79B4-4C8A-EC53-CD40B676A57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33"/>
          <a:stretch/>
        </p:blipFill>
        <p:spPr>
          <a:xfrm>
            <a:off x="9339348" y="-89143"/>
            <a:ext cx="1417277" cy="1422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DF40D0C-B980-85C0-B53A-44C8CAA5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112" y="2441012"/>
            <a:ext cx="1316286" cy="1260755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[2/2]</a:t>
            </a:r>
            <a:endParaRPr lang="en-GB" sz="3600" dirty="0"/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32490790-E097-4A1A-8770-FFA1AF74A266}"/>
              </a:ext>
            </a:extLst>
          </p:cNvPr>
          <p:cNvSpPr/>
          <p:nvPr/>
        </p:nvSpPr>
        <p:spPr>
          <a:xfrm>
            <a:off x="364260" y="1174796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‘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der, die,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 noun to mean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the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8">
            <a:extLst>
              <a:ext uri="{FF2B5EF4-FFF2-40B4-BE49-F238E27FC236}">
                <a16:creationId xmlns:a16="http://schemas.microsoft.com/office/drawing/2014/main" id="{07B6BC77-E613-458A-B22A-FCA78B2C3327}"/>
              </a:ext>
            </a:extLst>
          </p:cNvPr>
          <p:cNvSpPr/>
          <p:nvPr/>
        </p:nvSpPr>
        <p:spPr>
          <a:xfrm>
            <a:off x="650918" y="251743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Ding.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F0ED6096-BE06-410E-8514-A3B5BB65FEF9}"/>
              </a:ext>
            </a:extLst>
          </p:cNvPr>
          <p:cNvSpPr/>
          <p:nvPr/>
        </p:nvSpPr>
        <p:spPr>
          <a:xfrm>
            <a:off x="631300" y="3199176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the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</a:t>
            </a:r>
            <a:r>
              <a:rPr lang="en-GB" sz="32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ng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AC007015-8DDE-4AAC-821C-BF3BA72076D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39914" y="319917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048A52B3-9BD4-4726-97C9-2EB06AB53DDB}"/>
              </a:ext>
            </a:extLst>
          </p:cNvPr>
          <p:cNvSpPr/>
          <p:nvPr/>
        </p:nvSpPr>
        <p:spPr>
          <a:xfrm>
            <a:off x="6381135" y="2516860"/>
            <a:ext cx="48146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 Ding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9">
            <a:extLst>
              <a:ext uri="{FF2B5EF4-FFF2-40B4-BE49-F238E27FC236}">
                <a16:creationId xmlns:a16="http://schemas.microsoft.com/office/drawing/2014/main" id="{32F65D20-7FC7-4A1C-AC38-7EA60AE4C24A}"/>
              </a:ext>
            </a:extLst>
          </p:cNvPr>
          <p:cNvSpPr/>
          <p:nvPr/>
        </p:nvSpPr>
        <p:spPr>
          <a:xfrm>
            <a:off x="6380044" y="3199174"/>
            <a:ext cx="4466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the thing.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1EDE6B7-1035-4E59-A47F-552387A669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157" y="2512159"/>
            <a:ext cx="782736" cy="892671"/>
          </a:xfrm>
          <a:prstGeom prst="rect">
            <a:avLst/>
          </a:prstGeom>
        </p:spPr>
      </p:pic>
      <p:sp>
        <p:nvSpPr>
          <p:cNvPr id="37" name="CustomShape 3">
            <a:extLst>
              <a:ext uri="{FF2B5EF4-FFF2-40B4-BE49-F238E27FC236}">
                <a16:creationId xmlns:a16="http://schemas.microsoft.com/office/drawing/2014/main" id="{547DB383-6ED1-E212-0CEA-AFD19256B9C6}"/>
              </a:ext>
            </a:extLst>
          </p:cNvPr>
          <p:cNvSpPr/>
          <p:nvPr/>
        </p:nvSpPr>
        <p:spPr>
          <a:xfrm>
            <a:off x="364260" y="446851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in the same way with questions: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3">
            <a:extLst>
              <a:ext uri="{FF2B5EF4-FFF2-40B4-BE49-F238E27FC236}">
                <a16:creationId xmlns:a16="http://schemas.microsoft.com/office/drawing/2014/main" id="{5F8FB33B-2520-FBEE-AEAB-BD380991C2BA}"/>
              </a:ext>
            </a:extLst>
          </p:cNvPr>
          <p:cNvSpPr/>
          <p:nvPr/>
        </p:nvSpPr>
        <p:spPr>
          <a:xfrm>
            <a:off x="650918" y="527517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Ding?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2CC83289-5E11-17B7-BC72-6220F812AF2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943774" y="5737844"/>
            <a:ext cx="436270" cy="605232"/>
          </a:xfrm>
          <a:prstGeom prst="rect">
            <a:avLst/>
          </a:prstGeom>
          <a:ln>
            <a:noFill/>
          </a:ln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9A7CFAB6-D35F-E665-7102-7C194B1C348E}"/>
              </a:ext>
            </a:extLst>
          </p:cNvPr>
          <p:cNvSpPr/>
          <p:nvPr/>
        </p:nvSpPr>
        <p:spPr>
          <a:xfrm>
            <a:off x="6380044" y="5275174"/>
            <a:ext cx="56544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Nein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das 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C548DCAD-209B-46F2-8CC0-09AEFF9FA3C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906253" y="3206398"/>
            <a:ext cx="436270" cy="518041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809411D7-8381-46B7-9250-74F118ADC0E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39914" y="588161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4" name="CustomShape 9">
            <a:extLst>
              <a:ext uri="{FF2B5EF4-FFF2-40B4-BE49-F238E27FC236}">
                <a16:creationId xmlns:a16="http://schemas.microsoft.com/office/drawing/2014/main" id="{27AB0FF1-4928-4555-A7E3-42B9559F5E58}"/>
              </a:ext>
            </a:extLst>
          </p:cNvPr>
          <p:cNvSpPr/>
          <p:nvPr/>
        </p:nvSpPr>
        <p:spPr>
          <a:xfrm>
            <a:off x="650918" y="5881613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that the thing?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9">
            <a:extLst>
              <a:ext uri="{FF2B5EF4-FFF2-40B4-BE49-F238E27FC236}">
                <a16:creationId xmlns:a16="http://schemas.microsoft.com/office/drawing/2014/main" id="{87C25757-1301-4FFA-BF32-EFA399FE9E89}"/>
              </a:ext>
            </a:extLst>
          </p:cNvPr>
          <p:cNvSpPr/>
          <p:nvPr/>
        </p:nvSpPr>
        <p:spPr>
          <a:xfrm>
            <a:off x="6416806" y="5822818"/>
            <a:ext cx="547675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No, 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the thing.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C51BF00-574C-6FBD-E6C5-0E04FD3D7B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67" y="2382511"/>
            <a:ext cx="1316286" cy="1260755"/>
          </a:xfrm>
          <a:prstGeom prst="rect">
            <a:avLst/>
          </a:prstGeom>
        </p:spPr>
      </p:pic>
      <p:pic>
        <p:nvPicPr>
          <p:cNvPr id="7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D0B8947-A84F-CA96-87FA-A308FA90A42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71" y="4028781"/>
            <a:ext cx="1316286" cy="126075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3A2B43D-88CC-6391-CFD1-018E0F453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16" y="4099928"/>
            <a:ext cx="782736" cy="892671"/>
          </a:xfrm>
          <a:prstGeom prst="rect">
            <a:avLst/>
          </a:prstGeom>
        </p:spPr>
      </p:pic>
      <p:pic>
        <p:nvPicPr>
          <p:cNvPr id="9" name="Picture 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2331B97-B218-25FE-85F3-546F5B5BAAC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98" y="5107466"/>
            <a:ext cx="1316286" cy="12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7" grpId="0"/>
      <p:bldP spid="48" grpId="0"/>
      <p:bldP spid="37" grpId="0"/>
      <p:bldP spid="42" grpId="0"/>
      <p:bldP spid="5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0AE0A8A-6B26-4805-AFC9-9406B1F9D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1910"/>
              </p:ext>
            </p:extLst>
          </p:nvPr>
        </p:nvGraphicFramePr>
        <p:xfrm>
          <a:off x="8730863" y="1897658"/>
          <a:ext cx="2689818" cy="1177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4909">
                  <a:extLst>
                    <a:ext uri="{9D8B030D-6E8A-4147-A177-3AD203B41FA5}">
                      <a16:colId xmlns:a16="http://schemas.microsoft.com/office/drawing/2014/main" val="2615621232"/>
                    </a:ext>
                  </a:extLst>
                </a:gridCol>
                <a:gridCol w="1344909">
                  <a:extLst>
                    <a:ext uri="{9D8B030D-6E8A-4147-A177-3AD203B41FA5}">
                      <a16:colId xmlns:a16="http://schemas.microsoft.com/office/drawing/2014/main" val="2664118119"/>
                    </a:ext>
                  </a:extLst>
                </a:gridCol>
              </a:tblGrid>
              <a:tr h="44973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5448"/>
                  </a:ext>
                </a:extLst>
              </a:tr>
              <a:tr h="7204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6858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140120"/>
              </p:ext>
            </p:extLst>
          </p:nvPr>
        </p:nvGraphicFramePr>
        <p:xfrm>
          <a:off x="829087" y="1317287"/>
          <a:ext cx="5644814" cy="541706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714821981"/>
                    </a:ext>
                  </a:extLst>
                </a:gridCol>
              </a:tblGrid>
              <a:tr h="5170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826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9_12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8152635" y="2486466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1_W9_12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934479" y="1943278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1_W9_12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934479" y="280385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1_W9_12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934479" y="3601288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1_W9_12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934479" y="4413265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1_W9_12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936591" y="5265458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1_W9_12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936591" y="6045842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0" name="T1_W9_12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hlinkClick r:id="" action="ppaction://noaction">
              <a:snd r:embed="rId11" name="T1_W9_15.2.wav"/>
            </a:hlinkClick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8" y="440163"/>
            <a:ext cx="1082608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People have taken things home from the sale.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But not everything is right! What have they ended up with?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97896" y="2045665"/>
            <a:ext cx="517321" cy="517320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14" name="T1_W9_15.3.wav"/>
            </a:hlinkClick>
            <a:extLst>
              <a:ext uri="{FF2B5EF4-FFF2-40B4-BE49-F238E27FC236}">
                <a16:creationId xmlns:a16="http://schemas.microsoft.com/office/drawing/2014/main" id="{5C6EEF37-903F-4D9E-B15C-0ABE12ED09F1}"/>
              </a:ext>
            </a:extLst>
          </p:cNvPr>
          <p:cNvSpPr txBox="1"/>
          <p:nvPr/>
        </p:nvSpPr>
        <p:spPr>
          <a:xfrm>
            <a:off x="6694479" y="1988304"/>
            <a:ext cx="190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Beispiel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</a:t>
            </a:r>
          </a:p>
        </p:txBody>
      </p:sp>
      <p:pic>
        <p:nvPicPr>
          <p:cNvPr id="30" name="Picture 2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9730595-D688-4FA5-9781-98576B4BC1D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63" y="1861520"/>
            <a:ext cx="770762" cy="73824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CE0F975-EADE-4339-BCC5-17F706B4A0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87711" y="2449084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556C0CF-2068-4BFE-847B-3CB1FE32AA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19855" y="2791471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DC1C56AB-60BC-4371-9D83-1C9EBD038F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0750" y="3586718"/>
            <a:ext cx="517321" cy="51732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6869AC6-EAB6-45AB-932D-93530E565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0750" y="4472567"/>
            <a:ext cx="517321" cy="51732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1643BA8B-CBA6-45D7-B5A0-152890FF4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0749" y="5306505"/>
            <a:ext cx="517321" cy="51732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0ABEA4FA-8537-4951-8ACF-E59686712B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79312" y="6122669"/>
            <a:ext cx="517321" cy="51732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C874CCF-29BE-4F30-9403-05B010DAA91E}"/>
              </a:ext>
            </a:extLst>
          </p:cNvPr>
          <p:cNvSpPr/>
          <p:nvPr/>
        </p:nvSpPr>
        <p:spPr>
          <a:xfrm>
            <a:off x="7075614" y="3612660"/>
            <a:ext cx="3360239" cy="710278"/>
          </a:xfrm>
          <a:prstGeom prst="wedgeRoundRectCallout">
            <a:avLst>
              <a:gd name="adj1" fmla="val -398"/>
              <a:gd name="adj2" fmla="val 81969"/>
              <a:gd name="adj3" fmla="val 16667"/>
            </a:avLst>
          </a:prstGeom>
          <a:solidFill>
            <a:schemeClr val="bg1"/>
          </a:solidFill>
          <a:ln w="57150">
            <a:solidFill>
              <a:srgbClr val="29C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6" descr="Free cup award prize vector">
            <a:extLst>
              <a:ext uri="{FF2B5EF4-FFF2-40B4-BE49-F238E27FC236}">
                <a16:creationId xmlns:a16="http://schemas.microsoft.com/office/drawing/2014/main" id="{ACAADF16-1F87-8357-AC81-69FE6D58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82" y="1897658"/>
            <a:ext cx="585557" cy="7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E03F43-B508-DCEF-156A-EE3518C601FE}"/>
              </a:ext>
            </a:extLst>
          </p:cNvPr>
          <p:cNvSpPr/>
          <p:nvPr/>
        </p:nvSpPr>
        <p:spPr>
          <a:xfrm>
            <a:off x="2344800" y="2791471"/>
            <a:ext cx="684049" cy="5639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70D6F-F8A4-F9EF-6440-75C80D88A99F}"/>
              </a:ext>
            </a:extLst>
          </p:cNvPr>
          <p:cNvSpPr/>
          <p:nvPr/>
        </p:nvSpPr>
        <p:spPr>
          <a:xfrm>
            <a:off x="4853065" y="2815016"/>
            <a:ext cx="684049" cy="5639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Free coat clothing long vector">
            <a:extLst>
              <a:ext uri="{FF2B5EF4-FFF2-40B4-BE49-F238E27FC236}">
                <a16:creationId xmlns:a16="http://schemas.microsoft.com/office/drawing/2014/main" id="{11F6EC31-1751-5E31-B6F1-476DF94E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00" y="3502546"/>
            <a:ext cx="770762" cy="7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Free basketball ball sport vector">
            <a:extLst>
              <a:ext uri="{FF2B5EF4-FFF2-40B4-BE49-F238E27FC236}">
                <a16:creationId xmlns:a16="http://schemas.microsoft.com/office/drawing/2014/main" id="{9C8F2063-21D3-1373-26EC-403E552E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12" y="4322938"/>
            <a:ext cx="768188" cy="8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Sandwich Diet vector and picture">
            <a:extLst>
              <a:ext uri="{FF2B5EF4-FFF2-40B4-BE49-F238E27FC236}">
                <a16:creationId xmlns:a16="http://schemas.microsoft.com/office/drawing/2014/main" id="{0A4E0F7E-5205-B20D-6D76-E3B49114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00" y="5145694"/>
            <a:ext cx="942838" cy="83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Free Apple Fruit vector and picture">
            <a:extLst>
              <a:ext uri="{FF2B5EF4-FFF2-40B4-BE49-F238E27FC236}">
                <a16:creationId xmlns:a16="http://schemas.microsoft.com/office/drawing/2014/main" id="{1ED9CB42-CDAA-04D3-BD89-C49F4DE4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82" y="5192465"/>
            <a:ext cx="605296" cy="6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Free wristwatch watch wrist watch vector">
            <a:extLst>
              <a:ext uri="{FF2B5EF4-FFF2-40B4-BE49-F238E27FC236}">
                <a16:creationId xmlns:a16="http://schemas.microsoft.com/office/drawing/2014/main" id="{CFC7BA66-7139-3671-5564-31D958E0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27" y="3493951"/>
            <a:ext cx="382612" cy="7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4" descr="Free sheet paper print vector">
            <a:extLst>
              <a:ext uri="{FF2B5EF4-FFF2-40B4-BE49-F238E27FC236}">
                <a16:creationId xmlns:a16="http://schemas.microsoft.com/office/drawing/2014/main" id="{28A5BAF8-6B05-9E3D-1B23-695048AD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645" y="4311566"/>
            <a:ext cx="688727" cy="8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Free sheet paper print vector">
            <a:extLst>
              <a:ext uri="{FF2B5EF4-FFF2-40B4-BE49-F238E27FC236}">
                <a16:creationId xmlns:a16="http://schemas.microsoft.com/office/drawing/2014/main" id="{C1F4266E-03A5-2D56-E696-F869064F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29" y="5963701"/>
            <a:ext cx="644085" cy="7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Free cup award prize vector">
            <a:extLst>
              <a:ext uri="{FF2B5EF4-FFF2-40B4-BE49-F238E27FC236}">
                <a16:creationId xmlns:a16="http://schemas.microsoft.com/office/drawing/2014/main" id="{0B59FFB8-C5F2-7F57-7E19-4B31C887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15" y="5950456"/>
            <a:ext cx="585557" cy="7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Free wristwatch watch wrist watch vector">
            <a:extLst>
              <a:ext uri="{FF2B5EF4-FFF2-40B4-BE49-F238E27FC236}">
                <a16:creationId xmlns:a16="http://schemas.microsoft.com/office/drawing/2014/main" id="{9A5533C9-8988-E90A-DF3F-42459782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21" y="2411959"/>
            <a:ext cx="323870" cy="6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Free basketball ball sport vector">
            <a:extLst>
              <a:ext uri="{FF2B5EF4-FFF2-40B4-BE49-F238E27FC236}">
                <a16:creationId xmlns:a16="http://schemas.microsoft.com/office/drawing/2014/main" id="{DE934B4F-9EBA-714E-90E0-FBB772C7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3" y="2375990"/>
            <a:ext cx="628328" cy="6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40325B2C-92A9-3DE2-8F7D-8CBB994E5DA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8362357" y="4460622"/>
            <a:ext cx="1362842" cy="2397378"/>
          </a:xfrm>
          <a:prstGeom prst="rect">
            <a:avLst/>
          </a:prstGeom>
        </p:spPr>
      </p:pic>
      <p:pic>
        <p:nvPicPr>
          <p:cNvPr id="14" name="Picture 20" descr="Free basketball ball sport vector">
            <a:extLst>
              <a:ext uri="{FF2B5EF4-FFF2-40B4-BE49-F238E27FC236}">
                <a16:creationId xmlns:a16="http://schemas.microsoft.com/office/drawing/2014/main" id="{198A2212-6E23-6FD8-B17F-7204728D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728" y="6043945"/>
            <a:ext cx="628328" cy="6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43D5375-A33A-9B5B-8B88-83A6B0FBD8A1}"/>
              </a:ext>
            </a:extLst>
          </p:cNvPr>
          <p:cNvSpPr/>
          <p:nvPr/>
        </p:nvSpPr>
        <p:spPr>
          <a:xfrm>
            <a:off x="10147264" y="4910248"/>
            <a:ext cx="1777373" cy="1753622"/>
          </a:xfrm>
          <a:prstGeom prst="cloudCallout">
            <a:avLst>
              <a:gd name="adj1" fmla="val -87404"/>
              <a:gd name="adj2" fmla="val -56123"/>
            </a:avLst>
          </a:prstGeom>
          <a:noFill/>
          <a:ln>
            <a:solidFill>
              <a:srgbClr val="29C1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22" descr="Free wristwatch watch wrist watch vector">
            <a:extLst>
              <a:ext uri="{FF2B5EF4-FFF2-40B4-BE49-F238E27FC236}">
                <a16:creationId xmlns:a16="http://schemas.microsoft.com/office/drawing/2014/main" id="{501DD35D-0A86-783D-9B01-0A1A0300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85" y="5193824"/>
            <a:ext cx="500680" cy="97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620251" y="1681063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9" y="286178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latin typeface="Century Gothic" panose="020B0502020202020204" pitchFamily="34" charset="0"/>
              <a:hlinkClick r:id="" action="ppaction://noaction">
                <a:snd r:embed="rId5" name="T1_W9_1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846364" y="1718440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4" name="TextBox 3">
            <a:hlinkClick r:id="" action="ppaction://noaction">
              <a:snd r:embed="rId7" name="T1_W9_16.2.wav"/>
            </a:hlinkClick>
            <a:extLst>
              <a:ext uri="{FF2B5EF4-FFF2-40B4-BE49-F238E27FC236}">
                <a16:creationId xmlns:a16="http://schemas.microsoft.com/office/drawing/2014/main" id="{E1D59A62-6A13-4DC1-AE4B-AE171A2FCFAF}"/>
              </a:ext>
            </a:extLst>
          </p:cNvPr>
          <p:cNvSpPr txBox="1"/>
          <p:nvPr/>
        </p:nvSpPr>
        <p:spPr>
          <a:xfrm>
            <a:off x="9167751" y="6360168"/>
            <a:ext cx="29332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bald!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See you soon!</a:t>
            </a:r>
          </a:p>
        </p:txBody>
      </p:sp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1E64C052-8A72-DA48-7AA2-C6AA79878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564" y="3345134"/>
            <a:ext cx="1350962" cy="13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EE0B19-BE04-4025-9E74-BB21397C3B5B}"/>
              </a:ext>
            </a:extLst>
          </p:cNvPr>
          <p:cNvSpPr/>
          <p:nvPr/>
        </p:nvSpPr>
        <p:spPr>
          <a:xfrm>
            <a:off x="192453" y="1690062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854" y="0"/>
            <a:ext cx="2237996" cy="582075"/>
          </a:xfrm>
        </p:spPr>
        <p:txBody>
          <a:bodyPr>
            <a:normAutofit/>
          </a:bodyPr>
          <a:lstStyle/>
          <a:p>
            <a:r>
              <a:rPr lang="en-GB" sz="800" b="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5" name="T1_W9_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213834" y="78396"/>
            <a:ext cx="509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383420" y="1690062"/>
            <a:ext cx="78723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Ich bin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Du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</p:txBody>
      </p:sp>
      <p:pic>
        <p:nvPicPr>
          <p:cNvPr id="3" name="hallo song">
            <a:hlinkClick r:id="" action="ppaction://media"/>
            <a:extLst>
              <a:ext uri="{FF2B5EF4-FFF2-40B4-BE49-F238E27FC236}">
                <a16:creationId xmlns:a16="http://schemas.microsoft.com/office/drawing/2014/main" id="{C0F23219-276C-EFB5-7916-9792941B7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35" y="2770806"/>
            <a:ext cx="1316385" cy="13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596792" y="423830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9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FC35-C483-4E72-89F0-18991BC33116}"/>
              </a:ext>
            </a:extLst>
          </p:cNvPr>
          <p:cNvSpPr txBox="1"/>
          <p:nvPr/>
        </p:nvSpPr>
        <p:spPr>
          <a:xfrm>
            <a:off x="4761644" y="3812525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[world]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1_W9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5052291" y="4185878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25" y="1810698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4779" y="5912405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6393" y="5829145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4AFDB4-0AA7-4106-A3CE-1CB6A2EE849F}"/>
              </a:ext>
            </a:extLst>
          </p:cNvPr>
          <p:cNvSpPr txBox="1"/>
          <p:nvPr/>
        </p:nvSpPr>
        <p:spPr>
          <a:xfrm>
            <a:off x="5297811" y="3692660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[world]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89E13-E7C8-4D28-BE85-6C55205C247B}"/>
              </a:ext>
            </a:extLst>
          </p:cNvPr>
          <p:cNvSpPr txBox="1"/>
          <p:nvPr/>
        </p:nvSpPr>
        <p:spPr>
          <a:xfrm>
            <a:off x="1263731" y="5681572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[true]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64BC2-CDC6-4A32-A662-05A595C0BE8C}"/>
              </a:ext>
            </a:extLst>
          </p:cNvPr>
          <p:cNvSpPr txBox="1"/>
          <p:nvPr/>
        </p:nvSpPr>
        <p:spPr>
          <a:xfrm>
            <a:off x="8120904" y="5486487"/>
            <a:ext cx="298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[to win, winning]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2239B2-FA7A-4021-B98D-08644FF5B850}"/>
              </a:ext>
            </a:extLst>
          </p:cNvPr>
          <p:cNvSpPr txBox="1"/>
          <p:nvPr/>
        </p:nvSpPr>
        <p:spPr>
          <a:xfrm>
            <a:off x="9628336" y="2465728"/>
            <a:ext cx="198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[answer]</a:t>
            </a:r>
          </a:p>
        </p:txBody>
      </p:sp>
    </p:spTree>
    <p:extLst>
      <p:ext uri="{BB962C8B-B14F-4D97-AF65-F5344CB8AC3E}">
        <p14:creationId xmlns:p14="http://schemas.microsoft.com/office/powerpoint/2010/main" val="33292675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247B2575-3847-298E-983F-9D7CECE7D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5" y="1198891"/>
            <a:ext cx="2312208" cy="4661247"/>
          </a:xfrm>
          <a:prstGeom prst="rect">
            <a:avLst/>
          </a:prstGeom>
        </p:spPr>
      </p:pic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dialogue with a partner.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898842" y="541103"/>
            <a:ext cx="941126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and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are helping at a second-hand sale.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5" name="T1_W9_5.1.wav"/>
            </a:hlinkClick>
            <a:extLst>
              <a:ext uri="{FF2B5EF4-FFF2-40B4-BE49-F238E27FC236}">
                <a16:creationId xmlns:a16="http://schemas.microsoft.com/office/drawing/2014/main" id="{4A86FD73-90B6-34DD-03FE-016FACEA2FCB}"/>
              </a:ext>
            </a:extLst>
          </p:cNvPr>
          <p:cNvSpPr/>
          <p:nvPr/>
        </p:nvSpPr>
        <p:spPr>
          <a:xfrm>
            <a:off x="4032521" y="1536830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Hallo!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hlinkClick r:id="" action="ppaction://noaction">
              <a:snd r:embed="rId6" name="T1_W9_5.2.wav"/>
            </a:hlinkClick>
            <a:extLst>
              <a:ext uri="{FF2B5EF4-FFF2-40B4-BE49-F238E27FC236}">
                <a16:creationId xmlns:a16="http://schemas.microsoft.com/office/drawing/2014/main" id="{69FD578F-180F-78CF-0A7C-B15939343E58}"/>
              </a:ext>
            </a:extLst>
          </p:cNvPr>
          <p:cNvSpPr/>
          <p:nvPr/>
        </p:nvSpPr>
        <p:spPr>
          <a:xfrm>
            <a:off x="7238768" y="2288498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Gut!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ie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Jacke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Speech Bubble: Rectangle with Corners Rounded 29">
            <a:hlinkClick r:id="" action="ppaction://noaction">
              <a:snd r:embed="rId7" name="T1_W9_5.3.wav"/>
            </a:hlinkClick>
            <a:extLst>
              <a:ext uri="{FF2B5EF4-FFF2-40B4-BE49-F238E27FC236}">
                <a16:creationId xmlns:a16="http://schemas.microsoft.com/office/drawing/2014/main" id="{517A1E7D-F0CC-B5E5-EF81-37E31C4EA6E4}"/>
              </a:ext>
            </a:extLst>
          </p:cNvPr>
          <p:cNvSpPr/>
          <p:nvPr/>
        </p:nvSpPr>
        <p:spPr>
          <a:xfrm>
            <a:off x="4032520" y="3162256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Jacke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eiß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und sch</a:t>
            </a:r>
            <a:r>
              <a:rPr lang="en-GB" sz="2400" b="1" dirty="0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arz.</a:t>
            </a:r>
          </a:p>
        </p:txBody>
      </p:sp>
      <p:sp>
        <p:nvSpPr>
          <p:cNvPr id="31" name="Speech Bubble: Rectangle with Corners Rounded 30">
            <a:hlinkClick r:id="" action="ppaction://noaction">
              <a:snd r:embed="rId8" name="T1_W9_5.5.wav"/>
            </a:hlinkClick>
            <a:extLst>
              <a:ext uri="{FF2B5EF4-FFF2-40B4-BE49-F238E27FC236}">
                <a16:creationId xmlns:a16="http://schemas.microsoft.com/office/drawing/2014/main" id="{E126BA58-24EE-DCA3-12AB-5559304CBB9F}"/>
              </a:ext>
            </a:extLst>
          </p:cNvPr>
          <p:cNvSpPr/>
          <p:nvPr/>
        </p:nvSpPr>
        <p:spPr>
          <a:xfrm>
            <a:off x="4061524" y="4732075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Ja, das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ahr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32" name="Speech Bubble: Rectangle with Corners Rounded 31">
            <a:hlinkClick r:id="" action="ppaction://noaction">
              <a:snd r:embed="rId9" name="T1_W9_5.4.wav"/>
            </a:hlinkClick>
            <a:extLst>
              <a:ext uri="{FF2B5EF4-FFF2-40B4-BE49-F238E27FC236}">
                <a16:creationId xmlns:a16="http://schemas.microsoft.com/office/drawing/2014/main" id="{91D2BAE5-B118-3E2C-0C15-71EF620F6081}"/>
              </a:ext>
            </a:extLst>
          </p:cNvPr>
          <p:cNvSpPr/>
          <p:nvPr/>
        </p:nvSpPr>
        <p:spPr>
          <a:xfrm>
            <a:off x="7409456" y="3730673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Farbe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eiß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underbar!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Speech Bubble: Rectangle with Corners Rounded 32">
            <a:hlinkClick r:id="" action="ppaction://noaction">
              <a:snd r:embed="rId10" name="T1_W9_5.6.wav"/>
            </a:hlinkClick>
            <a:extLst>
              <a:ext uri="{FF2B5EF4-FFF2-40B4-BE49-F238E27FC236}">
                <a16:creationId xmlns:a16="http://schemas.microsoft.com/office/drawing/2014/main" id="{32156ED5-3CC4-6925-E2D0-5380AC84EADA}"/>
              </a:ext>
            </a:extLst>
          </p:cNvPr>
          <p:cNvSpPr/>
          <p:nvPr/>
        </p:nvSpPr>
        <p:spPr>
          <a:xfrm>
            <a:off x="7382841" y="5457563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Auf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/>
              </a:rPr>
              <a:t>W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iedersehen!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Free table desk coffee table vector">
            <a:extLst>
              <a:ext uri="{FF2B5EF4-FFF2-40B4-BE49-F238E27FC236}">
                <a16:creationId xmlns:a16="http://schemas.microsoft.com/office/drawing/2014/main" id="{639D80C8-3328-2688-3BE2-2F06897C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853" y="3956581"/>
            <a:ext cx="4627418" cy="36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garage sale jumble sale car boot sale vector">
            <a:extLst>
              <a:ext uri="{FF2B5EF4-FFF2-40B4-BE49-F238E27FC236}">
                <a16:creationId xmlns:a16="http://schemas.microsoft.com/office/drawing/2014/main" id="{44DDF9C9-4A2F-BDE5-29A3-3B275953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0547" y1="36667" x2="20547" y2="36667"/>
                        <a14:foregroundMark x1="23594" y1="36806" x2="23828" y2="36806"/>
                        <a14:foregroundMark x1="20000" y1="42639" x2="20000" y2="42639"/>
                        <a14:foregroundMark x1="21172" y1="46389" x2="22344" y2="36806"/>
                        <a14:foregroundMark x1="22344" y1="36806" x2="22422" y2="36667"/>
                        <a14:foregroundMark x1="30547" y1="44861" x2="28438" y2="40278"/>
                        <a14:foregroundMark x1="17031" y1="58611" x2="17031" y2="58611"/>
                        <a14:foregroundMark x1="18047" y1="56806" x2="18047" y2="56806"/>
                        <a14:foregroundMark x1="15625" y1="42361" x2="15625" y2="42361"/>
                        <a14:foregroundMark x1="22109" y1="33750" x2="22109" y2="33750"/>
                        <a14:foregroundMark x1="20469" y1="34306" x2="20469" y2="34306"/>
                        <a14:foregroundMark x1="20000" y1="34444" x2="20000" y2="34444"/>
                        <a14:foregroundMark x1="19609" y1="34861" x2="19609" y2="34861"/>
                        <a14:foregroundMark x1="19219" y1="35000" x2="19219" y2="35000"/>
                        <a14:foregroundMark x1="18359" y1="35833" x2="18359" y2="35833"/>
                        <a14:foregroundMark x1="17656" y1="57222" x2="17656" y2="57222"/>
                        <a14:foregroundMark x1="19531" y1="61806" x2="19531" y2="61806"/>
                        <a14:foregroundMark x1="19219" y1="58611" x2="16953" y2="50972"/>
                        <a14:foregroundMark x1="67813" y1="78333" x2="67813" y2="78333"/>
                        <a14:foregroundMark x1="63438" y1="79722" x2="63438" y2="79722"/>
                        <a14:foregroundMark x1="61328" y1="77917" x2="61328" y2="77917"/>
                        <a14:foregroundMark x1="60078" y1="76944" x2="60078" y2="76944"/>
                        <a14:foregroundMark x1="59297" y1="76667" x2="59297" y2="76667"/>
                        <a14:foregroundMark x1="58906" y1="76250" x2="58906" y2="76250"/>
                        <a14:foregroundMark x1="57969" y1="75972" x2="57969" y2="75972"/>
                        <a14:foregroundMark x1="58906" y1="72778" x2="58906" y2="72778"/>
                        <a14:foregroundMark x1="60625" y1="74167" x2="60625" y2="74167"/>
                        <a14:foregroundMark x1="61250" y1="73889" x2="66563" y2="75556"/>
                        <a14:foregroundMark x1="67578" y1="77639" x2="63594" y2="72500"/>
                        <a14:foregroundMark x1="63594" y1="72500" x2="62813" y2="70556"/>
                        <a14:foregroundMark x1="62891" y1="81667" x2="64219" y2="80694"/>
                        <a14:foregroundMark x1="62500" y1="81667" x2="61328" y2="80556"/>
                        <a14:foregroundMark x1="58672" y1="78056" x2="57188" y2="76944"/>
                        <a14:foregroundMark x1="68594" y1="30139" x2="68594" y2="30139"/>
                        <a14:foregroundMark x1="68828" y1="30000" x2="69766" y2="24306"/>
                        <a14:foregroundMark x1="70000" y1="20694" x2="70000" y2="20694"/>
                        <a14:foregroundMark x1="75859" y1="28056" x2="75859" y2="28056"/>
                        <a14:foregroundMark x1="75313" y1="28056" x2="75313" y2="28056"/>
                        <a14:foregroundMark x1="75938" y1="26250" x2="75938" y2="26250"/>
                        <a14:foregroundMark x1="76406" y1="26389" x2="76406" y2="26389"/>
                        <a14:foregroundMark x1="77109" y1="27639" x2="77109" y2="2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3" y="3082824"/>
            <a:ext cx="3747146" cy="21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cartoon of a person wearing blue pants&#10;&#10;Description automatically generated with low confidence">
            <a:extLst>
              <a:ext uri="{FF2B5EF4-FFF2-40B4-BE49-F238E27FC236}">
                <a16:creationId xmlns:a16="http://schemas.microsoft.com/office/drawing/2014/main" id="{ED9B96B1-2717-A0C6-7C32-9117E0D021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00" y="2079878"/>
            <a:ext cx="1391653" cy="44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1605737" y="269169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6671983" y="2623085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6872656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1688033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7" name="T1_W9_6.1.wav"/>
            </a:hlinkClick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hlinkClick r:id="" action="ppaction://noaction">
              <a:snd r:embed="rId7" name="T1_W9_6.1.wav"/>
            </a:hlinkClick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9285413B-C64A-1D45-E340-AD5D355C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7" y="1092689"/>
            <a:ext cx="1550486" cy="1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ok closed black vector">
            <a:extLst>
              <a:ext uri="{FF2B5EF4-FFF2-40B4-BE49-F238E27FC236}">
                <a16:creationId xmlns:a16="http://schemas.microsoft.com/office/drawing/2014/main" id="{9EE165FE-9C1B-B0C5-F394-AD9825D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9" y="859536"/>
            <a:ext cx="2142919" cy="18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iger head grin vector">
            <a:extLst>
              <a:ext uri="{FF2B5EF4-FFF2-40B4-BE49-F238E27FC236}">
                <a16:creationId xmlns:a16="http://schemas.microsoft.com/office/drawing/2014/main" id="{27BCF4DC-2817-35E7-839C-97E7E7A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06" y="3914596"/>
            <a:ext cx="2127059" cy="20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affe animal wild vector">
            <a:extLst>
              <a:ext uri="{FF2B5EF4-FFF2-40B4-BE49-F238E27FC236}">
                <a16:creationId xmlns:a16="http://schemas.microsoft.com/office/drawing/2014/main" id="{640C87CE-F312-45C0-6A32-84680C14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2639007" y="3577594"/>
            <a:ext cx="1371180" cy="2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D5505B-1EC6-3A65-08AF-F79ED75377E3}"/>
              </a:ext>
            </a:extLst>
          </p:cNvPr>
          <p:cNvSpPr txBox="1"/>
          <p:nvPr/>
        </p:nvSpPr>
        <p:spPr>
          <a:xfrm>
            <a:off x="1772696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</a:t>
            </a:r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9CEB-4D69-A56C-9A92-607573B10BB3}"/>
              </a:ext>
            </a:extLst>
          </p:cNvPr>
          <p:cNvSpPr txBox="1"/>
          <p:nvPr/>
        </p:nvSpPr>
        <p:spPr>
          <a:xfrm>
            <a:off x="6191369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7EE677-4819-98D9-CBEF-0611EF04AB17}"/>
              </a:ext>
            </a:extLst>
          </p:cNvPr>
          <p:cNvSpPr txBox="1"/>
          <p:nvPr/>
        </p:nvSpPr>
        <p:spPr>
          <a:xfrm>
            <a:off x="1940591" y="4599239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long</a:t>
            </a:r>
            <a:endParaRPr lang="en-GB" sz="2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969B7-4E49-076C-2C34-E4F4C61B60AE}"/>
              </a:ext>
            </a:extLst>
          </p:cNvPr>
          <p:cNvSpPr txBox="1"/>
          <p:nvPr/>
        </p:nvSpPr>
        <p:spPr>
          <a:xfrm>
            <a:off x="6122651" y="4592407"/>
            <a:ext cx="150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600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hlinkClick r:id="" action="ppaction://noaction">
              <a:snd r:embed="rId3" name="T1_W9_6.2.wav"/>
            </a:hlinkClick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1605737" y="269169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hlinkClick r:id="" action="ppaction://noaction">
              <a:snd r:embed="rId4" name="T1_W9_6.3.wav"/>
            </a:hlinkClick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6671983" y="2623085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">
            <a:hlinkClick r:id="" action="ppaction://noaction">
              <a:snd r:embed="rId5" name="T1_W9_6.5.wav"/>
            </a:hlinkClick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6872656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hlinkClick r:id="" action="ppaction://noaction">
              <a:snd r:embed="rId6" name="T1_W9_6.4.wav"/>
            </a:hlinkClick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1688033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7" name="T1_W9_6.1.wav"/>
            </a:hlinkClick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hlinkClick r:id="" action="ppaction://noaction">
              <a:snd r:embed="rId7" name="T1_W9_6.1.wav"/>
            </a:hlinkClick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9285413B-C64A-1D45-E340-AD5D355C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7" y="1092689"/>
            <a:ext cx="1550486" cy="1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ok closed black vector">
            <a:extLst>
              <a:ext uri="{FF2B5EF4-FFF2-40B4-BE49-F238E27FC236}">
                <a16:creationId xmlns:a16="http://schemas.microsoft.com/office/drawing/2014/main" id="{9EE165FE-9C1B-B0C5-F394-AD9825D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9" y="859536"/>
            <a:ext cx="2142919" cy="18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iger head grin vector">
            <a:extLst>
              <a:ext uri="{FF2B5EF4-FFF2-40B4-BE49-F238E27FC236}">
                <a16:creationId xmlns:a16="http://schemas.microsoft.com/office/drawing/2014/main" id="{27BCF4DC-2817-35E7-839C-97E7E7A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06" y="3914596"/>
            <a:ext cx="2127059" cy="20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affe animal wild vector">
            <a:extLst>
              <a:ext uri="{FF2B5EF4-FFF2-40B4-BE49-F238E27FC236}">
                <a16:creationId xmlns:a16="http://schemas.microsoft.com/office/drawing/2014/main" id="{640C87CE-F312-45C0-6A32-84680C14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2639007" y="3577594"/>
            <a:ext cx="1371180" cy="2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D5505B-1EC6-3A65-08AF-F79ED75377E3}"/>
              </a:ext>
            </a:extLst>
          </p:cNvPr>
          <p:cNvSpPr txBox="1"/>
          <p:nvPr/>
        </p:nvSpPr>
        <p:spPr>
          <a:xfrm>
            <a:off x="1772696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</a:t>
            </a:r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9CEB-4D69-A56C-9A92-607573B10BB3}"/>
              </a:ext>
            </a:extLst>
          </p:cNvPr>
          <p:cNvSpPr txBox="1"/>
          <p:nvPr/>
        </p:nvSpPr>
        <p:spPr>
          <a:xfrm>
            <a:off x="6191369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7EE677-4819-98D9-CBEF-0611EF04AB17}"/>
              </a:ext>
            </a:extLst>
          </p:cNvPr>
          <p:cNvSpPr txBox="1"/>
          <p:nvPr/>
        </p:nvSpPr>
        <p:spPr>
          <a:xfrm>
            <a:off x="1940591" y="4599239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long</a:t>
            </a:r>
            <a:endParaRPr lang="en-GB" sz="2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969B7-4E49-076C-2C34-E4F4C61B60AE}"/>
              </a:ext>
            </a:extLst>
          </p:cNvPr>
          <p:cNvSpPr txBox="1"/>
          <p:nvPr/>
        </p:nvSpPr>
        <p:spPr>
          <a:xfrm>
            <a:off x="6122651" y="4592407"/>
            <a:ext cx="150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32510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1605737" y="269169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6671983" y="2623085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6872656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1688033" y="588575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7" name="T1_W9_6.1.wav"/>
            </a:hlinkClick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hlinkClick r:id="" action="ppaction://noaction">
              <a:snd r:embed="rId7" name="T1_W9_6.1.wav"/>
            </a:hlinkClick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9285413B-C64A-1D45-E340-AD5D355C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7" y="1092689"/>
            <a:ext cx="1550486" cy="1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ok closed black vector">
            <a:extLst>
              <a:ext uri="{FF2B5EF4-FFF2-40B4-BE49-F238E27FC236}">
                <a16:creationId xmlns:a16="http://schemas.microsoft.com/office/drawing/2014/main" id="{9EE165FE-9C1B-B0C5-F394-AD9825D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9" y="859536"/>
            <a:ext cx="2142919" cy="18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tiger head grin vector">
            <a:extLst>
              <a:ext uri="{FF2B5EF4-FFF2-40B4-BE49-F238E27FC236}">
                <a16:creationId xmlns:a16="http://schemas.microsoft.com/office/drawing/2014/main" id="{27BCF4DC-2817-35E7-839C-97E7E7A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06" y="3914596"/>
            <a:ext cx="2127059" cy="20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affe animal wild vector">
            <a:extLst>
              <a:ext uri="{FF2B5EF4-FFF2-40B4-BE49-F238E27FC236}">
                <a16:creationId xmlns:a16="http://schemas.microsoft.com/office/drawing/2014/main" id="{640C87CE-F312-45C0-6A32-84680C14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1" t="1" b="49145"/>
          <a:stretch/>
        </p:blipFill>
        <p:spPr bwMode="auto">
          <a:xfrm>
            <a:off x="2639007" y="3577594"/>
            <a:ext cx="1371180" cy="2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D5505B-1EC6-3A65-08AF-F79ED75377E3}"/>
              </a:ext>
            </a:extLst>
          </p:cNvPr>
          <p:cNvSpPr txBox="1"/>
          <p:nvPr/>
        </p:nvSpPr>
        <p:spPr>
          <a:xfrm>
            <a:off x="1772696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</a:t>
            </a:r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9CEB-4D69-A56C-9A92-607573B10BB3}"/>
              </a:ext>
            </a:extLst>
          </p:cNvPr>
          <p:cNvSpPr txBox="1"/>
          <p:nvPr/>
        </p:nvSpPr>
        <p:spPr>
          <a:xfrm>
            <a:off x="6191369" y="1734487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7EE677-4819-98D9-CBEF-0611EF04AB17}"/>
              </a:ext>
            </a:extLst>
          </p:cNvPr>
          <p:cNvSpPr txBox="1"/>
          <p:nvPr/>
        </p:nvSpPr>
        <p:spPr>
          <a:xfrm>
            <a:off x="1940591" y="4599239"/>
            <a:ext cx="12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long</a:t>
            </a:r>
            <a:endParaRPr lang="en-GB" sz="2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969B7-4E49-076C-2C34-E4F4C61B60AE}"/>
              </a:ext>
            </a:extLst>
          </p:cNvPr>
          <p:cNvSpPr txBox="1"/>
          <p:nvPr/>
        </p:nvSpPr>
        <p:spPr>
          <a:xfrm>
            <a:off x="6122651" y="4592407"/>
            <a:ext cx="150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33924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  <p:bldP spid="14" grpId="0"/>
      <p:bldP spid="14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0710" y="121986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an adjective or adverb to mean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054993" y="227361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071236" y="2997585"/>
            <a:ext cx="29514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8"/>
          <a:stretch/>
        </p:blipFill>
        <p:spPr>
          <a:xfrm>
            <a:off x="634966" y="2957678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[1/2]</a:t>
            </a:r>
            <a:endParaRPr lang="en-GB" sz="3600" dirty="0"/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id="{3EDEABA0-BED6-4D47-BED6-1543B5DBCD80}"/>
              </a:ext>
            </a:extLst>
          </p:cNvPr>
          <p:cNvSpPr/>
          <p:nvPr/>
        </p:nvSpPr>
        <p:spPr>
          <a:xfrm>
            <a:off x="6273990" y="2290098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7" name="CustomShape 9">
            <a:extLst>
              <a:ext uri="{FF2B5EF4-FFF2-40B4-BE49-F238E27FC236}">
                <a16:creationId xmlns:a16="http://schemas.microsoft.com/office/drawing/2014/main" id="{AEB41F79-DAFB-4F80-8B35-4F34F83FD2C7}"/>
              </a:ext>
            </a:extLst>
          </p:cNvPr>
          <p:cNvSpPr/>
          <p:nvPr/>
        </p:nvSpPr>
        <p:spPr>
          <a:xfrm>
            <a:off x="6273990" y="2977554"/>
            <a:ext cx="3267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B3F26E8E-22E4-48D6-90FB-712B34A4D8F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816660" y="299776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1" name="CustomShape 8">
            <a:extLst>
              <a:ext uri="{FF2B5EF4-FFF2-40B4-BE49-F238E27FC236}">
                <a16:creationId xmlns:a16="http://schemas.microsoft.com/office/drawing/2014/main" id="{C9EE4F8B-0A95-47D8-B6CD-9D3E3F310F67}"/>
              </a:ext>
            </a:extLst>
          </p:cNvPr>
          <p:cNvSpPr/>
          <p:nvPr/>
        </p:nvSpPr>
        <p:spPr>
          <a:xfrm>
            <a:off x="1057903" y="4361907"/>
            <a:ext cx="422316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Person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grün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2" name="CustomShape 9">
            <a:extLst>
              <a:ext uri="{FF2B5EF4-FFF2-40B4-BE49-F238E27FC236}">
                <a16:creationId xmlns:a16="http://schemas.microsoft.com/office/drawing/2014/main" id="{12AC466E-9A92-4214-A15D-11E3EDBB0C80}"/>
              </a:ext>
            </a:extLst>
          </p:cNvPr>
          <p:cNvSpPr/>
          <p:nvPr/>
        </p:nvSpPr>
        <p:spPr>
          <a:xfrm>
            <a:off x="1055871" y="5137462"/>
            <a:ext cx="4077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person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is green.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97CA182F-E206-4B50-88D1-D6AA573035A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34966" y="509372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F68B0249-E538-44DB-9F37-E9F6BD10F1BC}"/>
              </a:ext>
            </a:extLst>
          </p:cNvPr>
          <p:cNvSpPr/>
          <p:nvPr/>
        </p:nvSpPr>
        <p:spPr>
          <a:xfrm>
            <a:off x="6206561" y="4390763"/>
            <a:ext cx="49262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Person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grün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601190AF-C5D6-4D0B-B58B-8D351302C723}"/>
              </a:ext>
            </a:extLst>
          </p:cNvPr>
          <p:cNvSpPr/>
          <p:nvPr/>
        </p:nvSpPr>
        <p:spPr>
          <a:xfrm>
            <a:off x="6236652" y="5136089"/>
            <a:ext cx="497251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person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green.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F5B1D059-F811-4E0F-B6A3-194DA9427A8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832965" y="5105972"/>
            <a:ext cx="436270" cy="518041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F8E193-776C-4418-A10C-1CD6448F49AA}"/>
              </a:ext>
            </a:extLst>
          </p:cNvPr>
          <p:cNvGrpSpPr/>
          <p:nvPr/>
        </p:nvGrpSpPr>
        <p:grpSpPr>
          <a:xfrm>
            <a:off x="3722593" y="2350975"/>
            <a:ext cx="918520" cy="945556"/>
            <a:chOff x="3547158" y="2103807"/>
            <a:chExt cx="918520" cy="945556"/>
          </a:xfrm>
        </p:grpSpPr>
        <p:pic>
          <p:nvPicPr>
            <p:cNvPr id="99" name="Google Shape;180;p8"/>
            <p:cNvPicPr/>
            <p:nvPr/>
          </p:nvPicPr>
          <p:blipFill>
            <a:blip r:embed="rId9"/>
            <a:stretch/>
          </p:blipFill>
          <p:spPr>
            <a:xfrm>
              <a:off x="3547158" y="2103807"/>
              <a:ext cx="436270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D5A712-B220-4229-AE70-3728934A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08" y="2240217"/>
              <a:ext cx="436270" cy="69716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A3300-0098-47D0-A005-C29FF1E7492E}"/>
              </a:ext>
            </a:extLst>
          </p:cNvPr>
          <p:cNvGrpSpPr/>
          <p:nvPr/>
        </p:nvGrpSpPr>
        <p:grpSpPr>
          <a:xfrm>
            <a:off x="10000825" y="2330216"/>
            <a:ext cx="1196959" cy="973713"/>
            <a:chOff x="9907009" y="2114061"/>
            <a:chExt cx="1196959" cy="973713"/>
          </a:xfrm>
        </p:grpSpPr>
        <p:pic>
          <p:nvPicPr>
            <p:cNvPr id="28" name="Google Shape;180;p8">
              <a:extLst>
                <a:ext uri="{FF2B5EF4-FFF2-40B4-BE49-F238E27FC236}">
                  <a16:creationId xmlns:a16="http://schemas.microsoft.com/office/drawing/2014/main" id="{8812DEB3-8131-4A52-8CB3-06B008D86B9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9907009" y="2114061"/>
              <a:ext cx="424309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83A29D42-E9AC-4C9B-92C9-38FE0230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577" y="2350975"/>
              <a:ext cx="436270" cy="697160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BEB98FA-0F47-4ED3-9B8F-5C8F4CD3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726" y="2569734"/>
              <a:ext cx="454242" cy="51804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0F2D32-3C1D-5637-AF08-299F0B7EB6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20" y="4316363"/>
            <a:ext cx="647700" cy="1295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655D9-1ACE-B913-4AA4-917AF3843F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28" y="4261103"/>
            <a:ext cx="647700" cy="129540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ADC4C172-EB0B-4C92-84F9-037C82FA69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68" y="5093722"/>
            <a:ext cx="513431" cy="5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32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26" grpId="0"/>
      <p:bldP spid="27" grpId="0"/>
      <p:bldP spid="31" grpId="0"/>
      <p:bldP spid="32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1809</Words>
  <Application>Microsoft Office PowerPoint</Application>
  <PresentationFormat>Widescreen</PresentationFormat>
  <Paragraphs>276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singen</vt:lpstr>
      <vt:lpstr>aussprechen</vt:lpstr>
      <vt:lpstr>aussprechen</vt:lpstr>
      <vt:lpstr>aussprechen</vt:lpstr>
      <vt:lpstr>Vokabeln</vt:lpstr>
      <vt:lpstr>Vokabeln</vt:lpstr>
      <vt:lpstr>Vokabeln</vt:lpstr>
      <vt:lpstr>Nicht (not) [1/2]</vt:lpstr>
      <vt:lpstr>lesen</vt:lpstr>
      <vt:lpstr>Nicht (not) [2/2]</vt:lpstr>
      <vt:lpstr>hören</vt:lpstr>
      <vt:lpstr>Hör zu.  Dann sing mit!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2023-07-20T13:46:20Z</dcterms:modified>
</cp:coreProperties>
</file>