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75" r:id="rId5"/>
    <p:sldId id="926" r:id="rId6"/>
    <p:sldId id="927" r:id="rId7"/>
    <p:sldId id="298" r:id="rId8"/>
    <p:sldId id="929" r:id="rId9"/>
    <p:sldId id="930" r:id="rId10"/>
    <p:sldId id="931" r:id="rId11"/>
    <p:sldId id="965" r:id="rId12"/>
    <p:sldId id="966" r:id="rId13"/>
    <p:sldId id="967" r:id="rId14"/>
    <p:sldId id="279" r:id="rId15"/>
    <p:sldId id="961" r:id="rId16"/>
    <p:sldId id="963" r:id="rId17"/>
    <p:sldId id="964" r:id="rId18"/>
    <p:sldId id="300" r:id="rId19"/>
    <p:sldId id="94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4AF"/>
    <a:srgbClr val="FFD10D"/>
    <a:srgbClr val="FF0066"/>
    <a:srgbClr val="FFFFCC"/>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834751-F372-4FB0-9719-947298380F98}" v="28" dt="2024-01-09T10:59:22.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91" autoAdjust="0"/>
  </p:normalViewPr>
  <p:slideViewPr>
    <p:cSldViewPr snapToGrid="0">
      <p:cViewPr varScale="1">
        <p:scale>
          <a:sx n="79" d="100"/>
          <a:sy n="79" d="100"/>
        </p:scale>
        <p:origin x="7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DF834751-F372-4FB0-9719-947298380F98}"/>
    <pc:docChg chg="modSld">
      <pc:chgData name="Charlotte Moss" userId="17b589c9-cb67-41ed-a894-f82ca12b573d" providerId="ADAL" clId="{DF834751-F372-4FB0-9719-947298380F98}" dt="2024-01-09T10:59:22.589" v="27" actId="20577"/>
      <pc:docMkLst>
        <pc:docMk/>
      </pc:docMkLst>
      <pc:sldChg chg="modSp">
        <pc:chgData name="Charlotte Moss" userId="17b589c9-cb67-41ed-a894-f82ca12b573d" providerId="ADAL" clId="{DF834751-F372-4FB0-9719-947298380F98}" dt="2024-01-09T10:59:22.589" v="27" actId="20577"/>
        <pc:sldMkLst>
          <pc:docMk/>
          <pc:sldMk cId="3677282804" sldId="963"/>
        </pc:sldMkLst>
        <pc:spChg chg="mod">
          <ac:chgData name="Charlotte Moss" userId="17b589c9-cb67-41ed-a894-f82ca12b573d" providerId="ADAL" clId="{DF834751-F372-4FB0-9719-947298380F98}" dt="2024-01-09T10:59:16.468" v="8" actId="20577"/>
          <ac:spMkLst>
            <pc:docMk/>
            <pc:sldMk cId="3677282804" sldId="963"/>
            <ac:spMk id="7" creationId="{ED0B73CC-CC18-FB57-5DF2-81C3C3098620}"/>
          </ac:spMkLst>
        </pc:spChg>
        <pc:spChg chg="mod">
          <ac:chgData name="Charlotte Moss" userId="17b589c9-cb67-41ed-a894-f82ca12b573d" providerId="ADAL" clId="{DF834751-F372-4FB0-9719-947298380F98}" dt="2024-01-09T10:59:19.380" v="18" actId="20577"/>
          <ac:spMkLst>
            <pc:docMk/>
            <pc:sldMk cId="3677282804" sldId="963"/>
            <ac:spMk id="9" creationId="{73DD0A8E-0036-20FB-39B1-A27C0F8BBDFE}"/>
          </ac:spMkLst>
        </pc:spChg>
        <pc:spChg chg="mod">
          <ac:chgData name="Charlotte Moss" userId="17b589c9-cb67-41ed-a894-f82ca12b573d" providerId="ADAL" clId="{DF834751-F372-4FB0-9719-947298380F98}" dt="2024-01-09T10:59:22.589" v="27" actId="20577"/>
          <ac:spMkLst>
            <pc:docMk/>
            <pc:sldMk cId="3677282804" sldId="963"/>
            <ac:spMk id="14" creationId="{1B34B6D3-915D-8812-A762-7F07841F103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a:solidFill>
                  <a:srgbClr val="000000"/>
                </a:solidFill>
                <a:latin typeface="Calibri"/>
                <a:ea typeface="Calibri"/>
              </a:rPr>
              <a:t>Artwork by Steve Clarke. Pronoun pictures from NCELP (www.ncelp.org). All additional pictures selected from </a:t>
            </a:r>
            <a:r>
              <a:rPr lang="en-GB" sz="1200" b="0" strike="noStrike" spc="-1" err="1">
                <a:solidFill>
                  <a:srgbClr val="000000"/>
                </a:solidFill>
                <a:latin typeface="Calibri"/>
                <a:ea typeface="Calibri"/>
              </a:rPr>
              <a:t>Pixabay</a:t>
            </a:r>
            <a:r>
              <a:rPr lang="en-GB" sz="1200" b="0" strike="noStrike" spc="-1">
                <a:solidFill>
                  <a:srgbClr val="000000"/>
                </a:solidFill>
                <a:latin typeface="Calibri"/>
                <a:ea typeface="Calibri"/>
              </a:rPr>
              <a:t> and are available under a Creative Commons license, no</a:t>
            </a:r>
          </a:p>
          <a:p>
            <a:pPr marL="216000" indent="-216000">
              <a:lnSpc>
                <a:spcPct val="100000"/>
              </a:lnSpc>
            </a:pPr>
            <a:r>
              <a:rPr lang="en-GB" sz="1200" b="0" strike="noStrike" spc="-1">
                <a:solidFill>
                  <a:srgbClr val="000000"/>
                </a:solidFill>
                <a:latin typeface="Calibri"/>
                <a:ea typeface="Calibri"/>
              </a:rPr>
              <a:t>attribution required.</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2060"/>
                </a:solidFill>
                <a:latin typeface="Century Gothic"/>
                <a:ea typeface="Century Gothic"/>
              </a:rPr>
              <a:t>Phonics:  </a:t>
            </a:r>
            <a:r>
              <a:rPr lang="en-GB" sz="1200" b="0" strike="noStrike" spc="-1">
                <a:solidFill>
                  <a:srgbClr val="002060"/>
                </a:solidFill>
                <a:latin typeface="Century Gothic"/>
                <a:ea typeface="Century Gothic"/>
              </a:rPr>
              <a:t>[</a:t>
            </a:r>
            <a:r>
              <a:rPr lang="en-GB" sz="1200" b="0" strike="noStrike" spc="-1" err="1">
                <a:solidFill>
                  <a:srgbClr val="002060"/>
                </a:solidFill>
                <a:latin typeface="Century Gothic"/>
                <a:ea typeface="Century Gothic"/>
              </a:rPr>
              <a:t>th</a:t>
            </a:r>
            <a:r>
              <a:rPr lang="en-GB" sz="1200" b="0" strike="noStrike" spc="-1">
                <a:solidFill>
                  <a:srgbClr val="002060"/>
                </a:solidFill>
                <a:latin typeface="Century Gothic"/>
                <a:ea typeface="Century Gothic"/>
              </a:rPr>
              <a:t>] </a:t>
            </a:r>
            <a:r>
              <a:rPr lang="en-GB" sz="1200" b="1" strike="noStrike" spc="-1" err="1">
                <a:solidFill>
                  <a:srgbClr val="002060"/>
                </a:solidFill>
                <a:latin typeface="Century Gothic"/>
                <a:ea typeface="Century Gothic"/>
              </a:rPr>
              <a:t>Theater</a:t>
            </a:r>
            <a:r>
              <a:rPr lang="en-GB" sz="1200" b="0" strike="noStrike" spc="-1">
                <a:solidFill>
                  <a:srgbClr val="002060"/>
                </a:solidFill>
                <a:latin typeface="Century Gothic"/>
                <a:ea typeface="Century Gothic"/>
              </a:rPr>
              <a:t> [1086] </a:t>
            </a:r>
            <a:r>
              <a:rPr lang="en-GB" sz="1200" b="1" strike="noStrike" spc="-1" err="1">
                <a:solidFill>
                  <a:srgbClr val="002060"/>
                </a:solidFill>
                <a:latin typeface="Century Gothic"/>
                <a:ea typeface="Century Gothic"/>
              </a:rPr>
              <a:t>Bibliothek</a:t>
            </a:r>
            <a:r>
              <a:rPr lang="en-GB" sz="1200" b="0" strike="noStrike" spc="-1">
                <a:solidFill>
                  <a:srgbClr val="002060"/>
                </a:solidFill>
                <a:latin typeface="Century Gothic"/>
                <a:ea typeface="Century Gothic"/>
              </a:rPr>
              <a:t> [2366] </a:t>
            </a:r>
            <a:r>
              <a:rPr lang="en-GB" sz="1200" b="1" strike="noStrike" spc="-1" err="1">
                <a:solidFill>
                  <a:srgbClr val="002060"/>
                </a:solidFill>
                <a:latin typeface="Century Gothic"/>
                <a:ea typeface="Century Gothic"/>
              </a:rPr>
              <a:t>Mathematik</a:t>
            </a:r>
            <a:r>
              <a:rPr lang="en-GB" sz="1200" b="1" strike="noStrike" spc="-1">
                <a:solidFill>
                  <a:srgbClr val="002060"/>
                </a:solidFill>
                <a:latin typeface="Century Gothic"/>
                <a:ea typeface="Century Gothic"/>
              </a:rPr>
              <a:t> </a:t>
            </a:r>
            <a:r>
              <a:rPr lang="en-GB" sz="1200" b="0" strike="noStrike" spc="-1">
                <a:solidFill>
                  <a:srgbClr val="002060"/>
                </a:solidFill>
                <a:latin typeface="Century Gothic"/>
                <a:ea typeface="Century Gothic"/>
              </a:rPr>
              <a:t>[1636]</a:t>
            </a:r>
          </a:p>
          <a:p>
            <a:pPr marL="216000" indent="-216000">
              <a:lnSpc>
                <a:spcPct val="100000"/>
              </a:lnSpc>
            </a:pPr>
            <a:endParaRPr lang="en-GB" sz="1200" b="1" i="0" strike="noStrike" spc="-1">
              <a:solidFill>
                <a:srgbClr val="002060"/>
              </a:solidFill>
              <a:latin typeface="Century Gothic"/>
              <a:ea typeface="Century Gothic"/>
            </a:endParaRPr>
          </a:p>
          <a:p>
            <a:pPr marL="216000" indent="-216000">
              <a:lnSpc>
                <a:spcPct val="100000"/>
              </a:lnSpc>
            </a:pPr>
            <a:r>
              <a:rPr lang="it-IT" sz="1200" b="1" strike="noStrike" spc="-1">
                <a:solidFill>
                  <a:srgbClr val="002060"/>
                </a:solidFill>
                <a:latin typeface="Century Gothic"/>
                <a:ea typeface="Century Gothic"/>
              </a:rPr>
              <a:t>Vocabulary</a:t>
            </a:r>
            <a:r>
              <a:rPr lang="it-IT" sz="1200" b="0" strike="noStrike" spc="-1">
                <a:solidFill>
                  <a:srgbClr val="002060"/>
                </a:solidFill>
                <a:latin typeface="Century Gothic"/>
                <a:ea typeface="Century Gothic"/>
              </a:rPr>
              <a:t>: </a:t>
            </a:r>
            <a:r>
              <a:rPr lang="de-DE" sz="1200" b="1" i="0" strike="noStrike" spc="-1">
                <a:solidFill>
                  <a:srgbClr val="002060"/>
                </a:solidFill>
                <a:latin typeface="Century Gothic"/>
                <a:ea typeface="Century Gothic"/>
              </a:rPr>
              <a:t>heißen </a:t>
            </a:r>
            <a:r>
              <a:rPr lang="de-DE" sz="1200" b="0" i="0" strike="noStrike" spc="-1">
                <a:solidFill>
                  <a:srgbClr val="002060"/>
                </a:solidFill>
                <a:latin typeface="Century Gothic"/>
                <a:ea typeface="Century Gothic"/>
              </a:rPr>
              <a:t>[126] </a:t>
            </a:r>
            <a:r>
              <a:rPr lang="de-DE" sz="1200" b="1" i="0" strike="noStrike" spc="-1">
                <a:solidFill>
                  <a:srgbClr val="002060"/>
                </a:solidFill>
                <a:latin typeface="Century Gothic"/>
                <a:ea typeface="Century Gothic"/>
              </a:rPr>
              <a:t>wohnen </a:t>
            </a:r>
            <a:r>
              <a:rPr lang="de-DE" sz="1200" b="0" i="0" strike="noStrike" spc="-1">
                <a:solidFill>
                  <a:srgbClr val="002060"/>
                </a:solidFill>
                <a:latin typeface="Century Gothic"/>
                <a:ea typeface="Century Gothic"/>
              </a:rPr>
              <a:t>[560] </a:t>
            </a:r>
            <a:r>
              <a:rPr lang="de-DE" sz="1200" b="1" i="0" strike="noStrike" spc="-1">
                <a:solidFill>
                  <a:srgbClr val="002060"/>
                </a:solidFill>
                <a:latin typeface="Century Gothic"/>
                <a:ea typeface="Century Gothic"/>
              </a:rPr>
              <a:t>Jahr </a:t>
            </a:r>
            <a:r>
              <a:rPr lang="de-DE" sz="1200" b="0" i="0" strike="noStrike" spc="-1">
                <a:solidFill>
                  <a:srgbClr val="002060"/>
                </a:solidFill>
                <a:latin typeface="Century Gothic"/>
                <a:ea typeface="Century Gothic"/>
              </a:rPr>
              <a:t>[53] </a:t>
            </a:r>
            <a:r>
              <a:rPr lang="de-DE" sz="1200" b="1" i="0" strike="noStrike" spc="-1">
                <a:solidFill>
                  <a:srgbClr val="002060"/>
                </a:solidFill>
                <a:latin typeface="Century Gothic"/>
                <a:ea typeface="Century Gothic"/>
              </a:rPr>
              <a:t>alt </a:t>
            </a:r>
            <a:r>
              <a:rPr lang="de-DE" sz="1200" b="0" i="0" strike="noStrike" spc="-1">
                <a:solidFill>
                  <a:srgbClr val="002060"/>
                </a:solidFill>
                <a:latin typeface="Century Gothic"/>
                <a:ea typeface="Century Gothic"/>
              </a:rPr>
              <a:t>[138] </a:t>
            </a:r>
            <a:r>
              <a:rPr lang="de-DE" sz="1200" b="1" i="0" strike="noStrike" spc="-1">
                <a:solidFill>
                  <a:srgbClr val="002060"/>
                </a:solidFill>
                <a:latin typeface="Century Gothic"/>
                <a:ea typeface="Century Gothic"/>
              </a:rPr>
              <a:t>jung</a:t>
            </a:r>
            <a:r>
              <a:rPr lang="de-DE" sz="1200" b="0" i="0" strike="noStrike" spc="-1">
                <a:solidFill>
                  <a:srgbClr val="002060"/>
                </a:solidFill>
                <a:latin typeface="Century Gothic"/>
                <a:ea typeface="Century Gothic"/>
              </a:rPr>
              <a:t> [199]</a:t>
            </a:r>
          </a:p>
          <a:p>
            <a:pPr marL="216000" indent="-216000">
              <a:lnSpc>
                <a:spcPct val="100000"/>
              </a:lnSpc>
            </a:pPr>
            <a:r>
              <a:rPr lang="de-DE" sz="1200" b="1" i="0" strike="noStrike" spc="-1">
                <a:solidFill>
                  <a:srgbClr val="002060"/>
                </a:solidFill>
                <a:effectLst/>
                <a:latin typeface="Century Gothic"/>
                <a:ea typeface="+mn-ea"/>
                <a:cs typeface="+mn-cs"/>
              </a:rPr>
              <a:t>Revisit 1: können, ich kann, du kannst </a:t>
            </a:r>
            <a:r>
              <a:rPr lang="de-DE" sz="1200" b="0" i="0" strike="noStrike" spc="-1">
                <a:solidFill>
                  <a:srgbClr val="002060"/>
                </a:solidFill>
                <a:effectLst/>
                <a:latin typeface="Century Gothic"/>
                <a:ea typeface="+mn-ea"/>
                <a:cs typeface="+mn-cs"/>
              </a:rPr>
              <a:t>[23] </a:t>
            </a:r>
            <a:r>
              <a:rPr lang="de-DE" sz="1200" b="1" i="0" strike="noStrike" spc="-1">
                <a:solidFill>
                  <a:srgbClr val="002060"/>
                </a:solidFill>
                <a:effectLst/>
                <a:latin typeface="Century Gothic"/>
                <a:ea typeface="+mn-ea"/>
                <a:cs typeface="+mn-cs"/>
              </a:rPr>
              <a:t>etwas </a:t>
            </a:r>
            <a:r>
              <a:rPr lang="de-DE" sz="1200" b="0" i="0" strike="noStrike" spc="-1">
                <a:solidFill>
                  <a:srgbClr val="002060"/>
                </a:solidFill>
                <a:effectLst/>
                <a:latin typeface="Century Gothic"/>
                <a:ea typeface="+mn-ea"/>
                <a:cs typeface="+mn-cs"/>
              </a:rPr>
              <a:t>[100] </a:t>
            </a:r>
            <a:r>
              <a:rPr lang="de-DE" sz="1200" b="1" i="0" strike="noStrike" spc="-1">
                <a:solidFill>
                  <a:srgbClr val="002060"/>
                </a:solidFill>
                <a:effectLst/>
                <a:latin typeface="Century Gothic"/>
                <a:ea typeface="+mn-ea"/>
                <a:cs typeface="+mn-cs"/>
              </a:rPr>
              <a:t>Instrument </a:t>
            </a:r>
            <a:r>
              <a:rPr lang="de-DE" sz="1200" b="0" i="0" strike="noStrike" spc="-1">
                <a:solidFill>
                  <a:srgbClr val="002060"/>
                </a:solidFill>
                <a:effectLst/>
                <a:latin typeface="Century Gothic"/>
                <a:ea typeface="+mn-ea"/>
                <a:cs typeface="+mn-cs"/>
              </a:rPr>
              <a:t>[1572]</a:t>
            </a:r>
          </a:p>
          <a:p>
            <a:pPr marL="216000" indent="-216000">
              <a:lnSpc>
                <a:spcPct val="100000"/>
              </a:lnSpc>
            </a:pPr>
            <a:r>
              <a:rPr lang="de-DE" sz="1200" b="1" i="0" strike="noStrike" spc="-1">
                <a:solidFill>
                  <a:srgbClr val="002060"/>
                </a:solidFill>
                <a:effectLst/>
                <a:latin typeface="Century Gothic"/>
                <a:ea typeface="+mn-ea"/>
                <a:cs typeface="+mn-cs"/>
              </a:rPr>
              <a:t>Revisit 2: </a:t>
            </a:r>
            <a:r>
              <a:rPr lang="de-DE" sz="1200" b="0" i="0" strike="noStrike" spc="-1">
                <a:solidFill>
                  <a:srgbClr val="002060"/>
                </a:solidFill>
                <a:effectLst/>
                <a:latin typeface="Century Gothic"/>
                <a:ea typeface="+mn-ea"/>
                <a:cs typeface="+mn-cs"/>
              </a:rPr>
              <a:t>revisit language from Term 2</a:t>
            </a:r>
          </a:p>
          <a:p>
            <a:pPr marL="216000" indent="-216000">
              <a:lnSpc>
                <a:spcPct val="100000"/>
              </a:lnSpc>
            </a:pPr>
            <a:r>
              <a:rPr lang="de-DE" sz="1200" b="0" i="0" strike="noStrike" spc="-1">
                <a:solidFill>
                  <a:srgbClr val="002060"/>
                </a:solidFill>
                <a:effectLst/>
                <a:latin typeface="Century Gothic"/>
                <a:ea typeface="+mn-ea"/>
                <a:cs typeface="+mn-cs"/>
              </a:rPr>
              <a:t>kein, keine, kein [46] Handy [1693] Hund [825] Wasser [245] Wort [194] </a:t>
            </a:r>
          </a:p>
          <a:p>
            <a:pPr marL="216000" indent="-216000">
              <a:lnSpc>
                <a:spcPct val="100000"/>
              </a:lnSpc>
            </a:pPr>
            <a:r>
              <a:rPr lang="de-DE" sz="1200" b="0" i="0" strike="noStrike" spc="-1">
                <a:solidFill>
                  <a:srgbClr val="002060"/>
                </a:solidFill>
                <a:effectLst/>
                <a:latin typeface="Century Gothic"/>
                <a:ea typeface="+mn-ea"/>
                <a:cs typeface="+mn-cs"/>
              </a:rPr>
              <a:t>Frau [99] Herr [154] Lehrer, Lehrerin [695] Mann [121] sehr [81]</a:t>
            </a:r>
          </a:p>
          <a:p>
            <a:pPr marL="216000" indent="-216000">
              <a:lnSpc>
                <a:spcPct val="100000"/>
              </a:lnSpc>
            </a:pPr>
            <a:r>
              <a:rPr lang="de-DE" sz="1200" b="0" i="0" strike="noStrike" spc="-1">
                <a:solidFill>
                  <a:srgbClr val="002060"/>
                </a:solidFill>
                <a:effectLst/>
                <a:latin typeface="Century Gothic"/>
                <a:ea typeface="+mn-ea"/>
                <a:cs typeface="+mn-cs"/>
              </a:rPr>
              <a:t>Wer? [149]  haben, ich habe, er, sie, es hat [6] Blume [2463] Geschenk [2595] Spiel [328] Kuchen [4381] </a:t>
            </a:r>
          </a:p>
          <a:p>
            <a:pPr marL="216000" indent="-216000">
              <a:lnSpc>
                <a:spcPct val="100000"/>
              </a:lnSpc>
            </a:pPr>
            <a:r>
              <a:rPr lang="de-DE" sz="1200" b="0" i="0" strike="noStrike" spc="-1">
                <a:solidFill>
                  <a:srgbClr val="002060"/>
                </a:solidFill>
                <a:effectLst/>
                <a:latin typeface="Century Gothic"/>
                <a:ea typeface="+mn-ea"/>
                <a:cs typeface="+mn-cs"/>
              </a:rPr>
              <a:t>du hast [7] </a:t>
            </a:r>
          </a:p>
          <a:p>
            <a:pPr marL="216000" indent="-216000">
              <a:lnSpc>
                <a:spcPct val="100000"/>
              </a:lnSpc>
            </a:pPr>
            <a:r>
              <a:rPr lang="de-DE" sz="1200" b="0" i="0" strike="noStrike" spc="-1">
                <a:solidFill>
                  <a:srgbClr val="002060"/>
                </a:solidFill>
                <a:effectLst/>
                <a:latin typeface="Century Gothic"/>
                <a:ea typeface="+mn-ea"/>
                <a:cs typeface="+mn-cs"/>
              </a:rPr>
              <a:t>Film [505] Lieblings- [n/a] Lied [1733] Musik [509] </a:t>
            </a:r>
          </a:p>
          <a:p>
            <a:pPr marL="216000" indent="-216000">
              <a:lnSpc>
                <a:spcPct val="100000"/>
              </a:lnSpc>
            </a:pPr>
            <a:r>
              <a:rPr lang="de-DE" sz="1200" b="0" i="0" strike="noStrike" spc="-1">
                <a:solidFill>
                  <a:srgbClr val="002060"/>
                </a:solidFill>
                <a:effectLst/>
                <a:latin typeface="Century Gothic"/>
                <a:ea typeface="+mn-ea"/>
                <a:cs typeface="+mn-cs"/>
              </a:rPr>
              <a:t>denken [128] lernen [288] singen [1063] spielen [205] verstehen [211] viel [56] oft [223]  ich weiß (es) nicht [n/a] wie sagt man…? [n/a] </a:t>
            </a:r>
          </a:p>
          <a:p>
            <a:pPr marL="216000" indent="-216000">
              <a:lnSpc>
                <a:spcPct val="100000"/>
              </a:lnSpc>
            </a:pPr>
            <a:r>
              <a:rPr lang="de-DE" sz="1200" b="0" i="0" strike="noStrike" spc="-1">
                <a:solidFill>
                  <a:srgbClr val="002060"/>
                </a:solidFill>
                <a:effectLst/>
                <a:latin typeface="Century Gothic"/>
                <a:ea typeface="+mn-ea"/>
                <a:cs typeface="+mn-cs"/>
              </a:rPr>
              <a:t>gewinnen [372] hören [146] machen [58]  zu Hause [n/a]</a:t>
            </a:r>
          </a:p>
          <a:p>
            <a:pPr marL="216000" indent="-216000">
              <a:lnSpc>
                <a:spcPct val="100000"/>
              </a:lnSpc>
            </a:pPr>
            <a:r>
              <a:rPr lang="de-DE" sz="1200" b="0" i="0" strike="noStrike" spc="-1">
                <a:solidFill>
                  <a:srgbClr val="002060"/>
                </a:solidFill>
                <a:effectLst/>
                <a:latin typeface="Century Gothic"/>
                <a:ea typeface="+mn-ea"/>
                <a:cs typeface="+mn-cs"/>
              </a:rPr>
              <a:t>Nummer [806] null [1680] eins [774] zwei [70] drei [106] vier [200] fünf [274] sechs [428] sieben [611] acht [645] neun [1053] zehn [333] elf [1507] zwölf [1080] es gibt [n/a]</a:t>
            </a:r>
          </a:p>
          <a:p>
            <a:pPr marL="216000" indent="-216000">
              <a:lnSpc>
                <a:spcPct val="100000"/>
              </a:lnSpc>
            </a:pPr>
            <a:r>
              <a:rPr lang="en-GB" sz="1100">
                <a:solidFill>
                  <a:sysClr val="windowText" lastClr="000000"/>
                </a:solidFill>
                <a:effectLst/>
                <a:latin typeface="+mn-lt"/>
                <a:ea typeface="+mn-ea"/>
                <a:cs typeface="+mn-cs"/>
              </a:rPr>
              <a:t>Jones, R.L &amp; </a:t>
            </a:r>
            <a:r>
              <a:rPr lang="en-GB" sz="1100" err="1">
                <a:solidFill>
                  <a:sysClr val="windowText" lastClr="000000"/>
                </a:solidFill>
                <a:effectLst/>
                <a:latin typeface="+mn-lt"/>
                <a:ea typeface="+mn-ea"/>
                <a:cs typeface="+mn-cs"/>
              </a:rPr>
              <a:t>Tschirner</a:t>
            </a:r>
            <a:r>
              <a:rPr lang="en-GB" sz="1100">
                <a:solidFill>
                  <a:sysClr val="windowText" lastClr="000000"/>
                </a:solidFill>
                <a:effectLst/>
                <a:latin typeface="+mn-lt"/>
                <a:ea typeface="+mn-ea"/>
                <a:cs typeface="+mn-cs"/>
              </a:rPr>
              <a:t>, E. (2019). A frequency dictionary of German: Core vocabulary for learners. London: Routledge.</a:t>
            </a:r>
            <a:endParaRPr lang="en-GB" sz="1100" baseline="0">
              <a:solidFill>
                <a:sysClr val="windowText" lastClr="000000"/>
              </a:solidFill>
            </a:endParaRPr>
          </a:p>
          <a:p>
            <a:pPr marL="216000" indent="-216000">
              <a:lnSpc>
                <a:spcPct val="100000"/>
              </a:lnSpc>
            </a:pPr>
            <a:endParaRPr lang="en-GB" sz="1100" b="0" strike="noStrike" spc="-1">
              <a:latin typeface="Arial"/>
            </a:endParaRPr>
          </a:p>
          <a:p>
            <a:pPr marL="216000" indent="-216000">
              <a:lnSpc>
                <a:spcPct val="100000"/>
              </a:lnSpc>
            </a:pPr>
            <a:r>
              <a:rPr lang="en-GB" sz="1100" b="0" strike="noStrike" spc="-1">
                <a:solidFill>
                  <a:srgbClr val="000000"/>
                </a:solidFill>
                <a:latin typeface="Calibri"/>
                <a:ea typeface="Calibri"/>
              </a:rPr>
              <a:t>The frequency rankings for words that occur in this PowerPoint which have been</a:t>
            </a:r>
            <a:r>
              <a:rPr lang="en-GB" sz="1100" b="0" i="1" strike="noStrike" spc="-1">
                <a:solidFill>
                  <a:srgbClr val="000000"/>
                </a:solidFill>
                <a:latin typeface="Calibri"/>
                <a:ea typeface="Calibri"/>
              </a:rPr>
              <a:t> previously</a:t>
            </a:r>
            <a:r>
              <a:rPr lang="en-GB" sz="1100" b="0" strike="noStrike" spc="-1">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a:solidFill>
                  <a:srgbClr val="000000"/>
                </a:solidFill>
                <a:latin typeface="Calibri"/>
                <a:ea typeface="Calibri"/>
              </a:rPr>
              <a:t>introduced and formally re-visited those words. </a:t>
            </a:r>
            <a:endParaRPr lang="en-GB" sz="1100" b="0" strike="noStrike" spc="-1">
              <a:latin typeface="Arial"/>
            </a:endParaRPr>
          </a:p>
          <a:p>
            <a:pPr marL="216000" indent="-216000">
              <a:lnSpc>
                <a:spcPct val="100000"/>
              </a:lnSpc>
            </a:pPr>
            <a:r>
              <a:rPr lang="en-GB" sz="1200" b="0" strike="noStrike" spc="-1">
                <a:solidFill>
                  <a:srgbClr val="000000"/>
                </a:solidFill>
                <a:latin typeface="Calibri"/>
                <a:ea typeface="Calibri"/>
              </a:rPr>
              <a:t>For any </a:t>
            </a:r>
            <a:r>
              <a:rPr lang="en-GB" sz="1200" b="0" i="1" strike="noStrike" spc="-1">
                <a:solidFill>
                  <a:srgbClr val="000000"/>
                </a:solidFill>
                <a:latin typeface="Calibri"/>
                <a:ea typeface="Calibri"/>
              </a:rPr>
              <a:t>other </a:t>
            </a:r>
            <a:r>
              <a:rPr lang="en-GB" sz="1200" b="0" strike="noStrike" spc="-1">
                <a:solidFill>
                  <a:srgbClr val="000000"/>
                </a:solidFill>
                <a:latin typeface="Calibri"/>
                <a:ea typeface="Calibri"/>
              </a:rPr>
              <a:t>words that occur incidentally in this PowerPoint, frequency rankings will be provided in the notes field wherever possible.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0" strike="noStrike" spc="-1">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endParaRPr lang="en-GB" sz="1200" b="0" strike="noStrike" spc="-1">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[3/3]</a:t>
            </a:r>
          </a:p>
          <a:p>
            <a:pPr marL="216000" indent="-215280">
              <a:lnSpc>
                <a:spcPct val="100000"/>
              </a:lnSpc>
            </a:pPr>
            <a:r>
              <a:rPr lang="en-GB" sz="1200" b="1" strike="noStrike" spc="-1">
                <a:solidFill>
                  <a:srgbClr val="000000"/>
                </a:solidFill>
                <a:latin typeface="Calibri"/>
                <a:ea typeface="Calibri"/>
              </a:rPr>
              <a:t>Procedure:</a:t>
            </a:r>
            <a:endParaRPr lang="en-GB" sz="1200" b="0" strike="noStrike" spc="-1" baseline="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a:latin typeface="Arial"/>
              </a:rPr>
              <a:t>Click to hide the German word by word. Pupils chorally suggest the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a:latin typeface="Arial"/>
              </a:rPr>
              <a:t>Click to reveal answers (with audio attached, in the audio version).</a:t>
            </a: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69223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2 minutes </a:t>
            </a: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learn how to say how old someone is.</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Elicit English translation for the German</a:t>
            </a:r>
            <a:r>
              <a:rPr lang="en-GB" sz="1200" b="0" strike="noStrike" spc="-1" baseline="0">
                <a:solidFill>
                  <a:srgbClr val="000000"/>
                </a:solidFill>
                <a:latin typeface="Calibri"/>
                <a:ea typeface="Calibri"/>
              </a:rPr>
              <a:t> </a:t>
            </a:r>
            <a:r>
              <a:rPr lang="en-GB" sz="1200" b="0" strike="noStrike" spc="-1">
                <a:solidFill>
                  <a:srgbClr val="000000"/>
                </a:solidFill>
                <a:latin typeface="Calibri"/>
                <a:ea typeface="Calibri"/>
              </a:rPr>
              <a:t>examples provided.  </a:t>
            </a:r>
            <a:endParaRPr lang="en-GB" sz="1200" b="0" strike="noStrike" spc="-1">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aural comprehension of ‘Jahre alt’ and numbers 1-12 in sentences giving ages.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endParaRPr lang="en-GB"/>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a:t>Pupils look at the image for item 1.</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a:t>Click buttons to play audio.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a:t>Pupils respond, saying whether Moritz is right or wrong.</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a:t>Click to confirm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a:t>Repeat steps 1-4 with items 2-7.</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a:p>
          <a:p>
            <a:pPr algn="l">
              <a:lnSpc>
                <a:spcPct val="107000"/>
              </a:lnSpc>
              <a:spcAft>
                <a:spcPts val="800"/>
              </a:spcAft>
            </a:pPr>
            <a:r>
              <a:rPr lang="fr-FR" sz="1800" b="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Transcript:</a:t>
            </a:r>
            <a:br>
              <a:rPr lang="fr-FR" sz="1800" b="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1. Tasso </a:t>
            </a:r>
            <a:r>
              <a:rPr lang="en-GB" sz="1800" b="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fünf</a:t>
            </a: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Jahre alt.</a:t>
            </a:r>
          </a:p>
          <a:p>
            <a:pPr algn="l">
              <a:lnSpc>
                <a:spcPct val="107000"/>
              </a:lnSpc>
              <a:spcAft>
                <a:spcPts val="800"/>
              </a:spcAft>
            </a:pP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2. Aisha </a:t>
            </a:r>
            <a:r>
              <a:rPr lang="en-GB" sz="1800" b="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neun</a:t>
            </a: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Jahre alt.</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a:t>3. Ronja </a:t>
            </a:r>
            <a:r>
              <a:rPr lang="en-GB" sz="1200" b="0" err="1"/>
              <a:t>ist</a:t>
            </a:r>
            <a:r>
              <a:rPr lang="en-GB" sz="1200" b="0"/>
              <a:t> </a:t>
            </a:r>
            <a:r>
              <a:rPr lang="en-GB" sz="1200" b="0" err="1"/>
              <a:t>zehn</a:t>
            </a:r>
            <a:r>
              <a:rPr lang="en-GB" sz="1200" b="0"/>
              <a:t> Jahre alt.</a:t>
            </a:r>
          </a:p>
          <a:p>
            <a:pPr marL="0" marR="0" lvl="0" indent="0" algn="l" rtl="0">
              <a:lnSpc>
                <a:spcPct val="100000"/>
              </a:lnSpc>
              <a:spcBef>
                <a:spcPts val="0"/>
              </a:spcBef>
              <a:spcAft>
                <a:spcPts val="0"/>
              </a:spcAft>
              <a:buClr>
                <a:schemeClr val="dk1"/>
              </a:buClr>
              <a:buSzPts val="1200"/>
              <a:buFont typeface="Calibri"/>
              <a:buNone/>
            </a:pPr>
            <a:r>
              <a:rPr lang="en-GB" sz="1200" b="0"/>
              <a:t>4. Hamza </a:t>
            </a:r>
            <a:r>
              <a:rPr lang="en-GB" sz="1200" b="0" err="1"/>
              <a:t>ist</a:t>
            </a:r>
            <a:r>
              <a:rPr lang="en-GB" sz="1200" b="0"/>
              <a:t> elf Jahre alt.</a:t>
            </a:r>
          </a:p>
          <a:p>
            <a:pPr marL="0" marR="0" lvl="0" indent="0" algn="l" rtl="0">
              <a:lnSpc>
                <a:spcPct val="100000"/>
              </a:lnSpc>
              <a:spcBef>
                <a:spcPts val="0"/>
              </a:spcBef>
              <a:spcAft>
                <a:spcPts val="0"/>
              </a:spcAft>
              <a:buClr>
                <a:schemeClr val="dk1"/>
              </a:buClr>
              <a:buSzPts val="1200"/>
              <a:buFont typeface="Calibri"/>
              <a:buNone/>
            </a:pPr>
            <a:r>
              <a:rPr lang="en-GB" sz="1200" b="0"/>
              <a:t>5. </a:t>
            </a:r>
            <a:r>
              <a:rPr lang="en-GB" sz="1200" b="0" err="1"/>
              <a:t>Minze</a:t>
            </a:r>
            <a:r>
              <a:rPr lang="en-GB" sz="1200" b="0"/>
              <a:t> </a:t>
            </a:r>
            <a:r>
              <a:rPr lang="en-GB" sz="1200" b="0" err="1"/>
              <a:t>ist</a:t>
            </a:r>
            <a:r>
              <a:rPr lang="en-GB" sz="1200" b="0"/>
              <a:t> </a:t>
            </a:r>
            <a:r>
              <a:rPr lang="en-GB" sz="1200" b="0" err="1"/>
              <a:t>vier</a:t>
            </a:r>
            <a:r>
              <a:rPr lang="en-GB" sz="1200" b="0"/>
              <a:t> Jahre alt.</a:t>
            </a:r>
          </a:p>
          <a:p>
            <a:pPr marL="0" marR="0" lvl="0" indent="0" algn="l" rtl="0">
              <a:lnSpc>
                <a:spcPct val="100000"/>
              </a:lnSpc>
              <a:spcBef>
                <a:spcPts val="0"/>
              </a:spcBef>
              <a:spcAft>
                <a:spcPts val="0"/>
              </a:spcAft>
              <a:buClr>
                <a:schemeClr val="dk1"/>
              </a:buClr>
              <a:buSzPts val="1200"/>
              <a:buFont typeface="Calibri"/>
              <a:buNone/>
            </a:pPr>
            <a:r>
              <a:rPr lang="en-GB" sz="1200" b="0"/>
              <a:t>6. Johanna </a:t>
            </a:r>
            <a:r>
              <a:rPr lang="en-GB" sz="1200" b="0" err="1"/>
              <a:t>ist</a:t>
            </a:r>
            <a:r>
              <a:rPr lang="en-GB" sz="1200" b="0"/>
              <a:t> </a:t>
            </a:r>
            <a:r>
              <a:rPr lang="en-GB" sz="1200" b="0" err="1"/>
              <a:t>acht</a:t>
            </a:r>
            <a:r>
              <a:rPr lang="en-GB" sz="1200" b="0"/>
              <a:t> Jahre alt.</a:t>
            </a:r>
          </a:p>
          <a:p>
            <a:pPr marL="0" marR="0" lvl="0" indent="0" algn="l" rtl="0">
              <a:lnSpc>
                <a:spcPct val="100000"/>
              </a:lnSpc>
              <a:spcBef>
                <a:spcPts val="0"/>
              </a:spcBef>
              <a:spcAft>
                <a:spcPts val="0"/>
              </a:spcAft>
              <a:buClr>
                <a:schemeClr val="dk1"/>
              </a:buClr>
              <a:buSzPts val="1200"/>
              <a:buFont typeface="Calibri"/>
              <a:buNone/>
            </a:pPr>
            <a:r>
              <a:rPr lang="en-GB" sz="1200" b="0"/>
              <a:t>7. Ich bin </a:t>
            </a:r>
            <a:r>
              <a:rPr lang="en-GB" sz="1200" b="0" err="1"/>
              <a:t>sieben</a:t>
            </a:r>
            <a:r>
              <a:rPr lang="en-GB" sz="1200" b="0"/>
              <a:t> Jahre alt.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6716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2 minutes</a:t>
            </a: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recap how to form singular weak verbs in the present tense.</a:t>
            </a:r>
            <a:r>
              <a:rPr lang="en-GB" sz="1200" b="1" strike="noStrike" spc="-1">
                <a:solidFill>
                  <a:srgbClr val="000000"/>
                </a:solidFill>
                <a:latin typeface="Calibri"/>
                <a:ea typeface="Calibri"/>
              </a:rPr>
              <a:t> </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Elicit English translations for the German</a:t>
            </a:r>
            <a:r>
              <a:rPr lang="en-GB" sz="1200" b="0" strike="noStrike" spc="-1" baseline="0">
                <a:solidFill>
                  <a:srgbClr val="000000"/>
                </a:solidFill>
                <a:latin typeface="Calibri"/>
                <a:ea typeface="Calibri"/>
              </a:rPr>
              <a:t> </a:t>
            </a:r>
            <a:r>
              <a:rPr lang="en-GB" sz="1200" b="0" strike="noStrike" spc="-1">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Ask pupils to spot which form of </a:t>
            </a:r>
            <a:r>
              <a:rPr lang="en-GB" sz="1200" b="0" strike="noStrike" spc="-1" err="1">
                <a:solidFill>
                  <a:srgbClr val="000000"/>
                </a:solidFill>
                <a:latin typeface="Calibri"/>
                <a:ea typeface="Calibri"/>
              </a:rPr>
              <a:t>heißen</a:t>
            </a:r>
            <a:r>
              <a:rPr lang="en-GB" sz="1200" b="0" strike="noStrike" spc="-1">
                <a:solidFill>
                  <a:srgbClr val="000000"/>
                </a:solidFill>
                <a:latin typeface="Calibri"/>
                <a:ea typeface="Calibri"/>
              </a:rPr>
              <a:t> follows different rules.</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Click to reveal a callout explaining this.</a:t>
            </a:r>
            <a:endParaRPr lang="en-GB" sz="1200" b="0" strike="noStrike" spc="-1">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5 minutes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practise written comprehension of this week’s verbs and vocabulary in the present tense.</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p>
          <a:p>
            <a:pPr marL="229320" indent="-228600">
              <a:lnSpc>
                <a:spcPct val="100000"/>
              </a:lnSpc>
              <a:buAutoNum type="arabicPeriod"/>
            </a:pPr>
            <a:r>
              <a:rPr lang="en-GB" sz="1200" b="0" strike="noStrike" spc="-1">
                <a:solidFill>
                  <a:srgbClr val="000000"/>
                </a:solidFill>
                <a:latin typeface="Calibri"/>
              </a:rPr>
              <a:t>Read and ensure pupils understand the context and the instruction. Sarah is an English pupil who lives in Manchester.  In </a:t>
            </a:r>
            <a:r>
              <a:rPr lang="en-GB" sz="1200" b="0" strike="noStrike" spc="-1" err="1">
                <a:solidFill>
                  <a:srgbClr val="000000"/>
                </a:solidFill>
                <a:latin typeface="Calibri"/>
              </a:rPr>
              <a:t>Blau</a:t>
            </a:r>
            <a:r>
              <a:rPr lang="en-GB" sz="1200" b="0" strike="noStrike" spc="-1">
                <a:solidFill>
                  <a:srgbClr val="000000"/>
                </a:solidFill>
                <a:latin typeface="Calibri"/>
              </a:rPr>
              <a:t>, Sarah’s class and Johanna’s class have an online exchange.  Here we don’t explain that, but Sarah can just be presented as an English penfriend of Johanna’s.</a:t>
            </a:r>
          </a:p>
          <a:p>
            <a:pPr marL="229320" indent="-228600">
              <a:lnSpc>
                <a:spcPct val="100000"/>
              </a:lnSpc>
              <a:buAutoNum type="arabicPeriod"/>
            </a:pPr>
            <a:r>
              <a:rPr lang="en-GB" sz="1200" b="0" strike="noStrike" spc="-1">
                <a:solidFill>
                  <a:srgbClr val="000000"/>
                </a:solidFill>
                <a:latin typeface="Calibri"/>
              </a:rPr>
              <a:t>Pupils write 1-6 and the correct English pronoun from the two options given. They use their knowledge of verbs in the present tense to determine which pronoun is missing.</a:t>
            </a:r>
          </a:p>
          <a:p>
            <a:pPr marL="229320" indent="-228600">
              <a:lnSpc>
                <a:spcPct val="100000"/>
              </a:lnSpc>
              <a:buAutoNum type="arabicPeriod"/>
            </a:pPr>
            <a:r>
              <a:rPr lang="en-GB" sz="1200" b="0" strike="noStrike" spc="-1">
                <a:solidFill>
                  <a:srgbClr val="000000"/>
                </a:solidFill>
                <a:latin typeface="Calibri"/>
              </a:rPr>
              <a:t>Click to reveal answers. To consolidate understanding, pupils can be asked to help Johanna put her sentences into English, as she wants to write to Sarah, practising her English.  Rather than writing the translations, teachers can simply elicit the meanings orally.</a:t>
            </a:r>
            <a:endParaRPr lang="en-GB" sz="1200" b="0" strike="noStrike" spc="-1">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To hear a native speaker, click on the numbered buttons to the left of each text.</a:t>
            </a: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81246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4 minutes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learn about popular names in Germany; to see </a:t>
            </a:r>
            <a:r>
              <a:rPr lang="en-GB" sz="1200" b="0" strike="noStrike" spc="-1" err="1">
                <a:solidFill>
                  <a:srgbClr val="000000"/>
                </a:solidFill>
                <a:latin typeface="Calibri"/>
                <a:ea typeface="Calibri"/>
              </a:rPr>
              <a:t>heißen</a:t>
            </a:r>
            <a:r>
              <a:rPr lang="en-GB" sz="1200" b="0" strike="noStrike" spc="-1">
                <a:solidFill>
                  <a:srgbClr val="000000"/>
                </a:solidFill>
                <a:latin typeface="Calibri"/>
                <a:ea typeface="Calibri"/>
              </a:rPr>
              <a:t> used in the first person singular.</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Click through the explanation.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Click on the speech bubbles to hear a native speaker.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Children have a go at saying the names, they came across Katharina in the previous exercise!</a:t>
            </a: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present the SSC </a:t>
            </a:r>
            <a:r>
              <a:rPr lang="en-GB" sz="1200" b="1" strike="noStrike" spc="-1">
                <a:solidFill>
                  <a:srgbClr val="000000"/>
                </a:solidFill>
                <a:latin typeface="Calibri"/>
                <a:ea typeface="Calibri"/>
              </a:rPr>
              <a:t>[</a:t>
            </a:r>
            <a:r>
              <a:rPr lang="en-GB" sz="1200" b="1" strike="noStrike" spc="-1" err="1">
                <a:solidFill>
                  <a:srgbClr val="000000"/>
                </a:solidFill>
                <a:latin typeface="Calibri"/>
                <a:ea typeface="Calibri"/>
              </a:rPr>
              <a:t>th</a:t>
            </a:r>
            <a:r>
              <a:rPr lang="en-GB" sz="1200" b="1" strike="noStrike" spc="-1">
                <a:solidFill>
                  <a:srgbClr val="000000"/>
                </a:solidFill>
                <a:latin typeface="Calibri"/>
                <a:ea typeface="Calibri"/>
              </a:rPr>
              <a:t>].</a:t>
            </a: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1. Present the letter and say the </a:t>
            </a:r>
            <a:r>
              <a:rPr lang="en-GB" sz="1200" b="1"/>
              <a:t>[</a:t>
            </a:r>
            <a:r>
              <a:rPr lang="en-GB" sz="1200" b="1" err="1"/>
              <a:t>th</a:t>
            </a:r>
            <a:r>
              <a:rPr lang="en-GB" sz="1200" b="1"/>
              <a:t>] </a:t>
            </a:r>
            <a:r>
              <a:rPr lang="en-GB" sz="1200" b="0"/>
              <a:t>sound first, on its own. Pupils repeat it with you.</a:t>
            </a:r>
            <a:br>
              <a:rPr lang="en-GB" sz="1200" b="0"/>
            </a:br>
            <a:r>
              <a:rPr lang="en-GB" sz="1200" b="0"/>
              <a:t>2. Bring up the word </a:t>
            </a:r>
            <a:r>
              <a:rPr lang="en-GB" sz="1200" b="0" baseline="0"/>
              <a:t>”</a:t>
            </a:r>
            <a:r>
              <a:rPr lang="en-GB" sz="1200" b="1" baseline="0" err="1">
                <a:solidFill>
                  <a:srgbClr val="002060"/>
                </a:solidFill>
                <a:latin typeface="Century Gothic" panose="020B0502020202020204" pitchFamily="34" charset="0"/>
              </a:rPr>
              <a:t>Theater</a:t>
            </a:r>
            <a:r>
              <a:rPr lang="en-GB" sz="1200" b="0">
                <a:solidFill>
                  <a:schemeClr val="tx1"/>
                </a:solidFill>
                <a:latin typeface="+mn-lt"/>
              </a:rPr>
              <a:t>”</a:t>
            </a:r>
            <a:r>
              <a:rPr lang="en-GB" sz="1200" b="0"/>
              <a:t> on its own, say</a:t>
            </a:r>
            <a:r>
              <a:rPr lang="en-GB" sz="1200" b="0" baseline="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a:t>4. Roll back the animations and work through 1-3 again, but this time, dropping your voice completely to listen carefully to the Pupils saying the </a:t>
            </a:r>
            <a:r>
              <a:rPr lang="en-GB" sz="1200" b="1"/>
              <a:t>[</a:t>
            </a:r>
            <a:r>
              <a:rPr lang="en-GB" sz="1200" b="1" err="1"/>
              <a:t>th</a:t>
            </a:r>
            <a:r>
              <a:rPr lang="en-GB" sz="1200" b="1"/>
              <a:t>] </a:t>
            </a:r>
            <a:r>
              <a:rPr lang="en-GB" sz="1200" baseline="0"/>
              <a:t>sound, pronouncing </a:t>
            </a:r>
            <a:r>
              <a:rPr lang="en-GB" sz="1200" b="0" baseline="0"/>
              <a:t>”</a:t>
            </a:r>
            <a:r>
              <a:rPr lang="en-GB" sz="1200" b="1" baseline="0" err="1"/>
              <a:t>Theater</a:t>
            </a:r>
            <a:r>
              <a:rPr lang="en-GB" sz="1200" b="0">
                <a:solidFill>
                  <a:schemeClr val="tx1"/>
                </a:solidFill>
                <a:latin typeface="+mn-lt"/>
              </a:rPr>
              <a:t>”</a:t>
            </a:r>
            <a:r>
              <a:rPr lang="en-GB" sz="1200" b="0" baseline="0">
                <a:solidFill>
                  <a:schemeClr val="tx1"/>
                </a:solidFill>
                <a:latin typeface="+mn-lt"/>
              </a:rPr>
              <a:t> </a:t>
            </a:r>
            <a:r>
              <a:rPr lang="en-GB" sz="1200" baseline="0"/>
              <a:t>and, if using, doing the gesture.</a:t>
            </a:r>
            <a:endParaRPr lang="en-GB" sz="1200"/>
          </a:p>
          <a:p>
            <a:pPr>
              <a:lnSpc>
                <a:spcPct val="100000"/>
              </a:lnSpc>
            </a:pPr>
            <a:endParaRPr lang="en-GB" sz="1200" b="0" strike="noStrike" spc="-1">
              <a:latin typeface="Arial"/>
            </a:endParaRPr>
          </a:p>
          <a:p>
            <a:pPr>
              <a:lnSpc>
                <a:spcPct val="100000"/>
              </a:lnSpc>
            </a:pPr>
            <a:r>
              <a:rPr lang="en-GB" sz="1200" b="1" strike="noStrike" spc="-1">
                <a:latin typeface="Arial"/>
              </a:rPr>
              <a:t>Note</a:t>
            </a:r>
            <a:r>
              <a:rPr lang="en-GB" sz="1200" b="0" strike="noStrike" spc="-1">
                <a:latin typeface="Arial"/>
              </a:rPr>
              <a:t>: </a:t>
            </a:r>
            <a:r>
              <a:rPr lang="en-GB" sz="1200"/>
              <a:t>A</a:t>
            </a:r>
            <a:r>
              <a:rPr lang="en-GB" sz="1200" baseline="0"/>
              <a:t> possible gesture for this would be to mime the opening of a theatre’s curtains, by drawing your hands away from each other quickly, in front of your body.  This is very much like the gesture for ‘play’ in charades.</a:t>
            </a:r>
            <a:br>
              <a:rPr lang="en-GB" sz="1200" baseline="0"/>
            </a:br>
            <a:endParaRPr lang="fr-FR" sz="1200" b="0" strike="noStrike" spc="-1" baseline="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Theater</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[1086]</a:t>
            </a:r>
            <a:endParaRPr kumimoji="0" lang="en-GB" sz="11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th</a:t>
            </a:r>
            <a:r>
              <a:rPr lang="en-GB" sz="1200" b="1" strike="noStrike" spc="-1">
                <a:solidFill>
                  <a:srgbClr val="000000"/>
                </a:solidFill>
                <a:latin typeface="+mn-lt"/>
                <a:ea typeface="Calibri"/>
              </a:rPr>
              <a:t>].</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Re-present</a:t>
            </a:r>
            <a:r>
              <a:rPr lang="en-GB" sz="1200" b="0" strike="noStrike" spc="-1" baseline="0">
                <a:solidFill>
                  <a:srgbClr val="000000"/>
                </a:solidFill>
                <a:latin typeface="+mn-lt"/>
                <a:ea typeface="Calibri"/>
              </a:rPr>
              <a:t> </a:t>
            </a:r>
            <a:r>
              <a:rPr lang="en-GB" sz="1200" b="0" strike="noStrike" spc="-1">
                <a:solidFill>
                  <a:srgbClr val="000000"/>
                </a:solidFill>
                <a:latin typeface="+mn-lt"/>
                <a:ea typeface="Calibri"/>
              </a:rPr>
              <a:t>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err="1">
                <a:solidFill>
                  <a:srgbClr val="000000"/>
                </a:solidFill>
                <a:latin typeface="+mn-lt"/>
                <a:ea typeface="Calibri"/>
              </a:rPr>
              <a:t>Theater</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Theater</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 </a:t>
            </a:r>
          </a:p>
          <a:p>
            <a:pPr marL="228600" indent="-227880">
              <a:lnSpc>
                <a:spcPct val="100000"/>
              </a:lnSpc>
              <a:buClr>
                <a:srgbClr val="000000"/>
              </a:buClr>
              <a:buFont typeface="Calibri"/>
              <a:buAutoNum type="arabicPeriod"/>
            </a:pPr>
            <a:r>
              <a:rPr lang="en-GB" sz="1200" b="0" strike="noStrike" spc="-1">
                <a:solidFill>
                  <a:srgbClr val="000000"/>
                </a:solidFill>
                <a:latin typeface="+mn-lt"/>
              </a:rPr>
              <a:t>Present the </a:t>
            </a:r>
            <a:r>
              <a:rPr lang="en-GB" sz="1200" b="1" strike="noStrike" spc="-1">
                <a:solidFill>
                  <a:srgbClr val="000000"/>
                </a:solidFill>
                <a:latin typeface="+mn-lt"/>
              </a:rPr>
              <a:t>cluster </a:t>
            </a:r>
            <a:r>
              <a:rPr lang="en-GB" sz="1200" b="0" strike="noStrike" spc="-1">
                <a:solidFill>
                  <a:srgbClr val="000000"/>
                </a:solidFill>
                <a:latin typeface="+mn-lt"/>
              </a:rPr>
              <a:t>words in the same</a:t>
            </a:r>
            <a:r>
              <a:rPr lang="en-GB" sz="1200" b="0" strike="noStrike" spc="-1" baseline="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r>
              <a:rPr lang="en-GB" sz="1200" b="0" strike="noStrike" spc="-1" baseline="0">
                <a:solidFill>
                  <a:srgbClr val="000000"/>
                </a:solidFill>
                <a:latin typeface="+mn-lt"/>
              </a:rPr>
              <a:t>Click to bring up a callout abut </a:t>
            </a:r>
            <a:r>
              <a:rPr lang="en-GB" sz="1200" b="0" strike="noStrike" spc="-1" baseline="0" err="1">
                <a:solidFill>
                  <a:srgbClr val="000000"/>
                </a:solidFill>
                <a:latin typeface="+mn-lt"/>
              </a:rPr>
              <a:t>Mathematik</a:t>
            </a:r>
            <a:r>
              <a:rPr lang="en-GB" sz="1200" b="0" strike="noStrike" spc="-1" baseline="0">
                <a:solidFill>
                  <a:srgbClr val="000000"/>
                </a:solidFill>
                <a:latin typeface="+mn-lt"/>
              </a:rPr>
              <a:t>.</a:t>
            </a:r>
          </a:p>
          <a:p>
            <a:pPr marL="228600" indent="-227880">
              <a:lnSpc>
                <a:spcPct val="100000"/>
              </a:lnSpc>
              <a:buClr>
                <a:srgbClr val="000000"/>
              </a:buClr>
              <a:buFont typeface="Calibri"/>
              <a:buAutoNum type="arabicPeriod"/>
            </a:pPr>
            <a:endParaRPr lang="en-GB" sz="1200" b="0" strike="noStrike" spc="-1" baseline="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Vocabulary: </a:t>
            </a: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Theater</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[1086] </a:t>
            </a:r>
            <a:r>
              <a:rPr kumimoji="0" lang="de-DE" sz="1200" b="0" i="0" u="none" strike="noStrike" kern="1200" cap="none" spc="-1" normalizeH="0" baseline="0" noProof="0">
                <a:ln>
                  <a:noFill/>
                </a:ln>
                <a:solidFill>
                  <a:srgbClr val="002060"/>
                </a:solidFill>
                <a:effectLst/>
                <a:uLnTx/>
                <a:uFillTx/>
                <a:latin typeface="Century Gothic"/>
                <a:ea typeface="Century Gothic"/>
                <a:cs typeface="+mn-cs"/>
              </a:rPr>
              <a:t>] </a:t>
            </a:r>
            <a:r>
              <a:rPr kumimoji="0" lang="de-DE" sz="1200" b="1" i="0" u="none" strike="noStrike" kern="1200" cap="none" spc="-1" normalizeH="0" baseline="0" noProof="0">
                <a:ln>
                  <a:noFill/>
                </a:ln>
                <a:solidFill>
                  <a:srgbClr val="002060"/>
                </a:solidFill>
                <a:effectLst/>
                <a:uLnTx/>
                <a:uFillTx/>
                <a:latin typeface="Century Gothic"/>
                <a:ea typeface="Century Gothic"/>
                <a:cs typeface="+mn-cs"/>
              </a:rPr>
              <a:t>Mathematik</a:t>
            </a:r>
            <a:r>
              <a:rPr kumimoji="0" lang="de-DE" sz="1200" b="0" i="0" u="none" strike="noStrike" kern="1200" cap="none" spc="-1" normalizeH="0" baseline="0" noProof="0">
                <a:ln>
                  <a:noFill/>
                </a:ln>
                <a:solidFill>
                  <a:srgbClr val="002060"/>
                </a:solidFill>
                <a:effectLst/>
                <a:uLnTx/>
                <a:uFillTx/>
                <a:latin typeface="Century Gothic"/>
                <a:ea typeface="Century Gothic"/>
                <a:cs typeface="+mn-cs"/>
              </a:rPr>
              <a:t> [1636] </a:t>
            </a:r>
            <a:r>
              <a:rPr kumimoji="0" lang="de-DE" sz="1200" b="1" i="0" u="none" strike="noStrike" kern="1200" cap="none" spc="-1" normalizeH="0" baseline="0" noProof="0">
                <a:ln>
                  <a:noFill/>
                </a:ln>
                <a:solidFill>
                  <a:srgbClr val="002060"/>
                </a:solidFill>
                <a:effectLst/>
                <a:uLnTx/>
                <a:uFillTx/>
                <a:latin typeface="Century Gothic"/>
                <a:ea typeface="Century Gothic"/>
                <a:cs typeface="+mn-cs"/>
              </a:rPr>
              <a:t>Bibliothek </a:t>
            </a:r>
            <a:r>
              <a:rPr kumimoji="0" lang="de-DE" sz="1200" b="0" i="0" u="none" strike="noStrike" kern="1200" cap="none" spc="-1" normalizeH="0" baseline="0" noProof="0">
                <a:ln>
                  <a:noFill/>
                </a:ln>
                <a:solidFill>
                  <a:srgbClr val="002060"/>
                </a:solidFill>
                <a:effectLst/>
                <a:uLnTx/>
                <a:uFillTx/>
                <a:latin typeface="Century Gothic"/>
                <a:ea typeface="Century Gothic"/>
                <a:cs typeface="+mn-cs"/>
              </a:rPr>
              <a:t>[2366]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i="1">
                <a:solidFill>
                  <a:sysClr val="windowText" lastClr="000000"/>
                </a:solidFill>
                <a:effectLst/>
                <a:latin typeface="+mn-lt"/>
                <a:ea typeface="+mn-ea"/>
                <a:cs typeface="+mn-cs"/>
              </a:rPr>
              <a:t>Jones, R.L &amp; </a:t>
            </a:r>
            <a:r>
              <a:rPr lang="en-GB" sz="1200" i="1" err="1">
                <a:solidFill>
                  <a:sysClr val="windowText" lastClr="000000"/>
                </a:solidFill>
                <a:effectLst/>
                <a:latin typeface="+mn-lt"/>
                <a:ea typeface="+mn-ea"/>
                <a:cs typeface="+mn-cs"/>
              </a:rPr>
              <a:t>Tschirner</a:t>
            </a:r>
            <a:r>
              <a:rPr lang="en-GB" sz="1200" i="1">
                <a:solidFill>
                  <a:sysClr val="windowText" lastClr="000000"/>
                </a:solidFill>
                <a:effectLst/>
                <a:latin typeface="+mn-lt"/>
                <a:ea typeface="+mn-ea"/>
                <a:cs typeface="+mn-cs"/>
              </a:rPr>
              <a:t>, E. (2019). A frequency dictionary of German: Core vocabulary for learners. London: Routledge.</a:t>
            </a:r>
            <a:endParaRPr lang="en-GB" sz="1200" i="1" baseline="0">
              <a:solidFill>
                <a:sysClr val="windowText" lastClr="000000"/>
              </a:solidFill>
            </a:endParaRPr>
          </a:p>
          <a:p>
            <a:pPr marL="720" indent="0">
              <a:lnSpc>
                <a:spcPct val="100000"/>
              </a:lnSpc>
              <a:buClr>
                <a:srgbClr val="000000"/>
              </a:buClr>
              <a:buFont typeface="Calibri"/>
              <a:buNone/>
            </a:pPr>
            <a:endParaRPr lang="en-GB" sz="1200" b="0" strike="noStrike" spc="-1">
              <a:latin typeface="Arial"/>
            </a:endParaRPr>
          </a:p>
          <a:p>
            <a:pPr>
              <a:lnSpc>
                <a:spcPct val="100000"/>
              </a:lnSpc>
            </a:pPr>
            <a:endParaRPr lang="en-GB" sz="1200" b="0" strike="noStrike" spc="-1">
              <a:latin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5 minutes</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th</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by practising saying new cognate words containing the SSC.</a:t>
            </a:r>
            <a:endParaRPr lang="en-GB" sz="1200" b="1" strike="noStrike" spc="-1">
              <a:solidFill>
                <a:srgbClr val="000000"/>
              </a:solidFill>
              <a:latin typeface="+mn-lt"/>
              <a:ea typeface="Calibri"/>
            </a:endParaRPr>
          </a:p>
          <a:p>
            <a:endParaRPr lang="en-GB" b="1"/>
          </a:p>
          <a:p>
            <a:r>
              <a:rPr lang="en-GB" b="1"/>
              <a:t>Note:</a:t>
            </a:r>
            <a:r>
              <a:rPr lang="en-GB" b="1" baseline="0"/>
              <a:t> This is one of a set of four slides with different timer settings. The speed of the exercise can be chosen to match the ability level of the class, or the teacher may wish to start with the slowest speed and increase gradually.</a:t>
            </a:r>
            <a:endParaRPr lang="en-GB" b="1"/>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1. </a:t>
            </a:r>
            <a:r>
              <a:rPr lang="en-GB" baseline="0"/>
              <a:t>Teacher explains to Pupils that the </a:t>
            </a:r>
            <a:r>
              <a:rPr lang="en-GB" u="sng" baseline="0"/>
              <a:t>underlined</a:t>
            </a:r>
            <a:r>
              <a:rPr lang="en-GB" baseline="0"/>
              <a:t> part of the word </a:t>
            </a:r>
            <a:r>
              <a:rPr lang="en-GB" b="0" baseline="0"/>
              <a:t>is the part that must be stressed. The stress position sometimes differs from English, so Pupils must pay attention.</a:t>
            </a:r>
            <a:endParaRPr lang="en-GB"/>
          </a:p>
          <a:p>
            <a:r>
              <a:rPr lang="en-GB"/>
              <a:t>2. Pupils 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a:t>
            </a:r>
            <a:r>
              <a:rPr lang="en-GB" baseline="0"/>
              <a:t>Teacher clicks ‘</a:t>
            </a:r>
            <a:r>
              <a:rPr lang="en-GB" baseline="0" err="1"/>
              <a:t>los</a:t>
            </a:r>
            <a:r>
              <a:rPr lang="en-GB" baseline="0"/>
              <a:t>’.</a:t>
            </a:r>
          </a:p>
          <a:p>
            <a:r>
              <a:rPr lang="en-GB" baseline="0"/>
              <a:t>4. Pupil A reads the list of words out loud to Pupil B. Pupil B listens carefully to their partner’s pronunciation, and stops Pupil A if the [</a:t>
            </a:r>
            <a:r>
              <a:rPr lang="en-GB" baseline="0" err="1"/>
              <a:t>th</a:t>
            </a:r>
            <a:r>
              <a:rPr lang="en-GB" baseline="0"/>
              <a:t>] sound is pronounced the English way. They </a:t>
            </a:r>
            <a:r>
              <a:rPr lang="en-GB" b="1" baseline="0"/>
              <a:t>only</a:t>
            </a:r>
            <a:r>
              <a:rPr lang="en-GB" b="0" baseline="0"/>
              <a:t> stop their partner if the [</a:t>
            </a:r>
            <a:r>
              <a:rPr lang="en-GB" b="0" baseline="0" err="1"/>
              <a:t>th</a:t>
            </a:r>
            <a:r>
              <a:rPr lang="en-GB" b="0" baseline="0"/>
              <a:t>] is pronounced incorrectly. If an incorrect stress or other mispronunciation is noticed, the listening Pupil should note this and correct it at the end of the round.</a:t>
            </a:r>
            <a:endParaRPr lang="en-GB" baseline="0"/>
          </a:p>
          <a:p>
            <a:r>
              <a:rPr lang="en-GB" baseline="0"/>
              <a:t>5. Pupils count how many words Pupil A managed to say correctly. Pupils can say some words twice, if they get to the end with time to spare.</a:t>
            </a:r>
          </a:p>
          <a:p>
            <a:r>
              <a:rPr lang="en-GB" baseline="0"/>
              <a:t>6. Pupils swap roles. The pupil with the most points at the end is the winner.</a:t>
            </a:r>
          </a:p>
          <a:p>
            <a:r>
              <a:rPr lang="en-GB" baseline="0"/>
              <a:t>7. After two rounds, the teacher plays the correct pronunciation by clicking on the audio. Pupils repeat.</a:t>
            </a:r>
            <a:endParaRPr lang="en-GB"/>
          </a:p>
          <a:p>
            <a:r>
              <a:rPr lang="en-GB" baseline="0"/>
              <a:t> </a:t>
            </a:r>
            <a:endParaRPr lang="en-GB"/>
          </a:p>
          <a:p>
            <a:r>
              <a:rPr lang="en-GB" b="1" baseline="0"/>
              <a:t>Word frequency (1 is the most frequent word in German): </a:t>
            </a:r>
            <a:br>
              <a:rPr lang="en-GB" b="1" baseline="0"/>
            </a:br>
            <a:r>
              <a:rPr lang="en-GB" b="0" baseline="0" err="1"/>
              <a:t>Athlet</a:t>
            </a:r>
            <a:r>
              <a:rPr lang="en-GB" b="0" baseline="0"/>
              <a:t> [3306] </a:t>
            </a:r>
            <a:r>
              <a:rPr lang="en-GB" b="0" baseline="0" err="1"/>
              <a:t>Thron</a:t>
            </a:r>
            <a:r>
              <a:rPr lang="en-GB" b="0" baseline="0"/>
              <a:t> [&gt;5000] </a:t>
            </a:r>
            <a:r>
              <a:rPr lang="en-GB" b="0" baseline="0" err="1"/>
              <a:t>Discothek</a:t>
            </a:r>
            <a:r>
              <a:rPr lang="en-GB" b="0" baseline="0"/>
              <a:t> [&gt;5000] </a:t>
            </a:r>
            <a:r>
              <a:rPr lang="en-GB" b="0" baseline="0" err="1"/>
              <a:t>Methode</a:t>
            </a:r>
            <a:r>
              <a:rPr lang="en-GB" b="0" baseline="0"/>
              <a:t> [796] Matthias [n/a] Katharina [n/a] </a:t>
            </a:r>
            <a:r>
              <a:rPr lang="en-GB" sz="1200"/>
              <a:t>Thermometer [&gt;5000] </a:t>
            </a:r>
            <a:r>
              <a:rPr lang="en-GB" sz="1200" err="1"/>
              <a:t>Therapie</a:t>
            </a:r>
            <a:r>
              <a:rPr lang="en-GB" sz="1200"/>
              <a:t> [2484] </a:t>
            </a:r>
            <a:r>
              <a:rPr lang="en-GB" sz="1200" err="1"/>
              <a:t>Bibliothek</a:t>
            </a:r>
            <a:r>
              <a:rPr lang="en-GB" sz="1200"/>
              <a:t> [</a:t>
            </a:r>
            <a:r>
              <a:rPr kumimoji="0" lang="de-DE" sz="1200" b="0" i="0" u="none" strike="noStrike" kern="1200" cap="none" spc="-1" normalizeH="0" baseline="0" noProof="0">
                <a:ln>
                  <a:noFill/>
                </a:ln>
                <a:solidFill>
                  <a:srgbClr val="002060"/>
                </a:solidFill>
                <a:effectLst/>
                <a:uLnTx/>
                <a:uFillTx/>
                <a:latin typeface="Century Gothic"/>
                <a:ea typeface="Century Gothic"/>
                <a:cs typeface="+mn-cs"/>
              </a:rPr>
              <a:t>2366</a:t>
            </a:r>
            <a:r>
              <a:rPr lang="en-GB" sz="1200"/>
              <a:t>] </a:t>
            </a:r>
            <a:r>
              <a:rPr lang="en-GB" sz="1200" err="1"/>
              <a:t>Mathematik</a:t>
            </a:r>
            <a:r>
              <a:rPr lang="en-GB" sz="1200"/>
              <a:t> [1636]</a:t>
            </a:r>
            <a:br>
              <a:rPr lang="en-GB" baseline="0"/>
            </a:br>
            <a:r>
              <a:rPr lang="en-GB" i="1"/>
              <a:t>Source:  Jones, R.L. &amp; </a:t>
            </a:r>
            <a:r>
              <a:rPr lang="en-GB" i="1" err="1"/>
              <a:t>Tschirner</a:t>
            </a:r>
            <a:r>
              <a:rPr lang="en-GB" i="1"/>
              <a:t>, E. (2019). A frequency dictionary of German: core vocabulary for learners. Routledge</a:t>
            </a:r>
          </a:p>
          <a:p>
            <a:endParaRPr lang="en-GB"/>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[2/4]</a:t>
            </a:r>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358410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[3/4]</a:t>
            </a:r>
          </a:p>
          <a:p>
            <a:endParaRPr lang="en-GB"/>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3166241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[4/4]</a:t>
            </a:r>
          </a:p>
          <a:p>
            <a:endParaRPr lang="en-GB"/>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2224133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5 minutes (3 slides)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present and practise new vocabulary for this week</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Click to bring up each German word. In audio versions, the audio is attached to the appear animation.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Click to bring up the English meaning and image and pupils say the German again. (This challenges them to retain the pronunciation in their working memory, but they are also supported by the written German version on the slide).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a:latin typeface="Arial"/>
              </a:rPr>
              <a:t>Move to the next slide.</a:t>
            </a: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787909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[2/3]</a:t>
            </a:r>
            <a:endParaRPr lang="en-GB" sz="1200" b="0" strike="noStrike" spc="-1">
              <a:solidFill>
                <a:srgbClr val="000000"/>
              </a:solidFill>
              <a:latin typeface="Calibri"/>
              <a:ea typeface="Calibri"/>
            </a:endParaRP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a:latin typeface="Arial"/>
              </a:rPr>
              <a:t>Click to hide the English translation of each word in turn. Pupils chorally suggest the English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a:latin typeface="Arial"/>
              </a:rPr>
              <a:t>Move to the next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1025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09/01/2024</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1684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audio" Target="../media/audio21.wav"/><Relationship Id="rId7" Type="http://schemas.openxmlformats.org/officeDocument/2006/relationships/audio" Target="../media/audio19.wav"/><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10.xml"/><Relationship Id="rId16"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image" Target="../media/image10.svg"/><Relationship Id="rId5" Type="http://schemas.openxmlformats.org/officeDocument/2006/relationships/audio" Target="../media/audio20.wav"/><Relationship Id="rId1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audio" Target="../media/audio23.wav"/><Relationship Id="rId9" Type="http://schemas.openxmlformats.org/officeDocument/2006/relationships/audio" Target="../media/audio27.wav"/><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8.wav"/><Relationship Id="rId7" Type="http://schemas.openxmlformats.org/officeDocument/2006/relationships/image" Target="../media/image27.png"/><Relationship Id="rId12" Type="http://schemas.openxmlformats.org/officeDocument/2006/relationships/audio" Target="../media/audio32.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audio" Target="../media/audio30.wav"/><Relationship Id="rId10" Type="http://schemas.openxmlformats.org/officeDocument/2006/relationships/audio" Target="../media/audio31.wav"/><Relationship Id="rId4" Type="http://schemas.openxmlformats.org/officeDocument/2006/relationships/audio" Target="../media/audio29.wav"/><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18" Type="http://schemas.openxmlformats.org/officeDocument/2006/relationships/image" Target="../media/image35.png"/><Relationship Id="rId3" Type="http://schemas.openxmlformats.org/officeDocument/2006/relationships/image" Target="../media/image31.gif"/><Relationship Id="rId21" Type="http://schemas.openxmlformats.org/officeDocument/2006/relationships/image" Target="../media/image38.gif"/><Relationship Id="rId7" Type="http://schemas.openxmlformats.org/officeDocument/2006/relationships/image" Target="../media/image32.png"/><Relationship Id="rId12" Type="http://schemas.openxmlformats.org/officeDocument/2006/relationships/audio" Target="../media/audio38.wav"/><Relationship Id="rId17" Type="http://schemas.openxmlformats.org/officeDocument/2006/relationships/audio" Target="../media/audio41.wav"/><Relationship Id="rId2" Type="http://schemas.openxmlformats.org/officeDocument/2006/relationships/notesSlide" Target="../notesSlides/notesSlide12.xml"/><Relationship Id="rId16" Type="http://schemas.openxmlformats.org/officeDocument/2006/relationships/image" Target="../media/image34.png"/><Relationship Id="rId20" Type="http://schemas.openxmlformats.org/officeDocument/2006/relationships/image" Target="../media/image37.gif"/><Relationship Id="rId1" Type="http://schemas.openxmlformats.org/officeDocument/2006/relationships/slideLayout" Target="../slideLayouts/slideLayout13.xml"/><Relationship Id="rId6" Type="http://schemas.openxmlformats.org/officeDocument/2006/relationships/image" Target="../media/image10.svg"/><Relationship Id="rId11" Type="http://schemas.openxmlformats.org/officeDocument/2006/relationships/audio" Target="../media/audio37.wav"/><Relationship Id="rId24" Type="http://schemas.openxmlformats.org/officeDocument/2006/relationships/image" Target="../media/image41.gif"/><Relationship Id="rId5" Type="http://schemas.openxmlformats.org/officeDocument/2006/relationships/image" Target="../media/image9.png"/><Relationship Id="rId15" Type="http://schemas.openxmlformats.org/officeDocument/2006/relationships/image" Target="../media/image33.png"/><Relationship Id="rId23" Type="http://schemas.openxmlformats.org/officeDocument/2006/relationships/image" Target="../media/image40.gif"/><Relationship Id="rId10" Type="http://schemas.openxmlformats.org/officeDocument/2006/relationships/audio" Target="../media/audio36.wav"/><Relationship Id="rId19" Type="http://schemas.openxmlformats.org/officeDocument/2006/relationships/image" Target="../media/image36.gif"/><Relationship Id="rId4" Type="http://schemas.openxmlformats.org/officeDocument/2006/relationships/audio" Target="../media/audio33.wav"/><Relationship Id="rId9" Type="http://schemas.openxmlformats.org/officeDocument/2006/relationships/audio" Target="../media/audio35.wav"/><Relationship Id="rId14" Type="http://schemas.openxmlformats.org/officeDocument/2006/relationships/audio" Target="../media/audio40.wav"/><Relationship Id="rId22" Type="http://schemas.openxmlformats.org/officeDocument/2006/relationships/image" Target="../media/image39.gif"/></Relationships>
</file>

<file path=ppt/slides/_rels/slide13.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48.wav"/><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45.wav"/><Relationship Id="rId11" Type="http://schemas.openxmlformats.org/officeDocument/2006/relationships/image" Target="../media/image42.png"/><Relationship Id="rId5" Type="http://schemas.openxmlformats.org/officeDocument/2006/relationships/audio" Target="../media/audio44.wav"/><Relationship Id="rId10" Type="http://schemas.openxmlformats.org/officeDocument/2006/relationships/image" Target="../media/image27.png"/><Relationship Id="rId4" Type="http://schemas.openxmlformats.org/officeDocument/2006/relationships/audio" Target="../media/audio43.wav"/><Relationship Id="rId9" Type="http://schemas.openxmlformats.org/officeDocument/2006/relationships/image" Target="../media/image26.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48.jpeg"/><Relationship Id="rId18" Type="http://schemas.openxmlformats.org/officeDocument/2006/relationships/audio" Target="../media/audio53.wav"/><Relationship Id="rId3" Type="http://schemas.openxmlformats.org/officeDocument/2006/relationships/audio" Target="../media/audio49.wav"/><Relationship Id="rId7" Type="http://schemas.openxmlformats.org/officeDocument/2006/relationships/image" Target="../media/image46.png"/><Relationship Id="rId12" Type="http://schemas.openxmlformats.org/officeDocument/2006/relationships/image" Target="../media/image47.png"/><Relationship Id="rId17" Type="http://schemas.openxmlformats.org/officeDocument/2006/relationships/audio" Target="../media/audio52.wav"/><Relationship Id="rId2" Type="http://schemas.openxmlformats.org/officeDocument/2006/relationships/notesSlide" Target="../notesSlides/notesSlide14.xml"/><Relationship Id="rId16" Type="http://schemas.openxmlformats.org/officeDocument/2006/relationships/image" Target="../media/image49.gif"/><Relationship Id="rId20" Type="http://schemas.openxmlformats.org/officeDocument/2006/relationships/audio" Target="../media/audio55.wav"/><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audio" Target="../media/audio51.wav"/><Relationship Id="rId5" Type="http://schemas.openxmlformats.org/officeDocument/2006/relationships/image" Target="../media/image44.png"/><Relationship Id="rId15" Type="http://schemas.openxmlformats.org/officeDocument/2006/relationships/image" Target="../media/image38.gif"/><Relationship Id="rId10" Type="http://schemas.openxmlformats.org/officeDocument/2006/relationships/image" Target="../media/image10.svg"/><Relationship Id="rId19" Type="http://schemas.openxmlformats.org/officeDocument/2006/relationships/audio" Target="../media/audio54.wav"/><Relationship Id="rId4" Type="http://schemas.openxmlformats.org/officeDocument/2006/relationships/image" Target="../media/image43.png"/><Relationship Id="rId9" Type="http://schemas.openxmlformats.org/officeDocument/2006/relationships/image" Target="../media/image9.png"/><Relationship Id="rId14" Type="http://schemas.openxmlformats.org/officeDocument/2006/relationships/image" Target="../media/image41.gif"/></Relationships>
</file>

<file path=ppt/slides/_rels/slide15.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0.wav"/><Relationship Id="rId3" Type="http://schemas.openxmlformats.org/officeDocument/2006/relationships/audio" Target="../media/audio56.wav"/><Relationship Id="rId7" Type="http://schemas.openxmlformats.org/officeDocument/2006/relationships/image" Target="../media/image10.svg"/><Relationship Id="rId12" Type="http://schemas.openxmlformats.org/officeDocument/2006/relationships/audio" Target="../media/audio59.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53.png"/><Relationship Id="rId5" Type="http://schemas.openxmlformats.org/officeDocument/2006/relationships/audio" Target="../media/audio57.wav"/><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51.png"/><Relationship Id="rId14" Type="http://schemas.openxmlformats.org/officeDocument/2006/relationships/audio" Target="../media/audio61.wav"/></Relationships>
</file>

<file path=ppt/slides/_rels/slide16.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3.wav"/><Relationship Id="rId7" Type="http://schemas.openxmlformats.org/officeDocument/2006/relationships/audio" Target="../media/audio4.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6.svg"/><Relationship Id="rId5" Type="http://schemas.openxmlformats.org/officeDocument/2006/relationships/audio" Target="../media/audio6.wav"/><Relationship Id="rId10" Type="http://schemas.openxmlformats.org/officeDocument/2006/relationships/image" Target="../media/image5.png"/><Relationship Id="rId4" Type="http://schemas.openxmlformats.org/officeDocument/2006/relationships/audio" Target="../media/audio5.wav"/><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11.png"/><Relationship Id="rId26" Type="http://schemas.openxmlformats.org/officeDocument/2006/relationships/image" Target="../media/image7.png"/><Relationship Id="rId3" Type="http://schemas.openxmlformats.org/officeDocument/2006/relationships/audio" Target="../media/audio4.wav"/><Relationship Id="rId21" Type="http://schemas.openxmlformats.org/officeDocument/2006/relationships/image" Target="../media/image14.png"/><Relationship Id="rId7" Type="http://schemas.openxmlformats.org/officeDocument/2006/relationships/image" Target="../media/image10.svg"/><Relationship Id="rId12" Type="http://schemas.openxmlformats.org/officeDocument/2006/relationships/audio" Target="../media/audio13.wav"/><Relationship Id="rId17" Type="http://schemas.openxmlformats.org/officeDocument/2006/relationships/audio" Target="../media/audio18.wav"/><Relationship Id="rId25" Type="http://schemas.openxmlformats.org/officeDocument/2006/relationships/image" Target="../media/image6.svg"/><Relationship Id="rId2" Type="http://schemas.openxmlformats.org/officeDocument/2006/relationships/notesSlide" Target="../notesSlides/notesSlide4.xml"/><Relationship Id="rId16" Type="http://schemas.openxmlformats.org/officeDocument/2006/relationships/audio" Target="../media/audio17.wav"/><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audio" Target="../media/audio12.wav"/><Relationship Id="rId24" Type="http://schemas.openxmlformats.org/officeDocument/2006/relationships/image" Target="../media/image5.png"/><Relationship Id="rId5" Type="http://schemas.openxmlformats.org/officeDocument/2006/relationships/audio" Target="../media/audio8.wav"/><Relationship Id="rId15" Type="http://schemas.openxmlformats.org/officeDocument/2006/relationships/audio" Target="../media/audio16.wav"/><Relationship Id="rId23" Type="http://schemas.openxmlformats.org/officeDocument/2006/relationships/image" Target="../media/image16.png"/><Relationship Id="rId28" Type="http://schemas.openxmlformats.org/officeDocument/2006/relationships/image" Target="../media/image18.png"/><Relationship Id="rId10" Type="http://schemas.openxmlformats.org/officeDocument/2006/relationships/audio" Target="../media/audio11.wav"/><Relationship Id="rId19"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15.png"/><Relationship Id="rId27"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png"/><Relationship Id="rId18" Type="http://schemas.openxmlformats.org/officeDocument/2006/relationships/audio" Target="../media/audio8.wav"/><Relationship Id="rId26" Type="http://schemas.openxmlformats.org/officeDocument/2006/relationships/audio" Target="../media/audio16.wav"/><Relationship Id="rId3" Type="http://schemas.openxmlformats.org/officeDocument/2006/relationships/audio" Target="../media/audio4.wav"/><Relationship Id="rId21" Type="http://schemas.openxmlformats.org/officeDocument/2006/relationships/audio" Target="../media/audio1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8.png"/><Relationship Id="rId25" Type="http://schemas.openxmlformats.org/officeDocument/2006/relationships/audio" Target="../media/audio15.wav"/><Relationship Id="rId2" Type="http://schemas.openxmlformats.org/officeDocument/2006/relationships/notesSlide" Target="../notesSlides/notesSlide5.xml"/><Relationship Id="rId16" Type="http://schemas.openxmlformats.org/officeDocument/2006/relationships/image" Target="../media/image17.png"/><Relationship Id="rId20"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audio" Target="../media/audio14.wav"/><Relationship Id="rId5" Type="http://schemas.openxmlformats.org/officeDocument/2006/relationships/image" Target="../media/image9.png"/><Relationship Id="rId15" Type="http://schemas.openxmlformats.org/officeDocument/2006/relationships/image" Target="../media/image7.png"/><Relationship Id="rId23" Type="http://schemas.openxmlformats.org/officeDocument/2006/relationships/audio" Target="../media/audio13.wav"/><Relationship Id="rId28" Type="http://schemas.openxmlformats.org/officeDocument/2006/relationships/audio" Target="../media/audio18.wav"/><Relationship Id="rId10" Type="http://schemas.openxmlformats.org/officeDocument/2006/relationships/image" Target="../media/image14.png"/><Relationship Id="rId19" Type="http://schemas.openxmlformats.org/officeDocument/2006/relationships/audio" Target="../media/audio9.wav"/><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6.svg"/><Relationship Id="rId22" Type="http://schemas.openxmlformats.org/officeDocument/2006/relationships/audio" Target="../media/audio12.wav"/><Relationship Id="rId27"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png"/><Relationship Id="rId18" Type="http://schemas.openxmlformats.org/officeDocument/2006/relationships/audio" Target="../media/audio8.wav"/><Relationship Id="rId26" Type="http://schemas.openxmlformats.org/officeDocument/2006/relationships/audio" Target="../media/audio16.wav"/><Relationship Id="rId3" Type="http://schemas.openxmlformats.org/officeDocument/2006/relationships/audio" Target="../media/audio4.wav"/><Relationship Id="rId21" Type="http://schemas.openxmlformats.org/officeDocument/2006/relationships/audio" Target="../media/audio1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8.png"/><Relationship Id="rId25" Type="http://schemas.openxmlformats.org/officeDocument/2006/relationships/audio" Target="../media/audio15.wav"/><Relationship Id="rId2" Type="http://schemas.openxmlformats.org/officeDocument/2006/relationships/notesSlide" Target="../notesSlides/notesSlide6.xml"/><Relationship Id="rId16" Type="http://schemas.openxmlformats.org/officeDocument/2006/relationships/image" Target="../media/image17.png"/><Relationship Id="rId20"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audio" Target="../media/audio14.wav"/><Relationship Id="rId5" Type="http://schemas.openxmlformats.org/officeDocument/2006/relationships/image" Target="../media/image9.png"/><Relationship Id="rId15" Type="http://schemas.openxmlformats.org/officeDocument/2006/relationships/image" Target="../media/image7.png"/><Relationship Id="rId23" Type="http://schemas.openxmlformats.org/officeDocument/2006/relationships/audio" Target="../media/audio13.wav"/><Relationship Id="rId28" Type="http://schemas.openxmlformats.org/officeDocument/2006/relationships/audio" Target="../media/audio18.wav"/><Relationship Id="rId10" Type="http://schemas.openxmlformats.org/officeDocument/2006/relationships/image" Target="../media/image14.png"/><Relationship Id="rId19" Type="http://schemas.openxmlformats.org/officeDocument/2006/relationships/audio" Target="../media/audio9.wav"/><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6.svg"/><Relationship Id="rId22" Type="http://schemas.openxmlformats.org/officeDocument/2006/relationships/audio" Target="../media/audio12.wav"/><Relationship Id="rId27" Type="http://schemas.openxmlformats.org/officeDocument/2006/relationships/audio" Target="../media/audio17.wav"/></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png"/><Relationship Id="rId18" Type="http://schemas.openxmlformats.org/officeDocument/2006/relationships/audio" Target="../media/audio8.wav"/><Relationship Id="rId26" Type="http://schemas.openxmlformats.org/officeDocument/2006/relationships/audio" Target="../media/audio16.wav"/><Relationship Id="rId3" Type="http://schemas.openxmlformats.org/officeDocument/2006/relationships/audio" Target="../media/audio4.wav"/><Relationship Id="rId21" Type="http://schemas.openxmlformats.org/officeDocument/2006/relationships/audio" Target="../media/audio1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8.png"/><Relationship Id="rId25" Type="http://schemas.openxmlformats.org/officeDocument/2006/relationships/audio" Target="../media/audio15.wav"/><Relationship Id="rId2" Type="http://schemas.openxmlformats.org/officeDocument/2006/relationships/notesSlide" Target="../notesSlides/notesSlide7.xml"/><Relationship Id="rId16" Type="http://schemas.openxmlformats.org/officeDocument/2006/relationships/image" Target="../media/image17.png"/><Relationship Id="rId20"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audio" Target="../media/audio14.wav"/><Relationship Id="rId5" Type="http://schemas.openxmlformats.org/officeDocument/2006/relationships/image" Target="../media/image9.png"/><Relationship Id="rId15" Type="http://schemas.openxmlformats.org/officeDocument/2006/relationships/image" Target="../media/image7.png"/><Relationship Id="rId23" Type="http://schemas.openxmlformats.org/officeDocument/2006/relationships/audio" Target="../media/audio13.wav"/><Relationship Id="rId28" Type="http://schemas.openxmlformats.org/officeDocument/2006/relationships/audio" Target="../media/audio18.wav"/><Relationship Id="rId10" Type="http://schemas.openxmlformats.org/officeDocument/2006/relationships/image" Target="../media/image14.png"/><Relationship Id="rId19" Type="http://schemas.openxmlformats.org/officeDocument/2006/relationships/audio" Target="../media/audio9.wav"/><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6.svg"/><Relationship Id="rId22" Type="http://schemas.openxmlformats.org/officeDocument/2006/relationships/audio" Target="../media/audio12.wav"/><Relationship Id="rId27" Type="http://schemas.openxmlformats.org/officeDocument/2006/relationships/audio" Target="../media/audio17.wav"/></Relationships>
</file>

<file path=ppt/slides/_rels/slide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8.xml"/><Relationship Id="rId16"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image" Target="../media/image10.svg"/><Relationship Id="rId5" Type="http://schemas.openxmlformats.org/officeDocument/2006/relationships/audio" Target="../media/audio21.wav"/><Relationship Id="rId1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audio" Target="../media/audio22.wav"/><Relationship Id="rId3" Type="http://schemas.openxmlformats.org/officeDocument/2006/relationships/audio" Target="../media/audio24.wav"/><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audio" Target="../media/audio21.wav"/><Relationship Id="rId2" Type="http://schemas.openxmlformats.org/officeDocument/2006/relationships/notesSlide" Target="../notesSlides/notesSlide9.xml"/><Relationship Id="rId16" Type="http://schemas.openxmlformats.org/officeDocument/2006/relationships/audio" Target="../media/audio23.wav"/><Relationship Id="rId1" Type="http://schemas.openxmlformats.org/officeDocument/2006/relationships/slideLayout" Target="../slideLayouts/slideLayout5.xml"/><Relationship Id="rId6" Type="http://schemas.openxmlformats.org/officeDocument/2006/relationships/image" Target="../media/image10.svg"/><Relationship Id="rId11" Type="http://schemas.openxmlformats.org/officeDocument/2006/relationships/image" Target="../media/image23.png"/><Relationship Id="rId5" Type="http://schemas.openxmlformats.org/officeDocument/2006/relationships/image" Target="../media/image9.png"/><Relationship Id="rId15" Type="http://schemas.openxmlformats.org/officeDocument/2006/relationships/audio" Target="../media/audio20.wav"/><Relationship Id="rId10" Type="http://schemas.openxmlformats.org/officeDocument/2006/relationships/image" Target="../media/image22.svg"/><Relationship Id="rId4" Type="http://schemas.openxmlformats.org/officeDocument/2006/relationships/audio" Target="../media/audio26.wav"/><Relationship Id="rId9" Type="http://schemas.openxmlformats.org/officeDocument/2006/relationships/image" Target="../media/image21.png"/><Relationship Id="rId14"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3464"/>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a:solidFill>
                  <a:srgbClr val="FF0000"/>
                </a:solidFill>
                <a:latin typeface="Modern Love" panose="04090805081005020601" pitchFamily="82" charset="0"/>
                <a:cs typeface="Arial"/>
                <a:sym typeface="Arial"/>
              </a:rPr>
              <a:t>rot</a:t>
            </a:r>
            <a:endParaRPr lang="en-GB" sz="1400" kern="0">
              <a:solidFill>
                <a:srgbClr val="FF0000"/>
              </a:solidFill>
              <a:latin typeface="Modern Love" panose="04090805081005020601" pitchFamily="82" charset="0"/>
              <a:cs typeface="Arial"/>
              <a:sym typeface="Arial"/>
            </a:endParaRPr>
          </a:p>
        </p:txBody>
      </p:sp>
      <p:sp>
        <p:nvSpPr>
          <p:cNvPr id="47" name="CustomShape 3"/>
          <p:cNvSpPr/>
          <p:nvPr/>
        </p:nvSpPr>
        <p:spPr>
          <a:xfrm>
            <a:off x="21648" y="578078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Using verbs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a:solidFill>
                  <a:prstClr val="white"/>
                </a:solidFill>
                <a:latin typeface="Century Gothic" panose="020B0502020202020204" pitchFamily="34" charset="0"/>
                <a:ea typeface="Century Gothic"/>
              </a:rPr>
              <a:t>SS</a:t>
            </a: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C [th]</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4" y="184975"/>
            <a:ext cx="4571279" cy="1144800"/>
          </a:xfrm>
        </p:spPr>
        <p:txBody>
          <a:bodyPr/>
          <a:lstStyle/>
          <a:p>
            <a:pPr algn="ctr"/>
            <a:r>
              <a:rPr lang="en-GB" sz="3400" b="1" spc="-1">
                <a:solidFill>
                  <a:schemeClr val="bg1"/>
                </a:solidFill>
                <a:latin typeface="Century Gothic" panose="020B0502020202020204" pitchFamily="34" charset="0"/>
                <a:ea typeface="Century Gothic"/>
              </a:rPr>
              <a:t>Talking about activities and events</a:t>
            </a:r>
            <a:endParaRPr lang="en-GB" sz="340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3 Week 8</a:t>
            </a:r>
          </a:p>
        </p:txBody>
      </p:sp>
      <p:pic>
        <p:nvPicPr>
          <p:cNvPr id="3" name="Picture 2">
            <a:extLst>
              <a:ext uri="{FF2B5EF4-FFF2-40B4-BE49-F238E27FC236}">
                <a16:creationId xmlns:a16="http://schemas.microsoft.com/office/drawing/2014/main" id="{D0A4F057-A048-4A6C-87A4-3C9405327DBE}"/>
              </a:ext>
            </a:extLst>
          </p:cNvPr>
          <p:cNvPicPr>
            <a:picLocks noChangeAspect="1"/>
          </p:cNvPicPr>
          <p:nvPr/>
        </p:nvPicPr>
        <p:blipFill>
          <a:blip r:embed="rId4"/>
          <a:stretch>
            <a:fillRect/>
          </a:stretch>
        </p:blipFill>
        <p:spPr>
          <a:xfrm>
            <a:off x="21648" y="2305587"/>
            <a:ext cx="4028042" cy="3007603"/>
          </a:xfrm>
          <a:prstGeom prst="rect">
            <a:avLst/>
          </a:prstGeom>
        </p:spPr>
      </p:pic>
      <p:sp>
        <p:nvSpPr>
          <p:cNvPr id="10" name="Speech Bubble: Rectangle with Corners Rounded 9">
            <a:hlinkClick r:id="" action="ppaction://noaction">
              <a:snd r:embed="rId5" name="T3_W8_1.2.wav"/>
            </a:hlinkClick>
            <a:extLst>
              <a:ext uri="{FF2B5EF4-FFF2-40B4-BE49-F238E27FC236}">
                <a16:creationId xmlns:a16="http://schemas.microsoft.com/office/drawing/2014/main" id="{2DFD5434-1C8E-40E6-B58F-05213DB0922E}"/>
              </a:ext>
            </a:extLst>
          </p:cNvPr>
          <p:cNvSpPr/>
          <p:nvPr/>
        </p:nvSpPr>
        <p:spPr>
          <a:xfrm>
            <a:off x="3591404" y="3036118"/>
            <a:ext cx="1958344" cy="975812"/>
          </a:xfrm>
          <a:prstGeom prst="wedgeRoundRectCallout">
            <a:avLst>
              <a:gd name="adj1" fmla="val -68965"/>
              <a:gd name="adj2" fmla="val 52091"/>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Ich bin </a:t>
            </a:r>
            <a:r>
              <a:rPr lang="en-GB" sz="2400" b="1" dirty="0" err="1">
                <a:solidFill>
                  <a:srgbClr val="002060"/>
                </a:solidFill>
                <a:latin typeface="Century Gothic" panose="020B0502020202020204" pitchFamily="34" charset="0"/>
              </a:rPr>
              <a:t>fünf</a:t>
            </a:r>
            <a:r>
              <a:rPr lang="en-GB" sz="2400" b="1" dirty="0">
                <a:solidFill>
                  <a:srgbClr val="002060"/>
                </a:solidFill>
                <a:latin typeface="Century Gothic" panose="020B0502020202020204" pitchFamily="34" charset="0"/>
              </a:rPr>
              <a:t> Jahre alt.</a:t>
            </a:r>
          </a:p>
        </p:txBody>
      </p:sp>
      <p:sp>
        <p:nvSpPr>
          <p:cNvPr id="11" name="Speech Bubble: Rectangle with Corners Rounded 10">
            <a:hlinkClick r:id="" action="ppaction://noaction">
              <a:snd r:embed="rId6" name="T3_W8_1.1.wav"/>
            </a:hlinkClick>
            <a:extLst>
              <a:ext uri="{FF2B5EF4-FFF2-40B4-BE49-F238E27FC236}">
                <a16:creationId xmlns:a16="http://schemas.microsoft.com/office/drawing/2014/main" id="{7E9B9536-379D-41AF-A92E-6B8DEA1F7A24}"/>
              </a:ext>
            </a:extLst>
          </p:cNvPr>
          <p:cNvSpPr/>
          <p:nvPr/>
        </p:nvSpPr>
        <p:spPr>
          <a:xfrm>
            <a:off x="182805" y="1681019"/>
            <a:ext cx="2688412" cy="624568"/>
          </a:xfrm>
          <a:prstGeom prst="wedgeRoundRectCallout">
            <a:avLst>
              <a:gd name="adj1" fmla="val 64898"/>
              <a:gd name="adj2" fmla="val 41900"/>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2060"/>
                </a:solidFill>
                <a:latin typeface="Century Gothic" panose="020B0502020202020204" pitchFamily="34" charset="0"/>
              </a:rPr>
              <a:t>Wie alt </a:t>
            </a:r>
            <a:r>
              <a:rPr lang="en-GB" sz="2400" b="1" err="1">
                <a:solidFill>
                  <a:srgbClr val="002060"/>
                </a:solidFill>
                <a:latin typeface="Century Gothic" panose="020B0502020202020204" pitchFamily="34" charset="0"/>
              </a:rPr>
              <a:t>bist</a:t>
            </a:r>
            <a:r>
              <a:rPr lang="en-GB" sz="2400" b="1">
                <a:solidFill>
                  <a:srgbClr val="002060"/>
                </a:solidFill>
                <a:latin typeface="Century Gothic" panose="020B0502020202020204" pitchFamily="34" charset="0"/>
              </a:rPr>
              <a:t> du ?</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8" name="T3_W8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[3/3]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9" name="T3_W8_10.1.wav"/>
            </a:hlinkClick>
            <a:extLst>
              <a:ext uri="{FF2B5EF4-FFF2-40B4-BE49-F238E27FC236}">
                <a16:creationId xmlns:a16="http://schemas.microsoft.com/office/drawing/2014/main" id="{C472ADB2-A29C-468A-AFDC-509DA251A035}"/>
              </a:ext>
            </a:extLst>
          </p:cNvPr>
          <p:cNvSpPr/>
          <p:nvPr/>
        </p:nvSpPr>
        <p:spPr>
          <a:xfrm>
            <a:off x="1028456" y="657343"/>
            <a:ext cx="397227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389" y="442649"/>
            <a:ext cx="914400" cy="914400"/>
          </a:xfrm>
          <a:prstGeom prst="rect">
            <a:avLst/>
          </a:prstGeom>
        </p:spPr>
      </p:pic>
      <p:sp>
        <p:nvSpPr>
          <p:cNvPr id="15" name="Google Shape;108;p3">
            <a:hlinkClick r:id="" action="ppaction://noaction">
              <a:snd r:embed="rId9" name="T3_W8_10.1.wav"/>
            </a:hlinkClick>
            <a:extLst>
              <a:ext uri="{FF2B5EF4-FFF2-40B4-BE49-F238E27FC236}">
                <a16:creationId xmlns:a16="http://schemas.microsoft.com/office/drawing/2014/main" id="{65FE47C1-828E-456E-B379-6234726CA4EB}"/>
              </a:ext>
            </a:extLst>
          </p:cNvPr>
          <p:cNvSpPr txBox="1"/>
          <p:nvPr/>
        </p:nvSpPr>
        <p:spPr>
          <a:xfrm>
            <a:off x="1060900" y="669013"/>
            <a:ext cx="3972271" cy="461624"/>
          </a:xfrm>
          <a:prstGeom prst="rect">
            <a:avLst/>
          </a:prstGeom>
          <a:noFill/>
          <a:ln>
            <a:noFill/>
          </a:ln>
        </p:spPr>
        <p:txBody>
          <a:bodyPr spcFirstLastPara="1" wrap="square" lIns="91425" tIns="45700" rIns="91425" bIns="45700" anchor="t" anchorCtr="0">
            <a:spAutoFit/>
          </a:bodyPr>
          <a:lstStyle/>
          <a:p>
            <a:pPr>
              <a:defRPr/>
            </a:pPr>
            <a:r>
              <a:rPr lang="en-GB" sz="2400" spc="-1" dirty="0">
                <a:solidFill>
                  <a:schemeClr val="bg1"/>
                </a:solidFill>
                <a:latin typeface="Century Gothic" panose="020B0502020202020204" pitchFamily="34" charset="0"/>
                <a:ea typeface="Century Gothic"/>
              </a:rPr>
              <a:t>Was </a:t>
            </a:r>
            <a:r>
              <a:rPr lang="en-GB" sz="2400" spc="-1" dirty="0" err="1">
                <a:solidFill>
                  <a:schemeClr val="bg1"/>
                </a:solidFill>
                <a:latin typeface="Century Gothic" panose="020B0502020202020204" pitchFamily="34" charset="0"/>
                <a:ea typeface="Century Gothic"/>
              </a:rPr>
              <a:t>ist</a:t>
            </a:r>
            <a:r>
              <a:rPr lang="en-GB" sz="2400" spc="-1" dirty="0">
                <a:solidFill>
                  <a:schemeClr val="bg1"/>
                </a:solidFill>
                <a:latin typeface="Century Gothic" panose="020B0502020202020204" pitchFamily="34" charset="0"/>
                <a:ea typeface="Century Gothic"/>
              </a:rPr>
              <a:t> das auf Deutsch?</a:t>
            </a:r>
            <a:endParaRPr lang="en-GB" sz="2400" b="1" dirty="0">
              <a:solidFill>
                <a:schemeClr val="bg1"/>
              </a:solidFill>
              <a:latin typeface="Century Gothic" panose="020B0502020202020204" pitchFamily="34" charset="0"/>
              <a:ea typeface="Calibri"/>
              <a:cs typeface="Calibri"/>
              <a:sym typeface="Calibri"/>
            </a:endParaRPr>
          </a:p>
        </p:txBody>
      </p:sp>
      <p:pic>
        <p:nvPicPr>
          <p:cNvPr id="7" name="Graphic 6" descr="Man with cane with solid fill">
            <a:extLst>
              <a:ext uri="{FF2B5EF4-FFF2-40B4-BE49-F238E27FC236}">
                <a16:creationId xmlns:a16="http://schemas.microsoft.com/office/drawing/2014/main" id="{2EB8CC42-6079-45E2-A04D-7012514EA7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9765" y="3854623"/>
            <a:ext cx="1508314" cy="1508314"/>
          </a:xfrm>
          <a:prstGeom prst="rect">
            <a:avLst/>
          </a:prstGeom>
        </p:spPr>
      </p:pic>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97513" y="3928163"/>
            <a:ext cx="1508314" cy="1508314"/>
          </a:xfrm>
          <a:prstGeom prst="rect">
            <a:avLst/>
          </a:prstGeom>
        </p:spPr>
      </p:pic>
      <p:grpSp>
        <p:nvGrpSpPr>
          <p:cNvPr id="19" name="Group 18">
            <a:extLst>
              <a:ext uri="{FF2B5EF4-FFF2-40B4-BE49-F238E27FC236}">
                <a16:creationId xmlns:a16="http://schemas.microsoft.com/office/drawing/2014/main" id="{E4675E6E-F58D-4820-99C8-E05A27E72EB5}"/>
              </a:ext>
            </a:extLst>
          </p:cNvPr>
          <p:cNvGrpSpPr/>
          <p:nvPr/>
        </p:nvGrpSpPr>
        <p:grpSpPr>
          <a:xfrm>
            <a:off x="8859769" y="3453984"/>
            <a:ext cx="1785797" cy="2232119"/>
            <a:chOff x="4064366" y="3571428"/>
            <a:chExt cx="1785797" cy="2232119"/>
          </a:xfrm>
        </p:grpSpPr>
        <p:sp>
          <p:nvSpPr>
            <p:cNvPr id="17" name="TextBox 16">
              <a:extLst>
                <a:ext uri="{FF2B5EF4-FFF2-40B4-BE49-F238E27FC236}">
                  <a16:creationId xmlns:a16="http://schemas.microsoft.com/office/drawing/2014/main" id="{458FA830-C805-4BD0-89AB-FE745A63291D}"/>
                </a:ext>
              </a:extLst>
            </p:cNvPr>
            <p:cNvSpPr txBox="1"/>
            <p:nvPr/>
          </p:nvSpPr>
          <p:spPr>
            <a:xfrm>
              <a:off x="4352544" y="5157216"/>
              <a:ext cx="1226833" cy="646331"/>
            </a:xfrm>
            <a:prstGeom prst="rect">
              <a:avLst/>
            </a:prstGeom>
            <a:noFill/>
          </p:spPr>
          <p:txBody>
            <a:bodyPr wrap="square" rtlCol="0">
              <a:spAutoFit/>
            </a:bodyPr>
            <a:lstStyle/>
            <a:p>
              <a:pPr algn="ctr"/>
              <a:r>
                <a:rPr lang="en-GB" sz="3600" b="1"/>
                <a:t>2023</a:t>
              </a:r>
            </a:p>
          </p:txBody>
        </p:sp>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16"/>
            <a:stretch>
              <a:fillRect/>
            </a:stretch>
          </p:blipFill>
          <p:spPr>
            <a:xfrm>
              <a:off x="4064366" y="3571428"/>
              <a:ext cx="1785797" cy="1585788"/>
            </a:xfrm>
            <a:prstGeom prst="rect">
              <a:avLst/>
            </a:prstGeom>
          </p:spPr>
        </p:pic>
      </p:grpSp>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3939" y="1617436"/>
            <a:ext cx="2172397" cy="1665082"/>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43943" y="1604401"/>
            <a:ext cx="1713669" cy="1662099"/>
          </a:xfrm>
          <a:prstGeom prst="rect">
            <a:avLst/>
          </a:prstGeom>
        </p:spPr>
      </p:pic>
      <p:sp>
        <p:nvSpPr>
          <p:cNvPr id="4" name="TextBox 3">
            <a:extLst>
              <a:ext uri="{FF2B5EF4-FFF2-40B4-BE49-F238E27FC236}">
                <a16:creationId xmlns:a16="http://schemas.microsoft.com/office/drawing/2014/main" id="{301BBE37-0723-208F-AF85-38E96317B395}"/>
              </a:ext>
            </a:extLst>
          </p:cNvPr>
          <p:cNvSpPr txBox="1"/>
          <p:nvPr/>
        </p:nvSpPr>
        <p:spPr>
          <a:xfrm>
            <a:off x="4333595" y="2421325"/>
            <a:ext cx="1744906" cy="461665"/>
          </a:xfrm>
          <a:prstGeom prst="rect">
            <a:avLst/>
          </a:prstGeom>
          <a:solidFill>
            <a:srgbClr val="002060"/>
          </a:solidFill>
        </p:spPr>
        <p:txBody>
          <a:bodyPr wrap="square" rtlCol="0">
            <a:spAutoFit/>
          </a:bodyPr>
          <a:lstStyle/>
          <a:p>
            <a:pPr algn="ctr"/>
            <a:r>
              <a:rPr lang="en-GB" sz="2400" err="1">
                <a:solidFill>
                  <a:schemeClr val="bg1"/>
                </a:solidFill>
              </a:rPr>
              <a:t>wohnen</a:t>
            </a:r>
            <a:endParaRPr lang="en-GB" sz="2400">
              <a:solidFill>
                <a:schemeClr val="bg1"/>
              </a:solidFill>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8771673" y="2430258"/>
            <a:ext cx="1744906" cy="461665"/>
          </a:xfrm>
          <a:prstGeom prst="rect">
            <a:avLst/>
          </a:prstGeom>
          <a:solidFill>
            <a:srgbClr val="002060"/>
          </a:solidFill>
        </p:spPr>
        <p:txBody>
          <a:bodyPr wrap="square" rtlCol="0">
            <a:spAutoFit/>
          </a:bodyPr>
          <a:lstStyle/>
          <a:p>
            <a:pPr algn="ctr"/>
            <a:r>
              <a:rPr lang="en-GB" sz="2400" err="1">
                <a:solidFill>
                  <a:schemeClr val="bg1"/>
                </a:solidFill>
              </a:rPr>
              <a:t>heißen</a:t>
            </a:r>
            <a:endParaRPr lang="en-GB" sz="2400">
              <a:solidFill>
                <a:schemeClr val="bg1"/>
              </a:solidFill>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8914789" y="6061481"/>
            <a:ext cx="1744906" cy="461665"/>
          </a:xfrm>
          <a:prstGeom prst="rect">
            <a:avLst/>
          </a:prstGeom>
          <a:solidFill>
            <a:srgbClr val="002060"/>
          </a:solidFill>
        </p:spPr>
        <p:txBody>
          <a:bodyPr wrap="square" rtlCol="0">
            <a:spAutoFit/>
          </a:bodyPr>
          <a:lstStyle/>
          <a:p>
            <a:pPr algn="ctr"/>
            <a:r>
              <a:rPr lang="en-GB" sz="2400">
                <a:solidFill>
                  <a:schemeClr val="bg1"/>
                </a:solidFill>
              </a:rPr>
              <a:t>das </a:t>
            </a:r>
            <a:r>
              <a:rPr lang="en-GB" sz="2400" err="1">
                <a:solidFill>
                  <a:schemeClr val="bg1"/>
                </a:solidFill>
              </a:rPr>
              <a:t>Jahr</a:t>
            </a:r>
            <a:endParaRPr lang="en-GB" sz="2400">
              <a:solidFill>
                <a:schemeClr val="bg1"/>
              </a:solidFill>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1028456" y="6061481"/>
            <a:ext cx="1744906" cy="461665"/>
          </a:xfrm>
          <a:prstGeom prst="rect">
            <a:avLst/>
          </a:prstGeom>
          <a:solidFill>
            <a:srgbClr val="002060"/>
          </a:solidFill>
        </p:spPr>
        <p:txBody>
          <a:bodyPr wrap="square" rtlCol="0">
            <a:spAutoFit/>
          </a:bodyPr>
          <a:lstStyle/>
          <a:p>
            <a:pPr algn="ctr"/>
            <a:r>
              <a:rPr lang="en-GB" sz="2400">
                <a:solidFill>
                  <a:schemeClr val="bg1"/>
                </a:solidFill>
              </a:rPr>
              <a:t>alt</a:t>
            </a:r>
          </a:p>
        </p:txBody>
      </p:sp>
      <p:sp>
        <p:nvSpPr>
          <p:cNvPr id="21" name="TextBox 20">
            <a:extLst>
              <a:ext uri="{FF2B5EF4-FFF2-40B4-BE49-F238E27FC236}">
                <a16:creationId xmlns:a16="http://schemas.microsoft.com/office/drawing/2014/main" id="{47E5531A-6BF5-81BD-7793-021A909B881B}"/>
              </a:ext>
            </a:extLst>
          </p:cNvPr>
          <p:cNvSpPr txBox="1"/>
          <p:nvPr/>
        </p:nvSpPr>
        <p:spPr>
          <a:xfrm>
            <a:off x="5381149" y="6061480"/>
            <a:ext cx="1028565" cy="461665"/>
          </a:xfrm>
          <a:prstGeom prst="rect">
            <a:avLst/>
          </a:prstGeom>
          <a:solidFill>
            <a:srgbClr val="002060"/>
          </a:solidFill>
        </p:spPr>
        <p:txBody>
          <a:bodyPr wrap="square" rtlCol="0">
            <a:spAutoFit/>
          </a:bodyPr>
          <a:lstStyle/>
          <a:p>
            <a:pPr algn="ctr"/>
            <a:r>
              <a:rPr lang="en-GB" sz="2400" err="1">
                <a:solidFill>
                  <a:schemeClr val="bg1"/>
                </a:solidFill>
              </a:rPr>
              <a:t>jung</a:t>
            </a:r>
            <a:endParaRPr lang="en-GB" sz="2400">
              <a:solidFill>
                <a:schemeClr val="bg1"/>
              </a:solidFill>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4269982" y="1948655"/>
            <a:ext cx="2085975" cy="461665"/>
          </a:xfrm>
          <a:prstGeom prst="rect">
            <a:avLst/>
          </a:prstGeom>
          <a:noFill/>
        </p:spPr>
        <p:txBody>
          <a:bodyPr wrap="square" rtlCol="0">
            <a:spAutoFit/>
          </a:bodyPr>
          <a:lstStyle/>
          <a:p>
            <a:r>
              <a:rPr lang="en-GB" sz="2400">
                <a:solidFill>
                  <a:srgbClr val="002060"/>
                </a:solidFill>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8601139" y="1969659"/>
            <a:ext cx="2085975" cy="461665"/>
          </a:xfrm>
          <a:prstGeom prst="rect">
            <a:avLst/>
          </a:prstGeom>
          <a:noFill/>
        </p:spPr>
        <p:txBody>
          <a:bodyPr wrap="square" rtlCol="0">
            <a:spAutoFit/>
          </a:bodyPr>
          <a:lstStyle/>
          <a:p>
            <a:pPr algn="ctr"/>
            <a:r>
              <a:rPr lang="en-GB" sz="2400">
                <a:solidFill>
                  <a:srgbClr val="002060"/>
                </a:solidFill>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1028457" y="5564256"/>
            <a:ext cx="1744905" cy="461665"/>
          </a:xfrm>
          <a:prstGeom prst="rect">
            <a:avLst/>
          </a:prstGeom>
          <a:noFill/>
        </p:spPr>
        <p:txBody>
          <a:bodyPr wrap="square" rtlCol="0">
            <a:spAutoFit/>
          </a:bodyPr>
          <a:lstStyle/>
          <a:p>
            <a:pPr algn="ctr"/>
            <a:r>
              <a:rPr lang="en-GB" sz="2400">
                <a:solidFill>
                  <a:srgbClr val="002060"/>
                </a:solidFill>
              </a:rPr>
              <a:t>old</a:t>
            </a:r>
          </a:p>
        </p:txBody>
      </p:sp>
      <p:sp>
        <p:nvSpPr>
          <p:cNvPr id="27" name="TextBox 26">
            <a:extLst>
              <a:ext uri="{FF2B5EF4-FFF2-40B4-BE49-F238E27FC236}">
                <a16:creationId xmlns:a16="http://schemas.microsoft.com/office/drawing/2014/main" id="{E97C96BC-7B66-0827-48C8-45318B8827AB}"/>
              </a:ext>
            </a:extLst>
          </p:cNvPr>
          <p:cNvSpPr txBox="1"/>
          <p:nvPr/>
        </p:nvSpPr>
        <p:spPr>
          <a:xfrm>
            <a:off x="5293308" y="5590330"/>
            <a:ext cx="1224678" cy="461665"/>
          </a:xfrm>
          <a:prstGeom prst="rect">
            <a:avLst/>
          </a:prstGeom>
          <a:noFill/>
        </p:spPr>
        <p:txBody>
          <a:bodyPr wrap="square" rtlCol="0">
            <a:spAutoFit/>
          </a:bodyPr>
          <a:lstStyle/>
          <a:p>
            <a:pPr algn="ctr"/>
            <a:r>
              <a:rPr lang="en-GB" sz="2400">
                <a:solidFill>
                  <a:srgbClr val="002060"/>
                </a:solidFill>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8914790" y="5633262"/>
            <a:ext cx="1719760" cy="461665"/>
          </a:xfrm>
          <a:prstGeom prst="rect">
            <a:avLst/>
          </a:prstGeom>
          <a:noFill/>
        </p:spPr>
        <p:txBody>
          <a:bodyPr wrap="square" rtlCol="0">
            <a:spAutoFit/>
          </a:bodyPr>
          <a:lstStyle/>
          <a:p>
            <a:pPr algn="ctr"/>
            <a:r>
              <a:rPr lang="en-GB" sz="2400">
                <a:solidFill>
                  <a:srgbClr val="002060"/>
                </a:solidFill>
              </a:rPr>
              <a:t>the year</a:t>
            </a:r>
          </a:p>
        </p:txBody>
      </p:sp>
    </p:spTree>
    <p:extLst>
      <p:ext uri="{BB962C8B-B14F-4D97-AF65-F5344CB8AC3E}">
        <p14:creationId xmlns:p14="http://schemas.microsoft.com/office/powerpoint/2010/main" val="253710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750"/>
                                        <p:tgtEl>
                                          <p:spTgt spid="20"/>
                                        </p:tgtEl>
                                      </p:cBhvr>
                                    </p:animEffect>
                                    <p:anim calcmode="lin" valueType="num">
                                      <p:cBhvr>
                                        <p:cTn id="7" dur="75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750"/>
                                        <p:tgtEl>
                                          <p:spTgt spid="20"/>
                                        </p:tgtEl>
                                        <p:attrNameLst>
                                          <p:attrName>ppt_h</p:attrName>
                                        </p:attrNameLst>
                                      </p:cBhvr>
                                      <p:tavLst>
                                        <p:tav tm="0">
                                          <p:val>
                                            <p:strVal val="ppt_h"/>
                                          </p:val>
                                        </p:tav>
                                        <p:tav tm="100000">
                                          <p:val>
                                            <p:strVal val="ppt_h"/>
                                          </p:val>
                                        </p:tav>
                                      </p:tavLst>
                                    </p:anim>
                                    <p:set>
                                      <p:cBhvr>
                                        <p:cTn id="9" dur="1" fill="hold">
                                          <p:stCondLst>
                                            <p:cond delay="749"/>
                                          </p:stCondLst>
                                        </p:cTn>
                                        <p:tgtEl>
                                          <p:spTgt spid="2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subTnLst>
                                    <p:audio>
                                      <p:cMediaNode>
                                        <p:cTn display="0" masterRel="sameClick">
                                          <p:stCondLst>
                                            <p:cond evt="begin" delay="0">
                                              <p:tn val="12"/>
                                            </p:cond>
                                          </p:stCondLst>
                                          <p:endCondLst>
                                            <p:cond evt="onStopAudio" delay="0">
                                              <p:tgtEl>
                                                <p:sldTgt/>
                                              </p:tgtEl>
                                            </p:cond>
                                          </p:endCondLst>
                                        </p:cTn>
                                        <p:tgtEl>
                                          <p:sndTgt r:embed="rId3" name="T3_W8_8.5.wav"/>
                                        </p:tgtEl>
                                      </p:cMediaNode>
                                    </p:audio>
                                  </p:sub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750"/>
                                        <p:tgtEl>
                                          <p:spTgt spid="8"/>
                                        </p:tgtEl>
                                      </p:cBhvr>
                                    </p:animEffect>
                                    <p:anim calcmode="lin" valueType="num">
                                      <p:cBhvr>
                                        <p:cTn id="19" dur="75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750"/>
                                        <p:tgtEl>
                                          <p:spTgt spid="8"/>
                                        </p:tgtEl>
                                        <p:attrNameLst>
                                          <p:attrName>ppt_h</p:attrName>
                                        </p:attrNameLst>
                                      </p:cBhvr>
                                      <p:tavLst>
                                        <p:tav tm="0">
                                          <p:val>
                                            <p:strVal val="ppt_h"/>
                                          </p:val>
                                        </p:tav>
                                        <p:tav tm="100000">
                                          <p:val>
                                            <p:strVal val="ppt_h"/>
                                          </p:val>
                                        </p:tav>
                                      </p:tavLst>
                                    </p:anim>
                                    <p:set>
                                      <p:cBhvr>
                                        <p:cTn id="21" dur="1" fill="hold">
                                          <p:stCondLst>
                                            <p:cond delay="74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4" name="T3_W8_8.7.wav"/>
                                        </p:tgtEl>
                                      </p:cMediaNode>
                                    </p:audio>
                                  </p:subTnLst>
                                </p:cTn>
                              </p:par>
                            </p:childTnLst>
                          </p:cTn>
                        </p:par>
                      </p:childTnLst>
                    </p:cTn>
                  </p:par>
                  <p:par>
                    <p:cTn id="27" fill="hold">
                      <p:stCondLst>
                        <p:cond delay="indefinite"/>
                      </p:stCondLst>
                      <p:childTnLst>
                        <p:par>
                          <p:cTn id="28" fill="hold">
                            <p:stCondLst>
                              <p:cond delay="0"/>
                            </p:stCondLst>
                            <p:childTnLst>
                              <p:par>
                                <p:cTn id="29" presetID="45" presetClass="exit" presetSubtype="0" fill="hold" grpId="0" nodeType="clickEffect">
                                  <p:stCondLst>
                                    <p:cond delay="0"/>
                                  </p:stCondLst>
                                  <p:childTnLst>
                                    <p:animEffect transition="out" filter="fade">
                                      <p:cBhvr>
                                        <p:cTn id="30" dur="750"/>
                                        <p:tgtEl>
                                          <p:spTgt spid="6"/>
                                        </p:tgtEl>
                                      </p:cBhvr>
                                    </p:animEffect>
                                    <p:anim calcmode="lin" valueType="num">
                                      <p:cBhvr>
                                        <p:cTn id="31" dur="75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750"/>
                                        <p:tgtEl>
                                          <p:spTgt spid="6"/>
                                        </p:tgtEl>
                                        <p:attrNameLst>
                                          <p:attrName>ppt_h</p:attrName>
                                        </p:attrNameLst>
                                      </p:cBhvr>
                                      <p:tavLst>
                                        <p:tav tm="0">
                                          <p:val>
                                            <p:strVal val="ppt_h"/>
                                          </p:val>
                                        </p:tav>
                                        <p:tav tm="100000">
                                          <p:val>
                                            <p:strVal val="ppt_h"/>
                                          </p:val>
                                        </p:tav>
                                      </p:tavLst>
                                    </p:anim>
                                    <p:set>
                                      <p:cBhvr>
                                        <p:cTn id="33" dur="1" fill="hold">
                                          <p:stCondLst>
                                            <p:cond delay="74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5" name="T3_W8_8.4.wav"/>
                                        </p:tgtEl>
                                      </p:cMediaNode>
                                    </p:audio>
                                  </p:subTnLst>
                                </p:cTn>
                              </p:par>
                            </p:childTnLst>
                          </p:cTn>
                        </p:par>
                      </p:childTnLst>
                    </p:cTn>
                  </p:par>
                  <p:par>
                    <p:cTn id="39" fill="hold">
                      <p:stCondLst>
                        <p:cond delay="indefinite"/>
                      </p:stCondLst>
                      <p:childTnLst>
                        <p:par>
                          <p:cTn id="40" fill="hold">
                            <p:stCondLst>
                              <p:cond delay="0"/>
                            </p:stCondLst>
                            <p:childTnLst>
                              <p:par>
                                <p:cTn id="41" presetID="45" presetClass="exit" presetSubtype="0" fill="hold" grpId="0" nodeType="clickEffect">
                                  <p:stCondLst>
                                    <p:cond delay="0"/>
                                  </p:stCondLst>
                                  <p:childTnLst>
                                    <p:animEffect transition="out" filter="fade">
                                      <p:cBhvr>
                                        <p:cTn id="42" dur="750"/>
                                        <p:tgtEl>
                                          <p:spTgt spid="21"/>
                                        </p:tgtEl>
                                      </p:cBhvr>
                                    </p:animEffect>
                                    <p:anim calcmode="lin" valueType="num">
                                      <p:cBhvr>
                                        <p:cTn id="43" dur="75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750"/>
                                        <p:tgtEl>
                                          <p:spTgt spid="21"/>
                                        </p:tgtEl>
                                        <p:attrNameLst>
                                          <p:attrName>ppt_h</p:attrName>
                                        </p:attrNameLst>
                                      </p:cBhvr>
                                      <p:tavLst>
                                        <p:tav tm="0">
                                          <p:val>
                                            <p:strVal val="ppt_h"/>
                                          </p:val>
                                        </p:tav>
                                        <p:tav tm="100000">
                                          <p:val>
                                            <p:strVal val="ppt_h"/>
                                          </p:val>
                                        </p:tav>
                                      </p:tavLst>
                                    </p:anim>
                                    <p:set>
                                      <p:cBhvr>
                                        <p:cTn id="45" dur="1" fill="hold">
                                          <p:stCondLst>
                                            <p:cond delay="749"/>
                                          </p:stCondLst>
                                        </p:cTn>
                                        <p:tgtEl>
                                          <p:spTgt spid="2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subTnLst>
                                    <p:audio>
                                      <p:cMediaNode>
                                        <p:cTn display="0" masterRel="sameClick">
                                          <p:stCondLst>
                                            <p:cond evt="begin" delay="0">
                                              <p:tn val="48"/>
                                            </p:cond>
                                          </p:stCondLst>
                                          <p:endCondLst>
                                            <p:cond evt="onStopAudio" delay="0">
                                              <p:tgtEl>
                                                <p:sldTgt/>
                                              </p:tgtEl>
                                            </p:cond>
                                          </p:endCondLst>
                                        </p:cTn>
                                        <p:tgtEl>
                                          <p:sndTgt r:embed="rId6" name="T3_W8_8.6.wav"/>
                                        </p:tgtEl>
                                      </p:cMediaNode>
                                    </p:audio>
                                  </p:subTnLst>
                                </p:cTn>
                              </p:par>
                            </p:childTnLst>
                          </p:cTn>
                        </p:par>
                      </p:childTnLst>
                    </p:cTn>
                  </p:par>
                  <p:par>
                    <p:cTn id="51" fill="hold">
                      <p:stCondLst>
                        <p:cond delay="indefinite"/>
                      </p:stCondLst>
                      <p:childTnLst>
                        <p:par>
                          <p:cTn id="52" fill="hold">
                            <p:stCondLst>
                              <p:cond delay="0"/>
                            </p:stCondLst>
                            <p:childTnLst>
                              <p:par>
                                <p:cTn id="53" presetID="45" presetClass="exit" presetSubtype="0" fill="hold" grpId="0" nodeType="clickEffect">
                                  <p:stCondLst>
                                    <p:cond delay="0"/>
                                  </p:stCondLst>
                                  <p:childTnLst>
                                    <p:animEffect transition="out" filter="fade">
                                      <p:cBhvr>
                                        <p:cTn id="54" dur="750"/>
                                        <p:tgtEl>
                                          <p:spTgt spid="4"/>
                                        </p:tgtEl>
                                      </p:cBhvr>
                                    </p:animEffect>
                                    <p:anim calcmode="lin" valueType="num">
                                      <p:cBhvr>
                                        <p:cTn id="55" dur="75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750"/>
                                        <p:tgtEl>
                                          <p:spTgt spid="4"/>
                                        </p:tgtEl>
                                        <p:attrNameLst>
                                          <p:attrName>ppt_h</p:attrName>
                                        </p:attrNameLst>
                                      </p:cBhvr>
                                      <p:tavLst>
                                        <p:tav tm="0">
                                          <p:val>
                                            <p:strVal val="ppt_h"/>
                                          </p:val>
                                        </p:tav>
                                        <p:tav tm="100000">
                                          <p:val>
                                            <p:strVal val="ppt_h"/>
                                          </p:val>
                                        </p:tav>
                                      </p:tavLst>
                                    </p:anim>
                                    <p:set>
                                      <p:cBhvr>
                                        <p:cTn id="57" dur="1" fill="hold">
                                          <p:stCondLst>
                                            <p:cond delay="749"/>
                                          </p:stCondLst>
                                        </p:cTn>
                                        <p:tgtEl>
                                          <p:spTgt spid="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subTnLst>
                                    <p:audio>
                                      <p:cMediaNode>
                                        <p:cTn display="0" masterRel="sameClick">
                                          <p:stCondLst>
                                            <p:cond evt="begin" delay="0">
                                              <p:tn val="60"/>
                                            </p:cond>
                                          </p:stCondLst>
                                          <p:endCondLst>
                                            <p:cond evt="onStopAudio" delay="0">
                                              <p:tgtEl>
                                                <p:sldTgt/>
                                              </p:tgtEl>
                                            </p:cond>
                                          </p:endCondLst>
                                        </p:cTn>
                                        <p:tgtEl>
                                          <p:sndTgt r:embed="rId7" name="T3_W8_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20" grpId="0" animBg="1"/>
      <p:bldP spid="20"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140083" y="1209668"/>
            <a:ext cx="1191183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002060"/>
                </a:solidFill>
                <a:latin typeface="Century Gothic" panose="020B0502020202020204" pitchFamily="34" charset="0"/>
              </a:rPr>
              <a:t>To talk about how old you are in German say ‘</a:t>
            </a:r>
            <a:r>
              <a:rPr lang="en-GB" sz="2800" b="1" spc="-1">
                <a:solidFill>
                  <a:srgbClr val="002060"/>
                </a:solidFill>
                <a:latin typeface="Century Gothic" panose="020B0502020202020204" pitchFamily="34" charset="0"/>
              </a:rPr>
              <a:t>ich bin xxx Jahre alt’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5" name="CustomShape 8"/>
          <p:cNvSpPr/>
          <p:nvPr/>
        </p:nvSpPr>
        <p:spPr>
          <a:xfrm>
            <a:off x="1110962" y="2541175"/>
            <a:ext cx="452617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a:solidFill>
                  <a:srgbClr val="92D050"/>
                </a:solidFill>
                <a:latin typeface="Century Gothic" panose="020B0502020202020204" pitchFamily="34" charset="0"/>
                <a:ea typeface="Century Gothic"/>
              </a:rPr>
              <a:t>Ich bin </a:t>
            </a:r>
            <a:r>
              <a:rPr kumimoji="0" lang="en-GB" sz="2800" b="0" i="0" u="none" strike="noStrike" kern="1200" cap="none" spc="-1" normalizeH="0" baseline="0" noProof="0" err="1">
                <a:ln>
                  <a:noFill/>
                </a:ln>
                <a:solidFill>
                  <a:srgbClr val="1F3864"/>
                </a:solidFill>
                <a:effectLst/>
                <a:uLnTx/>
                <a:uFillTx/>
                <a:latin typeface="Century Gothic" panose="020B0502020202020204" pitchFamily="34" charset="0"/>
                <a:ea typeface="Century Gothic"/>
              </a:rPr>
              <a:t>drei</a:t>
            </a: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 </a:t>
            </a:r>
            <a:r>
              <a:rPr lang="en-GB" sz="2800" b="1" spc="-1">
                <a:solidFill>
                  <a:srgbClr val="92D050"/>
                </a:solidFill>
                <a:latin typeface="Century Gothic" panose="020B0502020202020204" pitchFamily="34" charset="0"/>
                <a:ea typeface="Century Gothic"/>
              </a:rPr>
              <a:t>Jahre alt</a:t>
            </a: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6" name="CustomShape 9"/>
          <p:cNvSpPr/>
          <p:nvPr/>
        </p:nvSpPr>
        <p:spPr>
          <a:xfrm>
            <a:off x="1110962" y="3087623"/>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I am three years old.</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7" name="CustomShape 10"/>
          <p:cNvSpPr/>
          <p:nvPr/>
        </p:nvSpPr>
        <p:spPr>
          <a:xfrm>
            <a:off x="1110962" y="3838869"/>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Du </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bist</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 </a:t>
            </a:r>
            <a:r>
              <a:rPr lang="en-GB" sz="2800" spc="-1" err="1">
                <a:solidFill>
                  <a:srgbClr val="1F3864"/>
                </a:solidFill>
                <a:latin typeface="Century Gothic" panose="020B0502020202020204" pitchFamily="34" charset="0"/>
                <a:ea typeface="Century Gothic"/>
              </a:rPr>
              <a:t>sechs</a:t>
            </a:r>
            <a:r>
              <a:rPr lang="en-GB" sz="2800" spc="-1">
                <a:solidFill>
                  <a:srgbClr val="1F3864"/>
                </a:solidFill>
                <a:latin typeface="Century Gothic" panose="020B0502020202020204" pitchFamily="34" charset="0"/>
                <a:ea typeface="Century Gothic"/>
              </a:rPr>
              <a:t> </a:t>
            </a:r>
            <a:r>
              <a:rPr lang="en-GB" sz="2800" b="1" spc="-1">
                <a:solidFill>
                  <a:srgbClr val="92D050"/>
                </a:solidFill>
                <a:latin typeface="Century Gothic" panose="020B0502020202020204" pitchFamily="34" charset="0"/>
                <a:ea typeface="Century Gothic"/>
              </a:rPr>
              <a:t>Jahre alt</a:t>
            </a: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8" name="CustomShape 11"/>
          <p:cNvSpPr/>
          <p:nvPr/>
        </p:nvSpPr>
        <p:spPr>
          <a:xfrm>
            <a:off x="1157171" y="4407595"/>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You are six years old.</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7"/>
          <a:stretch/>
        </p:blipFill>
        <p:spPr>
          <a:xfrm>
            <a:off x="5478358" y="2514123"/>
            <a:ext cx="522720" cy="1224000"/>
          </a:xfrm>
          <a:prstGeom prst="rect">
            <a:avLst/>
          </a:prstGeom>
          <a:ln>
            <a:noFill/>
          </a:ln>
        </p:spPr>
      </p:pic>
      <p:pic>
        <p:nvPicPr>
          <p:cNvPr id="100" name="Google Shape;181;p8"/>
          <p:cNvPicPr/>
          <p:nvPr/>
        </p:nvPicPr>
        <p:blipFill>
          <a:blip r:embed="rId8"/>
          <a:stretch/>
        </p:blipFill>
        <p:spPr>
          <a:xfrm>
            <a:off x="5245104" y="5434340"/>
            <a:ext cx="1221905" cy="897924"/>
          </a:xfrm>
          <a:prstGeom prst="rect">
            <a:avLst/>
          </a:prstGeom>
          <a:ln>
            <a:noFill/>
          </a:ln>
        </p:spPr>
      </p:pic>
      <p:pic>
        <p:nvPicPr>
          <p:cNvPr id="102" name="Google Shape;183;p8"/>
          <p:cNvPicPr/>
          <p:nvPr/>
        </p:nvPicPr>
        <p:blipFill>
          <a:blip r:embed="rId9"/>
          <a:stretch/>
        </p:blipFill>
        <p:spPr>
          <a:xfrm>
            <a:off x="477002" y="2940550"/>
            <a:ext cx="633960" cy="671040"/>
          </a:xfrm>
          <a:prstGeom prst="rect">
            <a:avLst/>
          </a:prstGeom>
          <a:ln>
            <a:noFill/>
          </a:ln>
        </p:spPr>
      </p:pic>
      <p:pic>
        <p:nvPicPr>
          <p:cNvPr id="103" name="Google Shape;184;p8"/>
          <p:cNvPicPr/>
          <p:nvPr/>
        </p:nvPicPr>
        <p:blipFill>
          <a:blip r:embed="rId9"/>
          <a:stretch/>
        </p:blipFill>
        <p:spPr>
          <a:xfrm>
            <a:off x="514215" y="433109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8950104" cy="876918"/>
          </a:xfrm>
        </p:spPr>
        <p:txBody>
          <a:bodyPr/>
          <a:lstStyle/>
          <a:p>
            <a:r>
              <a:rPr lang="en-GB" sz="3600" b="1" spc="-1" dirty="0">
                <a:latin typeface="Century Gothic" panose="020B0502020202020204" pitchFamily="34" charset="0"/>
                <a:hlinkClick r:id="" action="ppaction://noaction">
                  <a:snd r:embed="rId10" name="T3_W8_11.1.wav"/>
                  <a:extLst>
                    <a:ext uri="{A12FA001-AC4F-418D-AE19-62706E023703}">
                      <ahyp:hlinkClr xmlns:ahyp="http://schemas.microsoft.com/office/drawing/2018/hyperlinkcolor" val="tx"/>
                    </a:ext>
                  </a:extLst>
                </a:hlinkClick>
              </a:rPr>
              <a:t>Wie alt </a:t>
            </a:r>
            <a:r>
              <a:rPr lang="en-GB" sz="3600" b="1" spc="-1" dirty="0" err="1">
                <a:latin typeface="Century Gothic" panose="020B0502020202020204" pitchFamily="34" charset="0"/>
                <a:hlinkClick r:id="" action="ppaction://noaction">
                  <a:snd r:embed="rId10" name="T3_W8_11.1.wav"/>
                  <a:extLst>
                    <a:ext uri="{A12FA001-AC4F-418D-AE19-62706E023703}">
                      <ahyp:hlinkClr xmlns:ahyp="http://schemas.microsoft.com/office/drawing/2018/hyperlinkcolor" val="tx"/>
                    </a:ext>
                  </a:extLst>
                </a:hlinkClick>
              </a:rPr>
              <a:t>bist</a:t>
            </a:r>
            <a:r>
              <a:rPr lang="en-GB" sz="3600" b="1" spc="-1" dirty="0">
                <a:latin typeface="Century Gothic" panose="020B0502020202020204" pitchFamily="34" charset="0"/>
                <a:hlinkClick r:id="" action="ppaction://noaction">
                  <a:snd r:embed="rId10" name="T3_W8_11.1.wav"/>
                  <a:extLst>
                    <a:ext uri="{A12FA001-AC4F-418D-AE19-62706E023703}">
                      <ahyp:hlinkClr xmlns:ahyp="http://schemas.microsoft.com/office/drawing/2018/hyperlinkcolor" val="tx"/>
                    </a:ext>
                  </a:extLst>
                </a:hlinkClick>
              </a:rPr>
              <a:t> du? How old are you?</a:t>
            </a:r>
            <a:endParaRPr lang="en-GB" sz="3600" dirty="0">
              <a:hlinkClick r:id="" action="ppaction://noaction">
                <a:snd r:embed="rId10" name="T3_W8_11.1.wav"/>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52217" y="1763976"/>
            <a:ext cx="11407680" cy="523220"/>
          </a:xfrm>
          <a:prstGeom prst="rect">
            <a:avLst/>
          </a:prstGeom>
        </p:spPr>
        <p:txBody>
          <a:bodyPr wrap="square">
            <a:spAutoFit/>
          </a:bodyPr>
          <a:lstStyle/>
          <a:p>
            <a:pPr lvl="0">
              <a:defRPr/>
            </a:pPr>
            <a:r>
              <a:rPr lang="en-GB" sz="2800" spc="-1">
                <a:solidFill>
                  <a:srgbClr val="002060"/>
                </a:solidFill>
                <a:latin typeface="Century Gothic" panose="020B0502020202020204" pitchFamily="34" charset="0"/>
              </a:rPr>
              <a:t>To ask someone how old they are say ‘</a:t>
            </a:r>
            <a:r>
              <a:rPr lang="en-GB" sz="2800" b="1" spc="-1" err="1">
                <a:solidFill>
                  <a:srgbClr val="002060"/>
                </a:solidFill>
                <a:latin typeface="Century Gothic" panose="020B0502020202020204" pitchFamily="34" charset="0"/>
              </a:rPr>
              <a:t>wie</a:t>
            </a:r>
            <a:r>
              <a:rPr lang="en-GB" sz="2800" b="1" spc="-1">
                <a:solidFill>
                  <a:srgbClr val="002060"/>
                </a:solidFill>
                <a:latin typeface="Century Gothic" panose="020B0502020202020204" pitchFamily="34" charset="0"/>
              </a:rPr>
              <a:t> alt </a:t>
            </a:r>
            <a:r>
              <a:rPr lang="en-GB" sz="2800" b="1" spc="-1" err="1">
                <a:solidFill>
                  <a:srgbClr val="002060"/>
                </a:solidFill>
                <a:latin typeface="Century Gothic" panose="020B0502020202020204" pitchFamily="34" charset="0"/>
              </a:rPr>
              <a:t>bist</a:t>
            </a:r>
            <a:r>
              <a:rPr lang="en-GB" sz="2800" b="1" spc="-1">
                <a:solidFill>
                  <a:srgbClr val="002060"/>
                </a:solidFill>
                <a:latin typeface="Century Gothic" panose="020B0502020202020204" pitchFamily="34" charset="0"/>
              </a:rPr>
              <a:t> du?’</a:t>
            </a:r>
            <a:endParaRPr lang="en-GB" sz="2800" spc="-1">
              <a:solidFill>
                <a:prstClr val="black"/>
              </a:solidFill>
              <a:latin typeface="Century Gothic" panose="020B0502020202020204" pitchFamily="34" charset="0"/>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1148174" y="5306558"/>
            <a:ext cx="431917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Er </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ist</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 </a:t>
            </a:r>
            <a:r>
              <a:rPr lang="en-GB" sz="2800" spc="-1" err="1">
                <a:solidFill>
                  <a:srgbClr val="1F3864"/>
                </a:solidFill>
                <a:latin typeface="Century Gothic" panose="020B0502020202020204" pitchFamily="34" charset="0"/>
                <a:ea typeface="Century Gothic"/>
              </a:rPr>
              <a:t>zwei</a:t>
            </a:r>
            <a:r>
              <a:rPr lang="en-GB" sz="2800" spc="-1">
                <a:solidFill>
                  <a:srgbClr val="1F3864"/>
                </a:solidFill>
                <a:latin typeface="Century Gothic" panose="020B0502020202020204" pitchFamily="34" charset="0"/>
                <a:ea typeface="Century Gothic"/>
              </a:rPr>
              <a:t> </a:t>
            </a:r>
            <a:r>
              <a:rPr lang="en-GB" sz="2800" b="1" spc="-1">
                <a:solidFill>
                  <a:srgbClr val="92D050"/>
                </a:solidFill>
                <a:latin typeface="Century Gothic" panose="020B0502020202020204" pitchFamily="34" charset="0"/>
                <a:ea typeface="Century Gothic"/>
              </a:rPr>
              <a:t>Jahre alt</a:t>
            </a:r>
            <a:r>
              <a:rPr lang="en-GB" sz="2800" spc="-1">
                <a:solidFill>
                  <a:srgbClr val="1F3864"/>
                </a:solidFill>
                <a:latin typeface="Century Gothic" panose="020B0502020202020204" pitchFamily="34" charset="0"/>
                <a:ea typeface="Century Gothic"/>
              </a:rPr>
              <a: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1203381" y="5883302"/>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He is two years old.</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9"/>
          <a:stretch/>
        </p:blipFill>
        <p:spPr>
          <a:xfrm>
            <a:off x="434070" y="5760378"/>
            <a:ext cx="633960" cy="671040"/>
          </a:xfrm>
          <a:prstGeom prst="rect">
            <a:avLst/>
          </a:prstGeom>
          <a:ln>
            <a:noFill/>
          </a:ln>
        </p:spPr>
      </p:pic>
      <p:pic>
        <p:nvPicPr>
          <p:cNvPr id="4" name="Picture 3" descr="A picture containing clipart&#10;&#10;Description automatically generated">
            <a:extLst>
              <a:ext uri="{FF2B5EF4-FFF2-40B4-BE49-F238E27FC236}">
                <a16:creationId xmlns:a16="http://schemas.microsoft.com/office/drawing/2014/main" id="{FC045B5D-C8DC-6749-19E0-32FD05638F32}"/>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992942" y="3901936"/>
            <a:ext cx="1608129" cy="1130285"/>
          </a:xfrm>
          <a:prstGeom prst="rect">
            <a:avLst/>
          </a:prstGeom>
        </p:spPr>
      </p:pic>
      <p:sp>
        <p:nvSpPr>
          <p:cNvPr id="5" name="Speech Bubble: Rectangle with Corners Rounded 4">
            <a:hlinkClick r:id="" action="ppaction://noaction">
              <a:snd r:embed="rId12" name="T3_W8_11.5.wav"/>
            </a:hlinkClick>
            <a:extLst>
              <a:ext uri="{FF2B5EF4-FFF2-40B4-BE49-F238E27FC236}">
                <a16:creationId xmlns:a16="http://schemas.microsoft.com/office/drawing/2014/main" id="{496EB32C-3AA0-95B1-856B-F89F086EFA2F}"/>
              </a:ext>
            </a:extLst>
          </p:cNvPr>
          <p:cNvSpPr/>
          <p:nvPr/>
        </p:nvSpPr>
        <p:spPr>
          <a:xfrm>
            <a:off x="7249522" y="2836815"/>
            <a:ext cx="4199613" cy="3141560"/>
          </a:xfrm>
          <a:prstGeom prst="wedgeRoundRectCallout">
            <a:avLst>
              <a:gd name="adj1" fmla="val 20219"/>
              <a:gd name="adj2" fmla="val -83033"/>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There is one exception! To say I am </a:t>
            </a:r>
            <a:r>
              <a:rPr lang="en-GB" sz="2800" b="1" dirty="0">
                <a:solidFill>
                  <a:srgbClr val="002060"/>
                </a:solidFill>
              </a:rPr>
              <a:t>one year </a:t>
            </a:r>
            <a:r>
              <a:rPr lang="en-GB" sz="2800" dirty="0">
                <a:solidFill>
                  <a:srgbClr val="002060"/>
                </a:solidFill>
              </a:rPr>
              <a:t>old say ‘ich bin </a:t>
            </a:r>
            <a:r>
              <a:rPr lang="en-GB" sz="2800" b="1" dirty="0" err="1">
                <a:solidFill>
                  <a:srgbClr val="002060"/>
                </a:solidFill>
              </a:rPr>
              <a:t>ein</a:t>
            </a:r>
            <a:r>
              <a:rPr lang="en-GB" sz="2800" b="1" dirty="0">
                <a:solidFill>
                  <a:srgbClr val="002060"/>
                </a:solidFill>
              </a:rPr>
              <a:t> </a:t>
            </a:r>
            <a:r>
              <a:rPr lang="en-GB" sz="2800" b="1" dirty="0" err="1">
                <a:solidFill>
                  <a:srgbClr val="002060"/>
                </a:solidFill>
              </a:rPr>
              <a:t>Jahr</a:t>
            </a:r>
            <a:r>
              <a:rPr lang="en-GB" sz="2800" b="1" dirty="0">
                <a:solidFill>
                  <a:srgbClr val="002060"/>
                </a:solidFill>
              </a:rPr>
              <a:t> </a:t>
            </a:r>
            <a:r>
              <a:rPr lang="en-GB" sz="2800" dirty="0">
                <a:solidFill>
                  <a:srgbClr val="002060"/>
                </a:solidFill>
              </a:rPr>
              <a:t>alt’.</a:t>
            </a: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8_11.2.wav"/>
                                        </p:tgtEl>
                                      </p:cMediaNode>
                                    </p:audio>
                                  </p:sub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8_11.3.wav"/>
                                        </p:tgtEl>
                                      </p:cMediaNode>
                                    </p:audio>
                                  </p:sub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8_11.4.wav"/>
                                        </p:tgtEl>
                                      </p:cMediaNode>
                                    </p:audio>
                                  </p:subTnLst>
                                </p:cTn>
                              </p:par>
                              <p:par>
                                <p:cTn id="43" presetID="1" presetClass="entr" presetSubtype="0" fill="hold"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97" grpId="0"/>
      <p:bldP spid="3" grpId="0"/>
      <p:bldP spid="22" grpId="0"/>
      <p:bldP spid="2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earing a yellow shirt&#10;&#10;Description automatically generated with low confidence">
            <a:extLst>
              <a:ext uri="{FF2B5EF4-FFF2-40B4-BE49-F238E27FC236}">
                <a16:creationId xmlns:a16="http://schemas.microsoft.com/office/drawing/2014/main" id="{3D3C6197-EBA9-A4F0-8889-F4702D1DE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45" y="2497906"/>
            <a:ext cx="1291124" cy="3148795"/>
          </a:xfrm>
          <a:prstGeom prst="rect">
            <a:avLst/>
          </a:prstGeom>
        </p:spPr>
      </p:pic>
      <p:sp>
        <p:nvSpPr>
          <p:cNvPr id="11" name="Speech Bubble: Rectangle with Corners Rounded 10">
            <a:hlinkClick r:id="" action="ppaction://noaction">
              <a:snd r:embed="rId4" name="T3_W8_12.2.wav"/>
            </a:hlinkClick>
            <a:extLst>
              <a:ext uri="{FF2B5EF4-FFF2-40B4-BE49-F238E27FC236}">
                <a16:creationId xmlns:a16="http://schemas.microsoft.com/office/drawing/2014/main" id="{4CCA656C-EC36-4600-BF6A-B83E8EEA3C5C}"/>
              </a:ext>
            </a:extLst>
          </p:cNvPr>
          <p:cNvSpPr/>
          <p:nvPr/>
        </p:nvSpPr>
        <p:spPr>
          <a:xfrm>
            <a:off x="1088288" y="664239"/>
            <a:ext cx="788343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4" name="T3_W8_12.2.wav"/>
            </a:hlinkClick>
            <a:extLst>
              <a:ext uri="{FF2B5EF4-FFF2-40B4-BE49-F238E27FC236}">
                <a16:creationId xmlns:a16="http://schemas.microsoft.com/office/drawing/2014/main" id="{709BE18D-8A40-471A-A3AE-5C830A4891EA}"/>
              </a:ext>
            </a:extLst>
          </p:cNvPr>
          <p:cNvSpPr txBox="1"/>
          <p:nvPr/>
        </p:nvSpPr>
        <p:spPr>
          <a:xfrm>
            <a:off x="1128562" y="638570"/>
            <a:ext cx="7843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denkt</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Moritz?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66" name="Graphic 65" descr="Teacher">
            <a:extLst>
              <a:ext uri="{FF2B5EF4-FFF2-40B4-BE49-F238E27FC236}">
                <a16:creationId xmlns:a16="http://schemas.microsoft.com/office/drawing/2014/main" id="{3875BF47-EC21-4AB1-9A65-56E75274E4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69" y="478652"/>
            <a:ext cx="914400" cy="914400"/>
          </a:xfrm>
          <a:prstGeom prst="rect">
            <a:avLst/>
          </a:prstGeom>
        </p:spPr>
      </p:pic>
      <p:sp>
        <p:nvSpPr>
          <p:cNvPr id="23" name="Rectangle: Rounded Corners 22">
            <a:extLst>
              <a:ext uri="{FF2B5EF4-FFF2-40B4-BE49-F238E27FC236}">
                <a16:creationId xmlns:a16="http://schemas.microsoft.com/office/drawing/2014/main" id="{D0EB21CB-38BC-47C0-A672-45F89671C2E4}"/>
              </a:ext>
            </a:extLst>
          </p:cNvPr>
          <p:cNvSpPr/>
          <p:nvPr/>
        </p:nvSpPr>
        <p:spPr>
          <a:xfrm>
            <a:off x="1804711" y="1571482"/>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DE43F217-98DA-4BDE-B155-B40491601711}"/>
              </a:ext>
            </a:extLst>
          </p:cNvPr>
          <p:cNvGrpSpPr/>
          <p:nvPr/>
        </p:nvGrpSpPr>
        <p:grpSpPr>
          <a:xfrm>
            <a:off x="3114112" y="1200821"/>
            <a:ext cx="835006" cy="1124625"/>
            <a:chOff x="3618205" y="1194646"/>
            <a:chExt cx="835006" cy="1124625"/>
          </a:xfrm>
        </p:grpSpPr>
        <p:pic>
          <p:nvPicPr>
            <p:cNvPr id="27" name="Picture 26">
              <a:extLst>
                <a:ext uri="{FF2B5EF4-FFF2-40B4-BE49-F238E27FC236}">
                  <a16:creationId xmlns:a16="http://schemas.microsoft.com/office/drawing/2014/main" id="{4B45C2A7-41F8-4B08-907E-5AF6FC28BE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28" name="TextBox 27">
              <a:extLst>
                <a:ext uri="{FF2B5EF4-FFF2-40B4-BE49-F238E27FC236}">
                  <a16:creationId xmlns:a16="http://schemas.microsoft.com/office/drawing/2014/main" id="{4654910C-8D03-4710-B665-AC4B1D068BD2}"/>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grpSp>
      <p:sp>
        <p:nvSpPr>
          <p:cNvPr id="33" name="Rectangle: Rounded Corners 32">
            <a:extLst>
              <a:ext uri="{FF2B5EF4-FFF2-40B4-BE49-F238E27FC236}">
                <a16:creationId xmlns:a16="http://schemas.microsoft.com/office/drawing/2014/main" id="{2BF4D14B-F9DA-418F-8C19-C0AE3F2B89FA}"/>
              </a:ext>
            </a:extLst>
          </p:cNvPr>
          <p:cNvSpPr/>
          <p:nvPr/>
        </p:nvSpPr>
        <p:spPr>
          <a:xfrm>
            <a:off x="4416045" y="1561398"/>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0AAAAA8C-EB99-4E2D-9762-4F6D9974EBE4}"/>
              </a:ext>
            </a:extLst>
          </p:cNvPr>
          <p:cNvGrpSpPr/>
          <p:nvPr/>
        </p:nvGrpSpPr>
        <p:grpSpPr>
          <a:xfrm>
            <a:off x="5725446" y="1190737"/>
            <a:ext cx="835006" cy="1124625"/>
            <a:chOff x="3618205" y="1194646"/>
            <a:chExt cx="835006" cy="1124625"/>
          </a:xfrm>
        </p:grpSpPr>
        <p:pic>
          <p:nvPicPr>
            <p:cNvPr id="35" name="Picture 34">
              <a:extLst>
                <a:ext uri="{FF2B5EF4-FFF2-40B4-BE49-F238E27FC236}">
                  <a16:creationId xmlns:a16="http://schemas.microsoft.com/office/drawing/2014/main" id="{B51042D1-97D1-4A2B-BEB3-DB0ECB85F2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38" name="TextBox 37">
              <a:extLst>
                <a:ext uri="{FF2B5EF4-FFF2-40B4-BE49-F238E27FC236}">
                  <a16:creationId xmlns:a16="http://schemas.microsoft.com/office/drawing/2014/main" id="{66177D84-EAE8-4C2F-AEE5-40033E48F1C7}"/>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p>
          </p:txBody>
        </p:sp>
      </p:grpSp>
      <p:sp>
        <p:nvSpPr>
          <p:cNvPr id="39" name="Rectangle: Rounded Corners 38">
            <a:extLst>
              <a:ext uri="{FF2B5EF4-FFF2-40B4-BE49-F238E27FC236}">
                <a16:creationId xmlns:a16="http://schemas.microsoft.com/office/drawing/2014/main" id="{2088BE0C-3546-467C-A26D-D3523FFC53D4}"/>
              </a:ext>
            </a:extLst>
          </p:cNvPr>
          <p:cNvSpPr/>
          <p:nvPr/>
        </p:nvSpPr>
        <p:spPr>
          <a:xfrm>
            <a:off x="7076786" y="1590763"/>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22A5B19F-C434-44E8-A749-231934413A43}"/>
              </a:ext>
            </a:extLst>
          </p:cNvPr>
          <p:cNvGrpSpPr/>
          <p:nvPr/>
        </p:nvGrpSpPr>
        <p:grpSpPr>
          <a:xfrm>
            <a:off x="8386187" y="1220102"/>
            <a:ext cx="835006" cy="1124625"/>
            <a:chOff x="3618205" y="1194646"/>
            <a:chExt cx="835006" cy="1124625"/>
          </a:xfrm>
        </p:grpSpPr>
        <p:pic>
          <p:nvPicPr>
            <p:cNvPr id="41" name="Picture 40">
              <a:extLst>
                <a:ext uri="{FF2B5EF4-FFF2-40B4-BE49-F238E27FC236}">
                  <a16:creationId xmlns:a16="http://schemas.microsoft.com/office/drawing/2014/main" id="{C4AF5E86-F685-4C63-AD16-1D98C2A640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42" name="TextBox 41">
              <a:extLst>
                <a:ext uri="{FF2B5EF4-FFF2-40B4-BE49-F238E27FC236}">
                  <a16:creationId xmlns:a16="http://schemas.microsoft.com/office/drawing/2014/main" id="{D16920B0-721B-4F4F-8D8B-740E48858D8E}"/>
                </a:ext>
              </a:extLst>
            </p:cNvPr>
            <p:cNvSpPr txBox="1"/>
            <p:nvPr/>
          </p:nvSpPr>
          <p:spPr>
            <a:xfrm>
              <a:off x="3690892" y="1343677"/>
              <a:ext cx="7438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p>
          </p:txBody>
        </p:sp>
      </p:grpSp>
      <p:sp>
        <p:nvSpPr>
          <p:cNvPr id="47" name="Rectangle: Rounded Corners 46">
            <a:extLst>
              <a:ext uri="{FF2B5EF4-FFF2-40B4-BE49-F238E27FC236}">
                <a16:creationId xmlns:a16="http://schemas.microsoft.com/office/drawing/2014/main" id="{2A825852-BD15-4555-8B9E-C2C6497AFD2D}"/>
              </a:ext>
            </a:extLst>
          </p:cNvPr>
          <p:cNvSpPr/>
          <p:nvPr/>
        </p:nvSpPr>
        <p:spPr>
          <a:xfrm>
            <a:off x="3016817" y="3990322"/>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E8F144F2-CC96-428D-BE67-48B65E1ACD79}"/>
              </a:ext>
            </a:extLst>
          </p:cNvPr>
          <p:cNvGrpSpPr/>
          <p:nvPr/>
        </p:nvGrpSpPr>
        <p:grpSpPr>
          <a:xfrm>
            <a:off x="4326218" y="3619661"/>
            <a:ext cx="835006" cy="1124625"/>
            <a:chOff x="3618205" y="1194646"/>
            <a:chExt cx="835006" cy="1124625"/>
          </a:xfrm>
        </p:grpSpPr>
        <p:pic>
          <p:nvPicPr>
            <p:cNvPr id="49" name="Picture 48">
              <a:extLst>
                <a:ext uri="{FF2B5EF4-FFF2-40B4-BE49-F238E27FC236}">
                  <a16:creationId xmlns:a16="http://schemas.microsoft.com/office/drawing/2014/main" id="{76DA366C-AF68-45E7-95A2-E6FE6E106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50" name="TextBox 49">
              <a:extLst>
                <a:ext uri="{FF2B5EF4-FFF2-40B4-BE49-F238E27FC236}">
                  <a16:creationId xmlns:a16="http://schemas.microsoft.com/office/drawing/2014/main" id="{228DE7D2-80E5-4158-A6FA-0189E09EFB8F}"/>
                </a:ext>
              </a:extLst>
            </p:cNvPr>
            <p:cNvSpPr txBox="1"/>
            <p:nvPr/>
          </p:nvSpPr>
          <p:spPr>
            <a:xfrm>
              <a:off x="3648453" y="1349770"/>
              <a:ext cx="7745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grpSp>
      <p:sp>
        <p:nvSpPr>
          <p:cNvPr id="55" name="Rectangle: Rounded Corners 54">
            <a:extLst>
              <a:ext uri="{FF2B5EF4-FFF2-40B4-BE49-F238E27FC236}">
                <a16:creationId xmlns:a16="http://schemas.microsoft.com/office/drawing/2014/main" id="{5FF2FA7F-FA45-4929-9CE9-2845A0DAAA58}"/>
              </a:ext>
            </a:extLst>
          </p:cNvPr>
          <p:cNvSpPr/>
          <p:nvPr/>
        </p:nvSpPr>
        <p:spPr>
          <a:xfrm>
            <a:off x="5891085" y="4037478"/>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2DEE871D-DCEC-4368-B49B-33FF8EE27128}"/>
              </a:ext>
            </a:extLst>
          </p:cNvPr>
          <p:cNvGrpSpPr/>
          <p:nvPr/>
        </p:nvGrpSpPr>
        <p:grpSpPr>
          <a:xfrm>
            <a:off x="7200486" y="3666817"/>
            <a:ext cx="835006" cy="1124625"/>
            <a:chOff x="3618205" y="1194646"/>
            <a:chExt cx="835006" cy="1124625"/>
          </a:xfrm>
        </p:grpSpPr>
        <p:pic>
          <p:nvPicPr>
            <p:cNvPr id="57" name="Picture 56">
              <a:extLst>
                <a:ext uri="{FF2B5EF4-FFF2-40B4-BE49-F238E27FC236}">
                  <a16:creationId xmlns:a16="http://schemas.microsoft.com/office/drawing/2014/main" id="{5BF6343B-4194-4ABC-89C9-0E5972DBB9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58" name="TextBox 57">
              <a:extLst>
                <a:ext uri="{FF2B5EF4-FFF2-40B4-BE49-F238E27FC236}">
                  <a16:creationId xmlns:a16="http://schemas.microsoft.com/office/drawing/2014/main" id="{2EDB1890-24DF-4EA2-8472-70ABB5FCE0DE}"/>
                </a:ext>
              </a:extLst>
            </p:cNvPr>
            <p:cNvSpPr txBox="1"/>
            <p:nvPr/>
          </p:nvSpPr>
          <p:spPr>
            <a:xfrm>
              <a:off x="3648453" y="1349770"/>
              <a:ext cx="774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12</a:t>
              </a:r>
            </a:p>
          </p:txBody>
        </p:sp>
      </p:grpSp>
      <p:sp>
        <p:nvSpPr>
          <p:cNvPr id="59" name="Rectangle: Rounded Corners 58">
            <a:extLst>
              <a:ext uri="{FF2B5EF4-FFF2-40B4-BE49-F238E27FC236}">
                <a16:creationId xmlns:a16="http://schemas.microsoft.com/office/drawing/2014/main" id="{B078CF06-ABF1-4E10-8408-73833BCF4CFC}"/>
              </a:ext>
            </a:extLst>
          </p:cNvPr>
          <p:cNvSpPr/>
          <p:nvPr/>
        </p:nvSpPr>
        <p:spPr>
          <a:xfrm>
            <a:off x="8733422" y="3962657"/>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52308EFD-9ADE-4A4F-9BEF-B8C0795BBD15}"/>
              </a:ext>
            </a:extLst>
          </p:cNvPr>
          <p:cNvGrpSpPr/>
          <p:nvPr/>
        </p:nvGrpSpPr>
        <p:grpSpPr>
          <a:xfrm>
            <a:off x="10042823" y="3591996"/>
            <a:ext cx="835006" cy="1124625"/>
            <a:chOff x="3618205" y="1194646"/>
            <a:chExt cx="835006" cy="1124625"/>
          </a:xfrm>
        </p:grpSpPr>
        <p:pic>
          <p:nvPicPr>
            <p:cNvPr id="61" name="Picture 60">
              <a:extLst>
                <a:ext uri="{FF2B5EF4-FFF2-40B4-BE49-F238E27FC236}">
                  <a16:creationId xmlns:a16="http://schemas.microsoft.com/office/drawing/2014/main" id="{E0F4A57E-A668-46CC-AAB9-3CC102A37E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62" name="TextBox 61">
              <a:extLst>
                <a:ext uri="{FF2B5EF4-FFF2-40B4-BE49-F238E27FC236}">
                  <a16:creationId xmlns:a16="http://schemas.microsoft.com/office/drawing/2014/main" id="{27073124-26D1-412E-9C9B-68D61E27CDC7}"/>
                </a:ext>
              </a:extLst>
            </p:cNvPr>
            <p:cNvSpPr txBox="1"/>
            <p:nvPr/>
          </p:nvSpPr>
          <p:spPr>
            <a:xfrm>
              <a:off x="3648453" y="1349770"/>
              <a:ext cx="7745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p>
          </p:txBody>
        </p:sp>
      </p:grpSp>
      <p:grpSp>
        <p:nvGrpSpPr>
          <p:cNvPr id="64" name="Group 63">
            <a:extLst>
              <a:ext uri="{FF2B5EF4-FFF2-40B4-BE49-F238E27FC236}">
                <a16:creationId xmlns:a16="http://schemas.microsoft.com/office/drawing/2014/main" id="{BE0E8B74-A404-46E6-A29D-BC5F0B22B6EA}"/>
              </a:ext>
            </a:extLst>
          </p:cNvPr>
          <p:cNvGrpSpPr/>
          <p:nvPr/>
        </p:nvGrpSpPr>
        <p:grpSpPr>
          <a:xfrm>
            <a:off x="858507" y="1364045"/>
            <a:ext cx="835006" cy="1124625"/>
            <a:chOff x="3618205" y="1194646"/>
            <a:chExt cx="835006" cy="1124625"/>
          </a:xfrm>
        </p:grpSpPr>
        <p:pic>
          <p:nvPicPr>
            <p:cNvPr id="65" name="Picture 64">
              <a:extLst>
                <a:ext uri="{FF2B5EF4-FFF2-40B4-BE49-F238E27FC236}">
                  <a16:creationId xmlns:a16="http://schemas.microsoft.com/office/drawing/2014/main" id="{AA46B572-DE32-4D16-9CE0-3664F15D30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67" name="TextBox 66">
              <a:extLst>
                <a:ext uri="{FF2B5EF4-FFF2-40B4-BE49-F238E27FC236}">
                  <a16:creationId xmlns:a16="http://schemas.microsoft.com/office/drawing/2014/main" id="{62F476C9-A9F1-416A-BC19-8003A11F3E46}"/>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grpSp>
      <p:sp>
        <p:nvSpPr>
          <p:cNvPr id="68" name="CustomShape 23">
            <a:hlinkClick r:id="" action="ppaction://noaction">
              <a:snd r:embed="rId8" name="T3_W8_12.3.wav"/>
            </a:hlinkClick>
            <a:extLst>
              <a:ext uri="{FF2B5EF4-FFF2-40B4-BE49-F238E27FC236}">
                <a16:creationId xmlns:a16="http://schemas.microsoft.com/office/drawing/2014/main" id="{7E9C1D5F-F896-4879-B8A8-4C84839423BC}"/>
              </a:ext>
            </a:extLst>
          </p:cNvPr>
          <p:cNvSpPr/>
          <p:nvPr/>
        </p:nvSpPr>
        <p:spPr>
          <a:xfrm>
            <a:off x="394467"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69" name="CustomShape 24">
            <a:hlinkClick r:id="" action="ppaction://noaction">
              <a:snd r:embed="rId9" name="T3_W8_12.4.wav"/>
            </a:hlinkClick>
            <a:extLst>
              <a:ext uri="{FF2B5EF4-FFF2-40B4-BE49-F238E27FC236}">
                <a16:creationId xmlns:a16="http://schemas.microsoft.com/office/drawing/2014/main" id="{D9F2BA38-19CF-4C80-B24A-79342A8BFB7B}"/>
              </a:ext>
            </a:extLst>
          </p:cNvPr>
          <p:cNvSpPr/>
          <p:nvPr/>
        </p:nvSpPr>
        <p:spPr>
          <a:xfrm>
            <a:off x="1094808"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70" name="CustomShape 25">
            <a:hlinkClick r:id="" action="ppaction://noaction">
              <a:snd r:embed="rId10" name="T3_W8_12.5.wav"/>
            </a:hlinkClick>
            <a:extLst>
              <a:ext uri="{FF2B5EF4-FFF2-40B4-BE49-F238E27FC236}">
                <a16:creationId xmlns:a16="http://schemas.microsoft.com/office/drawing/2014/main" id="{D6728B8F-01B1-46A1-B641-14F6A5FB5E21}"/>
              </a:ext>
            </a:extLst>
          </p:cNvPr>
          <p:cNvSpPr/>
          <p:nvPr/>
        </p:nvSpPr>
        <p:spPr>
          <a:xfrm>
            <a:off x="1811785"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71" name="CustomShape 26">
            <a:hlinkClick r:id="" action="ppaction://noaction">
              <a:snd r:embed="rId11" name="T3_W8_12.6.wav"/>
            </a:hlinkClick>
            <a:extLst>
              <a:ext uri="{FF2B5EF4-FFF2-40B4-BE49-F238E27FC236}">
                <a16:creationId xmlns:a16="http://schemas.microsoft.com/office/drawing/2014/main" id="{5803AB91-4BA0-4C95-B9C0-8D617983EE24}"/>
              </a:ext>
            </a:extLst>
          </p:cNvPr>
          <p:cNvSpPr/>
          <p:nvPr/>
        </p:nvSpPr>
        <p:spPr>
          <a:xfrm>
            <a:off x="2495064"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72" name="CustomShape 27">
            <a:hlinkClick r:id="" action="ppaction://noaction">
              <a:snd r:embed="rId12" name="T3_W8_12.7.wav"/>
            </a:hlinkClick>
            <a:extLst>
              <a:ext uri="{FF2B5EF4-FFF2-40B4-BE49-F238E27FC236}">
                <a16:creationId xmlns:a16="http://schemas.microsoft.com/office/drawing/2014/main" id="{38EE77C5-3E44-4EFC-B903-B34658513F1F}"/>
              </a:ext>
            </a:extLst>
          </p:cNvPr>
          <p:cNvSpPr/>
          <p:nvPr/>
        </p:nvSpPr>
        <p:spPr>
          <a:xfrm>
            <a:off x="3175773"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73" name="CustomShape 28">
            <a:hlinkClick r:id="" action="ppaction://noaction">
              <a:snd r:embed="rId13" name="T3_W8_12.8.wav"/>
            </a:hlinkClick>
            <a:extLst>
              <a:ext uri="{FF2B5EF4-FFF2-40B4-BE49-F238E27FC236}">
                <a16:creationId xmlns:a16="http://schemas.microsoft.com/office/drawing/2014/main" id="{83B56DBD-FB0E-4B81-B9AD-EEE57EE77326}"/>
              </a:ext>
            </a:extLst>
          </p:cNvPr>
          <p:cNvSpPr/>
          <p:nvPr/>
        </p:nvSpPr>
        <p:spPr>
          <a:xfrm>
            <a:off x="3843892"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74" name="CustomShape 28">
            <a:hlinkClick r:id="" action="ppaction://noaction">
              <a:snd r:embed="rId14" name="T3_W8_12.9.wav"/>
            </a:hlinkClick>
            <a:extLst>
              <a:ext uri="{FF2B5EF4-FFF2-40B4-BE49-F238E27FC236}">
                <a16:creationId xmlns:a16="http://schemas.microsoft.com/office/drawing/2014/main" id="{26E020D9-9C46-479D-B7A4-85562F4F8297}"/>
              </a:ext>
            </a:extLst>
          </p:cNvPr>
          <p:cNvSpPr/>
          <p:nvPr/>
        </p:nvSpPr>
        <p:spPr>
          <a:xfrm>
            <a:off x="4493749"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BB1B364F-C8F3-4FA8-8030-532168A08AD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50166" y="1438836"/>
            <a:ext cx="420875" cy="438411"/>
          </a:xfrm>
          <a:prstGeom prst="rect">
            <a:avLst/>
          </a:prstGeom>
        </p:spPr>
      </p:pic>
      <p:pic>
        <p:nvPicPr>
          <p:cNvPr id="77" name="Picture 76">
            <a:extLst>
              <a:ext uri="{FF2B5EF4-FFF2-40B4-BE49-F238E27FC236}">
                <a16:creationId xmlns:a16="http://schemas.microsoft.com/office/drawing/2014/main" id="{D7CDA187-6D51-48D4-BB7F-45EA4602FB1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79382" y="1247144"/>
            <a:ext cx="420875" cy="438411"/>
          </a:xfrm>
          <a:prstGeom prst="rect">
            <a:avLst/>
          </a:prstGeom>
        </p:spPr>
      </p:pic>
      <p:pic>
        <p:nvPicPr>
          <p:cNvPr id="31" name="Picture 30">
            <a:extLst>
              <a:ext uri="{FF2B5EF4-FFF2-40B4-BE49-F238E27FC236}">
                <a16:creationId xmlns:a16="http://schemas.microsoft.com/office/drawing/2014/main" id="{8E5CE679-C196-4CE5-952E-5FCA748B9CD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53445" y="1299826"/>
            <a:ext cx="551927" cy="375138"/>
          </a:xfrm>
          <a:prstGeom prst="rect">
            <a:avLst/>
          </a:prstGeom>
        </p:spPr>
      </p:pic>
      <p:pic>
        <p:nvPicPr>
          <p:cNvPr id="79" name="Picture 78">
            <a:extLst>
              <a:ext uri="{FF2B5EF4-FFF2-40B4-BE49-F238E27FC236}">
                <a16:creationId xmlns:a16="http://schemas.microsoft.com/office/drawing/2014/main" id="{50483246-FF55-48DF-912C-23ABC55ABA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63899" y="3882716"/>
            <a:ext cx="551927" cy="375138"/>
          </a:xfrm>
          <a:prstGeom prst="rect">
            <a:avLst/>
          </a:prstGeom>
        </p:spPr>
      </p:pic>
      <p:pic>
        <p:nvPicPr>
          <p:cNvPr id="80" name="Picture 79">
            <a:extLst>
              <a:ext uri="{FF2B5EF4-FFF2-40B4-BE49-F238E27FC236}">
                <a16:creationId xmlns:a16="http://schemas.microsoft.com/office/drawing/2014/main" id="{6FD4CF7B-83F1-4756-A35D-6A451DC4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99269" y="3918635"/>
            <a:ext cx="551927" cy="375138"/>
          </a:xfrm>
          <a:prstGeom prst="rect">
            <a:avLst/>
          </a:prstGeom>
        </p:spPr>
      </p:pic>
      <p:pic>
        <p:nvPicPr>
          <p:cNvPr id="81" name="Picture 80">
            <a:extLst>
              <a:ext uri="{FF2B5EF4-FFF2-40B4-BE49-F238E27FC236}">
                <a16:creationId xmlns:a16="http://schemas.microsoft.com/office/drawing/2014/main" id="{B244A0AF-FDDB-4327-BA84-8E69747B9AC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57162" y="3695147"/>
            <a:ext cx="551927" cy="375138"/>
          </a:xfrm>
          <a:prstGeom prst="rect">
            <a:avLst/>
          </a:prstGeom>
        </p:spPr>
      </p:pic>
      <p:pic>
        <p:nvPicPr>
          <p:cNvPr id="82" name="Picture 81">
            <a:extLst>
              <a:ext uri="{FF2B5EF4-FFF2-40B4-BE49-F238E27FC236}">
                <a16:creationId xmlns:a16="http://schemas.microsoft.com/office/drawing/2014/main" id="{4D69BFFA-EE52-4D08-B5FC-6B0EE3AFA6A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5868" y="1334987"/>
            <a:ext cx="420875" cy="438411"/>
          </a:xfrm>
          <a:prstGeom prst="rect">
            <a:avLst/>
          </a:prstGeom>
        </p:spPr>
      </p:pic>
      <p:sp>
        <p:nvSpPr>
          <p:cNvPr id="10" name="CustomShape 6">
            <a:hlinkClick r:id="" action="ppaction://noaction">
              <a:snd r:embed="rId17" name="T3_W8_12.1.wav"/>
            </a:hlinkClick>
            <a:extLst>
              <a:ext uri="{FF2B5EF4-FFF2-40B4-BE49-F238E27FC236}">
                <a16:creationId xmlns:a16="http://schemas.microsoft.com/office/drawing/2014/main" id="{2EE0EB8B-6B1C-A398-60F3-0A31163D8AFA}"/>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Wie alt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du?</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4" name="Title 1">
            <a:extLst>
              <a:ext uri="{FF2B5EF4-FFF2-40B4-BE49-F238E27FC236}">
                <a16:creationId xmlns:a16="http://schemas.microsoft.com/office/drawing/2014/main" id="{CBC7E225-8666-4400-9493-B568267B9CC8}"/>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id="{8F4371EB-206B-ADFB-E003-396D5306252A}"/>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5" name="Picture 24">
            <a:extLst>
              <a:ext uri="{FF2B5EF4-FFF2-40B4-BE49-F238E27FC236}">
                <a16:creationId xmlns:a16="http://schemas.microsoft.com/office/drawing/2014/main" id="{3AAF89BC-87F1-DF1A-0725-F2440DECBC4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36947" y="1770551"/>
            <a:ext cx="1448945" cy="1654539"/>
          </a:xfrm>
          <a:prstGeom prst="rect">
            <a:avLst/>
          </a:prstGeom>
        </p:spPr>
      </p:pic>
      <p:pic>
        <p:nvPicPr>
          <p:cNvPr id="30" name="Picture 29" descr="A picture containing toy, doll&#10;&#10;Description automatically generated">
            <a:extLst>
              <a:ext uri="{FF2B5EF4-FFF2-40B4-BE49-F238E27FC236}">
                <a16:creationId xmlns:a16="http://schemas.microsoft.com/office/drawing/2014/main" id="{18E7CB83-6029-79FF-05AD-3B8EA26AC4A3}"/>
              </a:ext>
            </a:extLst>
          </p:cNvPr>
          <p:cNvPicPr>
            <a:picLocks noChangeAspect="1"/>
          </p:cNvPicPr>
          <p:nvPr/>
        </p:nvPicPr>
        <p:blipFill rotWithShape="1">
          <a:blip r:embed="rId20">
            <a:extLst>
              <a:ext uri="{28A0092B-C50C-407E-A947-70E740481C1C}">
                <a14:useLocalDpi xmlns:a14="http://schemas.microsoft.com/office/drawing/2010/main" val="0"/>
              </a:ext>
            </a:extLst>
          </a:blip>
          <a:srcRect b="46814"/>
          <a:stretch/>
        </p:blipFill>
        <p:spPr>
          <a:xfrm>
            <a:off x="3064119" y="4178100"/>
            <a:ext cx="1619704" cy="1469382"/>
          </a:xfrm>
          <a:prstGeom prst="rect">
            <a:avLst/>
          </a:prstGeom>
        </p:spPr>
      </p:pic>
      <p:pic>
        <p:nvPicPr>
          <p:cNvPr id="52" name="Picture 51" descr="A picture containing text, doll&#10;&#10;Description automatically generated">
            <a:extLst>
              <a:ext uri="{FF2B5EF4-FFF2-40B4-BE49-F238E27FC236}">
                <a16:creationId xmlns:a16="http://schemas.microsoft.com/office/drawing/2014/main" id="{35D2EAEA-9A67-CE55-6573-6E99E38E191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74413" y="1742226"/>
            <a:ext cx="1311260" cy="1469382"/>
          </a:xfrm>
          <a:prstGeom prst="rect">
            <a:avLst/>
          </a:prstGeom>
        </p:spPr>
      </p:pic>
      <p:pic>
        <p:nvPicPr>
          <p:cNvPr id="54" name="Picture 53">
            <a:extLst>
              <a:ext uri="{FF2B5EF4-FFF2-40B4-BE49-F238E27FC236}">
                <a16:creationId xmlns:a16="http://schemas.microsoft.com/office/drawing/2014/main" id="{6490D57C-F26D-E9CC-4A44-C79D6F7D7C7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37519" y="1776456"/>
            <a:ext cx="1204788" cy="1469382"/>
          </a:xfrm>
          <a:prstGeom prst="rect">
            <a:avLst/>
          </a:prstGeom>
        </p:spPr>
      </p:pic>
      <p:pic>
        <p:nvPicPr>
          <p:cNvPr id="83" name="Picture 82" descr="A picture containing text, cat, dark, domestic cat&#10;&#10;Description automatically generated">
            <a:extLst>
              <a:ext uri="{FF2B5EF4-FFF2-40B4-BE49-F238E27FC236}">
                <a16:creationId xmlns:a16="http://schemas.microsoft.com/office/drawing/2014/main" id="{28B13DDF-EDBD-1558-5CAF-4AA230810D6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84157" y="4390467"/>
            <a:ext cx="1222884" cy="1418872"/>
          </a:xfrm>
          <a:prstGeom prst="rect">
            <a:avLst/>
          </a:prstGeom>
        </p:spPr>
      </p:pic>
      <p:pic>
        <p:nvPicPr>
          <p:cNvPr id="84" name="Picture 83" descr="A picture containing text&#10;&#10;Description automatically generated">
            <a:extLst>
              <a:ext uri="{FF2B5EF4-FFF2-40B4-BE49-F238E27FC236}">
                <a16:creationId xmlns:a16="http://schemas.microsoft.com/office/drawing/2014/main" id="{95A6D4D0-330F-B369-E6A9-AF0801D4B0BC}"/>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71221"/>
          <a:stretch/>
        </p:blipFill>
        <p:spPr>
          <a:xfrm>
            <a:off x="8631287" y="4136601"/>
            <a:ext cx="1996775" cy="1450237"/>
          </a:xfrm>
          <a:prstGeom prst="rect">
            <a:avLst/>
          </a:prstGeom>
        </p:spPr>
      </p:pic>
    </p:spTree>
    <p:extLst>
      <p:ext uri="{BB962C8B-B14F-4D97-AF65-F5344CB8AC3E}">
        <p14:creationId xmlns:p14="http://schemas.microsoft.com/office/powerpoint/2010/main" val="141260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92296" y="1170786"/>
            <a:ext cx="11651350" cy="8979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002060"/>
                </a:solidFill>
                <a:latin typeface="Century Gothic" panose="020B0502020202020204" pitchFamily="34" charset="0"/>
              </a:rPr>
              <a:t>Remember that for regular verbs in the present tense we add the following endings:</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1" name="CustomShape 4"/>
          <p:cNvSpPr/>
          <p:nvPr/>
        </p:nvSpPr>
        <p:spPr>
          <a:xfrm>
            <a:off x="730758" y="2407172"/>
            <a:ext cx="2461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err="1">
                <a:solidFill>
                  <a:srgbClr val="002060"/>
                </a:solidFill>
                <a:latin typeface="Century Gothic" panose="020B0502020202020204" pitchFamily="34" charset="0"/>
                <a:ea typeface="Century Gothic"/>
              </a:rPr>
              <a:t>i</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ch</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2" name="CustomShape 5"/>
          <p:cNvSpPr/>
          <p:nvPr/>
        </p:nvSpPr>
        <p:spPr>
          <a:xfrm>
            <a:off x="759611" y="300171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rPr>
              <a:t>I live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3" name="CustomShape 6"/>
          <p:cNvSpPr/>
          <p:nvPr/>
        </p:nvSpPr>
        <p:spPr>
          <a:xfrm>
            <a:off x="4386741" y="2402429"/>
            <a:ext cx="194531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du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st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4" name="CustomShape 7"/>
          <p:cNvSpPr/>
          <p:nvPr/>
        </p:nvSpPr>
        <p:spPr>
          <a:xfrm>
            <a:off x="4281614" y="2950492"/>
            <a:ext cx="181438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pc="-1">
                <a:solidFill>
                  <a:srgbClr val="1F3864"/>
                </a:solidFill>
                <a:latin typeface="Century Gothic" panose="020B0502020202020204" pitchFamily="34" charset="0"/>
                <a:ea typeface="Century Gothic"/>
              </a:rPr>
              <a:t>y</a:t>
            </a:r>
            <a:r>
              <a:rPr lang="en-GB" sz="2800" b="1" spc="-1" err="1">
                <a:solidFill>
                  <a:srgbClr val="1F3864"/>
                </a:solidFill>
                <a:latin typeface="Century Gothic" panose="020B0502020202020204" pitchFamily="34" charset="0"/>
                <a:ea typeface="Century Gothic"/>
              </a:rPr>
              <a:t>ou</a:t>
            </a:r>
            <a:r>
              <a:rPr kumimoji="0" lang="en-GB" sz="2800" b="0" i="0" u="none" strike="noStrike" kern="1200" cap="none" spc="-1" normalizeH="0" baseline="0" noProof="0">
                <a:ln>
                  <a:noFill/>
                </a:ln>
                <a:solidFill>
                  <a:prstClr val="black"/>
                </a:solidFill>
                <a:effectLst/>
                <a:uLnTx/>
                <a:uFillTx/>
                <a:latin typeface="Century Gothic" panose="020B0502020202020204" pitchFamily="34" charset="0"/>
              </a:rPr>
              <a:t> </a:t>
            </a:r>
            <a:r>
              <a:rPr lang="en-GB" sz="2800" b="1" spc="-1">
                <a:solidFill>
                  <a:srgbClr val="1F3864"/>
                </a:solidFill>
                <a:latin typeface="Century Gothic" panose="020B0502020202020204" pitchFamily="34" charset="0"/>
                <a:ea typeface="Century Gothic"/>
              </a:rPr>
              <a:t>live</a:t>
            </a:r>
          </a:p>
        </p:txBody>
      </p:sp>
      <p:pic>
        <p:nvPicPr>
          <p:cNvPr id="99" name="Google Shape;180;p8"/>
          <p:cNvPicPr/>
          <p:nvPr/>
        </p:nvPicPr>
        <p:blipFill>
          <a:blip r:embed="rId10"/>
          <a:stretch/>
        </p:blipFill>
        <p:spPr>
          <a:xfrm>
            <a:off x="2773914" y="2365370"/>
            <a:ext cx="522720" cy="1224000"/>
          </a:xfrm>
          <a:prstGeom prst="rect">
            <a:avLst/>
          </a:prstGeom>
          <a:ln>
            <a:noFill/>
          </a:ln>
        </p:spPr>
      </p:pic>
      <p:pic>
        <p:nvPicPr>
          <p:cNvPr id="101" name="Google Shape;182;p8"/>
          <p:cNvPicPr/>
          <p:nvPr/>
        </p:nvPicPr>
        <p:blipFill>
          <a:blip r:embed="rId11"/>
          <a:stretch/>
        </p:blipFill>
        <p:spPr>
          <a:xfrm>
            <a:off x="10423128" y="2465589"/>
            <a:ext cx="1295028" cy="897924"/>
          </a:xfrm>
          <a:prstGeom prst="rect">
            <a:avLst/>
          </a:prstGeom>
          <a:ln>
            <a:noFill/>
          </a:ln>
        </p:spPr>
      </p:pic>
      <p:pic>
        <p:nvPicPr>
          <p:cNvPr id="102" name="Google Shape;183;p8"/>
          <p:cNvPicPr/>
          <p:nvPr/>
        </p:nvPicPr>
        <p:blipFill>
          <a:blip r:embed="rId12"/>
          <a:stretch/>
        </p:blipFill>
        <p:spPr>
          <a:xfrm>
            <a:off x="178215" y="2950492"/>
            <a:ext cx="633960" cy="671040"/>
          </a:xfrm>
          <a:prstGeom prst="rect">
            <a:avLst/>
          </a:prstGeom>
          <a:ln>
            <a:noFill/>
          </a:ln>
        </p:spPr>
      </p:pic>
      <p:pic>
        <p:nvPicPr>
          <p:cNvPr id="103" name="Google Shape;184;p8"/>
          <p:cNvPicPr/>
          <p:nvPr/>
        </p:nvPicPr>
        <p:blipFill>
          <a:blip r:embed="rId12"/>
          <a:stretch/>
        </p:blipFill>
        <p:spPr>
          <a:xfrm>
            <a:off x="3752781" y="2873992"/>
            <a:ext cx="633960" cy="671040"/>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8299910" y="2887602"/>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pc="-1">
                <a:solidFill>
                  <a:srgbClr val="1F3864"/>
                </a:solidFill>
                <a:latin typeface="Century Gothic" panose="020B0502020202020204" pitchFamily="34" charset="0"/>
                <a:ea typeface="Century Gothic"/>
              </a:rPr>
              <a:t>she</a:t>
            </a:r>
            <a:r>
              <a:rPr kumimoji="0" lang="en-GB" sz="2800" b="0" i="0" u="none" strike="noStrike" kern="1200" cap="none" spc="-1" normalizeH="0" baseline="0" noProof="0">
                <a:ln>
                  <a:noFill/>
                </a:ln>
                <a:solidFill>
                  <a:prstClr val="black"/>
                </a:solidFill>
                <a:effectLst/>
                <a:uLnTx/>
                <a:uFillTx/>
                <a:latin typeface="Century Gothic" panose="020B0502020202020204" pitchFamily="34" charset="0"/>
              </a:rPr>
              <a:t> </a:t>
            </a:r>
            <a:r>
              <a:rPr lang="en-GB" sz="2800" b="1" spc="-1">
                <a:solidFill>
                  <a:srgbClr val="1F3864"/>
                </a:solidFill>
                <a:latin typeface="Century Gothic" panose="020B0502020202020204" pitchFamily="34" charset="0"/>
                <a:ea typeface="Century Gothic"/>
              </a:rPr>
              <a:t>lives</a:t>
            </a:r>
          </a:p>
        </p:txBody>
      </p:sp>
      <p:sp>
        <p:nvSpPr>
          <p:cNvPr id="20" name="CustomShape 6">
            <a:extLst>
              <a:ext uri="{FF2B5EF4-FFF2-40B4-BE49-F238E27FC236}">
                <a16:creationId xmlns:a16="http://schemas.microsoft.com/office/drawing/2014/main" id="{32D1A76B-32E6-49AD-AF93-C2AF59D25836}"/>
              </a:ext>
            </a:extLst>
          </p:cNvPr>
          <p:cNvSpPr/>
          <p:nvPr/>
        </p:nvSpPr>
        <p:spPr>
          <a:xfrm>
            <a:off x="8437778" y="2361452"/>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sie</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err="1">
                <a:latin typeface="Century Gothic" panose="020B0502020202020204" pitchFamily="34" charset="0"/>
                <a:ea typeface="Century Gothic"/>
                <a:hlinkClick r:id="" action="ppaction://noaction">
                  <a:snd r:embed="rId13" name="T3_W8_13.1.wav"/>
                  <a:extLst>
                    <a:ext uri="{A12FA001-AC4F-418D-AE19-62706E023703}">
                      <ahyp:hlinkClr xmlns:ahyp="http://schemas.microsoft.com/office/drawing/2018/hyperlinkcolor" val="tx"/>
                    </a:ext>
                  </a:extLst>
                </a:hlinkClick>
              </a:rPr>
              <a:t>Verben</a:t>
            </a:r>
            <a:r>
              <a:rPr lang="en-GB" sz="3600" b="1" spc="-1">
                <a:latin typeface="Century Gothic" panose="020B0502020202020204" pitchFamily="34" charset="0"/>
                <a:ea typeface="Century Gothic"/>
                <a:hlinkClick r:id="" action="ppaction://noaction">
                  <a:snd r:embed="rId13" name="T3_W8_13.1.wav"/>
                  <a:extLst>
                    <a:ext uri="{A12FA001-AC4F-418D-AE19-62706E023703}">
                      <ahyp:hlinkClr xmlns:ahyp="http://schemas.microsoft.com/office/drawing/2018/hyperlinkcolor" val="tx"/>
                    </a:ext>
                  </a:extLst>
                </a:hlinkClick>
              </a:rPr>
              <a:t>: </a:t>
            </a:r>
            <a:r>
              <a:rPr lang="en-GB" sz="3600" b="1" spc="-1" err="1">
                <a:latin typeface="Century Gothic" panose="020B0502020202020204" pitchFamily="34" charset="0"/>
                <a:ea typeface="Century Gothic"/>
                <a:hlinkClick r:id="" action="ppaction://noaction">
                  <a:snd r:embed="rId13" name="T3_W8_13.1.wav"/>
                  <a:extLst>
                    <a:ext uri="{A12FA001-AC4F-418D-AE19-62706E023703}">
                      <ahyp:hlinkClr xmlns:ahyp="http://schemas.microsoft.com/office/drawing/2018/hyperlinkcolor" val="tx"/>
                    </a:ext>
                  </a:extLst>
                </a:hlinkClick>
              </a:rPr>
              <a:t>wohnen</a:t>
            </a:r>
            <a:r>
              <a:rPr lang="en-GB" sz="3600" b="1" spc="-1">
                <a:latin typeface="Century Gothic" panose="020B0502020202020204" pitchFamily="34" charset="0"/>
                <a:ea typeface="Century Gothic"/>
                <a:hlinkClick r:id="" action="ppaction://noaction">
                  <a:snd r:embed="rId13" name="T3_W8_13.1.wav"/>
                  <a:extLst>
                    <a:ext uri="{A12FA001-AC4F-418D-AE19-62706E023703}">
                      <ahyp:hlinkClr xmlns:ahyp="http://schemas.microsoft.com/office/drawing/2018/hyperlinkcolor" val="tx"/>
                    </a:ext>
                  </a:extLst>
                </a:hlinkClick>
              </a:rPr>
              <a:t> und </a:t>
            </a:r>
            <a:r>
              <a:rPr lang="en-GB" sz="3600" b="1" spc="-1" err="1">
                <a:latin typeface="Century Gothic" panose="020B0502020202020204" pitchFamily="34" charset="0"/>
                <a:ea typeface="Century Gothic"/>
                <a:hlinkClick r:id="" action="ppaction://noaction">
                  <a:snd r:embed="rId13" name="T3_W8_13.1.wav"/>
                  <a:extLst>
                    <a:ext uri="{A12FA001-AC4F-418D-AE19-62706E023703}">
                      <ahyp:hlinkClr xmlns:ahyp="http://schemas.microsoft.com/office/drawing/2018/hyperlinkcolor" val="tx"/>
                    </a:ext>
                  </a:extLst>
                </a:hlinkClick>
              </a:rPr>
              <a:t>heißen</a:t>
            </a:r>
            <a:endParaRPr lang="en-GB" sz="3600">
              <a:hlinkClick r:id="" action="ppaction://noaction">
                <a:snd r:embed="rId13" name="T3_W8_13.1.wav"/>
                <a:extLst>
                  <a:ext uri="{A12FA001-AC4F-418D-AE19-62706E023703}">
                    <ahyp:hlinkClr xmlns:ahyp="http://schemas.microsoft.com/office/drawing/2018/hyperlinkcolor" val="tx"/>
                  </a:ext>
                </a:extLst>
              </a:hlinkClick>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12"/>
          <a:stretch/>
        </p:blipFill>
        <p:spPr>
          <a:xfrm>
            <a:off x="7780896" y="2850910"/>
            <a:ext cx="633960" cy="671040"/>
          </a:xfrm>
          <a:prstGeom prst="rect">
            <a:avLst/>
          </a:prstGeom>
          <a:ln>
            <a:noFill/>
          </a:ln>
        </p:spPr>
      </p:pic>
      <p:pic>
        <p:nvPicPr>
          <p:cNvPr id="4" name="Picture 3" descr="A picture containing clipart&#10;&#10;Description automatically generated">
            <a:extLst>
              <a:ext uri="{FF2B5EF4-FFF2-40B4-BE49-F238E27FC236}">
                <a16:creationId xmlns:a16="http://schemas.microsoft.com/office/drawing/2014/main" id="{F9F2A808-7CCC-DDA8-6509-4117352BD751}"/>
              </a:ext>
            </a:extLst>
          </p:cNvPr>
          <p:cNvPicPr>
            <a:picLocks noChangeAspect="1"/>
          </p:cNvPicPr>
          <p:nvPr/>
        </p:nvPicPr>
        <p:blipFill>
          <a:blip r:embed="rId1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00528" y="2355326"/>
            <a:ext cx="1608129" cy="1130285"/>
          </a:xfrm>
          <a:prstGeom prst="rect">
            <a:avLst/>
          </a:prstGeom>
        </p:spPr>
      </p:pic>
      <p:sp>
        <p:nvSpPr>
          <p:cNvPr id="5" name="CustomShape 3">
            <a:extLst>
              <a:ext uri="{FF2B5EF4-FFF2-40B4-BE49-F238E27FC236}">
                <a16:creationId xmlns:a16="http://schemas.microsoft.com/office/drawing/2014/main" id="{FF3EA1A4-5717-3504-97AA-6E4B1080906E}"/>
              </a:ext>
            </a:extLst>
          </p:cNvPr>
          <p:cNvSpPr/>
          <p:nvPr/>
        </p:nvSpPr>
        <p:spPr>
          <a:xfrm>
            <a:off x="178215" y="3789820"/>
            <a:ext cx="12013785" cy="8979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err="1">
                <a:solidFill>
                  <a:srgbClr val="002060"/>
                </a:solidFill>
                <a:latin typeface="Century Gothic" panose="020B0502020202020204" pitchFamily="34" charset="0"/>
              </a:rPr>
              <a:t>heißen</a:t>
            </a:r>
            <a:r>
              <a:rPr lang="en-GB" sz="2800" spc="-1">
                <a:solidFill>
                  <a:srgbClr val="002060"/>
                </a:solidFill>
                <a:latin typeface="Century Gothic" panose="020B0502020202020204" pitchFamily="34" charset="0"/>
              </a:rPr>
              <a:t> works in the same way, with one exception. Can you spot it?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 name="CustomShape 4">
            <a:extLst>
              <a:ext uri="{FF2B5EF4-FFF2-40B4-BE49-F238E27FC236}">
                <a16:creationId xmlns:a16="http://schemas.microsoft.com/office/drawing/2014/main" id="{6C41D6A3-EDCC-3DAC-24F9-6E68DD2D073E}"/>
              </a:ext>
            </a:extLst>
          </p:cNvPr>
          <p:cNvSpPr/>
          <p:nvPr/>
        </p:nvSpPr>
        <p:spPr>
          <a:xfrm>
            <a:off x="730758" y="4728087"/>
            <a:ext cx="2461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err="1">
                <a:solidFill>
                  <a:srgbClr val="002060"/>
                </a:solidFill>
                <a:latin typeface="Century Gothic" panose="020B0502020202020204" pitchFamily="34" charset="0"/>
                <a:ea typeface="Century Gothic"/>
              </a:rPr>
              <a:t>i</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ch</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lang="en-GB" sz="2800" b="1" spc="-1" err="1">
                <a:solidFill>
                  <a:srgbClr val="002060"/>
                </a:solidFill>
                <a:latin typeface="Century Gothic" panose="020B0502020202020204" pitchFamily="34" charset="0"/>
                <a:ea typeface="Century Gothic"/>
              </a:rPr>
              <a:t>heiß</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 name="CustomShape 5">
            <a:extLst>
              <a:ext uri="{FF2B5EF4-FFF2-40B4-BE49-F238E27FC236}">
                <a16:creationId xmlns:a16="http://schemas.microsoft.com/office/drawing/2014/main" id="{ED0B73CC-CC18-FB57-5DF2-81C3C3098620}"/>
              </a:ext>
            </a:extLst>
          </p:cNvPr>
          <p:cNvSpPr/>
          <p:nvPr/>
        </p:nvSpPr>
        <p:spPr>
          <a:xfrm>
            <a:off x="759611" y="5322627"/>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am called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6">
            <a:extLst>
              <a:ext uri="{FF2B5EF4-FFF2-40B4-BE49-F238E27FC236}">
                <a16:creationId xmlns:a16="http://schemas.microsoft.com/office/drawing/2014/main" id="{4FE7D7AB-A3A0-5261-3727-3147F432573C}"/>
              </a:ext>
            </a:extLst>
          </p:cNvPr>
          <p:cNvSpPr/>
          <p:nvPr/>
        </p:nvSpPr>
        <p:spPr>
          <a:xfrm>
            <a:off x="4386741" y="4723344"/>
            <a:ext cx="194531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du </a:t>
            </a:r>
            <a:r>
              <a:rPr lang="en-GB" sz="2800" b="1" spc="-1" err="1">
                <a:solidFill>
                  <a:srgbClr val="002060"/>
                </a:solidFill>
                <a:latin typeface="Century Gothic" panose="020B0502020202020204" pitchFamily="34" charset="0"/>
                <a:ea typeface="Century Gothic"/>
              </a:rPr>
              <a:t>heiß</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 name="CustomShape 7">
            <a:extLst>
              <a:ext uri="{FF2B5EF4-FFF2-40B4-BE49-F238E27FC236}">
                <a16:creationId xmlns:a16="http://schemas.microsoft.com/office/drawing/2014/main" id="{73DD0A8E-0036-20FB-39B1-A27C0F8BBDFE}"/>
              </a:ext>
            </a:extLst>
          </p:cNvPr>
          <p:cNvSpPr/>
          <p:nvPr/>
        </p:nvSpPr>
        <p:spPr>
          <a:xfrm>
            <a:off x="4281614" y="5271407"/>
            <a:ext cx="181438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pc="-1" dirty="0">
                <a:solidFill>
                  <a:srgbClr val="1F3864"/>
                </a:solidFill>
                <a:latin typeface="Century Gothic" panose="020B0502020202020204" pitchFamily="34" charset="0"/>
                <a:ea typeface="Century Gothic"/>
              </a:rPr>
              <a:t>you</a:t>
            </a:r>
            <a:r>
              <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rPr>
              <a:t> </a:t>
            </a:r>
            <a:r>
              <a:rPr lang="en-GB" sz="2800" b="1" spc="-1" dirty="0">
                <a:solidFill>
                  <a:srgbClr val="1F3864"/>
                </a:solidFill>
                <a:latin typeface="Century Gothic" panose="020B0502020202020204" pitchFamily="34" charset="0"/>
                <a:ea typeface="Century Gothic"/>
              </a:rPr>
              <a:t>are called</a:t>
            </a:r>
          </a:p>
        </p:txBody>
      </p:sp>
      <p:pic>
        <p:nvPicPr>
          <p:cNvPr id="10" name="Google Shape;180;p8">
            <a:extLst>
              <a:ext uri="{FF2B5EF4-FFF2-40B4-BE49-F238E27FC236}">
                <a16:creationId xmlns:a16="http://schemas.microsoft.com/office/drawing/2014/main" id="{A072DC30-42D8-3007-F406-F75C000A6121}"/>
              </a:ext>
            </a:extLst>
          </p:cNvPr>
          <p:cNvPicPr/>
          <p:nvPr/>
        </p:nvPicPr>
        <p:blipFill>
          <a:blip r:embed="rId10"/>
          <a:stretch/>
        </p:blipFill>
        <p:spPr>
          <a:xfrm>
            <a:off x="2773914" y="4686285"/>
            <a:ext cx="522720" cy="1224000"/>
          </a:xfrm>
          <a:prstGeom prst="rect">
            <a:avLst/>
          </a:prstGeom>
          <a:ln>
            <a:noFill/>
          </a:ln>
        </p:spPr>
      </p:pic>
      <p:pic>
        <p:nvPicPr>
          <p:cNvPr id="11" name="Google Shape;182;p8">
            <a:extLst>
              <a:ext uri="{FF2B5EF4-FFF2-40B4-BE49-F238E27FC236}">
                <a16:creationId xmlns:a16="http://schemas.microsoft.com/office/drawing/2014/main" id="{BBB312CA-37A2-D34C-7197-EFBADB1F1923}"/>
              </a:ext>
            </a:extLst>
          </p:cNvPr>
          <p:cNvPicPr/>
          <p:nvPr/>
        </p:nvPicPr>
        <p:blipFill>
          <a:blip r:embed="rId11"/>
          <a:stretch/>
        </p:blipFill>
        <p:spPr>
          <a:xfrm>
            <a:off x="10423128" y="4786504"/>
            <a:ext cx="1295028" cy="897924"/>
          </a:xfrm>
          <a:prstGeom prst="rect">
            <a:avLst/>
          </a:prstGeom>
          <a:ln>
            <a:noFill/>
          </a:ln>
        </p:spPr>
      </p:pic>
      <p:pic>
        <p:nvPicPr>
          <p:cNvPr id="12" name="Google Shape;183;p8">
            <a:extLst>
              <a:ext uri="{FF2B5EF4-FFF2-40B4-BE49-F238E27FC236}">
                <a16:creationId xmlns:a16="http://schemas.microsoft.com/office/drawing/2014/main" id="{7188CB75-5C23-829F-45EE-955926479378}"/>
              </a:ext>
            </a:extLst>
          </p:cNvPr>
          <p:cNvPicPr/>
          <p:nvPr/>
        </p:nvPicPr>
        <p:blipFill>
          <a:blip r:embed="rId12"/>
          <a:stretch/>
        </p:blipFill>
        <p:spPr>
          <a:xfrm>
            <a:off x="178215" y="5271407"/>
            <a:ext cx="633960" cy="671040"/>
          </a:xfrm>
          <a:prstGeom prst="rect">
            <a:avLst/>
          </a:prstGeom>
          <a:ln>
            <a:noFill/>
          </a:ln>
        </p:spPr>
      </p:pic>
      <p:pic>
        <p:nvPicPr>
          <p:cNvPr id="13" name="Google Shape;184;p8">
            <a:extLst>
              <a:ext uri="{FF2B5EF4-FFF2-40B4-BE49-F238E27FC236}">
                <a16:creationId xmlns:a16="http://schemas.microsoft.com/office/drawing/2014/main" id="{28397B73-39DD-3579-CB4F-1FD47A44BD5D}"/>
              </a:ext>
            </a:extLst>
          </p:cNvPr>
          <p:cNvPicPr/>
          <p:nvPr/>
        </p:nvPicPr>
        <p:blipFill>
          <a:blip r:embed="rId12"/>
          <a:stretch/>
        </p:blipFill>
        <p:spPr>
          <a:xfrm>
            <a:off x="3752781" y="5194907"/>
            <a:ext cx="633960" cy="671040"/>
          </a:xfrm>
          <a:prstGeom prst="rect">
            <a:avLst/>
          </a:prstGeom>
          <a:ln>
            <a:noFill/>
          </a:ln>
        </p:spPr>
      </p:pic>
      <p:sp>
        <p:nvSpPr>
          <p:cNvPr id="14" name="CustomShape 7">
            <a:extLst>
              <a:ext uri="{FF2B5EF4-FFF2-40B4-BE49-F238E27FC236}">
                <a16:creationId xmlns:a16="http://schemas.microsoft.com/office/drawing/2014/main" id="{1B34B6D3-915D-8812-A762-7F07841F1037}"/>
              </a:ext>
            </a:extLst>
          </p:cNvPr>
          <p:cNvSpPr/>
          <p:nvPr/>
        </p:nvSpPr>
        <p:spPr>
          <a:xfrm>
            <a:off x="8299910" y="5208517"/>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pc="-1" dirty="0">
                <a:solidFill>
                  <a:srgbClr val="1F3864"/>
                </a:solidFill>
                <a:latin typeface="Century Gothic" panose="020B0502020202020204" pitchFamily="34" charset="0"/>
                <a:ea typeface="Century Gothic"/>
              </a:rPr>
              <a:t>she</a:t>
            </a:r>
            <a:r>
              <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rPr>
              <a:t> </a:t>
            </a:r>
            <a:r>
              <a:rPr lang="en-GB" sz="2800" b="1" spc="-1">
                <a:solidFill>
                  <a:srgbClr val="1F3864"/>
                </a:solidFill>
                <a:latin typeface="Century Gothic" panose="020B0502020202020204" pitchFamily="34" charset="0"/>
                <a:ea typeface="Century Gothic"/>
              </a:rPr>
              <a:t>is called</a:t>
            </a:r>
            <a:endParaRPr lang="en-GB" sz="2800" b="1" spc="-1" dirty="0">
              <a:solidFill>
                <a:srgbClr val="1F3864"/>
              </a:solidFill>
              <a:latin typeface="Century Gothic" panose="020B0502020202020204" pitchFamily="34" charset="0"/>
              <a:ea typeface="Century Gothic"/>
            </a:endParaRPr>
          </a:p>
        </p:txBody>
      </p:sp>
      <p:sp>
        <p:nvSpPr>
          <p:cNvPr id="15" name="CustomShape 6">
            <a:extLst>
              <a:ext uri="{FF2B5EF4-FFF2-40B4-BE49-F238E27FC236}">
                <a16:creationId xmlns:a16="http://schemas.microsoft.com/office/drawing/2014/main" id="{3E35BD6A-8835-1DDD-D811-232BF8D43E38}"/>
              </a:ext>
            </a:extLst>
          </p:cNvPr>
          <p:cNvSpPr/>
          <p:nvPr/>
        </p:nvSpPr>
        <p:spPr>
          <a:xfrm>
            <a:off x="8437778" y="4682367"/>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sie</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heiß</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16" name="Google Shape;184;p8">
            <a:extLst>
              <a:ext uri="{FF2B5EF4-FFF2-40B4-BE49-F238E27FC236}">
                <a16:creationId xmlns:a16="http://schemas.microsoft.com/office/drawing/2014/main" id="{93200C85-FC71-17CE-DFEE-BD6D1D2C7386}"/>
              </a:ext>
            </a:extLst>
          </p:cNvPr>
          <p:cNvPicPr/>
          <p:nvPr/>
        </p:nvPicPr>
        <p:blipFill>
          <a:blip r:embed="rId12"/>
          <a:stretch/>
        </p:blipFill>
        <p:spPr>
          <a:xfrm>
            <a:off x="7780896" y="5171825"/>
            <a:ext cx="633960" cy="671040"/>
          </a:xfrm>
          <a:prstGeom prst="rect">
            <a:avLst/>
          </a:prstGeom>
          <a:ln>
            <a:noFill/>
          </a:ln>
        </p:spPr>
      </p:pic>
      <p:pic>
        <p:nvPicPr>
          <p:cNvPr id="17" name="Picture 16" descr="A picture containing clipart&#10;&#10;Description automatically generated">
            <a:extLst>
              <a:ext uri="{FF2B5EF4-FFF2-40B4-BE49-F238E27FC236}">
                <a16:creationId xmlns:a16="http://schemas.microsoft.com/office/drawing/2014/main" id="{FF297B3B-556A-C10E-E263-EC079F5DFB14}"/>
              </a:ext>
            </a:extLst>
          </p:cNvPr>
          <p:cNvPicPr>
            <a:picLocks noChangeAspect="1"/>
          </p:cNvPicPr>
          <p:nvPr/>
        </p:nvPicPr>
        <p:blipFill>
          <a:blip r:embed="rId1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00528" y="4676241"/>
            <a:ext cx="1608129" cy="1130285"/>
          </a:xfrm>
          <a:prstGeom prst="rect">
            <a:avLst/>
          </a:prstGeom>
        </p:spPr>
      </p:pic>
      <p:sp>
        <p:nvSpPr>
          <p:cNvPr id="18" name="Speech Bubble: Oval 17">
            <a:extLst>
              <a:ext uri="{FF2B5EF4-FFF2-40B4-BE49-F238E27FC236}">
                <a16:creationId xmlns:a16="http://schemas.microsoft.com/office/drawing/2014/main" id="{806A0F5E-6C91-6562-C3F0-93EA8F1D8277}"/>
              </a:ext>
            </a:extLst>
          </p:cNvPr>
          <p:cNvSpPr/>
          <p:nvPr/>
        </p:nvSpPr>
        <p:spPr>
          <a:xfrm>
            <a:off x="7646768" y="1121379"/>
            <a:ext cx="4271709" cy="2809875"/>
          </a:xfrm>
          <a:prstGeom prst="wedgeEllipseCallout">
            <a:avLst>
              <a:gd name="adj1" fmla="val -82598"/>
              <a:gd name="adj2" fmla="val 6568"/>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peech Bubble: Oval 20">
            <a:extLst>
              <a:ext uri="{FF2B5EF4-FFF2-40B4-BE49-F238E27FC236}">
                <a16:creationId xmlns:a16="http://schemas.microsoft.com/office/drawing/2014/main" id="{54F63AD2-B3F5-C0BC-C916-5545D9F5E9A0}"/>
              </a:ext>
            </a:extLst>
          </p:cNvPr>
          <p:cNvSpPr/>
          <p:nvPr/>
        </p:nvSpPr>
        <p:spPr>
          <a:xfrm>
            <a:off x="7649218" y="1122794"/>
            <a:ext cx="4271709" cy="2809875"/>
          </a:xfrm>
          <a:prstGeom prst="wedgeEllipseCallout">
            <a:avLst>
              <a:gd name="adj1" fmla="val -89956"/>
              <a:gd name="adj2" fmla="val 8012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bg1"/>
                </a:solidFill>
              </a:rPr>
              <a:t>We just add –t to </a:t>
            </a:r>
            <a:r>
              <a:rPr lang="en-GB" sz="2400" err="1">
                <a:solidFill>
                  <a:schemeClr val="bg1"/>
                </a:solidFill>
              </a:rPr>
              <a:t>heiß</a:t>
            </a:r>
            <a:r>
              <a:rPr lang="en-GB" sz="2400">
                <a:solidFill>
                  <a:schemeClr val="bg1"/>
                </a:solidFill>
              </a:rPr>
              <a:t>- for the du form, because the ‘ß’ already makes an ‘s’ sound.</a:t>
            </a:r>
          </a:p>
        </p:txBody>
      </p:sp>
    </p:spTree>
    <p:extLst>
      <p:ext uri="{BB962C8B-B14F-4D97-AF65-F5344CB8AC3E}">
        <p14:creationId xmlns:p14="http://schemas.microsoft.com/office/powerpoint/2010/main" val="367728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13.2.wav"/>
                                        </p:tgtEl>
                                      </p:cMediaNode>
                                    </p:audio>
                                  </p:sub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3_W8_13.3.wav"/>
                                        </p:tgtEl>
                                      </p:cMediaNode>
                                    </p:audio>
                                  </p:sub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3_W8_13.4.wav"/>
                                        </p:tgtEl>
                                      </p:cMediaNode>
                                    </p:audio>
                                  </p:subTnLst>
                                </p:cTn>
                              </p:par>
                              <p:par>
                                <p:cTn id="35" presetID="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T3_W8_13.5.wav"/>
                                        </p:tgtEl>
                                      </p:cMediaNode>
                                    </p:audio>
                                  </p:sub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T3_W8_13.6.wav"/>
                                        </p:tgtEl>
                                      </p:cMediaNode>
                                    </p:audio>
                                  </p:sub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8" name="T3_W8_13.7.wav"/>
                                        </p:tgtEl>
                                      </p:cMediaNode>
                                    </p:audio>
                                  </p:subTnLst>
                                </p:cTn>
                              </p:par>
                              <p:par>
                                <p:cTn id="81" presetID="1" presetClass="entr" presetSubtype="0"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19" grpId="0"/>
      <p:bldP spid="20" grpId="0"/>
      <p:bldP spid="5" grpId="0"/>
      <p:bldP spid="6" grpId="0"/>
      <p:bldP spid="7" grpId="0"/>
      <p:bldP spid="8" grpId="0"/>
      <p:bldP spid="14" grpId="0"/>
      <p:bldP spid="15" grpId="0"/>
      <p:bldP spid="1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8_14.1.wav"/>
            </a:hlinkClick>
          </p:cNvPr>
          <p:cNvSpPr/>
          <p:nvPr/>
        </p:nvSpPr>
        <p:spPr>
          <a:xfrm>
            <a:off x="101160" y="38132"/>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Johanna </a:t>
            </a:r>
            <a:r>
              <a:rPr lang="en-GB" sz="2600" b="1" spc="-1" dirty="0">
                <a:solidFill>
                  <a:srgbClr val="002060"/>
                </a:solidFill>
                <a:latin typeface="Century gothic"/>
                <a:ea typeface="Century Gothic"/>
              </a:rPr>
              <a:t>plant</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ein</a:t>
            </a:r>
            <a:r>
              <a:rPr kumimoji="0" lang="en-GB" sz="2600" b="1" i="0" u="none" strike="noStrike" kern="1200" cap="none" spc="-1" normalizeH="0" baseline="0" noProof="0" dirty="0">
                <a:ln>
                  <a:noFill/>
                </a:ln>
                <a:solidFill>
                  <a:srgbClr val="002060"/>
                </a:solidFill>
                <a:effectLst/>
                <a:uLnTx/>
                <a:uFillTx/>
                <a:latin typeface="Century gothic"/>
                <a:ea typeface="Century Gothic"/>
              </a:rPr>
              <a:t> Email an Sarah.</a:t>
            </a:r>
            <a:endParaRPr kumimoji="0" lang="en-GB" sz="26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76B4432-5146-4FCB-9339-AF98E6E82F50}"/>
              </a:ext>
            </a:extLst>
          </p:cNvPr>
          <p:cNvSpPr txBox="1"/>
          <p:nvPr/>
        </p:nvSpPr>
        <p:spPr>
          <a:xfrm>
            <a:off x="10001963" y="6043871"/>
            <a:ext cx="594887" cy="516821"/>
          </a:xfrm>
          <a:prstGeom prst="rect">
            <a:avLst/>
          </a:prstGeom>
          <a:noFill/>
          <a:ln w="28575">
            <a:solidFill>
              <a:srgbClr val="2E94AF"/>
            </a:solidFill>
          </a:ln>
        </p:spPr>
        <p:txBody>
          <a:bodyPr wrap="square" rtlCol="0">
            <a:spAutoFit/>
          </a:bodyPr>
          <a:lstStyle/>
          <a:p>
            <a:endParaRPr lang="en-GB"/>
          </a:p>
        </p:txBody>
      </p:sp>
      <p:sp>
        <p:nvSpPr>
          <p:cNvPr id="9" name="TextBox 8">
            <a:extLst>
              <a:ext uri="{FF2B5EF4-FFF2-40B4-BE49-F238E27FC236}">
                <a16:creationId xmlns:a16="http://schemas.microsoft.com/office/drawing/2014/main" id="{9DF9005E-A1D0-43F5-8CAA-8B7CB84253B7}"/>
              </a:ext>
            </a:extLst>
          </p:cNvPr>
          <p:cNvSpPr txBox="1"/>
          <p:nvPr/>
        </p:nvSpPr>
        <p:spPr>
          <a:xfrm>
            <a:off x="9997783" y="4379278"/>
            <a:ext cx="594887" cy="516821"/>
          </a:xfrm>
          <a:prstGeom prst="rect">
            <a:avLst/>
          </a:prstGeom>
          <a:noFill/>
          <a:ln w="28575">
            <a:solidFill>
              <a:srgbClr val="2E94AF"/>
            </a:solidFill>
          </a:ln>
        </p:spPr>
        <p:txBody>
          <a:bodyPr wrap="square" rtlCol="0">
            <a:spAutoFit/>
          </a:bodyPr>
          <a:lstStyle/>
          <a:p>
            <a:endParaRPr lang="en-GB"/>
          </a:p>
        </p:txBody>
      </p:sp>
      <p:sp>
        <p:nvSpPr>
          <p:cNvPr id="10" name="TextBox 9">
            <a:extLst>
              <a:ext uri="{FF2B5EF4-FFF2-40B4-BE49-F238E27FC236}">
                <a16:creationId xmlns:a16="http://schemas.microsoft.com/office/drawing/2014/main" id="{5F0E98A6-4588-4F99-A09A-AD3A3E925270}"/>
              </a:ext>
            </a:extLst>
          </p:cNvPr>
          <p:cNvSpPr txBox="1"/>
          <p:nvPr/>
        </p:nvSpPr>
        <p:spPr>
          <a:xfrm>
            <a:off x="3972692" y="4748835"/>
            <a:ext cx="594887" cy="516821"/>
          </a:xfrm>
          <a:prstGeom prst="rect">
            <a:avLst/>
          </a:prstGeom>
          <a:noFill/>
          <a:ln w="28575">
            <a:solidFill>
              <a:srgbClr val="2E94AF"/>
            </a:solidFill>
          </a:ln>
        </p:spPr>
        <p:txBody>
          <a:bodyPr wrap="square" rtlCol="0">
            <a:spAutoFit/>
          </a:bodyPr>
          <a:lstStyle/>
          <a:p>
            <a:endParaRPr lang="en-GB"/>
          </a:p>
        </p:txBody>
      </p:sp>
      <p:sp>
        <p:nvSpPr>
          <p:cNvPr id="11" name="TextBox 10">
            <a:extLst>
              <a:ext uri="{FF2B5EF4-FFF2-40B4-BE49-F238E27FC236}">
                <a16:creationId xmlns:a16="http://schemas.microsoft.com/office/drawing/2014/main" id="{0A432952-FE32-4582-8FC5-D83265ED6D5D}"/>
              </a:ext>
            </a:extLst>
          </p:cNvPr>
          <p:cNvSpPr txBox="1"/>
          <p:nvPr/>
        </p:nvSpPr>
        <p:spPr>
          <a:xfrm>
            <a:off x="3984098" y="3274720"/>
            <a:ext cx="594887" cy="516821"/>
          </a:xfrm>
          <a:prstGeom prst="rect">
            <a:avLst/>
          </a:prstGeom>
          <a:noFill/>
          <a:ln w="28575">
            <a:solidFill>
              <a:srgbClr val="2E94AF"/>
            </a:solidFill>
          </a:ln>
        </p:spPr>
        <p:txBody>
          <a:bodyPr wrap="square" rtlCol="0">
            <a:spAutoFit/>
          </a:bodyPr>
          <a:lstStyle/>
          <a:p>
            <a:endParaRPr lang="en-GB"/>
          </a:p>
        </p:txBody>
      </p:sp>
      <p:sp>
        <p:nvSpPr>
          <p:cNvPr id="12" name="TextBox 11">
            <a:extLst>
              <a:ext uri="{FF2B5EF4-FFF2-40B4-BE49-F238E27FC236}">
                <a16:creationId xmlns:a16="http://schemas.microsoft.com/office/drawing/2014/main" id="{CF5C1279-333B-453F-B9FA-6D14DCBBBFF4}"/>
              </a:ext>
            </a:extLst>
          </p:cNvPr>
          <p:cNvSpPr txBox="1"/>
          <p:nvPr/>
        </p:nvSpPr>
        <p:spPr>
          <a:xfrm>
            <a:off x="3920421" y="1786248"/>
            <a:ext cx="594887" cy="516821"/>
          </a:xfrm>
          <a:prstGeom prst="rect">
            <a:avLst/>
          </a:prstGeom>
          <a:noFill/>
          <a:ln w="28575">
            <a:solidFill>
              <a:srgbClr val="2E94AF"/>
            </a:solidFill>
          </a:ln>
        </p:spPr>
        <p:txBody>
          <a:bodyPr wrap="square" rtlCol="0">
            <a:spAutoFit/>
          </a:bodyPr>
          <a:lstStyle/>
          <a:p>
            <a:endParaRPr lang="en-GB"/>
          </a:p>
        </p:txBody>
      </p:sp>
      <p:sp>
        <p:nvSpPr>
          <p:cNvPr id="21" name="TextBox 20">
            <a:extLst>
              <a:ext uri="{FF2B5EF4-FFF2-40B4-BE49-F238E27FC236}">
                <a16:creationId xmlns:a16="http://schemas.microsoft.com/office/drawing/2014/main" id="{9CD58BB9-4907-432F-9B6E-52E1D914C9D7}"/>
              </a:ext>
            </a:extLst>
          </p:cNvPr>
          <p:cNvSpPr txBox="1"/>
          <p:nvPr/>
        </p:nvSpPr>
        <p:spPr>
          <a:xfrm>
            <a:off x="3920421" y="1244943"/>
            <a:ext cx="594887" cy="516821"/>
          </a:xfrm>
          <a:prstGeom prst="rect">
            <a:avLst/>
          </a:prstGeom>
          <a:noFill/>
          <a:ln w="28575">
            <a:solidFill>
              <a:srgbClr val="2E94AF"/>
            </a:solidFill>
          </a:ln>
        </p:spPr>
        <p:txBody>
          <a:bodyPr wrap="square" rtlCol="0">
            <a:spAutoFit/>
          </a:bodyPr>
          <a:lstStyle/>
          <a:p>
            <a:endParaRPr lang="en-GB"/>
          </a:p>
        </p:txBody>
      </p:sp>
      <p:sp>
        <p:nvSpPr>
          <p:cNvPr id="22" name="TextBox 21">
            <a:extLst>
              <a:ext uri="{FF2B5EF4-FFF2-40B4-BE49-F238E27FC236}">
                <a16:creationId xmlns:a16="http://schemas.microsoft.com/office/drawing/2014/main" id="{FACFC432-5E19-4F84-B63E-E189C50EEB68}"/>
              </a:ext>
            </a:extLst>
          </p:cNvPr>
          <p:cNvSpPr txBox="1"/>
          <p:nvPr/>
        </p:nvSpPr>
        <p:spPr>
          <a:xfrm>
            <a:off x="4605361" y="1272520"/>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I</a:t>
            </a:r>
          </a:p>
        </p:txBody>
      </p:sp>
      <p:sp>
        <p:nvSpPr>
          <p:cNvPr id="24" name="TextBox 23">
            <a:extLst>
              <a:ext uri="{FF2B5EF4-FFF2-40B4-BE49-F238E27FC236}">
                <a16:creationId xmlns:a16="http://schemas.microsoft.com/office/drawing/2014/main" id="{1B4548B4-4D5C-4D2B-AF47-3AB7ED5CC829}"/>
              </a:ext>
            </a:extLst>
          </p:cNvPr>
          <p:cNvSpPr txBox="1"/>
          <p:nvPr/>
        </p:nvSpPr>
        <p:spPr>
          <a:xfrm>
            <a:off x="4605361" y="1813825"/>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she</a:t>
            </a:r>
          </a:p>
        </p:txBody>
      </p:sp>
      <p:sp>
        <p:nvSpPr>
          <p:cNvPr id="33" name="TextBox 32">
            <a:extLst>
              <a:ext uri="{FF2B5EF4-FFF2-40B4-BE49-F238E27FC236}">
                <a16:creationId xmlns:a16="http://schemas.microsoft.com/office/drawing/2014/main" id="{199511B3-BF06-4D6D-A03F-C9631C3FDC8E}"/>
              </a:ext>
            </a:extLst>
          </p:cNvPr>
          <p:cNvSpPr txBox="1"/>
          <p:nvPr/>
        </p:nvSpPr>
        <p:spPr>
          <a:xfrm>
            <a:off x="3984098" y="2742288"/>
            <a:ext cx="594887" cy="516821"/>
          </a:xfrm>
          <a:prstGeom prst="rect">
            <a:avLst/>
          </a:prstGeom>
          <a:noFill/>
          <a:ln w="28575">
            <a:solidFill>
              <a:srgbClr val="2E94AF"/>
            </a:solidFill>
          </a:ln>
        </p:spPr>
        <p:txBody>
          <a:bodyPr wrap="square" rtlCol="0">
            <a:spAutoFit/>
          </a:bodyPr>
          <a:lstStyle/>
          <a:p>
            <a:endParaRPr lang="en-GB"/>
          </a:p>
        </p:txBody>
      </p:sp>
      <p:sp>
        <p:nvSpPr>
          <p:cNvPr id="34" name="TextBox 33">
            <a:extLst>
              <a:ext uri="{FF2B5EF4-FFF2-40B4-BE49-F238E27FC236}">
                <a16:creationId xmlns:a16="http://schemas.microsoft.com/office/drawing/2014/main" id="{F53CDFFE-D6D4-44D9-A932-090A213F4140}"/>
              </a:ext>
            </a:extLst>
          </p:cNvPr>
          <p:cNvSpPr txBox="1"/>
          <p:nvPr/>
        </p:nvSpPr>
        <p:spPr>
          <a:xfrm>
            <a:off x="4669038" y="2769865"/>
            <a:ext cx="1428750" cy="446276"/>
          </a:xfrm>
          <a:prstGeom prst="rect">
            <a:avLst/>
          </a:prstGeom>
          <a:solidFill>
            <a:srgbClr val="EFF9FB"/>
          </a:solidFill>
          <a:ln>
            <a:solidFill>
              <a:srgbClr val="2E94AF"/>
            </a:solidFill>
          </a:ln>
        </p:spPr>
        <p:txBody>
          <a:bodyPr wrap="square" rtlCol="0">
            <a:spAutoFit/>
          </a:bodyPr>
          <a:lstStyle/>
          <a:p>
            <a:r>
              <a:rPr lang="en-GB" sz="2300">
                <a:solidFill>
                  <a:srgbClr val="002060"/>
                </a:solidFill>
                <a:latin typeface="Century Gothic" panose="020B0502020202020204" pitchFamily="34" charset="0"/>
              </a:rPr>
              <a:t>she</a:t>
            </a:r>
          </a:p>
        </p:txBody>
      </p:sp>
      <p:sp>
        <p:nvSpPr>
          <p:cNvPr id="36" name="TextBox 35">
            <a:extLst>
              <a:ext uri="{FF2B5EF4-FFF2-40B4-BE49-F238E27FC236}">
                <a16:creationId xmlns:a16="http://schemas.microsoft.com/office/drawing/2014/main" id="{4DE4D58C-58AF-41D0-9DBD-2050E813B8BF}"/>
              </a:ext>
            </a:extLst>
          </p:cNvPr>
          <p:cNvSpPr txBox="1"/>
          <p:nvPr/>
        </p:nvSpPr>
        <p:spPr>
          <a:xfrm>
            <a:off x="4669038" y="3311170"/>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you</a:t>
            </a:r>
          </a:p>
        </p:txBody>
      </p:sp>
      <p:sp>
        <p:nvSpPr>
          <p:cNvPr id="43" name="TextBox 42">
            <a:extLst>
              <a:ext uri="{FF2B5EF4-FFF2-40B4-BE49-F238E27FC236}">
                <a16:creationId xmlns:a16="http://schemas.microsoft.com/office/drawing/2014/main" id="{95EAB5EB-25F7-49A6-977E-49CE777EE45D}"/>
              </a:ext>
            </a:extLst>
          </p:cNvPr>
          <p:cNvSpPr txBox="1"/>
          <p:nvPr/>
        </p:nvSpPr>
        <p:spPr>
          <a:xfrm>
            <a:off x="9997783" y="3744189"/>
            <a:ext cx="594887" cy="516821"/>
          </a:xfrm>
          <a:prstGeom prst="rect">
            <a:avLst/>
          </a:prstGeom>
          <a:noFill/>
          <a:ln w="28575">
            <a:solidFill>
              <a:srgbClr val="2E94AF"/>
            </a:solidFill>
          </a:ln>
        </p:spPr>
        <p:txBody>
          <a:bodyPr wrap="square" rtlCol="0">
            <a:spAutoFit/>
          </a:bodyPr>
          <a:lstStyle/>
          <a:p>
            <a:endParaRPr lang="en-GB"/>
          </a:p>
        </p:txBody>
      </p:sp>
      <p:sp>
        <p:nvSpPr>
          <p:cNvPr id="44" name="TextBox 43">
            <a:extLst>
              <a:ext uri="{FF2B5EF4-FFF2-40B4-BE49-F238E27FC236}">
                <a16:creationId xmlns:a16="http://schemas.microsoft.com/office/drawing/2014/main" id="{69F1DD4E-FFF1-4DA3-AC02-61BC5E24341C}"/>
              </a:ext>
            </a:extLst>
          </p:cNvPr>
          <p:cNvSpPr txBox="1"/>
          <p:nvPr/>
        </p:nvSpPr>
        <p:spPr>
          <a:xfrm>
            <a:off x="10682723" y="3771766"/>
            <a:ext cx="1428750" cy="446276"/>
          </a:xfrm>
          <a:prstGeom prst="rect">
            <a:avLst/>
          </a:prstGeom>
          <a:solidFill>
            <a:srgbClr val="EFF9FB"/>
          </a:solidFill>
          <a:ln>
            <a:solidFill>
              <a:srgbClr val="2E94AF"/>
            </a:solidFill>
          </a:ln>
        </p:spPr>
        <p:txBody>
          <a:bodyPr wrap="square" rtlCol="0">
            <a:spAutoFit/>
          </a:bodyPr>
          <a:lstStyle/>
          <a:p>
            <a:r>
              <a:rPr lang="en-GB" sz="2300">
                <a:solidFill>
                  <a:srgbClr val="002060"/>
                </a:solidFill>
                <a:latin typeface="Century Gothic" panose="020B0502020202020204" pitchFamily="34" charset="0"/>
              </a:rPr>
              <a:t>she</a:t>
            </a:r>
          </a:p>
        </p:txBody>
      </p:sp>
      <p:sp>
        <p:nvSpPr>
          <p:cNvPr id="46" name="TextBox 45">
            <a:extLst>
              <a:ext uri="{FF2B5EF4-FFF2-40B4-BE49-F238E27FC236}">
                <a16:creationId xmlns:a16="http://schemas.microsoft.com/office/drawing/2014/main" id="{4FA14D0B-96C7-4D75-8279-19937D497A9F}"/>
              </a:ext>
            </a:extLst>
          </p:cNvPr>
          <p:cNvSpPr txBox="1"/>
          <p:nvPr/>
        </p:nvSpPr>
        <p:spPr>
          <a:xfrm>
            <a:off x="10682723" y="4406855"/>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I</a:t>
            </a:r>
          </a:p>
        </p:txBody>
      </p:sp>
      <p:sp>
        <p:nvSpPr>
          <p:cNvPr id="53" name="TextBox 52">
            <a:extLst>
              <a:ext uri="{FF2B5EF4-FFF2-40B4-BE49-F238E27FC236}">
                <a16:creationId xmlns:a16="http://schemas.microsoft.com/office/drawing/2014/main" id="{271ED6C2-96D8-4F81-B8D6-2091DED743C4}"/>
              </a:ext>
            </a:extLst>
          </p:cNvPr>
          <p:cNvSpPr txBox="1"/>
          <p:nvPr/>
        </p:nvSpPr>
        <p:spPr>
          <a:xfrm>
            <a:off x="3972692" y="4254422"/>
            <a:ext cx="594887" cy="516821"/>
          </a:xfrm>
          <a:prstGeom prst="rect">
            <a:avLst/>
          </a:prstGeom>
          <a:noFill/>
          <a:ln w="28575">
            <a:solidFill>
              <a:srgbClr val="2E94AF"/>
            </a:solidFill>
          </a:ln>
        </p:spPr>
        <p:txBody>
          <a:bodyPr wrap="square" rtlCol="0">
            <a:spAutoFit/>
          </a:bodyPr>
          <a:lstStyle/>
          <a:p>
            <a:endParaRPr lang="en-GB"/>
          </a:p>
        </p:txBody>
      </p:sp>
      <p:sp>
        <p:nvSpPr>
          <p:cNvPr id="56" name="TextBox 55">
            <a:extLst>
              <a:ext uri="{FF2B5EF4-FFF2-40B4-BE49-F238E27FC236}">
                <a16:creationId xmlns:a16="http://schemas.microsoft.com/office/drawing/2014/main" id="{60DB56D6-06F6-4E51-B6E3-9F906DDAD7E3}"/>
              </a:ext>
            </a:extLst>
          </p:cNvPr>
          <p:cNvSpPr txBox="1"/>
          <p:nvPr/>
        </p:nvSpPr>
        <p:spPr>
          <a:xfrm>
            <a:off x="4657632" y="4776412"/>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I</a:t>
            </a:r>
          </a:p>
        </p:txBody>
      </p:sp>
      <p:sp>
        <p:nvSpPr>
          <p:cNvPr id="63" name="TextBox 62">
            <a:extLst>
              <a:ext uri="{FF2B5EF4-FFF2-40B4-BE49-F238E27FC236}">
                <a16:creationId xmlns:a16="http://schemas.microsoft.com/office/drawing/2014/main" id="{B22E5569-4463-484E-89A3-1CE67BF3C788}"/>
              </a:ext>
            </a:extLst>
          </p:cNvPr>
          <p:cNvSpPr txBox="1"/>
          <p:nvPr/>
        </p:nvSpPr>
        <p:spPr>
          <a:xfrm>
            <a:off x="10001963" y="5408782"/>
            <a:ext cx="594887" cy="516821"/>
          </a:xfrm>
          <a:prstGeom prst="rect">
            <a:avLst/>
          </a:prstGeom>
          <a:noFill/>
          <a:ln w="28575">
            <a:solidFill>
              <a:srgbClr val="2E94AF"/>
            </a:solidFill>
          </a:ln>
        </p:spPr>
        <p:txBody>
          <a:bodyPr wrap="square" rtlCol="0">
            <a:spAutoFit/>
          </a:bodyPr>
          <a:lstStyle/>
          <a:p>
            <a:endParaRPr lang="en-GB"/>
          </a:p>
        </p:txBody>
      </p:sp>
      <p:sp>
        <p:nvSpPr>
          <p:cNvPr id="64" name="TextBox 63">
            <a:extLst>
              <a:ext uri="{FF2B5EF4-FFF2-40B4-BE49-F238E27FC236}">
                <a16:creationId xmlns:a16="http://schemas.microsoft.com/office/drawing/2014/main" id="{5B36EEA6-FCC1-4D4E-B943-E23EB4F45E10}"/>
              </a:ext>
            </a:extLst>
          </p:cNvPr>
          <p:cNvSpPr txBox="1"/>
          <p:nvPr/>
        </p:nvSpPr>
        <p:spPr>
          <a:xfrm>
            <a:off x="10686903" y="5436359"/>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you</a:t>
            </a:r>
          </a:p>
        </p:txBody>
      </p:sp>
      <p:sp>
        <p:nvSpPr>
          <p:cNvPr id="66" name="TextBox 65">
            <a:extLst>
              <a:ext uri="{FF2B5EF4-FFF2-40B4-BE49-F238E27FC236}">
                <a16:creationId xmlns:a16="http://schemas.microsoft.com/office/drawing/2014/main" id="{3CE8A91A-A765-4E9C-A7AA-A4C332CFE7EB}"/>
              </a:ext>
            </a:extLst>
          </p:cNvPr>
          <p:cNvSpPr txBox="1"/>
          <p:nvPr/>
        </p:nvSpPr>
        <p:spPr>
          <a:xfrm>
            <a:off x="10686903" y="6071448"/>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she</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5"/>
          <a:stretch>
            <a:fillRect/>
          </a:stretch>
        </p:blipFill>
        <p:spPr>
          <a:xfrm>
            <a:off x="3968969" y="1711825"/>
            <a:ext cx="546339" cy="506217"/>
          </a:xfrm>
          <a:prstGeom prst="rect">
            <a:avLst/>
          </a:prstGeom>
        </p:spPr>
      </p:pic>
      <p:pic>
        <p:nvPicPr>
          <p:cNvPr id="4" name="Picture 3" descr="Shape, arrow&#10;&#10;Description automatically generated">
            <a:extLst>
              <a:ext uri="{FF2B5EF4-FFF2-40B4-BE49-F238E27FC236}">
                <a16:creationId xmlns:a16="http://schemas.microsoft.com/office/drawing/2014/main" id="{1FF26C9E-0BF8-9A72-18AE-92B3566BCF8E}"/>
              </a:ext>
            </a:extLst>
          </p:cNvPr>
          <p:cNvPicPr>
            <a:picLocks noChangeAspect="1"/>
          </p:cNvPicPr>
          <p:nvPr/>
        </p:nvPicPr>
        <p:blipFill>
          <a:blip r:embed="rId5"/>
          <a:stretch>
            <a:fillRect/>
          </a:stretch>
        </p:blipFill>
        <p:spPr>
          <a:xfrm>
            <a:off x="4095764" y="3200468"/>
            <a:ext cx="546339" cy="506217"/>
          </a:xfrm>
          <a:prstGeom prst="rect">
            <a:avLst/>
          </a:prstGeom>
        </p:spPr>
      </p:pic>
      <p:sp>
        <p:nvSpPr>
          <p:cNvPr id="6" name="TextBox 5">
            <a:extLst>
              <a:ext uri="{FF2B5EF4-FFF2-40B4-BE49-F238E27FC236}">
                <a16:creationId xmlns:a16="http://schemas.microsoft.com/office/drawing/2014/main" id="{28B9A8D8-E86B-443C-D4B6-12757AFB75B1}"/>
              </a:ext>
            </a:extLst>
          </p:cNvPr>
          <p:cNvSpPr txBox="1"/>
          <p:nvPr/>
        </p:nvSpPr>
        <p:spPr>
          <a:xfrm>
            <a:off x="4664798" y="4271320"/>
            <a:ext cx="1428750" cy="446276"/>
          </a:xfrm>
          <a:prstGeom prst="rect">
            <a:avLst/>
          </a:prstGeom>
          <a:solidFill>
            <a:srgbClr val="EFF9FB"/>
          </a:solidFill>
          <a:ln>
            <a:solidFill>
              <a:srgbClr val="2E94AF"/>
            </a:solidFill>
          </a:ln>
        </p:spPr>
        <p:txBody>
          <a:bodyPr wrap="square" rtlCol="0">
            <a:spAutoFit/>
          </a:bodyPr>
          <a:lstStyle/>
          <a:p>
            <a:r>
              <a:rPr lang="en-GB" sz="2300">
                <a:solidFill>
                  <a:srgbClr val="002060"/>
                </a:solidFill>
                <a:latin typeface="Century Gothic" panose="020B0502020202020204" pitchFamily="34" charset="0"/>
              </a:rPr>
              <a:t>she</a:t>
            </a:r>
          </a:p>
        </p:txBody>
      </p:sp>
      <p:pic>
        <p:nvPicPr>
          <p:cNvPr id="45" name="Picture 44" descr="Shape, arrow&#10;&#10;Description automatically generated">
            <a:extLst>
              <a:ext uri="{FF2B5EF4-FFF2-40B4-BE49-F238E27FC236}">
                <a16:creationId xmlns:a16="http://schemas.microsoft.com/office/drawing/2014/main" id="{30AC2929-EC4E-0DB3-EE56-3E5CCFDF0564}"/>
              </a:ext>
            </a:extLst>
          </p:cNvPr>
          <p:cNvPicPr>
            <a:picLocks noChangeAspect="1"/>
          </p:cNvPicPr>
          <p:nvPr/>
        </p:nvPicPr>
        <p:blipFill>
          <a:blip r:embed="rId5"/>
          <a:stretch>
            <a:fillRect/>
          </a:stretch>
        </p:blipFill>
        <p:spPr>
          <a:xfrm>
            <a:off x="4048186" y="4182834"/>
            <a:ext cx="546339" cy="506217"/>
          </a:xfrm>
          <a:prstGeom prst="rect">
            <a:avLst/>
          </a:prstGeom>
        </p:spPr>
      </p:pic>
      <p:pic>
        <p:nvPicPr>
          <p:cNvPr id="55" name="Picture 54" descr="Shape, arrow&#10;&#10;Description automatically generated">
            <a:extLst>
              <a:ext uri="{FF2B5EF4-FFF2-40B4-BE49-F238E27FC236}">
                <a16:creationId xmlns:a16="http://schemas.microsoft.com/office/drawing/2014/main" id="{F8827B0C-9974-BBB6-5712-2A936F54F3BE}"/>
              </a:ext>
            </a:extLst>
          </p:cNvPr>
          <p:cNvPicPr>
            <a:picLocks noChangeAspect="1"/>
          </p:cNvPicPr>
          <p:nvPr/>
        </p:nvPicPr>
        <p:blipFill>
          <a:blip r:embed="rId5"/>
          <a:stretch>
            <a:fillRect/>
          </a:stretch>
        </p:blipFill>
        <p:spPr>
          <a:xfrm>
            <a:off x="10128004" y="4321365"/>
            <a:ext cx="546339" cy="506217"/>
          </a:xfrm>
          <a:prstGeom prst="rect">
            <a:avLst/>
          </a:prstGeom>
        </p:spPr>
      </p:pic>
      <p:pic>
        <p:nvPicPr>
          <p:cNvPr id="70" name="Picture 69" descr="Shape, arrow&#10;&#10;Description automatically generated">
            <a:extLst>
              <a:ext uri="{FF2B5EF4-FFF2-40B4-BE49-F238E27FC236}">
                <a16:creationId xmlns:a16="http://schemas.microsoft.com/office/drawing/2014/main" id="{30680EFA-7D79-E598-B03E-696A4D40A10C}"/>
              </a:ext>
            </a:extLst>
          </p:cNvPr>
          <p:cNvPicPr>
            <a:picLocks noChangeAspect="1"/>
          </p:cNvPicPr>
          <p:nvPr/>
        </p:nvPicPr>
        <p:blipFill>
          <a:blip r:embed="rId5"/>
          <a:stretch>
            <a:fillRect/>
          </a:stretch>
        </p:blipFill>
        <p:spPr>
          <a:xfrm>
            <a:off x="10079146" y="5306530"/>
            <a:ext cx="546339" cy="506217"/>
          </a:xfrm>
          <a:prstGeom prst="rect">
            <a:avLst/>
          </a:prstGeom>
        </p:spPr>
      </p:pic>
      <p:pic>
        <p:nvPicPr>
          <p:cNvPr id="40" name="Picture 39" descr="A brown file folder with a white label&#10;&#10;Description automatically generated with low confidence">
            <a:extLst>
              <a:ext uri="{FF2B5EF4-FFF2-40B4-BE49-F238E27FC236}">
                <a16:creationId xmlns:a16="http://schemas.microsoft.com/office/drawing/2014/main" id="{EEFA1C5B-F71C-49C9-82BE-E52BBA12C2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2413" y="1927229"/>
            <a:ext cx="1096997" cy="1501771"/>
          </a:xfrm>
          <a:prstGeom prst="rect">
            <a:avLst/>
          </a:prstGeom>
        </p:spPr>
      </p:pic>
      <p:pic>
        <p:nvPicPr>
          <p:cNvPr id="61" name="Picture 60" descr="A close-up of a notebook&#10;&#10;Description automatically generated with medium confidence">
            <a:extLst>
              <a:ext uri="{FF2B5EF4-FFF2-40B4-BE49-F238E27FC236}">
                <a16:creationId xmlns:a16="http://schemas.microsoft.com/office/drawing/2014/main" id="{10D80956-3F2F-4ED3-A0DA-B214083E89B2}"/>
              </a:ext>
            </a:extLst>
          </p:cNvPr>
          <p:cNvPicPr>
            <a:picLocks noChangeAspect="1"/>
          </p:cNvPicPr>
          <p:nvPr/>
        </p:nvPicPr>
        <p:blipFill rotWithShape="1">
          <a:blip r:embed="rId7">
            <a:extLst>
              <a:ext uri="{28A0092B-C50C-407E-A947-70E740481C1C}">
                <a14:useLocalDpi xmlns:a14="http://schemas.microsoft.com/office/drawing/2010/main" val="0"/>
              </a:ext>
            </a:extLst>
          </a:blip>
          <a:srcRect r="49929"/>
          <a:stretch/>
        </p:blipFill>
        <p:spPr>
          <a:xfrm>
            <a:off x="185796" y="1211843"/>
            <a:ext cx="3609488" cy="5434708"/>
          </a:xfrm>
          <a:prstGeom prst="rect">
            <a:avLst/>
          </a:prstGeom>
        </p:spPr>
      </p:pic>
      <p:sp>
        <p:nvSpPr>
          <p:cNvPr id="77" name="TextBox 76">
            <a:extLst>
              <a:ext uri="{FF2B5EF4-FFF2-40B4-BE49-F238E27FC236}">
                <a16:creationId xmlns:a16="http://schemas.microsoft.com/office/drawing/2014/main" id="{759E5F91-E7AC-40FC-8E39-0C1180CDC8CB}"/>
              </a:ext>
            </a:extLst>
          </p:cNvPr>
          <p:cNvSpPr txBox="1"/>
          <p:nvPr/>
        </p:nvSpPr>
        <p:spPr>
          <a:xfrm>
            <a:off x="584701" y="2847787"/>
            <a:ext cx="3294830" cy="830997"/>
          </a:xfrm>
          <a:prstGeom prst="rect">
            <a:avLst/>
          </a:prstGeom>
          <a:noFill/>
        </p:spPr>
        <p:txBody>
          <a:bodyPr wrap="square">
            <a:spAutoFit/>
          </a:bodyPr>
          <a:lstStyle/>
          <a:p>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Du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bist</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zehn</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Jahre alt.</a:t>
            </a:r>
            <a:endParaRPr lang="en-GB"/>
          </a:p>
        </p:txBody>
      </p:sp>
      <p:pic>
        <p:nvPicPr>
          <p:cNvPr id="79" name="Picture 78" descr="A close-up of a notebook&#10;&#10;Description automatically generated with medium confidence">
            <a:extLst>
              <a:ext uri="{FF2B5EF4-FFF2-40B4-BE49-F238E27FC236}">
                <a16:creationId xmlns:a16="http://schemas.microsoft.com/office/drawing/2014/main" id="{C4EC1162-1B18-4475-B6EA-32C437C70B15}"/>
              </a:ext>
            </a:extLst>
          </p:cNvPr>
          <p:cNvPicPr>
            <a:picLocks noChangeAspect="1"/>
          </p:cNvPicPr>
          <p:nvPr/>
        </p:nvPicPr>
        <p:blipFill rotWithShape="1">
          <a:blip r:embed="rId7">
            <a:extLst>
              <a:ext uri="{28A0092B-C50C-407E-A947-70E740481C1C}">
                <a14:useLocalDpi xmlns:a14="http://schemas.microsoft.com/office/drawing/2010/main" val="0"/>
              </a:ext>
            </a:extLst>
          </a:blip>
          <a:srcRect r="49929"/>
          <a:stretch/>
        </p:blipFill>
        <p:spPr>
          <a:xfrm>
            <a:off x="6294179" y="1211843"/>
            <a:ext cx="3609488" cy="5434708"/>
          </a:xfrm>
          <a:prstGeom prst="rect">
            <a:avLst/>
          </a:prstGeom>
        </p:spPr>
      </p:pic>
      <p:sp>
        <p:nvSpPr>
          <p:cNvPr id="81" name="TextBox 80">
            <a:extLst>
              <a:ext uri="{FF2B5EF4-FFF2-40B4-BE49-F238E27FC236}">
                <a16:creationId xmlns:a16="http://schemas.microsoft.com/office/drawing/2014/main" id="{9A8F28F2-5D64-48A0-8D39-60121A676827}"/>
              </a:ext>
            </a:extLst>
          </p:cNvPr>
          <p:cNvSpPr txBox="1"/>
          <p:nvPr/>
        </p:nvSpPr>
        <p:spPr>
          <a:xfrm>
            <a:off x="6623867" y="5601952"/>
            <a:ext cx="3279800" cy="852221"/>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Du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wohnst</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in Manchester.</a:t>
            </a:r>
            <a:endParaRPr kumimoji="0" lang="en-GB" sz="2800" b="0" i="0" u="none" strike="noStrike" kern="1200" cap="none" spc="0" normalizeH="0" baseline="0" noProof="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1F40BCE5-F5A7-46E5-B2BB-3523F165826D}"/>
              </a:ext>
            </a:extLst>
          </p:cNvPr>
          <p:cNvSpPr txBox="1"/>
          <p:nvPr/>
        </p:nvSpPr>
        <p:spPr>
          <a:xfrm>
            <a:off x="597854" y="1251260"/>
            <a:ext cx="2706521" cy="457048"/>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Sie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heißt</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Aisha.</a:t>
            </a:r>
            <a:endParaRPr kumimoji="0" lang="en-GB" sz="2800" b="0" i="0" u="none" strike="noStrike" kern="1200" cap="none" spc="0" normalizeH="0" baseline="0" noProof="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Box 84">
            <a:extLst>
              <a:ext uri="{FF2B5EF4-FFF2-40B4-BE49-F238E27FC236}">
                <a16:creationId xmlns:a16="http://schemas.microsoft.com/office/drawing/2014/main" id="{59F184A9-757E-436D-AC22-D74468F71BA5}"/>
              </a:ext>
            </a:extLst>
          </p:cNvPr>
          <p:cNvSpPr txBox="1"/>
          <p:nvPr/>
        </p:nvSpPr>
        <p:spPr>
          <a:xfrm>
            <a:off x="6706237" y="4023514"/>
            <a:ext cx="3524447" cy="852221"/>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wohne</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in Dortmund.</a:t>
            </a:r>
            <a:endParaRPr kumimoji="0" lang="en-GB" sz="2800" b="0" i="0" u="none" strike="noStrike" kern="1200" cap="none" spc="0" normalizeH="0" baseline="0" noProof="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7" name="TextBox 86">
            <a:extLst>
              <a:ext uri="{FF2B5EF4-FFF2-40B4-BE49-F238E27FC236}">
                <a16:creationId xmlns:a16="http://schemas.microsoft.com/office/drawing/2014/main" id="{3EDC2397-1559-4EB1-9FE4-D4FADB0BFD1B}"/>
              </a:ext>
            </a:extLst>
          </p:cNvPr>
          <p:cNvSpPr txBox="1"/>
          <p:nvPr/>
        </p:nvSpPr>
        <p:spPr>
          <a:xfrm>
            <a:off x="507801" y="6094500"/>
            <a:ext cx="3937066" cy="457048"/>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lang="en-GB" sz="2400">
                <a:solidFill>
                  <a:srgbClr val="1F4E79"/>
                </a:solidFill>
                <a:latin typeface="Century Gothic" panose="020F0302020204030204"/>
                <a:ea typeface="Calibri" panose="020F0502020204030204" pitchFamily="34" charset="0"/>
                <a:cs typeface="Times New Roman" panose="02020603050405020304" pitchFamily="18" charset="0"/>
              </a:rPr>
              <a:t>Ich </a:t>
            </a:r>
            <a:r>
              <a:rPr lang="en-GB" sz="2400" err="1">
                <a:solidFill>
                  <a:srgbClr val="1F4E79"/>
                </a:solidFill>
                <a:latin typeface="Century Gothic" panose="020F0302020204030204"/>
                <a:ea typeface="Calibri" panose="020F0502020204030204" pitchFamily="34" charset="0"/>
                <a:cs typeface="Times New Roman" panose="02020603050405020304" pitchFamily="18" charset="0"/>
              </a:rPr>
              <a:t>heiße</a:t>
            </a:r>
            <a:r>
              <a:rPr lang="en-GB" sz="2400">
                <a:solidFill>
                  <a:srgbClr val="1F4E79"/>
                </a:solidFill>
                <a:latin typeface="Century Gothic" panose="020F0302020204030204"/>
                <a:ea typeface="Calibri" panose="020F0502020204030204" pitchFamily="34" charset="0"/>
                <a:cs typeface="Times New Roman" panose="02020603050405020304" pitchFamily="18" charset="0"/>
              </a:rPr>
              <a:t> Johanna.</a:t>
            </a:r>
            <a:endParaRPr kumimoji="0" lang="en-GB" sz="2800" i="0" u="none" strike="noStrike" kern="1200" cap="none" spc="0" normalizeH="0" baseline="0" noProof="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Speech Bubble: Rectangle with Corners Rounded 87">
            <a:hlinkClick r:id="" action="ppaction://noaction">
              <a:snd r:embed="rId8" name="T3_W8_14.2.wav"/>
            </a:hlinkClick>
            <a:extLst>
              <a:ext uri="{FF2B5EF4-FFF2-40B4-BE49-F238E27FC236}">
                <a16:creationId xmlns:a16="http://schemas.microsoft.com/office/drawing/2014/main" id="{53A7F590-BAE6-42D0-B4C2-C8199C8B21CD}"/>
              </a:ext>
            </a:extLst>
          </p:cNvPr>
          <p:cNvSpPr/>
          <p:nvPr/>
        </p:nvSpPr>
        <p:spPr>
          <a:xfrm>
            <a:off x="988264" y="486367"/>
            <a:ext cx="10054099"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Graphic 88" descr="Teacher">
            <a:extLst>
              <a:ext uri="{FF2B5EF4-FFF2-40B4-BE49-F238E27FC236}">
                <a16:creationId xmlns:a16="http://schemas.microsoft.com/office/drawing/2014/main" id="{8444C2F5-6041-49A4-82D9-0FED7C5778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298660"/>
            <a:ext cx="914400" cy="914400"/>
          </a:xfrm>
          <a:prstGeom prst="rect">
            <a:avLst/>
          </a:prstGeom>
        </p:spPr>
      </p:pic>
      <p:sp>
        <p:nvSpPr>
          <p:cNvPr id="32" name="CustomShape 8">
            <a:hlinkClick r:id="" action="ppaction://noaction">
              <a:snd r:embed="rId8" name="T3_W8_14.2.wav"/>
            </a:hlinkClick>
            <a:extLst>
              <a:ext uri="{FF2B5EF4-FFF2-40B4-BE49-F238E27FC236}">
                <a16:creationId xmlns:a16="http://schemas.microsoft.com/office/drawing/2014/main" id="{977D9DC2-7212-4C61-B9B9-2FECC03F6397}"/>
              </a:ext>
            </a:extLst>
          </p:cNvPr>
          <p:cNvSpPr/>
          <p:nvPr/>
        </p:nvSpPr>
        <p:spPr>
          <a:xfrm>
            <a:off x="988264" y="491552"/>
            <a:ext cx="990264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Ach! Es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gibt</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ein</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Problem!  </a:t>
            </a:r>
            <a:r>
              <a:rPr lang="en-GB" sz="2000" spc="-1" dirty="0" err="1">
                <a:solidFill>
                  <a:schemeClr val="bg1"/>
                </a:solidFill>
                <a:latin typeface="Century Gothic" panose="020B0502020202020204" pitchFamily="34" charset="0"/>
                <a:ea typeface="Century Gothic"/>
              </a:rPr>
              <a:t>Ist</a:t>
            </a:r>
            <a:r>
              <a:rPr lang="en-GB" sz="2000" spc="-1" dirty="0">
                <a:solidFill>
                  <a:schemeClr val="bg1"/>
                </a:solidFill>
                <a:latin typeface="Century Gothic" panose="020B0502020202020204" pitchFamily="34" charset="0"/>
                <a:ea typeface="Century Gothic"/>
              </a:rPr>
              <a:t> das Johanna (ich), Sarah (du) </a:t>
            </a:r>
            <a:r>
              <a:rPr lang="en-GB" sz="2000" spc="-1" dirty="0" err="1">
                <a:solidFill>
                  <a:schemeClr val="bg1"/>
                </a:solidFill>
                <a:latin typeface="Century Gothic" panose="020B0502020202020204" pitchFamily="34" charset="0"/>
                <a:ea typeface="Century Gothic"/>
              </a:rPr>
              <a:t>oder</a:t>
            </a:r>
            <a:r>
              <a:rPr lang="en-GB" sz="2000" spc="-1" dirty="0">
                <a:solidFill>
                  <a:schemeClr val="bg1"/>
                </a:solidFill>
                <a:latin typeface="Century Gothic" panose="020B0502020202020204" pitchFamily="34" charset="0"/>
                <a:ea typeface="Century Gothic"/>
              </a:rPr>
              <a:t> Aisha (</a:t>
            </a:r>
            <a:r>
              <a:rPr lang="en-GB" sz="2000" spc="-1" dirty="0" err="1">
                <a:solidFill>
                  <a:schemeClr val="bg1"/>
                </a:solidFill>
                <a:latin typeface="Century Gothic" panose="020B0502020202020204" pitchFamily="34" charset="0"/>
                <a:ea typeface="Century Gothic"/>
              </a:rPr>
              <a:t>sie</a:t>
            </a:r>
            <a:r>
              <a:rPr lang="en-GB" sz="2000" spc="-1" dirty="0">
                <a:solidFill>
                  <a:schemeClr val="bg1"/>
                </a:solidFill>
                <a:latin typeface="Century Gothic" panose="020B0502020202020204" pitchFamily="34" charset="0"/>
                <a:ea typeface="Century Gothic"/>
              </a:rPr>
              <a:t>)?</a:t>
            </a:r>
            <a:endPar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84" name="TextBox 83">
            <a:extLst>
              <a:ext uri="{FF2B5EF4-FFF2-40B4-BE49-F238E27FC236}">
                <a16:creationId xmlns:a16="http://schemas.microsoft.com/office/drawing/2014/main" id="{DDD0A0E7-86DE-461B-B80C-9452F6717C4D}"/>
              </a:ext>
            </a:extLst>
          </p:cNvPr>
          <p:cNvSpPr txBox="1"/>
          <p:nvPr/>
        </p:nvSpPr>
        <p:spPr>
          <a:xfrm>
            <a:off x="8764745" y="31516"/>
            <a:ext cx="2259363" cy="400110"/>
          </a:xfrm>
          <a:prstGeom prst="rect">
            <a:avLst/>
          </a:prstGeom>
          <a:solidFill>
            <a:srgbClr val="92D050"/>
          </a:solidFill>
        </p:spPr>
        <p:txBody>
          <a:bodyPr wrap="square" rtlCol="0">
            <a:spAutoFit/>
          </a:bodyPr>
          <a:lstStyle/>
          <a:p>
            <a:pPr algn="ctr"/>
            <a:r>
              <a:rPr lang="en-GB" sz="2000" err="1"/>
              <a:t>planen</a:t>
            </a:r>
            <a:r>
              <a:rPr lang="en-GB" sz="2000"/>
              <a:t> – to plan</a:t>
            </a:r>
          </a:p>
        </p:txBody>
      </p:sp>
      <p:sp>
        <p:nvSpPr>
          <p:cNvPr id="20" name="TextBox 19">
            <a:hlinkClick r:id="" action="ppaction://noaction">
              <a:snd r:embed="rId11" name="T3_W8_14.3.wav"/>
            </a:hlinkClick>
            <a:extLst>
              <a:ext uri="{FF2B5EF4-FFF2-40B4-BE49-F238E27FC236}">
                <a16:creationId xmlns:a16="http://schemas.microsoft.com/office/drawing/2014/main" id="{76629107-549E-4B60-9A05-7B0B89B30765}"/>
              </a:ext>
            </a:extLst>
          </p:cNvPr>
          <p:cNvSpPr txBox="1"/>
          <p:nvPr/>
        </p:nvSpPr>
        <p:spPr>
          <a:xfrm>
            <a:off x="95743" y="1346209"/>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Century Gothic" panose="020F0302020204030204"/>
                <a:ea typeface="+mn-ea"/>
                <a:cs typeface="+mn-cs"/>
              </a:rPr>
              <a:t>1</a:t>
            </a:r>
          </a:p>
        </p:txBody>
      </p:sp>
      <p:pic>
        <p:nvPicPr>
          <p:cNvPr id="90" name="Picture 89" descr="A picture containing art&#10;&#10;Description automatically generated with low confidence">
            <a:extLst>
              <a:ext uri="{FF2B5EF4-FFF2-40B4-BE49-F238E27FC236}">
                <a16:creationId xmlns:a16="http://schemas.microsoft.com/office/drawing/2014/main" id="{233A1C70-F678-453E-8104-74CFDC5C3C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680294" y="1248195"/>
            <a:ext cx="397130" cy="475516"/>
          </a:xfrm>
          <a:prstGeom prst="rect">
            <a:avLst/>
          </a:prstGeom>
        </p:spPr>
      </p:pic>
      <p:grpSp>
        <p:nvGrpSpPr>
          <p:cNvPr id="97" name="Group 96">
            <a:extLst>
              <a:ext uri="{FF2B5EF4-FFF2-40B4-BE49-F238E27FC236}">
                <a16:creationId xmlns:a16="http://schemas.microsoft.com/office/drawing/2014/main" id="{59BF96B9-7EB8-4DB2-AAD8-A2E6207014B1}"/>
              </a:ext>
            </a:extLst>
          </p:cNvPr>
          <p:cNvGrpSpPr/>
          <p:nvPr/>
        </p:nvGrpSpPr>
        <p:grpSpPr>
          <a:xfrm>
            <a:off x="1935485" y="1287388"/>
            <a:ext cx="914731" cy="397130"/>
            <a:chOff x="1935485" y="1287388"/>
            <a:chExt cx="914731" cy="397130"/>
          </a:xfrm>
        </p:grpSpPr>
        <p:pic>
          <p:nvPicPr>
            <p:cNvPr id="93" name="Picture 92" descr="A picture containing art&#10;&#10;Description automatically generated with low confidence">
              <a:extLst>
                <a:ext uri="{FF2B5EF4-FFF2-40B4-BE49-F238E27FC236}">
                  <a16:creationId xmlns:a16="http://schemas.microsoft.com/office/drawing/2014/main" id="{429AFEF1-40EA-47D0-97AF-5BBC77E102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1974678" y="1248195"/>
              <a:ext cx="397130" cy="475516"/>
            </a:xfrm>
            <a:prstGeom prst="rect">
              <a:avLst/>
            </a:prstGeom>
          </p:spPr>
        </p:pic>
        <p:pic>
          <p:nvPicPr>
            <p:cNvPr id="94" name="Picture 93" descr="A picture containing art&#10;&#10;Description automatically generated with low confidence">
              <a:extLst>
                <a:ext uri="{FF2B5EF4-FFF2-40B4-BE49-F238E27FC236}">
                  <a16:creationId xmlns:a16="http://schemas.microsoft.com/office/drawing/2014/main" id="{1D3080A2-E732-425D-A030-0A64C3A3B4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370711" y="1205012"/>
              <a:ext cx="397130" cy="561881"/>
            </a:xfrm>
            <a:prstGeom prst="rect">
              <a:avLst/>
            </a:prstGeom>
          </p:spPr>
        </p:pic>
      </p:grpSp>
      <p:pic>
        <p:nvPicPr>
          <p:cNvPr id="98" name="Picture 97" descr="Map&#10;&#10;Description automatically generated">
            <a:extLst>
              <a:ext uri="{FF2B5EF4-FFF2-40B4-BE49-F238E27FC236}">
                <a16:creationId xmlns:a16="http://schemas.microsoft.com/office/drawing/2014/main" id="{BB7C806C-84CE-4822-B228-FFB914BF50F2}"/>
              </a:ext>
            </a:extLst>
          </p:cNvPr>
          <p:cNvPicPr>
            <a:picLocks noChangeAspect="1"/>
          </p:cNvPicPr>
          <p:nvPr/>
        </p:nvPicPr>
        <p:blipFill rotWithShape="1">
          <a:blip r:embed="rId13">
            <a:extLst>
              <a:ext uri="{28A0092B-C50C-407E-A947-70E740481C1C}">
                <a14:useLocalDpi xmlns:a14="http://schemas.microsoft.com/office/drawing/2010/main" val="0"/>
              </a:ext>
            </a:extLst>
          </a:blip>
          <a:srcRect r="3" b="5843"/>
          <a:stretch/>
        </p:blipFill>
        <p:spPr>
          <a:xfrm>
            <a:off x="7358612" y="1027523"/>
            <a:ext cx="2874609" cy="2804874"/>
          </a:xfrm>
          <a:prstGeom prst="ellipse">
            <a:avLst/>
          </a:prstGeom>
        </p:spPr>
      </p:pic>
      <p:pic>
        <p:nvPicPr>
          <p:cNvPr id="72" name="Picture 71" descr="A picture containing text&#10;&#10;Description automatically generated">
            <a:extLst>
              <a:ext uri="{FF2B5EF4-FFF2-40B4-BE49-F238E27FC236}">
                <a16:creationId xmlns:a16="http://schemas.microsoft.com/office/drawing/2014/main" id="{47529F53-C110-9D24-6F90-4441BCDE39E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71221"/>
          <a:stretch/>
        </p:blipFill>
        <p:spPr>
          <a:xfrm>
            <a:off x="7952379" y="2639219"/>
            <a:ext cx="1578588" cy="1204587"/>
          </a:xfrm>
          <a:prstGeom prst="ellipse">
            <a:avLst/>
          </a:prstGeom>
        </p:spPr>
      </p:pic>
      <p:pic>
        <p:nvPicPr>
          <p:cNvPr id="71" name="Picture 70" descr="A picture containing text, doll&#10;&#10;Description automatically generated">
            <a:extLst>
              <a:ext uri="{FF2B5EF4-FFF2-40B4-BE49-F238E27FC236}">
                <a16:creationId xmlns:a16="http://schemas.microsoft.com/office/drawing/2014/main" id="{DC41D8A9-B38E-7B73-7AC3-60AC7649C9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85065" y="2528787"/>
            <a:ext cx="1018767" cy="1280365"/>
          </a:xfrm>
          <a:prstGeom prst="ellipse">
            <a:avLst/>
          </a:prstGeom>
        </p:spPr>
      </p:pic>
      <p:pic>
        <p:nvPicPr>
          <p:cNvPr id="92" name="Picture 91" descr="A cartoon of a child with long red hair&#10;&#10;Description automatically generated with medium confidence">
            <a:extLst>
              <a:ext uri="{FF2B5EF4-FFF2-40B4-BE49-F238E27FC236}">
                <a16:creationId xmlns:a16="http://schemas.microsoft.com/office/drawing/2014/main" id="{86F8DBB4-226E-4192-9A2F-C97924A732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69839" y="1589974"/>
            <a:ext cx="656587" cy="1107219"/>
          </a:xfrm>
          <a:prstGeom prst="ellipse">
            <a:avLst/>
          </a:prstGeom>
        </p:spPr>
      </p:pic>
      <p:sp>
        <p:nvSpPr>
          <p:cNvPr id="100" name="TextBox 99">
            <a:extLst>
              <a:ext uri="{FF2B5EF4-FFF2-40B4-BE49-F238E27FC236}">
                <a16:creationId xmlns:a16="http://schemas.microsoft.com/office/drawing/2014/main" id="{4C49E25C-27C9-41B7-AB32-A16B0159A296}"/>
              </a:ext>
            </a:extLst>
          </p:cNvPr>
          <p:cNvSpPr txBox="1"/>
          <p:nvPr/>
        </p:nvSpPr>
        <p:spPr>
          <a:xfrm>
            <a:off x="597854" y="4447103"/>
            <a:ext cx="3609488" cy="461665"/>
          </a:xfrm>
          <a:prstGeom prst="rect">
            <a:avLst/>
          </a:prstGeom>
          <a:noFill/>
        </p:spPr>
        <p:txBody>
          <a:bodyPr wrap="square">
            <a:spAutoFit/>
          </a:bodyPr>
          <a:lstStyle/>
          <a:p>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Sie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ist</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neun</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Jahre alt.</a:t>
            </a:r>
            <a:endParaRPr lang="en-GB"/>
          </a:p>
        </p:txBody>
      </p:sp>
      <p:pic>
        <p:nvPicPr>
          <p:cNvPr id="101" name="Picture 100" descr="A picture containing art&#10;&#10;Description automatically generated with low confidence">
            <a:extLst>
              <a:ext uri="{FF2B5EF4-FFF2-40B4-BE49-F238E27FC236}">
                <a16:creationId xmlns:a16="http://schemas.microsoft.com/office/drawing/2014/main" id="{1C493729-9946-415C-A546-F3B6394EB8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665855" y="2847346"/>
            <a:ext cx="397130" cy="475516"/>
          </a:xfrm>
          <a:prstGeom prst="rect">
            <a:avLst/>
          </a:prstGeom>
        </p:spPr>
      </p:pic>
      <p:sp>
        <p:nvSpPr>
          <p:cNvPr id="103" name="TextBox 102">
            <a:hlinkClick r:id="" action="ppaction://noaction">
              <a:snd r:embed="rId17" name="T3_W8_14.5.wav"/>
            </a:hlinkClick>
            <a:extLst>
              <a:ext uri="{FF2B5EF4-FFF2-40B4-BE49-F238E27FC236}">
                <a16:creationId xmlns:a16="http://schemas.microsoft.com/office/drawing/2014/main" id="{49EB00F2-5314-449B-AA39-94DDE8534A04}"/>
              </a:ext>
            </a:extLst>
          </p:cNvPr>
          <p:cNvSpPr txBox="1"/>
          <p:nvPr/>
        </p:nvSpPr>
        <p:spPr>
          <a:xfrm>
            <a:off x="96353" y="4447103"/>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Century Gothic" panose="020F0302020204030204"/>
                <a:ea typeface="+mn-ea"/>
                <a:cs typeface="+mn-cs"/>
              </a:rPr>
              <a:t>3</a:t>
            </a:r>
          </a:p>
        </p:txBody>
      </p:sp>
      <p:pic>
        <p:nvPicPr>
          <p:cNvPr id="104" name="Picture 103" descr="A picture containing art&#10;&#10;Description automatically generated with low confidence">
            <a:extLst>
              <a:ext uri="{FF2B5EF4-FFF2-40B4-BE49-F238E27FC236}">
                <a16:creationId xmlns:a16="http://schemas.microsoft.com/office/drawing/2014/main" id="{AA0CBC90-798C-4AD9-8AD4-E312EDD10D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665855" y="4431956"/>
            <a:ext cx="397130" cy="475516"/>
          </a:xfrm>
          <a:prstGeom prst="rect">
            <a:avLst/>
          </a:prstGeom>
        </p:spPr>
      </p:pic>
      <p:sp>
        <p:nvSpPr>
          <p:cNvPr id="106" name="TextBox 105">
            <a:hlinkClick r:id="" action="ppaction://noaction">
              <a:snd r:embed="rId18" name="T3_W8_14.6.wav"/>
            </a:hlinkClick>
            <a:extLst>
              <a:ext uri="{FF2B5EF4-FFF2-40B4-BE49-F238E27FC236}">
                <a16:creationId xmlns:a16="http://schemas.microsoft.com/office/drawing/2014/main" id="{3C7C210C-5033-42BD-B3FC-EE68A95F9EB4}"/>
              </a:ext>
            </a:extLst>
          </p:cNvPr>
          <p:cNvSpPr txBox="1"/>
          <p:nvPr/>
        </p:nvSpPr>
        <p:spPr>
          <a:xfrm>
            <a:off x="79211" y="6118195"/>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Century Gothic" panose="020F0302020204030204"/>
                <a:ea typeface="+mn-ea"/>
                <a:cs typeface="+mn-cs"/>
              </a:rPr>
              <a:t>4</a:t>
            </a:r>
          </a:p>
        </p:txBody>
      </p:sp>
      <p:pic>
        <p:nvPicPr>
          <p:cNvPr id="107" name="Picture 106" descr="A picture containing art&#10;&#10;Description automatically generated with low confidence">
            <a:extLst>
              <a:ext uri="{FF2B5EF4-FFF2-40B4-BE49-F238E27FC236}">
                <a16:creationId xmlns:a16="http://schemas.microsoft.com/office/drawing/2014/main" id="{AE4E8196-8EA6-45B4-8804-9F3292D816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648713" y="6103048"/>
            <a:ext cx="397130" cy="475516"/>
          </a:xfrm>
          <a:prstGeom prst="rect">
            <a:avLst/>
          </a:prstGeom>
        </p:spPr>
      </p:pic>
      <p:sp>
        <p:nvSpPr>
          <p:cNvPr id="108" name="TextBox 107">
            <a:extLst>
              <a:ext uri="{FF2B5EF4-FFF2-40B4-BE49-F238E27FC236}">
                <a16:creationId xmlns:a16="http://schemas.microsoft.com/office/drawing/2014/main" id="{9628016D-4787-41D2-BFE6-D4F9CE306EBD}"/>
              </a:ext>
            </a:extLst>
          </p:cNvPr>
          <p:cNvSpPr txBox="1"/>
          <p:nvPr/>
        </p:nvSpPr>
        <p:spPr>
          <a:xfrm>
            <a:off x="3920421" y="6129031"/>
            <a:ext cx="594887" cy="516821"/>
          </a:xfrm>
          <a:prstGeom prst="rect">
            <a:avLst/>
          </a:prstGeom>
          <a:noFill/>
          <a:ln w="28575">
            <a:solidFill>
              <a:srgbClr val="2E94AF"/>
            </a:solidFill>
          </a:ln>
        </p:spPr>
        <p:txBody>
          <a:bodyPr wrap="square" rtlCol="0">
            <a:spAutoFit/>
          </a:bodyPr>
          <a:lstStyle/>
          <a:p>
            <a:endParaRPr lang="en-GB"/>
          </a:p>
        </p:txBody>
      </p:sp>
      <p:sp>
        <p:nvSpPr>
          <p:cNvPr id="109" name="TextBox 108">
            <a:extLst>
              <a:ext uri="{FF2B5EF4-FFF2-40B4-BE49-F238E27FC236}">
                <a16:creationId xmlns:a16="http://schemas.microsoft.com/office/drawing/2014/main" id="{3BA0ABF1-526A-4AA9-B663-4533CE6F923C}"/>
              </a:ext>
            </a:extLst>
          </p:cNvPr>
          <p:cNvSpPr txBox="1"/>
          <p:nvPr/>
        </p:nvSpPr>
        <p:spPr>
          <a:xfrm>
            <a:off x="3920421" y="5634618"/>
            <a:ext cx="594887" cy="516821"/>
          </a:xfrm>
          <a:prstGeom prst="rect">
            <a:avLst/>
          </a:prstGeom>
          <a:noFill/>
          <a:ln w="28575">
            <a:solidFill>
              <a:srgbClr val="2E94AF"/>
            </a:solidFill>
          </a:ln>
        </p:spPr>
        <p:txBody>
          <a:bodyPr wrap="square" rtlCol="0">
            <a:spAutoFit/>
          </a:bodyPr>
          <a:lstStyle/>
          <a:p>
            <a:endParaRPr lang="en-GB"/>
          </a:p>
        </p:txBody>
      </p:sp>
      <p:sp>
        <p:nvSpPr>
          <p:cNvPr id="110" name="TextBox 109">
            <a:extLst>
              <a:ext uri="{FF2B5EF4-FFF2-40B4-BE49-F238E27FC236}">
                <a16:creationId xmlns:a16="http://schemas.microsoft.com/office/drawing/2014/main" id="{CAFE0595-B345-4A15-B0C2-CC46FE547E90}"/>
              </a:ext>
            </a:extLst>
          </p:cNvPr>
          <p:cNvSpPr txBox="1"/>
          <p:nvPr/>
        </p:nvSpPr>
        <p:spPr>
          <a:xfrm>
            <a:off x="4605361" y="6156608"/>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you/she</a:t>
            </a:r>
          </a:p>
        </p:txBody>
      </p:sp>
      <p:sp>
        <p:nvSpPr>
          <p:cNvPr id="111" name="TextBox 110">
            <a:extLst>
              <a:ext uri="{FF2B5EF4-FFF2-40B4-BE49-F238E27FC236}">
                <a16:creationId xmlns:a16="http://schemas.microsoft.com/office/drawing/2014/main" id="{0069C4CE-D8E1-4D74-889C-FB6003F4D14A}"/>
              </a:ext>
            </a:extLst>
          </p:cNvPr>
          <p:cNvSpPr txBox="1"/>
          <p:nvPr/>
        </p:nvSpPr>
        <p:spPr>
          <a:xfrm>
            <a:off x="4612527" y="5651516"/>
            <a:ext cx="1428750" cy="446276"/>
          </a:xfrm>
          <a:prstGeom prst="rect">
            <a:avLst/>
          </a:prstGeom>
          <a:solidFill>
            <a:srgbClr val="EFF9FB"/>
          </a:solidFill>
          <a:ln>
            <a:solidFill>
              <a:srgbClr val="2E94AF"/>
            </a:solidFill>
          </a:ln>
        </p:spPr>
        <p:txBody>
          <a:bodyPr wrap="square" rtlCol="0">
            <a:spAutoFit/>
          </a:bodyPr>
          <a:lstStyle/>
          <a:p>
            <a:r>
              <a:rPr lang="en-GB" sz="2300">
                <a:solidFill>
                  <a:srgbClr val="002060"/>
                </a:solidFill>
                <a:latin typeface="Century Gothic" panose="020B0502020202020204" pitchFamily="34" charset="0"/>
              </a:rPr>
              <a:t>I</a:t>
            </a:r>
          </a:p>
        </p:txBody>
      </p:sp>
      <p:pic>
        <p:nvPicPr>
          <p:cNvPr id="113" name="Picture 112" descr="Shape, arrow&#10;&#10;Description automatically generated">
            <a:extLst>
              <a:ext uri="{FF2B5EF4-FFF2-40B4-BE49-F238E27FC236}">
                <a16:creationId xmlns:a16="http://schemas.microsoft.com/office/drawing/2014/main" id="{4989B9D6-86A5-4702-ADDC-94D02F69634C}"/>
              </a:ext>
            </a:extLst>
          </p:cNvPr>
          <p:cNvPicPr>
            <a:picLocks noChangeAspect="1"/>
          </p:cNvPicPr>
          <p:nvPr/>
        </p:nvPicPr>
        <p:blipFill>
          <a:blip r:embed="rId5"/>
          <a:stretch>
            <a:fillRect/>
          </a:stretch>
        </p:blipFill>
        <p:spPr>
          <a:xfrm>
            <a:off x="4044536" y="5514368"/>
            <a:ext cx="546339" cy="506217"/>
          </a:xfrm>
          <a:prstGeom prst="rect">
            <a:avLst/>
          </a:prstGeom>
        </p:spPr>
      </p:pic>
      <p:sp>
        <p:nvSpPr>
          <p:cNvPr id="95" name="TextBox 94">
            <a:extLst>
              <a:ext uri="{FF2B5EF4-FFF2-40B4-BE49-F238E27FC236}">
                <a16:creationId xmlns:a16="http://schemas.microsoft.com/office/drawing/2014/main" id="{C69B6D96-A890-41F8-9A54-0C7B435A133B}"/>
              </a:ext>
            </a:extLst>
          </p:cNvPr>
          <p:cNvSpPr txBox="1"/>
          <p:nvPr/>
        </p:nvSpPr>
        <p:spPr>
          <a:xfrm>
            <a:off x="96353" y="2862493"/>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2</a:t>
            </a:r>
          </a:p>
        </p:txBody>
      </p:sp>
      <p:sp>
        <p:nvSpPr>
          <p:cNvPr id="114" name="TextBox 113">
            <a:hlinkClick r:id="" action="ppaction://noaction">
              <a:snd r:embed="rId19" name="T3_W8_14.7.wav"/>
            </a:hlinkClick>
            <a:extLst>
              <a:ext uri="{FF2B5EF4-FFF2-40B4-BE49-F238E27FC236}">
                <a16:creationId xmlns:a16="http://schemas.microsoft.com/office/drawing/2014/main" id="{9C5BBDCD-922E-48C8-82E1-44515945B4CA}"/>
              </a:ext>
            </a:extLst>
          </p:cNvPr>
          <p:cNvSpPr txBox="1"/>
          <p:nvPr/>
        </p:nvSpPr>
        <p:spPr>
          <a:xfrm>
            <a:off x="6210247" y="3994904"/>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5</a:t>
            </a:r>
          </a:p>
        </p:txBody>
      </p:sp>
      <p:pic>
        <p:nvPicPr>
          <p:cNvPr id="115" name="Picture 114" descr="A picture containing art&#10;&#10;Description automatically generated with low confidence">
            <a:extLst>
              <a:ext uri="{FF2B5EF4-FFF2-40B4-BE49-F238E27FC236}">
                <a16:creationId xmlns:a16="http://schemas.microsoft.com/office/drawing/2014/main" id="{E879F09D-BB18-486C-9521-F23D42C015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6808156" y="4023252"/>
            <a:ext cx="397130" cy="475516"/>
          </a:xfrm>
          <a:prstGeom prst="rect">
            <a:avLst/>
          </a:prstGeom>
        </p:spPr>
      </p:pic>
      <p:sp>
        <p:nvSpPr>
          <p:cNvPr id="116" name="TextBox 115">
            <a:hlinkClick r:id="" action="ppaction://noaction">
              <a:snd r:embed="rId20" name="T3_W8_14.8.wav"/>
            </a:hlinkClick>
            <a:extLst>
              <a:ext uri="{FF2B5EF4-FFF2-40B4-BE49-F238E27FC236}">
                <a16:creationId xmlns:a16="http://schemas.microsoft.com/office/drawing/2014/main" id="{8D13E9DE-EE32-4959-A25F-6E89D8124910}"/>
              </a:ext>
            </a:extLst>
          </p:cNvPr>
          <p:cNvSpPr txBox="1"/>
          <p:nvPr/>
        </p:nvSpPr>
        <p:spPr>
          <a:xfrm>
            <a:off x="6198726" y="5671338"/>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Century Gothic" panose="020F0302020204030204"/>
                <a:ea typeface="+mn-ea"/>
                <a:cs typeface="+mn-cs"/>
              </a:rPr>
              <a:t>6</a:t>
            </a:r>
          </a:p>
        </p:txBody>
      </p:sp>
      <p:pic>
        <p:nvPicPr>
          <p:cNvPr id="117" name="Picture 116" descr="A picture containing art&#10;&#10;Description automatically generated with low confidence">
            <a:extLst>
              <a:ext uri="{FF2B5EF4-FFF2-40B4-BE49-F238E27FC236}">
                <a16:creationId xmlns:a16="http://schemas.microsoft.com/office/drawing/2014/main" id="{7D983644-502A-4603-9D33-12B02DC9B3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6820772" y="5627320"/>
            <a:ext cx="397130" cy="475516"/>
          </a:xfrm>
          <a:prstGeom prst="rect">
            <a:avLst/>
          </a:prstGeom>
        </p:spPr>
      </p:pic>
      <p:grpSp>
        <p:nvGrpSpPr>
          <p:cNvPr id="96" name="Group 95">
            <a:extLst>
              <a:ext uri="{FF2B5EF4-FFF2-40B4-BE49-F238E27FC236}">
                <a16:creationId xmlns:a16="http://schemas.microsoft.com/office/drawing/2014/main" id="{7C0C7E0F-AB18-4985-B3AE-7740D6A61C03}"/>
              </a:ext>
            </a:extLst>
          </p:cNvPr>
          <p:cNvGrpSpPr/>
          <p:nvPr/>
        </p:nvGrpSpPr>
        <p:grpSpPr>
          <a:xfrm>
            <a:off x="1988170" y="6118195"/>
            <a:ext cx="1460562" cy="421176"/>
            <a:chOff x="1988170" y="6118195"/>
            <a:chExt cx="1460562" cy="421176"/>
          </a:xfrm>
        </p:grpSpPr>
        <p:pic>
          <p:nvPicPr>
            <p:cNvPr id="118" name="Picture 117" descr="A picture containing art&#10;&#10;Description automatically generated with low confidence">
              <a:extLst>
                <a:ext uri="{FF2B5EF4-FFF2-40B4-BE49-F238E27FC236}">
                  <a16:creationId xmlns:a16="http://schemas.microsoft.com/office/drawing/2014/main" id="{A55BFB1F-42B5-45BB-9E22-46436FE329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969227" y="6046655"/>
              <a:ext cx="397130" cy="561881"/>
            </a:xfrm>
            <a:prstGeom prst="rect">
              <a:avLst/>
            </a:prstGeom>
          </p:spPr>
        </p:pic>
        <p:pic>
          <p:nvPicPr>
            <p:cNvPr id="119" name="Picture 118" descr="A picture containing art&#10;&#10;Description automatically generated with low confidence">
              <a:extLst>
                <a:ext uri="{FF2B5EF4-FFF2-40B4-BE49-F238E27FC236}">
                  <a16:creationId xmlns:a16="http://schemas.microsoft.com/office/drawing/2014/main" id="{33943E1A-0B3B-451A-827C-905816F076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523508" y="6059865"/>
              <a:ext cx="397130" cy="561881"/>
            </a:xfrm>
            <a:prstGeom prst="rect">
              <a:avLst/>
            </a:prstGeom>
          </p:spPr>
        </p:pic>
        <p:pic>
          <p:nvPicPr>
            <p:cNvPr id="120" name="Picture 119" descr="A picture containing art&#10;&#10;Description automatically generated with low confidence">
              <a:extLst>
                <a:ext uri="{FF2B5EF4-FFF2-40B4-BE49-F238E27FC236}">
                  <a16:creationId xmlns:a16="http://schemas.microsoft.com/office/drawing/2014/main" id="{9159DDE3-9D3E-4B7A-BDE2-909EE32504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70546" y="6035819"/>
              <a:ext cx="397130" cy="561881"/>
            </a:xfrm>
            <a:prstGeom prst="rect">
              <a:avLst/>
            </a:prstGeom>
          </p:spPr>
        </p:pic>
      </p:grpSp>
    </p:spTree>
    <p:extLst>
      <p:ext uri="{BB962C8B-B14F-4D97-AF65-F5344CB8AC3E}">
        <p14:creationId xmlns:p14="http://schemas.microsoft.com/office/powerpoint/2010/main" val="12384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8_15.1.wav"/>
            </a:hlinkClick>
          </p:cNvPr>
          <p:cNvSpPr/>
          <p:nvPr/>
        </p:nvSpPr>
        <p:spPr>
          <a:xfrm>
            <a:off x="114389" y="0"/>
            <a:ext cx="4383939" cy="5314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Namen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in Deutschland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hlinkClick r:id="" action="ppaction://noaction">
              <a:snd r:embed="rId5" name="T3_W8_15.2.wav"/>
            </a:hlinkClick>
            <a:extLst>
              <a:ext uri="{FF2B5EF4-FFF2-40B4-BE49-F238E27FC236}">
                <a16:creationId xmlns:a16="http://schemas.microsoft.com/office/drawing/2014/main" id="{0E18BDA3-82BD-4894-A592-FE93BCF1E024}"/>
              </a:ext>
            </a:extLst>
          </p:cNvPr>
          <p:cNvSpPr/>
          <p:nvPr/>
        </p:nvSpPr>
        <p:spPr>
          <a:xfrm>
            <a:off x="1028456" y="664842"/>
            <a:ext cx="277201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389" y="450148"/>
            <a:ext cx="914400" cy="914400"/>
          </a:xfrm>
          <a:prstGeom prst="rect">
            <a:avLst/>
          </a:prstGeom>
        </p:spPr>
      </p:pic>
      <p:sp>
        <p:nvSpPr>
          <p:cNvPr id="8" name="Google Shape;108;p3">
            <a:hlinkClick r:id="" action="ppaction://noaction">
              <a:snd r:embed="rId5" name="T3_W8_15.2.wav"/>
            </a:hlinkClick>
            <a:extLst>
              <a:ext uri="{FF2B5EF4-FFF2-40B4-BE49-F238E27FC236}">
                <a16:creationId xmlns:a16="http://schemas.microsoft.com/office/drawing/2014/main" id="{3D27BA28-F009-4BA6-BDCA-75D0354B8C38}"/>
              </a:ext>
            </a:extLst>
          </p:cNvPr>
          <p:cNvSpPr txBox="1"/>
          <p:nvPr/>
        </p:nvSpPr>
        <p:spPr>
          <a:xfrm>
            <a:off x="1060901" y="676512"/>
            <a:ext cx="258218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Namen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Speech Bubble: Oval 3">
            <a:hlinkClick r:id="" action="ppaction://noaction">
              <a:snd r:embed="rId8" name="T3_W8_15.6.wav"/>
            </a:hlinkClick>
            <a:extLst>
              <a:ext uri="{FF2B5EF4-FFF2-40B4-BE49-F238E27FC236}">
                <a16:creationId xmlns:a16="http://schemas.microsoft.com/office/drawing/2014/main" id="{0390915C-2BFB-2F32-709C-98856CD1B2FF}"/>
              </a:ext>
            </a:extLst>
          </p:cNvPr>
          <p:cNvSpPr/>
          <p:nvPr/>
        </p:nvSpPr>
        <p:spPr>
          <a:xfrm>
            <a:off x="8648697" y="4642738"/>
            <a:ext cx="3305175" cy="1852550"/>
          </a:xfrm>
          <a:prstGeom prst="wedgeEllipseCallout">
            <a:avLst>
              <a:gd name="adj1" fmla="val -59450"/>
              <a:gd name="adj2" fmla="val 3200"/>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Ich </a:t>
            </a:r>
            <a:r>
              <a:rPr lang="en-GB" sz="2400" dirty="0" err="1">
                <a:solidFill>
                  <a:srgbClr val="002060"/>
                </a:solidFill>
              </a:rPr>
              <a:t>heiße</a:t>
            </a:r>
            <a:r>
              <a:rPr lang="en-GB" sz="2400" dirty="0">
                <a:solidFill>
                  <a:srgbClr val="002060"/>
                </a:solidFill>
              </a:rPr>
              <a:t> Tobias, Christian, Sebastian…</a:t>
            </a:r>
          </a:p>
        </p:txBody>
      </p:sp>
      <p:pic>
        <p:nvPicPr>
          <p:cNvPr id="3084" name="Picture 12" descr="Free Cartoon Man vector and picture">
            <a:extLst>
              <a:ext uri="{FF2B5EF4-FFF2-40B4-BE49-F238E27FC236}">
                <a16:creationId xmlns:a16="http://schemas.microsoft.com/office/drawing/2014/main" id="{8C5CBB40-2351-E8C6-C877-4A134E7699D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2917"/>
          <a:stretch/>
        </p:blipFill>
        <p:spPr bwMode="auto">
          <a:xfrm>
            <a:off x="6697195" y="4491100"/>
            <a:ext cx="2095500" cy="197326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Free Little Girl Girl vector and picture">
            <a:extLst>
              <a:ext uri="{FF2B5EF4-FFF2-40B4-BE49-F238E27FC236}">
                <a16:creationId xmlns:a16="http://schemas.microsoft.com/office/drawing/2014/main" id="{0EF99054-2497-A7C3-B695-03F20C3E23C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307" t="25138" b="43056"/>
          <a:stretch/>
        </p:blipFill>
        <p:spPr bwMode="auto">
          <a:xfrm>
            <a:off x="536937" y="2110754"/>
            <a:ext cx="1674871" cy="144601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Free Boy Black vector and picture">
            <a:extLst>
              <a:ext uri="{FF2B5EF4-FFF2-40B4-BE49-F238E27FC236}">
                <a16:creationId xmlns:a16="http://schemas.microsoft.com/office/drawing/2014/main" id="{2A13CFC2-E78F-342B-024A-471545A7A9C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7778"/>
          <a:stretch/>
        </p:blipFill>
        <p:spPr bwMode="auto">
          <a:xfrm>
            <a:off x="6812722" y="1985542"/>
            <a:ext cx="1355161" cy="168642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hlinkClick r:id="" action="ppaction://noaction">
              <a:snd r:embed="rId12" name="T3_W8_15.5.wav"/>
            </a:hlinkClick>
            <a:extLst>
              <a:ext uri="{FF2B5EF4-FFF2-40B4-BE49-F238E27FC236}">
                <a16:creationId xmlns:a16="http://schemas.microsoft.com/office/drawing/2014/main" id="{47AFD3DE-E19D-5D39-2853-E21CA99753CF}"/>
              </a:ext>
            </a:extLst>
          </p:cNvPr>
          <p:cNvSpPr/>
          <p:nvPr/>
        </p:nvSpPr>
        <p:spPr>
          <a:xfrm>
            <a:off x="2715184" y="4740338"/>
            <a:ext cx="3305175" cy="1790700"/>
          </a:xfrm>
          <a:prstGeom prst="wedgeEllipseCallout">
            <a:avLst>
              <a:gd name="adj1" fmla="val -59450"/>
              <a:gd name="adj2" fmla="val 3200"/>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rPr>
              <a:t>Ich </a:t>
            </a:r>
            <a:r>
              <a:rPr lang="en-GB" sz="2400" err="1">
                <a:solidFill>
                  <a:srgbClr val="002060"/>
                </a:solidFill>
              </a:rPr>
              <a:t>heiße</a:t>
            </a:r>
            <a:r>
              <a:rPr lang="en-GB" sz="2400">
                <a:solidFill>
                  <a:srgbClr val="002060"/>
                </a:solidFill>
              </a:rPr>
              <a:t> Julia, Katharina, Stefanie…</a:t>
            </a:r>
          </a:p>
        </p:txBody>
      </p:sp>
      <p:sp>
        <p:nvSpPr>
          <p:cNvPr id="9" name="Speech Bubble: Oval 8">
            <a:hlinkClick r:id="" action="ppaction://noaction">
              <a:snd r:embed="rId13" name="T3_W8_15.4.wav"/>
            </a:hlinkClick>
            <a:extLst>
              <a:ext uri="{FF2B5EF4-FFF2-40B4-BE49-F238E27FC236}">
                <a16:creationId xmlns:a16="http://schemas.microsoft.com/office/drawing/2014/main" id="{50D2F1A5-624F-9AD3-3165-053CD5A60563}"/>
              </a:ext>
            </a:extLst>
          </p:cNvPr>
          <p:cNvSpPr/>
          <p:nvPr/>
        </p:nvSpPr>
        <p:spPr>
          <a:xfrm>
            <a:off x="8648698" y="1787756"/>
            <a:ext cx="3305175" cy="1686422"/>
          </a:xfrm>
          <a:prstGeom prst="wedgeEllipseCallout">
            <a:avLst>
              <a:gd name="adj1" fmla="val -59450"/>
              <a:gd name="adj2" fmla="val 3200"/>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rPr>
              <a:t>Ich </a:t>
            </a:r>
            <a:r>
              <a:rPr lang="en-GB" sz="2400" err="1">
                <a:solidFill>
                  <a:srgbClr val="002060"/>
                </a:solidFill>
              </a:rPr>
              <a:t>heiße</a:t>
            </a:r>
            <a:r>
              <a:rPr lang="en-GB" sz="2400">
                <a:solidFill>
                  <a:srgbClr val="002060"/>
                </a:solidFill>
              </a:rPr>
              <a:t> Ben, Jonas, Paul…</a:t>
            </a:r>
          </a:p>
        </p:txBody>
      </p:sp>
      <p:sp>
        <p:nvSpPr>
          <p:cNvPr id="10" name="Speech Bubble: Oval 9">
            <a:hlinkClick r:id="" action="ppaction://noaction">
              <a:snd r:embed="rId14" name="T3_W8_15.3.wav"/>
            </a:hlinkClick>
            <a:extLst>
              <a:ext uri="{FF2B5EF4-FFF2-40B4-BE49-F238E27FC236}">
                <a16:creationId xmlns:a16="http://schemas.microsoft.com/office/drawing/2014/main" id="{77E36289-D8F9-7868-9CB1-D1DCC00F0C48}"/>
              </a:ext>
            </a:extLst>
          </p:cNvPr>
          <p:cNvSpPr/>
          <p:nvPr/>
        </p:nvSpPr>
        <p:spPr>
          <a:xfrm>
            <a:off x="2627004" y="2013127"/>
            <a:ext cx="3305175" cy="1571231"/>
          </a:xfrm>
          <a:prstGeom prst="wedgeEllipseCallout">
            <a:avLst>
              <a:gd name="adj1" fmla="val -59450"/>
              <a:gd name="adj2" fmla="val 3200"/>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Ich </a:t>
            </a:r>
            <a:r>
              <a:rPr lang="en-GB" sz="2400" dirty="0" err="1">
                <a:solidFill>
                  <a:srgbClr val="002060"/>
                </a:solidFill>
              </a:rPr>
              <a:t>heiße</a:t>
            </a:r>
            <a:r>
              <a:rPr lang="en-GB" sz="2400" dirty="0">
                <a:solidFill>
                  <a:srgbClr val="002060"/>
                </a:solidFill>
              </a:rPr>
              <a:t> Mia, Emma, Hannah…</a:t>
            </a:r>
          </a:p>
        </p:txBody>
      </p:sp>
      <p:sp>
        <p:nvSpPr>
          <p:cNvPr id="11" name="TextBox 10">
            <a:extLst>
              <a:ext uri="{FF2B5EF4-FFF2-40B4-BE49-F238E27FC236}">
                <a16:creationId xmlns:a16="http://schemas.microsoft.com/office/drawing/2014/main" id="{DAAF685B-46CD-7A94-0DED-F0E6B9B45D80}"/>
              </a:ext>
            </a:extLst>
          </p:cNvPr>
          <p:cNvSpPr txBox="1"/>
          <p:nvPr/>
        </p:nvSpPr>
        <p:spPr>
          <a:xfrm>
            <a:off x="4498328" y="64677"/>
            <a:ext cx="5652631" cy="1200329"/>
          </a:xfrm>
          <a:prstGeom prst="rect">
            <a:avLst/>
          </a:prstGeom>
          <a:noFill/>
        </p:spPr>
        <p:txBody>
          <a:bodyPr wrap="square" rtlCol="0">
            <a:spAutoFit/>
          </a:bodyPr>
          <a:lstStyle/>
          <a:p>
            <a:r>
              <a:rPr lang="en-GB" sz="2400">
                <a:solidFill>
                  <a:srgbClr val="002060"/>
                </a:solidFill>
              </a:rPr>
              <a:t>In Germany, some popular names are the same as in the UK. Others are different.</a:t>
            </a:r>
          </a:p>
        </p:txBody>
      </p:sp>
      <p:sp>
        <p:nvSpPr>
          <p:cNvPr id="12" name="TextBox 11">
            <a:extLst>
              <a:ext uri="{FF2B5EF4-FFF2-40B4-BE49-F238E27FC236}">
                <a16:creationId xmlns:a16="http://schemas.microsoft.com/office/drawing/2014/main" id="{52EB2187-45C8-8B1D-46E9-DB3535330DB7}"/>
              </a:ext>
            </a:extLst>
          </p:cNvPr>
          <p:cNvSpPr txBox="1"/>
          <p:nvPr/>
        </p:nvSpPr>
        <p:spPr>
          <a:xfrm>
            <a:off x="114389" y="1347565"/>
            <a:ext cx="7630946" cy="461665"/>
          </a:xfrm>
          <a:prstGeom prst="rect">
            <a:avLst/>
          </a:prstGeom>
          <a:noFill/>
        </p:spPr>
        <p:txBody>
          <a:bodyPr wrap="square" rtlCol="0">
            <a:spAutoFit/>
          </a:bodyPr>
          <a:lstStyle/>
          <a:p>
            <a:r>
              <a:rPr lang="en-GB" sz="2400">
                <a:solidFill>
                  <a:srgbClr val="002060"/>
                </a:solidFill>
              </a:rPr>
              <a:t>These names are popular for children your age.</a:t>
            </a:r>
          </a:p>
        </p:txBody>
      </p:sp>
      <p:sp>
        <p:nvSpPr>
          <p:cNvPr id="13" name="TextBox 12">
            <a:extLst>
              <a:ext uri="{FF2B5EF4-FFF2-40B4-BE49-F238E27FC236}">
                <a16:creationId xmlns:a16="http://schemas.microsoft.com/office/drawing/2014/main" id="{52E4DD37-1289-5FE4-5680-6FCC759A5233}"/>
              </a:ext>
            </a:extLst>
          </p:cNvPr>
          <p:cNvSpPr txBox="1"/>
          <p:nvPr/>
        </p:nvSpPr>
        <p:spPr>
          <a:xfrm>
            <a:off x="114389" y="3884385"/>
            <a:ext cx="7630946" cy="461665"/>
          </a:xfrm>
          <a:prstGeom prst="rect">
            <a:avLst/>
          </a:prstGeom>
          <a:noFill/>
        </p:spPr>
        <p:txBody>
          <a:bodyPr wrap="square" rtlCol="0">
            <a:spAutoFit/>
          </a:bodyPr>
          <a:lstStyle/>
          <a:p>
            <a:r>
              <a:rPr lang="en-GB" sz="2400">
                <a:solidFill>
                  <a:srgbClr val="002060"/>
                </a:solidFill>
              </a:rPr>
              <a:t>These names are popular for their parents.</a:t>
            </a:r>
          </a:p>
        </p:txBody>
      </p:sp>
      <p:pic>
        <p:nvPicPr>
          <p:cNvPr id="1026" name="Picture 2" descr="Free Woman Girl vector and picture">
            <a:extLst>
              <a:ext uri="{FF2B5EF4-FFF2-40B4-BE49-F238E27FC236}">
                <a16:creationId xmlns:a16="http://schemas.microsoft.com/office/drawing/2014/main" id="{DAACF3AB-793E-09D4-D5DC-396B5959E6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5664" y="4667323"/>
            <a:ext cx="1951785" cy="179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41539727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8_2.1.wav"/>
            </a:hlinkClick>
            <a:extLst>
              <a:ext uri="{FF2B5EF4-FFF2-40B4-BE49-F238E27FC236}">
                <a16:creationId xmlns:a16="http://schemas.microsoft.com/office/drawing/2014/main" id="{6DC42178-501A-44BF-9149-1C679CF37202}"/>
              </a:ext>
            </a:extLst>
          </p:cNvPr>
          <p:cNvSpPr txBox="1"/>
          <p:nvPr/>
        </p:nvSpPr>
        <p:spPr>
          <a:xfrm>
            <a:off x="-79513" y="-50588"/>
            <a:ext cx="216283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a:ln>
                  <a:noFill/>
                </a:ln>
                <a:solidFill>
                  <a:srgbClr val="002060"/>
                </a:solidFill>
                <a:effectLst/>
                <a:uLnTx/>
                <a:uFillTx/>
                <a:latin typeface="Century Gothic"/>
                <a:ea typeface="+mn-ea"/>
                <a:cs typeface="+mn-cs"/>
              </a:rPr>
              <a:t>[</a:t>
            </a:r>
            <a:r>
              <a:rPr kumimoji="0" lang="en-GB" sz="8800" b="0" i="0" u="none" strike="noStrike" kern="1200" cap="none" spc="0" normalizeH="0" baseline="0" noProof="0" err="1">
                <a:ln>
                  <a:noFill/>
                </a:ln>
                <a:solidFill>
                  <a:srgbClr val="FF0066"/>
                </a:solidFill>
                <a:effectLst/>
                <a:uLnTx/>
                <a:uFillTx/>
                <a:latin typeface="Century Gothic"/>
                <a:ea typeface="+mn-ea"/>
                <a:cs typeface="+mn-cs"/>
              </a:rPr>
              <a:t>th</a:t>
            </a:r>
            <a:r>
              <a:rPr kumimoji="0" lang="en-GB" sz="88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2899650" y="4282775"/>
            <a:ext cx="5814412"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Th</a:t>
            </a:r>
            <a:r>
              <a:rPr kumimoji="0" lang="en-GB" sz="120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eater</a:t>
            </a:r>
            <a:endParaRPr kumimoji="0" lang="en-GB" sz="120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4D590A18-897D-4A3F-B3D9-CCE5BE4D03A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2722" y="672687"/>
            <a:ext cx="5201520" cy="4124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7" name="T3_W8_2.1.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a:ln>
                  <a:noFill/>
                </a:ln>
                <a:solidFill>
                  <a:srgbClr val="002060"/>
                </a:solidFill>
                <a:effectLst/>
                <a:uLnTx/>
                <a:uFillTx/>
                <a:latin typeface="Century Gothic"/>
                <a:ea typeface="+mn-ea"/>
                <a:cs typeface="+mn-cs"/>
              </a:rPr>
              <a:t>[</a:t>
            </a:r>
            <a:r>
              <a:rPr lang="en-GB" sz="8800" err="1">
                <a:solidFill>
                  <a:srgbClr val="FF0066"/>
                </a:solidFill>
                <a:latin typeface="Century Gothic"/>
              </a:rPr>
              <a:t>th</a:t>
            </a:r>
            <a:r>
              <a:rPr kumimoji="0" lang="en-GB" sz="88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361797" y="2677397"/>
            <a:ext cx="3712349" cy="31681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6600" b="1" dirty="0">
                <a:solidFill>
                  <a:srgbClr val="FF0066"/>
                </a:solidFill>
                <a:latin typeface="Century Gothic" panose="020B0502020202020204" pitchFamily="34" charset="0"/>
              </a:rPr>
              <a:t>Th</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rPr>
              <a:t>eater</a:t>
            </a:r>
            <a:endPar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5CD38772-8683-4A7C-A97E-ADD59BE2EF90}"/>
              </a:ext>
            </a:extLst>
          </p:cNvPr>
          <p:cNvSpPr/>
          <p:nvPr/>
        </p:nvSpPr>
        <p:spPr>
          <a:xfrm>
            <a:off x="356424" y="4813801"/>
            <a:ext cx="3762568"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a:solidFill>
                  <a:srgbClr val="002060"/>
                </a:solidFill>
                <a:latin typeface="Century Gothic" panose="020B0502020202020204" pitchFamily="34" charset="0"/>
              </a:rPr>
              <a:t>Ma</a:t>
            </a:r>
            <a:r>
              <a:rPr lang="en-GB" sz="4800" b="1">
                <a:solidFill>
                  <a:srgbClr val="FF0066"/>
                </a:solidFill>
                <a:latin typeface="Century Gothic" panose="020B0502020202020204" pitchFamily="34" charset="0"/>
              </a:rPr>
              <a:t>th</a:t>
            </a:r>
            <a:r>
              <a:rPr kumimoji="0" lang="en-GB" sz="4800" b="0" i="0" u="none" strike="noStrike" kern="1200" cap="none" spc="0" normalizeH="0" baseline="0" noProof="0" err="1">
                <a:ln>
                  <a:noFill/>
                </a:ln>
                <a:solidFill>
                  <a:srgbClr val="002060"/>
                </a:solidFill>
                <a:effectLst/>
                <a:uLnTx/>
                <a:uFillTx/>
                <a:latin typeface="Century Gothic" panose="020B0502020202020204" pitchFamily="34" charset="0"/>
              </a:rPr>
              <a:t>ematik</a:t>
            </a:r>
            <a:endParaRPr kumimoji="0" lang="en-GB" sz="48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4" name="Rectangle 23">
            <a:extLst>
              <a:ext uri="{FF2B5EF4-FFF2-40B4-BE49-F238E27FC236}">
                <a16:creationId xmlns:a16="http://schemas.microsoft.com/office/drawing/2014/main" id="{78CB66B7-8D06-4364-A9E7-DCED03BA4ABC}"/>
              </a:ext>
            </a:extLst>
          </p:cNvPr>
          <p:cNvSpPr/>
          <p:nvPr/>
        </p:nvSpPr>
        <p:spPr>
          <a:xfrm>
            <a:off x="8608681" y="4813802"/>
            <a:ext cx="2994730"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Biblio</a:t>
            </a:r>
            <a:r>
              <a:rPr kumimoji="0" lang="en-GB" sz="48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th</a:t>
            </a:r>
            <a:r>
              <a:rPr kumimoji="0" lang="en-GB" sz="4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ek</a:t>
            </a:r>
            <a:endParaRPr kumimoji="0" lang="en-GB" sz="4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698FBC98-276B-7270-92C1-0347EF28B1E0}"/>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6332" y="2771107"/>
            <a:ext cx="2643278" cy="2095746"/>
          </a:xfrm>
          <a:prstGeom prst="rect">
            <a:avLst/>
          </a:prstGeom>
        </p:spPr>
      </p:pic>
      <p:pic>
        <p:nvPicPr>
          <p:cNvPr id="26" name="Graphic 25" descr="Books on shelf with solid fill">
            <a:extLst>
              <a:ext uri="{FF2B5EF4-FFF2-40B4-BE49-F238E27FC236}">
                <a16:creationId xmlns:a16="http://schemas.microsoft.com/office/drawing/2014/main" id="{139EBCC4-87BE-FCF0-2ADB-7C2B547044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94292" y="3013622"/>
            <a:ext cx="1800180" cy="1800180"/>
          </a:xfrm>
          <a:prstGeom prst="rect">
            <a:avLst/>
          </a:prstGeom>
        </p:spPr>
      </p:pic>
      <p:pic>
        <p:nvPicPr>
          <p:cNvPr id="1026" name="Picture 2" descr="Free Math Mathematics vector and picture">
            <a:extLst>
              <a:ext uri="{FF2B5EF4-FFF2-40B4-BE49-F238E27FC236}">
                <a16:creationId xmlns:a16="http://schemas.microsoft.com/office/drawing/2014/main" id="{13DC15BB-A358-873E-34CF-228ECCCB2D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84966" y="2930060"/>
            <a:ext cx="1777839" cy="1777839"/>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4CA575D4-DBE2-8B91-5D05-177912A08132}"/>
              </a:ext>
            </a:extLst>
          </p:cNvPr>
          <p:cNvSpPr/>
          <p:nvPr/>
        </p:nvSpPr>
        <p:spPr>
          <a:xfrm>
            <a:off x="2285286" y="482575"/>
            <a:ext cx="2643278" cy="1937780"/>
          </a:xfrm>
          <a:prstGeom prst="wedgeRoundRectCallout">
            <a:avLst>
              <a:gd name="adj1" fmla="val -22994"/>
              <a:gd name="adj2" fmla="val 75280"/>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chemeClr val="bg1"/>
                </a:solidFill>
              </a:rPr>
              <a:t>Mathematik</a:t>
            </a:r>
            <a:r>
              <a:rPr lang="en-GB" sz="2400">
                <a:solidFill>
                  <a:schemeClr val="bg1"/>
                </a:solidFill>
              </a:rPr>
              <a:t> is often shortened to </a:t>
            </a:r>
            <a:r>
              <a:rPr lang="en-GB" sz="2400" err="1">
                <a:solidFill>
                  <a:schemeClr val="bg1"/>
                </a:solidFill>
              </a:rPr>
              <a:t>Mathe</a:t>
            </a:r>
            <a:r>
              <a:rPr lang="en-GB" sz="2400">
                <a:solidFill>
                  <a:schemeClr val="bg1"/>
                </a:solidFill>
              </a:rPr>
              <a:t>.</a:t>
            </a:r>
          </a:p>
        </p:txBody>
      </p:sp>
      <p:sp>
        <p:nvSpPr>
          <p:cNvPr id="15" name="Rectangle 14">
            <a:extLst>
              <a:ext uri="{FF2B5EF4-FFF2-40B4-BE49-F238E27FC236}">
                <a16:creationId xmlns:a16="http://schemas.microsoft.com/office/drawing/2014/main" id="{C3003A37-BA99-498B-A7A1-0006C0180FD9}"/>
              </a:ext>
            </a:extLst>
          </p:cNvPr>
          <p:cNvSpPr/>
          <p:nvPr/>
        </p:nvSpPr>
        <p:spPr>
          <a:xfrm>
            <a:off x="378534" y="5466355"/>
            <a:ext cx="2124299"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a:solidFill>
                  <a:srgbClr val="002060"/>
                </a:solidFill>
                <a:latin typeface="Century Gothic" panose="020B0502020202020204" pitchFamily="34" charset="0"/>
              </a:rPr>
              <a:t>Ma</a:t>
            </a:r>
            <a:r>
              <a:rPr lang="en-GB" sz="4800" b="1">
                <a:solidFill>
                  <a:srgbClr val="FF0066"/>
                </a:solidFill>
                <a:latin typeface="Century Gothic" panose="020B0502020202020204" pitchFamily="34" charset="0"/>
              </a:rPr>
              <a:t>th</a:t>
            </a:r>
            <a:r>
              <a:rPr kumimoji="0" lang="en-GB" sz="4800" b="0" i="0" u="none" strike="noStrike" kern="1200" cap="none" spc="0" normalizeH="0" baseline="0" noProof="0">
                <a:ln>
                  <a:noFill/>
                </a:ln>
                <a:solidFill>
                  <a:srgbClr val="002060"/>
                </a:solidFill>
                <a:effectLst/>
                <a:uLnTx/>
                <a:uFillTx/>
                <a:latin typeface="Century Gothic" panose="020B0502020202020204" pitchFamily="34" charset="0"/>
              </a:rPr>
              <a:t>e</a:t>
            </a:r>
          </a:p>
        </p:txBody>
      </p:sp>
    </p:spTree>
    <p:extLst>
      <p:ext uri="{BB962C8B-B14F-4D97-AF65-F5344CB8AC3E}">
        <p14:creationId xmlns:p14="http://schemas.microsoft.com/office/powerpoint/2010/main" val="17362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8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8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8_2.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4" grpId="0"/>
      <p:bldP spid="2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3" name="T3_W8_2.1.wav"/>
            </a:hlinkClick>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a:solidFill>
                  <a:srgbClr val="002060"/>
                </a:solidFill>
              </a:rPr>
              <a:t>[</a:t>
            </a:r>
            <a:r>
              <a:rPr lang="en-GB" sz="2800" b="1" err="1">
                <a:solidFill>
                  <a:srgbClr val="002060"/>
                </a:solidFill>
              </a:rPr>
              <a:t>th</a:t>
            </a:r>
            <a:r>
              <a:rPr lang="en-GB" sz="2800" b="1">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300">
                <a:solidFill>
                  <a:srgbClr val="4472C4">
                    <a:lumMod val="50000"/>
                  </a:srgbClr>
                </a:solidFill>
              </a:rPr>
              <a:t>All German words containing [</a:t>
            </a:r>
            <a:r>
              <a:rPr lang="en-GB" sz="2300" b="1" err="1">
                <a:solidFill>
                  <a:srgbClr val="4472C4">
                    <a:lumMod val="50000"/>
                  </a:srgbClr>
                </a:solidFill>
              </a:rPr>
              <a:t>th</a:t>
            </a:r>
            <a:r>
              <a:rPr lang="en-GB" sz="2300">
                <a:solidFill>
                  <a:srgbClr val="4472C4">
                    <a:lumMod val="50000"/>
                  </a:srgbClr>
                </a:solidFill>
              </a:rPr>
              <a:t>]come from other languages.</a:t>
            </a:r>
          </a:p>
          <a:p>
            <a:pPr lvl="0">
              <a:defRPr/>
            </a:pPr>
            <a:r>
              <a:rPr lang="en-GB" sz="2300">
                <a:solidFill>
                  <a:srgbClr val="4472C4">
                    <a:lumMod val="50000"/>
                  </a:srgbClr>
                </a:solidFill>
              </a:rPr>
              <a:t>You will recognise a lot of the words from English. </a:t>
            </a:r>
            <a:br>
              <a:rPr lang="en-GB" sz="2300">
                <a:solidFill>
                  <a:srgbClr val="4472C4">
                    <a:lumMod val="50000"/>
                  </a:srgbClr>
                </a:solidFill>
              </a:rPr>
            </a:br>
            <a:r>
              <a:rPr lang="en-GB" sz="2300">
                <a:solidFill>
                  <a:srgbClr val="4472C4">
                    <a:lumMod val="50000"/>
                  </a:srgbClr>
                </a:solidFill>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5" name="T3_W8_4.1.wav"/>
            </a:hlinkClick>
            <a:extLst>
              <a:ext uri="{FF2B5EF4-FFF2-40B4-BE49-F238E27FC236}">
                <a16:creationId xmlns:a16="http://schemas.microsoft.com/office/drawing/2014/main" id="{AFDF170C-7D23-4A5A-8572-E261A4C73C1C}"/>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j-lt"/>
              </a:rPr>
              <a:t>Wie </a:t>
            </a:r>
            <a:r>
              <a:rPr kumimoji="0" lang="en-GB" sz="2400" b="0" i="0" u="none" strike="noStrike" kern="1200" cap="none" spc="0" normalizeH="0" baseline="0" noProof="0" dirty="0" err="1">
                <a:ln>
                  <a:noFill/>
                </a:ln>
                <a:solidFill>
                  <a:prstClr val="white"/>
                </a:solidFill>
                <a:effectLst/>
                <a:uLnTx/>
                <a:uFillTx/>
                <a:latin typeface="+mj-lt"/>
              </a:rPr>
              <a:t>sagt</a:t>
            </a:r>
            <a:r>
              <a:rPr kumimoji="0" lang="en-GB" sz="2400" b="0" i="0" u="none" strike="noStrike" kern="1200" cap="none" spc="0" normalizeH="0" baseline="0" noProof="0" dirty="0">
                <a:ln>
                  <a:noFill/>
                </a:ln>
                <a:solidFill>
                  <a:prstClr val="white"/>
                </a:solidFill>
                <a:effectLst/>
                <a:uLnTx/>
                <a:uFillTx/>
                <a:latin typeface="+mj-lt"/>
              </a:rPr>
              <a:t> man das?</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8289" y="0"/>
            <a:ext cx="914400" cy="914400"/>
          </a:xfrm>
          <a:prstGeom prst="rect">
            <a:avLst/>
          </a:prstGeom>
        </p:spPr>
      </p:pic>
      <p:sp>
        <p:nvSpPr>
          <p:cNvPr id="27" name="Google Shape;410;p19">
            <a:extLst>
              <a:ext uri="{FF2B5EF4-FFF2-40B4-BE49-F238E27FC236}">
                <a16:creationId xmlns:a16="http://schemas.microsoft.com/office/drawing/2014/main" id="{1D758F3C-2CB8-4AF9-A64C-976D2A9C0C29}"/>
              </a:ext>
            </a:extLst>
          </p:cNvPr>
          <p:cNvSpPr txBox="1"/>
          <p:nvPr/>
        </p:nvSpPr>
        <p:spPr>
          <a:xfrm>
            <a:off x="11732797" y="2669218"/>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36" name="Google Shape;387;p19">
            <a:extLst>
              <a:ext uri="{FF2B5EF4-FFF2-40B4-BE49-F238E27FC236}">
                <a16:creationId xmlns:a16="http://schemas.microsoft.com/office/drawing/2014/main" id="{0D36CF41-97E4-4AD0-A515-1DE96063C9ED}"/>
              </a:ext>
            </a:extLst>
          </p:cNvPr>
          <p:cNvSpPr/>
          <p:nvPr/>
        </p:nvSpPr>
        <p:spPr>
          <a:xfrm>
            <a:off x="10932503" y="1854730"/>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 name="Google Shape;388;p19">
            <a:extLst>
              <a:ext uri="{FF2B5EF4-FFF2-40B4-BE49-F238E27FC236}">
                <a16:creationId xmlns:a16="http://schemas.microsoft.com/office/drawing/2014/main" id="{65346374-B026-4365-BB6C-2AFD5C675387}"/>
              </a:ext>
            </a:extLst>
          </p:cNvPr>
          <p:cNvSpPr/>
          <p:nvPr/>
        </p:nvSpPr>
        <p:spPr>
          <a:xfrm>
            <a:off x="10931804" y="1862458"/>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8" name="Google Shape;389;p19">
            <a:extLst>
              <a:ext uri="{FF2B5EF4-FFF2-40B4-BE49-F238E27FC236}">
                <a16:creationId xmlns:a16="http://schemas.microsoft.com/office/drawing/2014/main" id="{9AD58B0B-3C5A-4992-9081-1B3CA21C1564}"/>
              </a:ext>
            </a:extLst>
          </p:cNvPr>
          <p:cNvCxnSpPr>
            <a:cxnSpLocks/>
          </p:cNvCxnSpPr>
          <p:nvPr/>
        </p:nvCxnSpPr>
        <p:spPr>
          <a:xfrm>
            <a:off x="11615875" y="184330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0;p19">
            <a:extLst>
              <a:ext uri="{FF2B5EF4-FFF2-40B4-BE49-F238E27FC236}">
                <a16:creationId xmlns:a16="http://schemas.microsoft.com/office/drawing/2014/main" id="{C351ECC4-47A3-4979-BEAC-65B0B69ACD5B}"/>
              </a:ext>
            </a:extLst>
          </p:cNvPr>
          <p:cNvCxnSpPr>
            <a:cxnSpLocks/>
          </p:cNvCxnSpPr>
          <p:nvPr/>
        </p:nvCxnSpPr>
        <p:spPr>
          <a:xfrm>
            <a:off x="11593266" y="184330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0" name="Google Shape;391;p19">
            <a:extLst>
              <a:ext uri="{FF2B5EF4-FFF2-40B4-BE49-F238E27FC236}">
                <a16:creationId xmlns:a16="http://schemas.microsoft.com/office/drawing/2014/main" id="{1A052B64-D1A3-488B-B0CD-060711F81199}"/>
              </a:ext>
            </a:extLst>
          </p:cNvPr>
          <p:cNvCxnSpPr>
            <a:cxnSpLocks/>
          </p:cNvCxnSpPr>
          <p:nvPr/>
        </p:nvCxnSpPr>
        <p:spPr>
          <a:xfrm>
            <a:off x="11615876" y="5999560"/>
            <a:ext cx="216791" cy="0"/>
          </a:xfrm>
          <a:prstGeom prst="straightConnector1">
            <a:avLst/>
          </a:prstGeom>
          <a:noFill/>
          <a:ln w="28575" cap="flat" cmpd="sng">
            <a:solidFill>
              <a:srgbClr val="1E4E79"/>
            </a:solidFill>
            <a:prstDash val="solid"/>
            <a:round/>
            <a:headEnd type="none" w="med" len="med"/>
            <a:tailEnd type="none" w="med" len="med"/>
          </a:ln>
        </p:spPr>
      </p:cxnSp>
      <p:sp>
        <p:nvSpPr>
          <p:cNvPr id="41" name="Google Shape;393;p19">
            <a:extLst>
              <a:ext uri="{FF2B5EF4-FFF2-40B4-BE49-F238E27FC236}">
                <a16:creationId xmlns:a16="http://schemas.microsoft.com/office/drawing/2014/main" id="{642CEF8E-9B79-4810-A622-7E264BD084CA}"/>
              </a:ext>
            </a:extLst>
          </p:cNvPr>
          <p:cNvSpPr txBox="1"/>
          <p:nvPr/>
        </p:nvSpPr>
        <p:spPr>
          <a:xfrm>
            <a:off x="11732797" y="1639609"/>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94;p19">
            <a:extLst>
              <a:ext uri="{FF2B5EF4-FFF2-40B4-BE49-F238E27FC236}">
                <a16:creationId xmlns:a16="http://schemas.microsoft.com/office/drawing/2014/main" id="{7B585F06-4DE6-40CF-A6AE-FC3062C72C50}"/>
              </a:ext>
            </a:extLst>
          </p:cNvPr>
          <p:cNvSpPr txBox="1"/>
          <p:nvPr/>
        </p:nvSpPr>
        <p:spPr>
          <a:xfrm>
            <a:off x="11698840" y="559329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95;p19">
            <a:extLst>
              <a:ext uri="{FF2B5EF4-FFF2-40B4-BE49-F238E27FC236}">
                <a16:creationId xmlns:a16="http://schemas.microsoft.com/office/drawing/2014/main" id="{6DD01332-C5A9-40D3-891A-EB6AD3134F8E}"/>
              </a:ext>
            </a:extLst>
          </p:cNvPr>
          <p:cNvSpPr/>
          <p:nvPr/>
        </p:nvSpPr>
        <p:spPr>
          <a:xfrm>
            <a:off x="10789553" y="622998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hlinkClick r:id="" action="ppaction://noaction">
              <a:snd r:embed="rId8" name="T3_W8_4.5.wav"/>
            </a:hlinkClick>
            <a:extLst>
              <a:ext uri="{FF2B5EF4-FFF2-40B4-BE49-F238E27FC236}">
                <a16:creationId xmlns:a16="http://schemas.microsoft.com/office/drawing/2014/main" id="{282BB58F-2EDF-F21D-54CA-6C970D90697C}"/>
              </a:ext>
            </a:extLst>
          </p:cNvPr>
          <p:cNvSpPr/>
          <p:nvPr/>
        </p:nvSpPr>
        <p:spPr>
          <a:xfrm rot="225727">
            <a:off x="712446" y="4564696"/>
            <a:ext cx="138409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A</a:t>
            </a:r>
            <a:r>
              <a:rPr lang="en-GB" sz="2400" b="1" err="1">
                <a:solidFill>
                  <a:srgbClr val="4472C4">
                    <a:lumMod val="50000"/>
                  </a:srgbClr>
                </a:solidFill>
              </a:rPr>
              <a:t>th</a:t>
            </a:r>
            <a:r>
              <a:rPr lang="en-GB" sz="2400" u="sng" err="1">
                <a:solidFill>
                  <a:srgbClr val="4472C4">
                    <a:lumMod val="50000"/>
                  </a:srgbClr>
                </a:solidFill>
              </a:rPr>
              <a:t>let</a:t>
            </a:r>
            <a:endParaRPr lang="en-GB" sz="2400" u="sng">
              <a:solidFill>
                <a:srgbClr val="4472C4">
                  <a:lumMod val="50000"/>
                </a:srgbClr>
              </a:solidFill>
            </a:endParaRPr>
          </a:p>
        </p:txBody>
      </p:sp>
      <p:sp>
        <p:nvSpPr>
          <p:cNvPr id="7" name="Rectangle: Rounded Corners 6">
            <a:hlinkClick r:id="" action="ppaction://noaction">
              <a:snd r:embed="rId9" name="T3_W8_4.4.wav"/>
            </a:hlinkClick>
            <a:extLst>
              <a:ext uri="{FF2B5EF4-FFF2-40B4-BE49-F238E27FC236}">
                <a16:creationId xmlns:a16="http://schemas.microsoft.com/office/drawing/2014/main" id="{2DD86064-A57B-0CD1-8EC5-87EC835E0181}"/>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err="1">
                <a:solidFill>
                  <a:srgbClr val="4472C4">
                    <a:lumMod val="50000"/>
                  </a:srgbClr>
                </a:solidFill>
              </a:rPr>
              <a:t>Th</a:t>
            </a:r>
            <a:r>
              <a:rPr lang="en-GB" sz="2400" u="sng" err="1">
                <a:solidFill>
                  <a:srgbClr val="4472C4">
                    <a:lumMod val="50000"/>
                  </a:srgbClr>
                </a:solidFill>
              </a:rPr>
              <a:t>ron</a:t>
            </a:r>
            <a:endParaRPr lang="en-GB" sz="2400" u="sng">
              <a:solidFill>
                <a:srgbClr val="4472C4">
                  <a:lumMod val="50000"/>
                </a:srgbClr>
              </a:solidFill>
            </a:endParaRPr>
          </a:p>
        </p:txBody>
      </p:sp>
      <p:sp>
        <p:nvSpPr>
          <p:cNvPr id="8" name="Rectangle: Rounded Corners 7">
            <a:hlinkClick r:id="" action="ppaction://noaction">
              <a:snd r:embed="rId10" name="T3_W8_4.6.wav"/>
            </a:hlinkClick>
            <a:extLst>
              <a:ext uri="{FF2B5EF4-FFF2-40B4-BE49-F238E27FC236}">
                <a16:creationId xmlns:a16="http://schemas.microsoft.com/office/drawing/2014/main" id="{E55B0BBF-8AC0-5395-D869-F2F392D5D53E}"/>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Disco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9" name="Rectangle: Rounded Corners 8">
            <a:hlinkClick r:id="" action="ppaction://noaction">
              <a:snd r:embed="rId11" name="T3_W8_4.2.wav"/>
            </a:hlinkClick>
            <a:extLst>
              <a:ext uri="{FF2B5EF4-FFF2-40B4-BE49-F238E27FC236}">
                <a16:creationId xmlns:a16="http://schemas.microsoft.com/office/drawing/2014/main" id="{C0EB86E4-99B6-6129-6B8A-3580890EF17A}"/>
              </a:ext>
            </a:extLst>
          </p:cNvPr>
          <p:cNvSpPr/>
          <p:nvPr/>
        </p:nvSpPr>
        <p:spPr>
          <a:xfrm rot="253475">
            <a:off x="946301" y="288617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Me</a:t>
            </a:r>
            <a:r>
              <a:rPr lang="en-GB" sz="2400" b="1" u="sng" err="1">
                <a:solidFill>
                  <a:srgbClr val="4472C4">
                    <a:lumMod val="50000"/>
                  </a:srgbClr>
                </a:solidFill>
              </a:rPr>
              <a:t>th</a:t>
            </a:r>
            <a:r>
              <a:rPr lang="en-GB" sz="2400" u="sng" err="1">
                <a:solidFill>
                  <a:srgbClr val="4472C4">
                    <a:lumMod val="50000"/>
                  </a:srgbClr>
                </a:solidFill>
              </a:rPr>
              <a:t>o</a:t>
            </a:r>
            <a:r>
              <a:rPr lang="en-GB" sz="2400" err="1">
                <a:solidFill>
                  <a:srgbClr val="4472C4">
                    <a:lumMod val="50000"/>
                  </a:srgbClr>
                </a:solidFill>
              </a:rPr>
              <a:t>de</a:t>
            </a:r>
            <a:endParaRPr lang="en-GB" sz="2400">
              <a:solidFill>
                <a:srgbClr val="4472C4">
                  <a:lumMod val="50000"/>
                </a:srgbClr>
              </a:solidFill>
            </a:endParaRPr>
          </a:p>
        </p:txBody>
      </p:sp>
      <p:sp>
        <p:nvSpPr>
          <p:cNvPr id="11" name="Rectangle: Rounded Corners 10">
            <a:hlinkClick r:id="" action="ppaction://noaction">
              <a:snd r:embed="rId12" name="T3_W8_4.3.wav"/>
            </a:hlinkClick>
            <a:extLst>
              <a:ext uri="{FF2B5EF4-FFF2-40B4-BE49-F238E27FC236}">
                <a16:creationId xmlns:a16="http://schemas.microsoft.com/office/drawing/2014/main" id="{09C6BEDE-E540-F0EB-2CB0-3014A1D477AF}"/>
              </a:ext>
            </a:extLst>
          </p:cNvPr>
          <p:cNvSpPr/>
          <p:nvPr/>
        </p:nvSpPr>
        <p:spPr>
          <a:xfrm rot="21334489">
            <a:off x="4505136" y="2870320"/>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Ma</a:t>
            </a:r>
            <a:r>
              <a:rPr lang="en-GB" sz="2400" u="sng">
                <a:solidFill>
                  <a:srgbClr val="4472C4">
                    <a:lumMod val="50000"/>
                  </a:srgbClr>
                </a:solidFill>
              </a:rPr>
              <a:t>t</a:t>
            </a:r>
            <a:r>
              <a:rPr lang="en-GB" sz="2400" b="1" u="sng">
                <a:solidFill>
                  <a:srgbClr val="4472C4">
                    <a:lumMod val="50000"/>
                  </a:srgbClr>
                </a:solidFill>
              </a:rPr>
              <a:t>th</a:t>
            </a:r>
            <a:r>
              <a:rPr lang="en-GB" sz="2400" u="sng">
                <a:solidFill>
                  <a:srgbClr val="4472C4">
                    <a:lumMod val="50000"/>
                  </a:srgbClr>
                </a:solidFill>
              </a:rPr>
              <a:t>i</a:t>
            </a:r>
            <a:r>
              <a:rPr lang="en-GB" sz="2400">
                <a:solidFill>
                  <a:srgbClr val="4472C4">
                    <a:lumMod val="50000"/>
                  </a:srgbClr>
                </a:solidFill>
              </a:rPr>
              <a:t>as</a:t>
            </a:r>
          </a:p>
        </p:txBody>
      </p:sp>
      <p:sp>
        <p:nvSpPr>
          <p:cNvPr id="13" name="Rectangle: Rounded Corners 12">
            <a:hlinkClick r:id="" action="ppaction://noaction">
              <a:snd r:embed="rId13" name="T3_W8_4.8.wav"/>
            </a:hlinkClick>
            <a:extLst>
              <a:ext uri="{FF2B5EF4-FFF2-40B4-BE49-F238E27FC236}">
                <a16:creationId xmlns:a16="http://schemas.microsoft.com/office/drawing/2014/main" id="{56057F03-432A-6C21-9A1F-1332D622197F}"/>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Ka</a:t>
            </a:r>
            <a:r>
              <a:rPr lang="en-GB" sz="2400" b="1">
                <a:solidFill>
                  <a:srgbClr val="4472C4">
                    <a:lumMod val="50000"/>
                  </a:srgbClr>
                </a:solidFill>
              </a:rPr>
              <a:t>th</a:t>
            </a:r>
            <a:r>
              <a:rPr lang="en-GB" sz="2400">
                <a:solidFill>
                  <a:srgbClr val="4472C4">
                    <a:lumMod val="50000"/>
                  </a:srgbClr>
                </a:solidFill>
              </a:rPr>
              <a:t>ar</a:t>
            </a:r>
            <a:r>
              <a:rPr lang="en-GB" sz="2400" u="sng">
                <a:solidFill>
                  <a:srgbClr val="4472C4">
                    <a:lumMod val="50000"/>
                  </a:srgbClr>
                </a:solidFill>
              </a:rPr>
              <a:t>i</a:t>
            </a:r>
            <a:r>
              <a:rPr lang="en-GB" sz="2400">
                <a:solidFill>
                  <a:srgbClr val="4472C4">
                    <a:lumMod val="50000"/>
                  </a:srgbClr>
                </a:solidFill>
              </a:rPr>
              <a:t>na</a:t>
            </a:r>
          </a:p>
        </p:txBody>
      </p:sp>
      <p:sp>
        <p:nvSpPr>
          <p:cNvPr id="14" name="Rectangle: Rounded Corners 13">
            <a:hlinkClick r:id="" action="ppaction://noaction">
              <a:snd r:embed="rId14" name="T3_W8_4.10.wav"/>
            </a:hlinkClick>
            <a:extLst>
              <a:ext uri="{FF2B5EF4-FFF2-40B4-BE49-F238E27FC236}">
                <a16:creationId xmlns:a16="http://schemas.microsoft.com/office/drawing/2014/main" id="{07282534-E8DD-5CB8-809A-D6D8BE0560EC}"/>
              </a:ext>
            </a:extLst>
          </p:cNvPr>
          <p:cNvSpPr/>
          <p:nvPr/>
        </p:nvSpPr>
        <p:spPr>
          <a:xfrm rot="21293912">
            <a:off x="5212124" y="6067044"/>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err="1">
                <a:solidFill>
                  <a:srgbClr val="4472C4">
                    <a:lumMod val="50000"/>
                  </a:srgbClr>
                </a:solidFill>
              </a:rPr>
              <a:t>Th</a:t>
            </a:r>
            <a:r>
              <a:rPr lang="en-GB" sz="2400" err="1">
                <a:solidFill>
                  <a:srgbClr val="4472C4">
                    <a:lumMod val="50000"/>
                  </a:srgbClr>
                </a:solidFill>
              </a:rPr>
              <a:t>era</a:t>
            </a:r>
            <a:r>
              <a:rPr lang="en-GB" sz="2400" u="sng" err="1">
                <a:solidFill>
                  <a:srgbClr val="4472C4">
                    <a:lumMod val="50000"/>
                  </a:srgbClr>
                </a:solidFill>
              </a:rPr>
              <a:t>pie</a:t>
            </a:r>
            <a:endParaRPr lang="en-GB" sz="2400" u="sng">
              <a:solidFill>
                <a:srgbClr val="4472C4">
                  <a:lumMod val="50000"/>
                </a:srgbClr>
              </a:solidFill>
            </a:endParaRPr>
          </a:p>
        </p:txBody>
      </p:sp>
      <p:sp>
        <p:nvSpPr>
          <p:cNvPr id="44" name="Rectangle: Rounded Corners 43">
            <a:hlinkClick r:id="" action="ppaction://noaction">
              <a:snd r:embed="rId15" name="T3_W8_4.9.wav"/>
            </a:hlinkClick>
            <a:extLst>
              <a:ext uri="{FF2B5EF4-FFF2-40B4-BE49-F238E27FC236}">
                <a16:creationId xmlns:a16="http://schemas.microsoft.com/office/drawing/2014/main" id="{2DF769E0-6E6D-980E-F063-A1EEFBA7AC5F}"/>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Biblio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45" name="Rectangle: Rounded Corners 44">
            <a:hlinkClick r:id="" action="ppaction://noaction">
              <a:snd r:embed="rId16" name="T3_W8_4.11.wav"/>
            </a:hlinkClick>
            <a:extLst>
              <a:ext uri="{FF2B5EF4-FFF2-40B4-BE49-F238E27FC236}">
                <a16:creationId xmlns:a16="http://schemas.microsoft.com/office/drawing/2014/main" id="{099BCD8C-E226-D3A9-20DD-2BD9DB1E8CC4}"/>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Ma</a:t>
            </a:r>
            <a:r>
              <a:rPr lang="en-GB" sz="2400" b="1" err="1">
                <a:solidFill>
                  <a:srgbClr val="4472C4">
                    <a:lumMod val="50000"/>
                  </a:srgbClr>
                </a:solidFill>
              </a:rPr>
              <a:t>th</a:t>
            </a:r>
            <a:r>
              <a:rPr lang="en-GB" sz="2400" err="1">
                <a:solidFill>
                  <a:srgbClr val="4472C4">
                    <a:lumMod val="50000"/>
                  </a:srgbClr>
                </a:solidFill>
              </a:rPr>
              <a:t>ema</a:t>
            </a:r>
            <a:r>
              <a:rPr lang="en-GB" sz="2400" u="sng" err="1">
                <a:solidFill>
                  <a:srgbClr val="4472C4">
                    <a:lumMod val="50000"/>
                  </a:srgbClr>
                </a:solidFill>
              </a:rPr>
              <a:t>tik</a:t>
            </a:r>
            <a:endParaRPr lang="en-GB" sz="2400" u="sng">
              <a:solidFill>
                <a:srgbClr val="4472C4">
                  <a:lumMod val="50000"/>
                </a:srgbClr>
              </a:solidFill>
            </a:endParaRPr>
          </a:p>
        </p:txBody>
      </p:sp>
      <p:sp>
        <p:nvSpPr>
          <p:cNvPr id="46" name="Rectangle: Rounded Corners 45">
            <a:hlinkClick r:id="" action="ppaction://noaction">
              <a:snd r:embed="rId17" name="T3_W8_4.7.wav"/>
            </a:hlinkClick>
            <a:extLst>
              <a:ext uri="{FF2B5EF4-FFF2-40B4-BE49-F238E27FC236}">
                <a16:creationId xmlns:a16="http://schemas.microsoft.com/office/drawing/2014/main" id="{CE7C17D7-31A0-8687-EFC9-8CFBE2A9ECE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4472C4">
                    <a:lumMod val="50000"/>
                  </a:srgbClr>
                </a:solidFill>
              </a:rPr>
              <a:t>Th</a:t>
            </a:r>
            <a:r>
              <a:rPr lang="en-GB" sz="2400">
                <a:solidFill>
                  <a:srgbClr val="4472C4">
                    <a:lumMod val="50000"/>
                  </a:srgbClr>
                </a:solidFill>
              </a:rPr>
              <a:t>ermo</a:t>
            </a:r>
            <a:r>
              <a:rPr lang="en-GB" sz="2400" u="sng">
                <a:solidFill>
                  <a:srgbClr val="4472C4">
                    <a:lumMod val="50000"/>
                  </a:srgbClr>
                </a:solidFill>
              </a:rPr>
              <a:t>me</a:t>
            </a:r>
            <a:r>
              <a:rPr lang="en-GB" sz="2400">
                <a:solidFill>
                  <a:srgbClr val="4472C4">
                    <a:lumMod val="50000"/>
                  </a:srgbClr>
                </a:solidFill>
              </a:rPr>
              <a:t>ter</a:t>
            </a:r>
          </a:p>
        </p:txBody>
      </p:sp>
      <p:pic>
        <p:nvPicPr>
          <p:cNvPr id="48" name="Picture 6" descr="Runner, Run, Running, Woman Runner, Athlete, Sport">
            <a:extLst>
              <a:ext uri="{FF2B5EF4-FFF2-40B4-BE49-F238E27FC236}">
                <a16:creationId xmlns:a16="http://schemas.microsoft.com/office/drawing/2014/main" id="{297CD15C-4714-1B0F-D0E4-6310A252AA3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6DD1DE78-B6E1-215E-B220-12380E7FF04A}"/>
              </a:ext>
            </a:extLst>
          </p:cNvPr>
          <p:cNvPicPr>
            <a:picLocks noChangeAspect="1"/>
          </p:cNvPicPr>
          <p:nvPr/>
        </p:nvPicPr>
        <p:blipFill>
          <a:blip r:embed="rId19"/>
          <a:stretch>
            <a:fillRect/>
          </a:stretch>
        </p:blipFill>
        <p:spPr>
          <a:xfrm rot="264558" flipH="1">
            <a:off x="9266901" y="1672109"/>
            <a:ext cx="873536" cy="1068430"/>
          </a:xfrm>
          <a:prstGeom prst="rect">
            <a:avLst/>
          </a:prstGeom>
        </p:spPr>
      </p:pic>
      <p:pic>
        <p:nvPicPr>
          <p:cNvPr id="50" name="Picture 14" descr="Happy Boy Cartoon Clip Art">
            <a:extLst>
              <a:ext uri="{FF2B5EF4-FFF2-40B4-BE49-F238E27FC236}">
                <a16:creationId xmlns:a16="http://schemas.microsoft.com/office/drawing/2014/main" id="{AD55E60B-85D5-BB1E-AB27-42EC7B059F8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1140938">
            <a:off x="4832975" y="1982451"/>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Smiling Girl Face Clip Art">
            <a:extLst>
              <a:ext uri="{FF2B5EF4-FFF2-40B4-BE49-F238E27FC236}">
                <a16:creationId xmlns:a16="http://schemas.microsoft.com/office/drawing/2014/main" id="{16EAB3B0-2C36-4011-ED07-308091DDADA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454700">
            <a:off x="848734" y="5323153"/>
            <a:ext cx="732880" cy="8622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Cold, Cool, Hot, Icon, Measure, Measurement, Symbol">
            <a:extLst>
              <a:ext uri="{FF2B5EF4-FFF2-40B4-BE49-F238E27FC236}">
                <a16:creationId xmlns:a16="http://schemas.microsoft.com/office/drawing/2014/main" id="{A7BDA3AE-3F73-21E8-FB6D-F80A0974F4D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21319400">
            <a:off x="7555690" y="3153751"/>
            <a:ext cx="503528" cy="100705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8" descr="Disco Ball Clip Art">
            <a:extLst>
              <a:ext uri="{FF2B5EF4-FFF2-40B4-BE49-F238E27FC236}">
                <a16:creationId xmlns:a16="http://schemas.microsoft.com/office/drawing/2014/main" id="{30DF6D3C-7297-B314-7F72-88A5D3A67C8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151644">
            <a:off x="3341762" y="3182639"/>
            <a:ext cx="916492" cy="916492"/>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Books on shelf with solid fill">
            <a:extLst>
              <a:ext uri="{FF2B5EF4-FFF2-40B4-BE49-F238E27FC236}">
                <a16:creationId xmlns:a16="http://schemas.microsoft.com/office/drawing/2014/main" id="{C626E60C-72CF-6B24-5625-E84126425F5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952691" y="4957997"/>
            <a:ext cx="1170052" cy="1170052"/>
          </a:xfrm>
          <a:prstGeom prst="rect">
            <a:avLst/>
          </a:prstGeom>
        </p:spPr>
      </p:pic>
      <p:pic>
        <p:nvPicPr>
          <p:cNvPr id="83" name="Picture 2" descr="Free Math Mathematics vector and picture">
            <a:extLst>
              <a:ext uri="{FF2B5EF4-FFF2-40B4-BE49-F238E27FC236}">
                <a16:creationId xmlns:a16="http://schemas.microsoft.com/office/drawing/2014/main" id="{A07D48E6-56E6-675F-AF09-9240132F215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547880">
            <a:off x="9349052" y="4698118"/>
            <a:ext cx="1020964" cy="10209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Back Exercises Exercise vector and picture">
            <a:extLst>
              <a:ext uri="{FF2B5EF4-FFF2-40B4-BE49-F238E27FC236}">
                <a16:creationId xmlns:a16="http://schemas.microsoft.com/office/drawing/2014/main" id="{EABE50B3-C053-15F1-900B-B120CD34FD67}"/>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532" t="24455" r="39983" b="20098"/>
          <a:stretch/>
        </p:blipFill>
        <p:spPr bwMode="auto">
          <a:xfrm rot="21087528">
            <a:off x="4857744" y="4709586"/>
            <a:ext cx="1899647" cy="11480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Recursion Icon Iteration Icon vector and picture">
            <a:extLst>
              <a:ext uri="{FF2B5EF4-FFF2-40B4-BE49-F238E27FC236}">
                <a16:creationId xmlns:a16="http://schemas.microsoft.com/office/drawing/2014/main" id="{4691483B-08E4-A545-1669-8BEF3C941A9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334353">
            <a:off x="1455666" y="1872609"/>
            <a:ext cx="927477" cy="92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3"/>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45000"/>
                                        <p:tgtEl>
                                          <p:spTgt spid="37"/>
                                        </p:tgtEl>
                                        <p:attrNameLst>
                                          <p:attrName>ppt_y</p:attrName>
                                        </p:attrNameLst>
                                      </p:cBhvr>
                                      <p:tavLst>
                                        <p:tav tm="0">
                                          <p:val>
                                            <p:strVal val="#ppt_y"/>
                                          </p:val>
                                        </p:tav>
                                        <p:tav tm="100000">
                                          <p:val>
                                            <p:strVal val="#ppt_y+#ppt_h*1.125000"/>
                                          </p:val>
                                        </p:tav>
                                      </p:tavLst>
                                    </p:anim>
                                    <p:animEffect transition="out" filter="wipe(down)">
                                      <p:cBhvr>
                                        <p:cTn id="12" dur="45000"/>
                                        <p:tgtEl>
                                          <p:spTgt spid="37"/>
                                        </p:tgtEl>
                                      </p:cBhvr>
                                    </p:animEffect>
                                    <p:set>
                                      <p:cBhvr>
                                        <p:cTn id="13" dur="1" fill="hold">
                                          <p:stCondLst>
                                            <p:cond delay="4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6" grpId="0"/>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3" name="T3_W8_2.1.wav"/>
            </a:hlinkClick>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a:solidFill>
                  <a:srgbClr val="002060"/>
                </a:solidFill>
              </a:rPr>
              <a:t>[</a:t>
            </a:r>
            <a:r>
              <a:rPr lang="en-GB" sz="2800" b="1" err="1">
                <a:solidFill>
                  <a:srgbClr val="002060"/>
                </a:solidFill>
              </a:rPr>
              <a:t>th</a:t>
            </a:r>
            <a:r>
              <a:rPr lang="en-GB" sz="2800" b="1">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289" y="0"/>
            <a:ext cx="914400" cy="914400"/>
          </a:xfrm>
          <a:prstGeom prst="rect">
            <a:avLst/>
          </a:prstGeom>
        </p:spPr>
      </p:pic>
      <p:sp>
        <p:nvSpPr>
          <p:cNvPr id="4" name="Google Shape;387;p19">
            <a:extLst>
              <a:ext uri="{FF2B5EF4-FFF2-40B4-BE49-F238E27FC236}">
                <a16:creationId xmlns:a16="http://schemas.microsoft.com/office/drawing/2014/main" id="{1641EF31-FBCB-FAF4-A6D6-DC70FE379E65}"/>
              </a:ext>
            </a:extLst>
          </p:cNvPr>
          <p:cNvSpPr/>
          <p:nvPr/>
        </p:nvSpPr>
        <p:spPr>
          <a:xfrm>
            <a:off x="10889635" y="2365465"/>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 name="Google Shape;388;p19">
            <a:extLst>
              <a:ext uri="{FF2B5EF4-FFF2-40B4-BE49-F238E27FC236}">
                <a16:creationId xmlns:a16="http://schemas.microsoft.com/office/drawing/2014/main" id="{265CF24B-E6AA-2E11-46BE-23C375336E45}"/>
              </a:ext>
            </a:extLst>
          </p:cNvPr>
          <p:cNvSpPr/>
          <p:nvPr/>
        </p:nvSpPr>
        <p:spPr>
          <a:xfrm>
            <a:off x="10888936" y="2373195"/>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5" name="Google Shape;389;p19">
            <a:extLst>
              <a:ext uri="{FF2B5EF4-FFF2-40B4-BE49-F238E27FC236}">
                <a16:creationId xmlns:a16="http://schemas.microsoft.com/office/drawing/2014/main" id="{D0AAD1EC-A6F0-35D7-9152-FDF7498AE1E3}"/>
              </a:ext>
            </a:extLst>
          </p:cNvPr>
          <p:cNvCxnSpPr>
            <a:cxnSpLocks/>
          </p:cNvCxnSpPr>
          <p:nvPr/>
        </p:nvCxnSpPr>
        <p:spPr>
          <a:xfrm>
            <a:off x="11550398" y="2373195"/>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17" name="Google Shape;390;p19">
            <a:extLst>
              <a:ext uri="{FF2B5EF4-FFF2-40B4-BE49-F238E27FC236}">
                <a16:creationId xmlns:a16="http://schemas.microsoft.com/office/drawing/2014/main" id="{F58FE5CD-8907-6FD7-15B1-9047EFD57668}"/>
              </a:ext>
            </a:extLst>
          </p:cNvPr>
          <p:cNvCxnSpPr>
            <a:cxnSpLocks/>
          </p:cNvCxnSpPr>
          <p:nvPr/>
        </p:nvCxnSpPr>
        <p:spPr>
          <a:xfrm>
            <a:off x="11534144" y="238769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1;p19">
            <a:extLst>
              <a:ext uri="{FF2B5EF4-FFF2-40B4-BE49-F238E27FC236}">
                <a16:creationId xmlns:a16="http://schemas.microsoft.com/office/drawing/2014/main" id="{6077A49A-2C86-786E-3C48-44B60B762F58}"/>
              </a:ext>
            </a:extLst>
          </p:cNvPr>
          <p:cNvCxnSpPr>
            <a:cxnSpLocks/>
          </p:cNvCxnSpPr>
          <p:nvPr/>
        </p:nvCxnSpPr>
        <p:spPr>
          <a:xfrm>
            <a:off x="11573008" y="5364908"/>
            <a:ext cx="216791" cy="0"/>
          </a:xfrm>
          <a:prstGeom prst="straightConnector1">
            <a:avLst/>
          </a:prstGeom>
          <a:noFill/>
          <a:ln w="28575" cap="flat" cmpd="sng">
            <a:solidFill>
              <a:srgbClr val="1E4E79"/>
            </a:solidFill>
            <a:prstDash val="solid"/>
            <a:round/>
            <a:headEnd type="none" w="med" len="med"/>
            <a:tailEnd type="none" w="med" len="med"/>
          </a:ln>
        </p:spPr>
      </p:cxnSp>
      <p:sp>
        <p:nvSpPr>
          <p:cNvPr id="19" name="Google Shape;393;p19">
            <a:extLst>
              <a:ext uri="{FF2B5EF4-FFF2-40B4-BE49-F238E27FC236}">
                <a16:creationId xmlns:a16="http://schemas.microsoft.com/office/drawing/2014/main" id="{FDD828B8-820A-2B73-EF4B-5F28DED77700}"/>
              </a:ext>
            </a:extLst>
          </p:cNvPr>
          <p:cNvSpPr txBox="1"/>
          <p:nvPr/>
        </p:nvSpPr>
        <p:spPr>
          <a:xfrm>
            <a:off x="11767189" y="2156251"/>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94;p19">
            <a:extLst>
              <a:ext uri="{FF2B5EF4-FFF2-40B4-BE49-F238E27FC236}">
                <a16:creationId xmlns:a16="http://schemas.microsoft.com/office/drawing/2014/main" id="{CE0D324E-C046-AB2B-B6DD-5B8C44281E05}"/>
              </a:ext>
            </a:extLst>
          </p:cNvPr>
          <p:cNvSpPr txBox="1"/>
          <p:nvPr/>
        </p:nvSpPr>
        <p:spPr>
          <a:xfrm>
            <a:off x="11655972" y="495863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5;p19">
            <a:extLst>
              <a:ext uri="{FF2B5EF4-FFF2-40B4-BE49-F238E27FC236}">
                <a16:creationId xmlns:a16="http://schemas.microsoft.com/office/drawing/2014/main" id="{90FB75ED-A4BE-CC0A-C223-7F1FB061D6AB}"/>
              </a:ext>
            </a:extLst>
          </p:cNvPr>
          <p:cNvSpPr/>
          <p:nvPr/>
        </p:nvSpPr>
        <p:spPr>
          <a:xfrm>
            <a:off x="10746685" y="559532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10;p19">
            <a:extLst>
              <a:ext uri="{FF2B5EF4-FFF2-40B4-BE49-F238E27FC236}">
                <a16:creationId xmlns:a16="http://schemas.microsoft.com/office/drawing/2014/main" id="{FB57FEC6-EF6B-8A19-1130-A85304242C9B}"/>
              </a:ext>
            </a:extLst>
          </p:cNvPr>
          <p:cNvSpPr txBox="1"/>
          <p:nvPr/>
        </p:nvSpPr>
        <p:spPr>
          <a:xfrm>
            <a:off x="11634852" y="3013691"/>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38" name="CustomShape 7">
            <a:extLst>
              <a:ext uri="{FF2B5EF4-FFF2-40B4-BE49-F238E27FC236}">
                <a16:creationId xmlns:a16="http://schemas.microsoft.com/office/drawing/2014/main" id="{45903510-8373-4008-B4D1-F9E2BA09A2AE}"/>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300">
                <a:solidFill>
                  <a:srgbClr val="4472C4">
                    <a:lumMod val="50000"/>
                  </a:srgbClr>
                </a:solidFill>
              </a:rPr>
              <a:t>All German words containing [</a:t>
            </a:r>
            <a:r>
              <a:rPr lang="en-GB" sz="2300" b="1" err="1">
                <a:solidFill>
                  <a:srgbClr val="4472C4">
                    <a:lumMod val="50000"/>
                  </a:srgbClr>
                </a:solidFill>
              </a:rPr>
              <a:t>th</a:t>
            </a:r>
            <a:r>
              <a:rPr lang="en-GB" sz="2300">
                <a:solidFill>
                  <a:srgbClr val="4472C4">
                    <a:lumMod val="50000"/>
                  </a:srgbClr>
                </a:solidFill>
              </a:rPr>
              <a:t>]come from other languages.</a:t>
            </a:r>
          </a:p>
          <a:p>
            <a:pPr lvl="0">
              <a:defRPr/>
            </a:pPr>
            <a:r>
              <a:rPr lang="en-GB" sz="2300">
                <a:solidFill>
                  <a:srgbClr val="4472C4">
                    <a:lumMod val="50000"/>
                  </a:srgbClr>
                </a:solidFill>
              </a:rPr>
              <a:t>You will recognise a lot of the words from English. </a:t>
            </a:r>
            <a:br>
              <a:rPr lang="en-GB" sz="2300">
                <a:solidFill>
                  <a:srgbClr val="4472C4">
                    <a:lumMod val="50000"/>
                  </a:srgbClr>
                </a:solidFill>
              </a:rPr>
            </a:br>
            <a:r>
              <a:rPr lang="en-GB" sz="2300">
                <a:solidFill>
                  <a:srgbClr val="4472C4">
                    <a:lumMod val="50000"/>
                  </a:srgbClr>
                </a:solidFill>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BAD55173-F6B1-4E5B-9325-7AA62B1FA35E}"/>
              </a:ext>
            </a:extLst>
          </p:cNvPr>
          <p:cNvSpPr/>
          <p:nvPr/>
        </p:nvSpPr>
        <p:spPr>
          <a:xfrm rot="225727">
            <a:off x="712446" y="4564696"/>
            <a:ext cx="138409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A</a:t>
            </a:r>
            <a:r>
              <a:rPr lang="en-GB" sz="2400" b="1" err="1">
                <a:solidFill>
                  <a:srgbClr val="4472C4">
                    <a:lumMod val="50000"/>
                  </a:srgbClr>
                </a:solidFill>
              </a:rPr>
              <a:t>th</a:t>
            </a:r>
            <a:r>
              <a:rPr lang="en-GB" sz="2400" u="sng" err="1">
                <a:solidFill>
                  <a:srgbClr val="4472C4">
                    <a:lumMod val="50000"/>
                  </a:srgbClr>
                </a:solidFill>
              </a:rPr>
              <a:t>let</a:t>
            </a:r>
            <a:endParaRPr lang="en-GB" sz="2400" u="sng">
              <a:solidFill>
                <a:srgbClr val="4472C4">
                  <a:lumMod val="50000"/>
                </a:srgbClr>
              </a:solidFill>
            </a:endParaRPr>
          </a:p>
        </p:txBody>
      </p:sp>
      <p:sp>
        <p:nvSpPr>
          <p:cNvPr id="40" name="Rectangle: Rounded Corners 39">
            <a:extLst>
              <a:ext uri="{FF2B5EF4-FFF2-40B4-BE49-F238E27FC236}">
                <a16:creationId xmlns:a16="http://schemas.microsoft.com/office/drawing/2014/main" id="{24389EA2-FF91-4785-8061-7542DADA8D49}"/>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err="1">
                <a:solidFill>
                  <a:srgbClr val="4472C4">
                    <a:lumMod val="50000"/>
                  </a:srgbClr>
                </a:solidFill>
              </a:rPr>
              <a:t>Th</a:t>
            </a:r>
            <a:r>
              <a:rPr lang="en-GB" sz="2400" u="sng" err="1">
                <a:solidFill>
                  <a:srgbClr val="4472C4">
                    <a:lumMod val="50000"/>
                  </a:srgbClr>
                </a:solidFill>
              </a:rPr>
              <a:t>ron</a:t>
            </a:r>
            <a:endParaRPr lang="en-GB" sz="2400" u="sng">
              <a:solidFill>
                <a:srgbClr val="4472C4">
                  <a:lumMod val="50000"/>
                </a:srgbClr>
              </a:solidFill>
            </a:endParaRPr>
          </a:p>
        </p:txBody>
      </p:sp>
      <p:sp>
        <p:nvSpPr>
          <p:cNvPr id="41" name="Rectangle: Rounded Corners 40">
            <a:extLst>
              <a:ext uri="{FF2B5EF4-FFF2-40B4-BE49-F238E27FC236}">
                <a16:creationId xmlns:a16="http://schemas.microsoft.com/office/drawing/2014/main" id="{04B9D706-FD09-450D-8E0A-7F6ACDBF77F7}"/>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Disco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42" name="Rectangle: Rounded Corners 41">
            <a:extLst>
              <a:ext uri="{FF2B5EF4-FFF2-40B4-BE49-F238E27FC236}">
                <a16:creationId xmlns:a16="http://schemas.microsoft.com/office/drawing/2014/main" id="{642D7208-B8E3-422D-92ED-9D03276F8A13}"/>
              </a:ext>
            </a:extLst>
          </p:cNvPr>
          <p:cNvSpPr/>
          <p:nvPr/>
        </p:nvSpPr>
        <p:spPr>
          <a:xfrm rot="253475">
            <a:off x="946301" y="288617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Me</a:t>
            </a:r>
            <a:r>
              <a:rPr lang="en-GB" sz="2400" b="1" u="sng" err="1">
                <a:solidFill>
                  <a:srgbClr val="4472C4">
                    <a:lumMod val="50000"/>
                  </a:srgbClr>
                </a:solidFill>
              </a:rPr>
              <a:t>th</a:t>
            </a:r>
            <a:r>
              <a:rPr lang="en-GB" sz="2400" u="sng" err="1">
                <a:solidFill>
                  <a:srgbClr val="4472C4">
                    <a:lumMod val="50000"/>
                  </a:srgbClr>
                </a:solidFill>
              </a:rPr>
              <a:t>o</a:t>
            </a:r>
            <a:r>
              <a:rPr lang="en-GB" sz="2400" err="1">
                <a:solidFill>
                  <a:srgbClr val="4472C4">
                    <a:lumMod val="50000"/>
                  </a:srgbClr>
                </a:solidFill>
              </a:rPr>
              <a:t>de</a:t>
            </a:r>
            <a:endParaRPr lang="en-GB" sz="2400">
              <a:solidFill>
                <a:srgbClr val="4472C4">
                  <a:lumMod val="50000"/>
                </a:srgbClr>
              </a:solidFill>
            </a:endParaRPr>
          </a:p>
        </p:txBody>
      </p:sp>
      <p:sp>
        <p:nvSpPr>
          <p:cNvPr id="43" name="Rectangle: Rounded Corners 42">
            <a:extLst>
              <a:ext uri="{FF2B5EF4-FFF2-40B4-BE49-F238E27FC236}">
                <a16:creationId xmlns:a16="http://schemas.microsoft.com/office/drawing/2014/main" id="{53940D7F-AD86-4C3A-A51F-16B48F738EF2}"/>
              </a:ext>
            </a:extLst>
          </p:cNvPr>
          <p:cNvSpPr/>
          <p:nvPr/>
        </p:nvSpPr>
        <p:spPr>
          <a:xfrm rot="21334489">
            <a:off x="4505136" y="2870320"/>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Ma</a:t>
            </a:r>
            <a:r>
              <a:rPr lang="en-GB" sz="2400" u="sng">
                <a:solidFill>
                  <a:srgbClr val="4472C4">
                    <a:lumMod val="50000"/>
                  </a:srgbClr>
                </a:solidFill>
              </a:rPr>
              <a:t>t</a:t>
            </a:r>
            <a:r>
              <a:rPr lang="en-GB" sz="2400" b="1" u="sng">
                <a:solidFill>
                  <a:srgbClr val="4472C4">
                    <a:lumMod val="50000"/>
                  </a:srgbClr>
                </a:solidFill>
              </a:rPr>
              <a:t>th</a:t>
            </a:r>
            <a:r>
              <a:rPr lang="en-GB" sz="2400" u="sng">
                <a:solidFill>
                  <a:srgbClr val="4472C4">
                    <a:lumMod val="50000"/>
                  </a:srgbClr>
                </a:solidFill>
              </a:rPr>
              <a:t>i</a:t>
            </a:r>
            <a:r>
              <a:rPr lang="en-GB" sz="2400">
                <a:solidFill>
                  <a:srgbClr val="4472C4">
                    <a:lumMod val="50000"/>
                  </a:srgbClr>
                </a:solidFill>
              </a:rPr>
              <a:t>as</a:t>
            </a:r>
          </a:p>
        </p:txBody>
      </p:sp>
      <p:sp>
        <p:nvSpPr>
          <p:cNvPr id="47" name="Rectangle: Rounded Corners 46">
            <a:extLst>
              <a:ext uri="{FF2B5EF4-FFF2-40B4-BE49-F238E27FC236}">
                <a16:creationId xmlns:a16="http://schemas.microsoft.com/office/drawing/2014/main" id="{8A7FCEB6-F25F-4F9B-A8F0-0E720A52AA44}"/>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Ka</a:t>
            </a:r>
            <a:r>
              <a:rPr lang="en-GB" sz="2400" b="1">
                <a:solidFill>
                  <a:srgbClr val="4472C4">
                    <a:lumMod val="50000"/>
                  </a:srgbClr>
                </a:solidFill>
              </a:rPr>
              <a:t>th</a:t>
            </a:r>
            <a:r>
              <a:rPr lang="en-GB" sz="2400">
                <a:solidFill>
                  <a:srgbClr val="4472C4">
                    <a:lumMod val="50000"/>
                  </a:srgbClr>
                </a:solidFill>
              </a:rPr>
              <a:t>ar</a:t>
            </a:r>
            <a:r>
              <a:rPr lang="en-GB" sz="2400" u="sng">
                <a:solidFill>
                  <a:srgbClr val="4472C4">
                    <a:lumMod val="50000"/>
                  </a:srgbClr>
                </a:solidFill>
              </a:rPr>
              <a:t>i</a:t>
            </a:r>
            <a:r>
              <a:rPr lang="en-GB" sz="2400">
                <a:solidFill>
                  <a:srgbClr val="4472C4">
                    <a:lumMod val="50000"/>
                  </a:srgbClr>
                </a:solidFill>
              </a:rPr>
              <a:t>na</a:t>
            </a:r>
          </a:p>
        </p:txBody>
      </p:sp>
      <p:sp>
        <p:nvSpPr>
          <p:cNvPr id="54" name="Rectangle: Rounded Corners 53">
            <a:extLst>
              <a:ext uri="{FF2B5EF4-FFF2-40B4-BE49-F238E27FC236}">
                <a16:creationId xmlns:a16="http://schemas.microsoft.com/office/drawing/2014/main" id="{54B31349-9A27-4668-A909-44215C3B375A}"/>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err="1">
                <a:solidFill>
                  <a:srgbClr val="4472C4">
                    <a:lumMod val="50000"/>
                  </a:srgbClr>
                </a:solidFill>
              </a:rPr>
              <a:t>Th</a:t>
            </a:r>
            <a:r>
              <a:rPr lang="en-GB" sz="2400" err="1">
                <a:solidFill>
                  <a:srgbClr val="4472C4">
                    <a:lumMod val="50000"/>
                  </a:srgbClr>
                </a:solidFill>
              </a:rPr>
              <a:t>era</a:t>
            </a:r>
            <a:r>
              <a:rPr lang="en-GB" sz="2400" u="sng" err="1">
                <a:solidFill>
                  <a:srgbClr val="4472C4">
                    <a:lumMod val="50000"/>
                  </a:srgbClr>
                </a:solidFill>
              </a:rPr>
              <a:t>pie</a:t>
            </a:r>
            <a:endParaRPr lang="en-GB" sz="2400" u="sng">
              <a:solidFill>
                <a:srgbClr val="4472C4">
                  <a:lumMod val="50000"/>
                </a:srgbClr>
              </a:solidFill>
            </a:endParaRPr>
          </a:p>
        </p:txBody>
      </p:sp>
      <p:sp>
        <p:nvSpPr>
          <p:cNvPr id="56" name="Rectangle: Rounded Corners 55">
            <a:extLst>
              <a:ext uri="{FF2B5EF4-FFF2-40B4-BE49-F238E27FC236}">
                <a16:creationId xmlns:a16="http://schemas.microsoft.com/office/drawing/2014/main" id="{03EC2997-FB92-452F-BF3B-EEF99B0EE5AC}"/>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Biblio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57" name="Rectangle: Rounded Corners 56">
            <a:extLst>
              <a:ext uri="{FF2B5EF4-FFF2-40B4-BE49-F238E27FC236}">
                <a16:creationId xmlns:a16="http://schemas.microsoft.com/office/drawing/2014/main" id="{720293F8-4690-44DE-9261-1A41B2134B9E}"/>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Ma</a:t>
            </a:r>
            <a:r>
              <a:rPr lang="en-GB" sz="2400" b="1" err="1">
                <a:solidFill>
                  <a:srgbClr val="4472C4">
                    <a:lumMod val="50000"/>
                  </a:srgbClr>
                </a:solidFill>
              </a:rPr>
              <a:t>th</a:t>
            </a:r>
            <a:r>
              <a:rPr lang="en-GB" sz="2400" err="1">
                <a:solidFill>
                  <a:srgbClr val="4472C4">
                    <a:lumMod val="50000"/>
                  </a:srgbClr>
                </a:solidFill>
              </a:rPr>
              <a:t>ema</a:t>
            </a:r>
            <a:r>
              <a:rPr lang="en-GB" sz="2400" u="sng" err="1">
                <a:solidFill>
                  <a:srgbClr val="4472C4">
                    <a:lumMod val="50000"/>
                  </a:srgbClr>
                </a:solidFill>
              </a:rPr>
              <a:t>tik</a:t>
            </a:r>
            <a:endParaRPr lang="en-GB" sz="2400" u="sng">
              <a:solidFill>
                <a:srgbClr val="4472C4">
                  <a:lumMod val="50000"/>
                </a:srgbClr>
              </a:solidFill>
            </a:endParaRPr>
          </a:p>
        </p:txBody>
      </p:sp>
      <p:sp>
        <p:nvSpPr>
          <p:cNvPr id="58" name="Rectangle: Rounded Corners 57">
            <a:extLst>
              <a:ext uri="{FF2B5EF4-FFF2-40B4-BE49-F238E27FC236}">
                <a16:creationId xmlns:a16="http://schemas.microsoft.com/office/drawing/2014/main" id="{3A71C1F1-F385-4596-95CA-3B4D3049B2E6}"/>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4472C4">
                    <a:lumMod val="50000"/>
                  </a:srgbClr>
                </a:solidFill>
              </a:rPr>
              <a:t>Th</a:t>
            </a:r>
            <a:r>
              <a:rPr lang="en-GB" sz="2400">
                <a:solidFill>
                  <a:srgbClr val="4472C4">
                    <a:lumMod val="50000"/>
                  </a:srgbClr>
                </a:solidFill>
              </a:rPr>
              <a:t>ermo</a:t>
            </a:r>
            <a:r>
              <a:rPr lang="en-GB" sz="2400" u="sng">
                <a:solidFill>
                  <a:srgbClr val="4472C4">
                    <a:lumMod val="50000"/>
                  </a:srgbClr>
                </a:solidFill>
              </a:rPr>
              <a:t>me</a:t>
            </a:r>
            <a:r>
              <a:rPr lang="en-GB" sz="2400">
                <a:solidFill>
                  <a:srgbClr val="4472C4">
                    <a:lumMod val="50000"/>
                  </a:srgbClr>
                </a:solidFill>
              </a:rPr>
              <a:t>ter</a:t>
            </a:r>
          </a:p>
        </p:txBody>
      </p:sp>
      <p:pic>
        <p:nvPicPr>
          <p:cNvPr id="59" name="Picture 6" descr="Runner, Run, Running, Woman Runner, Athlete, Sport">
            <a:extLst>
              <a:ext uri="{FF2B5EF4-FFF2-40B4-BE49-F238E27FC236}">
                <a16:creationId xmlns:a16="http://schemas.microsoft.com/office/drawing/2014/main" id="{33754815-8BA8-4140-A058-BC9540325D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15D2A926-B949-44D7-899E-DF5145E427E6}"/>
              </a:ext>
            </a:extLst>
          </p:cNvPr>
          <p:cNvPicPr>
            <a:picLocks noChangeAspect="1"/>
          </p:cNvPicPr>
          <p:nvPr/>
        </p:nvPicPr>
        <p:blipFill>
          <a:blip r:embed="rId8"/>
          <a:stretch>
            <a:fillRect/>
          </a:stretch>
        </p:blipFill>
        <p:spPr>
          <a:xfrm rot="264558" flipH="1">
            <a:off x="9266901" y="1672109"/>
            <a:ext cx="873536" cy="1068430"/>
          </a:xfrm>
          <a:prstGeom prst="rect">
            <a:avLst/>
          </a:prstGeom>
        </p:spPr>
      </p:pic>
      <p:pic>
        <p:nvPicPr>
          <p:cNvPr id="61" name="Picture 14" descr="Happy Boy Cartoon Clip Art">
            <a:extLst>
              <a:ext uri="{FF2B5EF4-FFF2-40B4-BE49-F238E27FC236}">
                <a16:creationId xmlns:a16="http://schemas.microsoft.com/office/drawing/2014/main" id="{EB22B54D-EB96-45C7-9897-2B660DA939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40938">
            <a:off x="4832975" y="1982451"/>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descr="Smiling Girl Face Clip Art">
            <a:extLst>
              <a:ext uri="{FF2B5EF4-FFF2-40B4-BE49-F238E27FC236}">
                <a16:creationId xmlns:a16="http://schemas.microsoft.com/office/drawing/2014/main" id="{01EADEA1-0280-48FE-8D14-F87DC952CCE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54700">
            <a:off x="848734" y="5323153"/>
            <a:ext cx="732880" cy="86226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old, Cool, Hot, Icon, Measure, Measurement, Symbol">
            <a:extLst>
              <a:ext uri="{FF2B5EF4-FFF2-40B4-BE49-F238E27FC236}">
                <a16:creationId xmlns:a16="http://schemas.microsoft.com/office/drawing/2014/main" id="{7D19A605-7C90-4820-B81E-AC383DEB4B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319400">
            <a:off x="7555690" y="3153751"/>
            <a:ext cx="503528" cy="100705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Disco Ball Clip Art">
            <a:extLst>
              <a:ext uri="{FF2B5EF4-FFF2-40B4-BE49-F238E27FC236}">
                <a16:creationId xmlns:a16="http://schemas.microsoft.com/office/drawing/2014/main" id="{870CE33B-FAFE-49B2-A6D9-B8DB75314B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151644">
            <a:off x="3341762" y="3182639"/>
            <a:ext cx="916492" cy="916492"/>
          </a:xfrm>
          <a:prstGeom prst="rect">
            <a:avLst/>
          </a:prstGeom>
          <a:noFill/>
          <a:extLst>
            <a:ext uri="{909E8E84-426E-40DD-AFC4-6F175D3DCCD1}">
              <a14:hiddenFill xmlns:a14="http://schemas.microsoft.com/office/drawing/2010/main">
                <a:solidFill>
                  <a:srgbClr val="FFFFFF"/>
                </a:solidFill>
              </a14:hiddenFill>
            </a:ext>
          </a:extLst>
        </p:spPr>
      </p:pic>
      <p:pic>
        <p:nvPicPr>
          <p:cNvPr id="65" name="Graphic 64" descr="Books on shelf with solid fill">
            <a:extLst>
              <a:ext uri="{FF2B5EF4-FFF2-40B4-BE49-F238E27FC236}">
                <a16:creationId xmlns:a16="http://schemas.microsoft.com/office/drawing/2014/main" id="{376369C6-09A1-4C99-9A53-912034556CC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52691" y="4957997"/>
            <a:ext cx="1170052" cy="1170052"/>
          </a:xfrm>
          <a:prstGeom prst="rect">
            <a:avLst/>
          </a:prstGeom>
        </p:spPr>
      </p:pic>
      <p:pic>
        <p:nvPicPr>
          <p:cNvPr id="66" name="Picture 2" descr="Free Math Mathematics vector and picture">
            <a:extLst>
              <a:ext uri="{FF2B5EF4-FFF2-40B4-BE49-F238E27FC236}">
                <a16:creationId xmlns:a16="http://schemas.microsoft.com/office/drawing/2014/main" id="{490882F8-78E7-4200-AD10-F16E36F2F08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547880">
            <a:off x="9349052" y="4698118"/>
            <a:ext cx="1020964" cy="102096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Free Back Exercises Exercise vector and picture">
            <a:extLst>
              <a:ext uri="{FF2B5EF4-FFF2-40B4-BE49-F238E27FC236}">
                <a16:creationId xmlns:a16="http://schemas.microsoft.com/office/drawing/2014/main" id="{CB7B60A2-C617-4830-89F5-D88B1400098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532" t="24455" r="39983" b="20098"/>
          <a:stretch/>
        </p:blipFill>
        <p:spPr bwMode="auto">
          <a:xfrm rot="21087528">
            <a:off x="4857744" y="4709586"/>
            <a:ext cx="1899647" cy="114809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Free Recursion Icon Iteration Icon vector and picture">
            <a:extLst>
              <a:ext uri="{FF2B5EF4-FFF2-40B4-BE49-F238E27FC236}">
                <a16:creationId xmlns:a16="http://schemas.microsoft.com/office/drawing/2014/main" id="{EA5B2B94-A612-44D8-BF9A-15C3C34F9BF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34353">
            <a:off x="1455666" y="1872609"/>
            <a:ext cx="927477" cy="927477"/>
          </a:xfrm>
          <a:prstGeom prst="rect">
            <a:avLst/>
          </a:prstGeom>
          <a:noFill/>
          <a:extLst>
            <a:ext uri="{909E8E84-426E-40DD-AFC4-6F175D3DCCD1}">
              <a14:hiddenFill xmlns:a14="http://schemas.microsoft.com/office/drawing/2010/main">
                <a:solidFill>
                  <a:srgbClr val="FFFFFF"/>
                </a:solidFill>
              </a14:hiddenFill>
            </a:ext>
          </a:extLst>
        </p:spPr>
      </p:pic>
      <p:sp>
        <p:nvSpPr>
          <p:cNvPr id="69" name="Speech Bubble: Rectangle with Corners Rounded 68">
            <a:hlinkClick r:id="" action="ppaction://noaction">
              <a:snd r:embed="rId18" name="T3_W8_4.1.wav"/>
            </a:hlinkClick>
            <a:extLst>
              <a:ext uri="{FF2B5EF4-FFF2-40B4-BE49-F238E27FC236}">
                <a16:creationId xmlns:a16="http://schemas.microsoft.com/office/drawing/2014/main" id="{69CDB6BF-71A2-4DD0-90B2-F86A308AE372}"/>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j-lt"/>
              </a:rPr>
              <a:t>Wie </a:t>
            </a:r>
            <a:r>
              <a:rPr kumimoji="0" lang="en-GB" sz="2400" b="0" i="0" u="none" strike="noStrike" kern="1200" cap="none" spc="0" normalizeH="0" baseline="0" noProof="0" dirty="0" err="1">
                <a:ln>
                  <a:noFill/>
                </a:ln>
                <a:solidFill>
                  <a:prstClr val="white"/>
                </a:solidFill>
                <a:effectLst/>
                <a:uLnTx/>
                <a:uFillTx/>
                <a:latin typeface="+mj-lt"/>
              </a:rPr>
              <a:t>sagt</a:t>
            </a:r>
            <a:r>
              <a:rPr kumimoji="0" lang="en-GB" sz="2400" b="0" i="0" u="none" strike="noStrike" kern="1200" cap="none" spc="0" normalizeH="0" baseline="0" noProof="0" dirty="0">
                <a:ln>
                  <a:noFill/>
                </a:ln>
                <a:solidFill>
                  <a:prstClr val="white"/>
                </a:solidFill>
                <a:effectLst/>
                <a:uLnTx/>
                <a:uFillTx/>
                <a:latin typeface="+mj-lt"/>
              </a:rPr>
              <a:t> man das?</a:t>
            </a:r>
          </a:p>
        </p:txBody>
      </p:sp>
      <p:sp>
        <p:nvSpPr>
          <p:cNvPr id="2" name="Rectangle: Rounded Corners 1">
            <a:hlinkClick r:id="" action="ppaction://noaction">
              <a:snd r:embed="rId19" name="T3_W8_4.5.wav"/>
            </a:hlinkClick>
            <a:extLst>
              <a:ext uri="{FF2B5EF4-FFF2-40B4-BE49-F238E27FC236}">
                <a16:creationId xmlns:a16="http://schemas.microsoft.com/office/drawing/2014/main" id="{68FAE781-D7D8-8C76-4957-42BB1DA79F6D}"/>
              </a:ext>
            </a:extLst>
          </p:cNvPr>
          <p:cNvSpPr/>
          <p:nvPr/>
        </p:nvSpPr>
        <p:spPr>
          <a:xfrm rot="225727">
            <a:off x="721854" y="4561275"/>
            <a:ext cx="138409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A</a:t>
            </a:r>
            <a:r>
              <a:rPr lang="en-GB" sz="2400" b="1" err="1">
                <a:solidFill>
                  <a:srgbClr val="4472C4">
                    <a:lumMod val="50000"/>
                  </a:srgbClr>
                </a:solidFill>
              </a:rPr>
              <a:t>th</a:t>
            </a:r>
            <a:r>
              <a:rPr lang="en-GB" sz="2400" u="sng" err="1">
                <a:solidFill>
                  <a:srgbClr val="4472C4">
                    <a:lumMod val="50000"/>
                  </a:srgbClr>
                </a:solidFill>
              </a:rPr>
              <a:t>let</a:t>
            </a:r>
            <a:endParaRPr lang="en-GB" sz="2400" u="sng">
              <a:solidFill>
                <a:srgbClr val="4472C4">
                  <a:lumMod val="50000"/>
                </a:srgbClr>
              </a:solidFill>
            </a:endParaRPr>
          </a:p>
        </p:txBody>
      </p:sp>
      <p:sp>
        <p:nvSpPr>
          <p:cNvPr id="6" name="Rectangle: Rounded Corners 6">
            <a:hlinkClick r:id="" action="ppaction://noaction">
              <a:snd r:embed="rId20" name="T3_W8_4.4.wav"/>
            </a:hlinkClick>
            <a:extLst>
              <a:ext uri="{FF2B5EF4-FFF2-40B4-BE49-F238E27FC236}">
                <a16:creationId xmlns:a16="http://schemas.microsoft.com/office/drawing/2014/main" id="{732959ED-237D-2E25-BB6B-9FA9D2089BEC}"/>
              </a:ext>
            </a:extLst>
          </p:cNvPr>
          <p:cNvSpPr/>
          <p:nvPr/>
        </p:nvSpPr>
        <p:spPr>
          <a:xfrm rot="254370">
            <a:off x="8340631" y="280040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err="1">
                <a:solidFill>
                  <a:srgbClr val="4472C4">
                    <a:lumMod val="50000"/>
                  </a:srgbClr>
                </a:solidFill>
              </a:rPr>
              <a:t>Th</a:t>
            </a:r>
            <a:r>
              <a:rPr lang="en-GB" sz="2400" u="sng" err="1">
                <a:solidFill>
                  <a:srgbClr val="4472C4">
                    <a:lumMod val="50000"/>
                  </a:srgbClr>
                </a:solidFill>
              </a:rPr>
              <a:t>ron</a:t>
            </a:r>
            <a:endParaRPr lang="en-GB" sz="2400" u="sng">
              <a:solidFill>
                <a:srgbClr val="4472C4">
                  <a:lumMod val="50000"/>
                </a:srgbClr>
              </a:solidFill>
            </a:endParaRPr>
          </a:p>
        </p:txBody>
      </p:sp>
      <p:sp>
        <p:nvSpPr>
          <p:cNvPr id="7" name="Rectangle: Rounded Corners 7">
            <a:hlinkClick r:id="" action="ppaction://noaction">
              <a:snd r:embed="rId21" name="T3_W8_4.6.wav"/>
            </a:hlinkClick>
            <a:extLst>
              <a:ext uri="{FF2B5EF4-FFF2-40B4-BE49-F238E27FC236}">
                <a16:creationId xmlns:a16="http://schemas.microsoft.com/office/drawing/2014/main" id="{296BB508-99E0-5536-8F84-5C8D565CF7A4}"/>
              </a:ext>
            </a:extLst>
          </p:cNvPr>
          <p:cNvSpPr/>
          <p:nvPr/>
        </p:nvSpPr>
        <p:spPr>
          <a:xfrm rot="21212382">
            <a:off x="3136434" y="421637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Disco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8" name="Rectangle: Rounded Corners 8">
            <a:hlinkClick r:id="" action="ppaction://noaction">
              <a:snd r:embed="rId22" name="T3_W8_4.2.wav"/>
            </a:hlinkClick>
            <a:extLst>
              <a:ext uri="{FF2B5EF4-FFF2-40B4-BE49-F238E27FC236}">
                <a16:creationId xmlns:a16="http://schemas.microsoft.com/office/drawing/2014/main" id="{202CE26A-B391-9D04-E015-1CDEA63C8D9E}"/>
              </a:ext>
            </a:extLst>
          </p:cNvPr>
          <p:cNvSpPr/>
          <p:nvPr/>
        </p:nvSpPr>
        <p:spPr>
          <a:xfrm rot="253475">
            <a:off x="955709" y="288275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Me</a:t>
            </a:r>
            <a:r>
              <a:rPr lang="en-GB" sz="2400" b="1" u="sng" err="1">
                <a:solidFill>
                  <a:srgbClr val="4472C4">
                    <a:lumMod val="50000"/>
                  </a:srgbClr>
                </a:solidFill>
              </a:rPr>
              <a:t>th</a:t>
            </a:r>
            <a:r>
              <a:rPr lang="en-GB" sz="2400" u="sng" err="1">
                <a:solidFill>
                  <a:srgbClr val="4472C4">
                    <a:lumMod val="50000"/>
                  </a:srgbClr>
                </a:solidFill>
              </a:rPr>
              <a:t>o</a:t>
            </a:r>
            <a:r>
              <a:rPr lang="en-GB" sz="2400" err="1">
                <a:solidFill>
                  <a:srgbClr val="4472C4">
                    <a:lumMod val="50000"/>
                  </a:srgbClr>
                </a:solidFill>
              </a:rPr>
              <a:t>de</a:t>
            </a:r>
            <a:endParaRPr lang="en-GB" sz="2400">
              <a:solidFill>
                <a:srgbClr val="4472C4">
                  <a:lumMod val="50000"/>
                </a:srgbClr>
              </a:solidFill>
            </a:endParaRPr>
          </a:p>
        </p:txBody>
      </p:sp>
      <p:sp>
        <p:nvSpPr>
          <p:cNvPr id="9" name="Rectangle: Rounded Corners 10">
            <a:hlinkClick r:id="" action="ppaction://noaction">
              <a:snd r:embed="rId23" name="T3_W8_4.3.wav"/>
            </a:hlinkClick>
            <a:extLst>
              <a:ext uri="{FF2B5EF4-FFF2-40B4-BE49-F238E27FC236}">
                <a16:creationId xmlns:a16="http://schemas.microsoft.com/office/drawing/2014/main" id="{FB9F8222-218F-D532-1997-07473A526F1E}"/>
              </a:ext>
            </a:extLst>
          </p:cNvPr>
          <p:cNvSpPr/>
          <p:nvPr/>
        </p:nvSpPr>
        <p:spPr>
          <a:xfrm rot="21334489">
            <a:off x="4514544" y="2866899"/>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Ma</a:t>
            </a:r>
            <a:r>
              <a:rPr lang="en-GB" sz="2400" u="sng">
                <a:solidFill>
                  <a:srgbClr val="4472C4">
                    <a:lumMod val="50000"/>
                  </a:srgbClr>
                </a:solidFill>
              </a:rPr>
              <a:t>t</a:t>
            </a:r>
            <a:r>
              <a:rPr lang="en-GB" sz="2400" b="1" u="sng">
                <a:solidFill>
                  <a:srgbClr val="4472C4">
                    <a:lumMod val="50000"/>
                  </a:srgbClr>
                </a:solidFill>
              </a:rPr>
              <a:t>th</a:t>
            </a:r>
            <a:r>
              <a:rPr lang="en-GB" sz="2400" u="sng">
                <a:solidFill>
                  <a:srgbClr val="4472C4">
                    <a:lumMod val="50000"/>
                  </a:srgbClr>
                </a:solidFill>
              </a:rPr>
              <a:t>i</a:t>
            </a:r>
            <a:r>
              <a:rPr lang="en-GB" sz="2400">
                <a:solidFill>
                  <a:srgbClr val="4472C4">
                    <a:lumMod val="50000"/>
                  </a:srgbClr>
                </a:solidFill>
              </a:rPr>
              <a:t>as</a:t>
            </a:r>
          </a:p>
        </p:txBody>
      </p:sp>
      <p:sp>
        <p:nvSpPr>
          <p:cNvPr id="11" name="Rectangle: Rounded Corners 12">
            <a:hlinkClick r:id="" action="ppaction://noaction">
              <a:snd r:embed="rId24" name="T3_W8_4.8.wav"/>
            </a:hlinkClick>
            <a:extLst>
              <a:ext uri="{FF2B5EF4-FFF2-40B4-BE49-F238E27FC236}">
                <a16:creationId xmlns:a16="http://schemas.microsoft.com/office/drawing/2014/main" id="{69840EC3-237D-65C8-AC0E-9F9CADDD155B}"/>
              </a:ext>
            </a:extLst>
          </p:cNvPr>
          <p:cNvSpPr/>
          <p:nvPr/>
        </p:nvSpPr>
        <p:spPr>
          <a:xfrm rot="225712">
            <a:off x="305363" y="623299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Ka</a:t>
            </a:r>
            <a:r>
              <a:rPr lang="en-GB" sz="2400" b="1">
                <a:solidFill>
                  <a:srgbClr val="4472C4">
                    <a:lumMod val="50000"/>
                  </a:srgbClr>
                </a:solidFill>
              </a:rPr>
              <a:t>th</a:t>
            </a:r>
            <a:r>
              <a:rPr lang="en-GB" sz="2400">
                <a:solidFill>
                  <a:srgbClr val="4472C4">
                    <a:lumMod val="50000"/>
                  </a:srgbClr>
                </a:solidFill>
              </a:rPr>
              <a:t>ar</a:t>
            </a:r>
            <a:r>
              <a:rPr lang="en-GB" sz="2400" u="sng">
                <a:solidFill>
                  <a:srgbClr val="4472C4">
                    <a:lumMod val="50000"/>
                  </a:srgbClr>
                </a:solidFill>
              </a:rPr>
              <a:t>i</a:t>
            </a:r>
            <a:r>
              <a:rPr lang="en-GB" sz="2400">
                <a:solidFill>
                  <a:srgbClr val="4472C4">
                    <a:lumMod val="50000"/>
                  </a:srgbClr>
                </a:solidFill>
              </a:rPr>
              <a:t>na</a:t>
            </a:r>
          </a:p>
        </p:txBody>
      </p:sp>
      <p:sp>
        <p:nvSpPr>
          <p:cNvPr id="13" name="Rectangle: Rounded Corners 13">
            <a:hlinkClick r:id="" action="ppaction://noaction">
              <a:snd r:embed="rId25" name="T3_W8_4.10.wav"/>
            </a:hlinkClick>
            <a:extLst>
              <a:ext uri="{FF2B5EF4-FFF2-40B4-BE49-F238E27FC236}">
                <a16:creationId xmlns:a16="http://schemas.microsoft.com/office/drawing/2014/main" id="{EF1D0822-E156-2BEF-F30A-67C7DFB8ED2F}"/>
              </a:ext>
            </a:extLst>
          </p:cNvPr>
          <p:cNvSpPr/>
          <p:nvPr/>
        </p:nvSpPr>
        <p:spPr>
          <a:xfrm rot="21293912">
            <a:off x="5221532" y="6063623"/>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err="1">
                <a:solidFill>
                  <a:srgbClr val="4472C4">
                    <a:lumMod val="50000"/>
                  </a:srgbClr>
                </a:solidFill>
              </a:rPr>
              <a:t>Th</a:t>
            </a:r>
            <a:r>
              <a:rPr lang="en-GB" sz="2400" err="1">
                <a:solidFill>
                  <a:srgbClr val="4472C4">
                    <a:lumMod val="50000"/>
                  </a:srgbClr>
                </a:solidFill>
              </a:rPr>
              <a:t>era</a:t>
            </a:r>
            <a:r>
              <a:rPr lang="en-GB" sz="2400" u="sng" err="1">
                <a:solidFill>
                  <a:srgbClr val="4472C4">
                    <a:lumMod val="50000"/>
                  </a:srgbClr>
                </a:solidFill>
              </a:rPr>
              <a:t>pie</a:t>
            </a:r>
            <a:endParaRPr lang="en-GB" sz="2400" u="sng">
              <a:solidFill>
                <a:srgbClr val="4472C4">
                  <a:lumMod val="50000"/>
                </a:srgbClr>
              </a:solidFill>
            </a:endParaRPr>
          </a:p>
        </p:txBody>
      </p:sp>
      <p:sp>
        <p:nvSpPr>
          <p:cNvPr id="14" name="Rectangle: Rounded Corners 43">
            <a:hlinkClick r:id="" action="ppaction://noaction">
              <a:snd r:embed="rId26" name="T3_W8_4.9.wav"/>
            </a:hlinkClick>
            <a:extLst>
              <a:ext uri="{FF2B5EF4-FFF2-40B4-BE49-F238E27FC236}">
                <a16:creationId xmlns:a16="http://schemas.microsoft.com/office/drawing/2014/main" id="{F4BB4298-7F9E-93AC-E649-85B816BEB2B7}"/>
              </a:ext>
            </a:extLst>
          </p:cNvPr>
          <p:cNvSpPr/>
          <p:nvPr/>
        </p:nvSpPr>
        <p:spPr>
          <a:xfrm>
            <a:off x="2700716" y="6076980"/>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Biblio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16" name="Rectangle: Rounded Corners 44">
            <a:hlinkClick r:id="" action="ppaction://noaction">
              <a:snd r:embed="rId27" name="T3_W8_4.11.wav"/>
            </a:hlinkClick>
            <a:extLst>
              <a:ext uri="{FF2B5EF4-FFF2-40B4-BE49-F238E27FC236}">
                <a16:creationId xmlns:a16="http://schemas.microsoft.com/office/drawing/2014/main" id="{99203977-F36F-FF01-FD21-11312BB5030E}"/>
              </a:ext>
            </a:extLst>
          </p:cNvPr>
          <p:cNvSpPr/>
          <p:nvPr/>
        </p:nvSpPr>
        <p:spPr>
          <a:xfrm rot="526803">
            <a:off x="8595665" y="5842257"/>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Ma</a:t>
            </a:r>
            <a:r>
              <a:rPr lang="en-GB" sz="2400" b="1" err="1">
                <a:solidFill>
                  <a:srgbClr val="4472C4">
                    <a:lumMod val="50000"/>
                  </a:srgbClr>
                </a:solidFill>
              </a:rPr>
              <a:t>th</a:t>
            </a:r>
            <a:r>
              <a:rPr lang="en-GB" sz="2400" err="1">
                <a:solidFill>
                  <a:srgbClr val="4472C4">
                    <a:lumMod val="50000"/>
                  </a:srgbClr>
                </a:solidFill>
              </a:rPr>
              <a:t>ema</a:t>
            </a:r>
            <a:r>
              <a:rPr lang="en-GB" sz="2400" u="sng" err="1">
                <a:solidFill>
                  <a:srgbClr val="4472C4">
                    <a:lumMod val="50000"/>
                  </a:srgbClr>
                </a:solidFill>
              </a:rPr>
              <a:t>tik</a:t>
            </a:r>
            <a:endParaRPr lang="en-GB" sz="2400" u="sng">
              <a:solidFill>
                <a:srgbClr val="4472C4">
                  <a:lumMod val="50000"/>
                </a:srgbClr>
              </a:solidFill>
            </a:endParaRPr>
          </a:p>
        </p:txBody>
      </p:sp>
      <p:sp>
        <p:nvSpPr>
          <p:cNvPr id="23" name="Rectangle: Rounded Corners 45">
            <a:hlinkClick r:id="" action="ppaction://noaction">
              <a:snd r:embed="rId28" name="T3_W8_4.7.wav"/>
            </a:hlinkClick>
            <a:extLst>
              <a:ext uri="{FF2B5EF4-FFF2-40B4-BE49-F238E27FC236}">
                <a16:creationId xmlns:a16="http://schemas.microsoft.com/office/drawing/2014/main" id="{A965D439-958C-9CCB-13F3-78B867A102BA}"/>
              </a:ext>
            </a:extLst>
          </p:cNvPr>
          <p:cNvSpPr/>
          <p:nvPr/>
        </p:nvSpPr>
        <p:spPr>
          <a:xfrm rot="21289588">
            <a:off x="6859574" y="4338315"/>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4472C4">
                    <a:lumMod val="50000"/>
                  </a:srgbClr>
                </a:solidFill>
              </a:rPr>
              <a:t>Th</a:t>
            </a:r>
            <a:r>
              <a:rPr lang="en-GB" sz="2400">
                <a:solidFill>
                  <a:srgbClr val="4472C4">
                    <a:lumMod val="50000"/>
                  </a:srgbClr>
                </a:solidFill>
              </a:rPr>
              <a:t>ermo</a:t>
            </a:r>
            <a:r>
              <a:rPr lang="en-GB" sz="2400" u="sng">
                <a:solidFill>
                  <a:srgbClr val="4472C4">
                    <a:lumMod val="50000"/>
                  </a:srgbClr>
                </a:solidFill>
              </a:rPr>
              <a:t>me</a:t>
            </a:r>
            <a:r>
              <a:rPr lang="en-GB" sz="2400">
                <a:solidFill>
                  <a:srgbClr val="4472C4">
                    <a:lumMod val="50000"/>
                  </a:srgbClr>
                </a:solidFill>
              </a:rPr>
              <a:t>ter</a:t>
            </a:r>
          </a:p>
        </p:txBody>
      </p:sp>
    </p:spTree>
    <p:extLst>
      <p:ext uri="{BB962C8B-B14F-4D97-AF65-F5344CB8AC3E}">
        <p14:creationId xmlns:p14="http://schemas.microsoft.com/office/powerpoint/2010/main" val="3912886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0"/>
                                        </p:tgtEl>
                                        <p:attrNameLst>
                                          <p:attrName>ppt_y</p:attrName>
                                        </p:attrNameLst>
                                      </p:cBhvr>
                                      <p:tavLst>
                                        <p:tav tm="0">
                                          <p:val>
                                            <p:strVal val="#ppt_y"/>
                                          </p:val>
                                        </p:tav>
                                        <p:tav tm="100000">
                                          <p:val>
                                            <p:strVal val="#ppt_y+#ppt_h*1.125000"/>
                                          </p:val>
                                        </p:tav>
                                      </p:tavLst>
                                    </p:anim>
                                    <p:animEffect transition="out" filter="wipe(down)">
                                      <p:cBhvr>
                                        <p:cTn id="7" dur="30000"/>
                                        <p:tgtEl>
                                          <p:spTgt spid="10"/>
                                        </p:tgtEl>
                                      </p:cBhvr>
                                    </p:animEffect>
                                    <p:set>
                                      <p:cBhvr>
                                        <p:cTn id="8" dur="1" fill="hold">
                                          <p:stCondLst>
                                            <p:cond delay="29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3" name="T3_W8_2.1.wav"/>
            </a:hlinkClick>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a:solidFill>
                  <a:srgbClr val="002060"/>
                </a:solidFill>
              </a:rPr>
              <a:t>[</a:t>
            </a:r>
            <a:r>
              <a:rPr lang="en-GB" sz="2800" b="1" err="1">
                <a:solidFill>
                  <a:srgbClr val="002060"/>
                </a:solidFill>
              </a:rPr>
              <a:t>th</a:t>
            </a:r>
            <a:r>
              <a:rPr lang="en-GB" sz="2800" b="1">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289" y="0"/>
            <a:ext cx="914400" cy="914400"/>
          </a:xfrm>
          <a:prstGeom prst="rect">
            <a:avLst/>
          </a:prstGeom>
        </p:spPr>
      </p:pic>
      <p:sp>
        <p:nvSpPr>
          <p:cNvPr id="4" name="Google Shape;387;p19">
            <a:extLst>
              <a:ext uri="{FF2B5EF4-FFF2-40B4-BE49-F238E27FC236}">
                <a16:creationId xmlns:a16="http://schemas.microsoft.com/office/drawing/2014/main" id="{F602E251-E2B6-1278-00D1-1F0BDAD8FF80}"/>
              </a:ext>
            </a:extLst>
          </p:cNvPr>
          <p:cNvSpPr/>
          <p:nvPr/>
        </p:nvSpPr>
        <p:spPr>
          <a:xfrm>
            <a:off x="10855641" y="2835197"/>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 name="Google Shape;388;p19">
            <a:extLst>
              <a:ext uri="{FF2B5EF4-FFF2-40B4-BE49-F238E27FC236}">
                <a16:creationId xmlns:a16="http://schemas.microsoft.com/office/drawing/2014/main" id="{CF0CD833-1051-F1BF-18CB-43A3EAAE24B0}"/>
              </a:ext>
            </a:extLst>
          </p:cNvPr>
          <p:cNvSpPr/>
          <p:nvPr/>
        </p:nvSpPr>
        <p:spPr>
          <a:xfrm>
            <a:off x="10854942" y="2842927"/>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5" name="Google Shape;389;p19">
            <a:extLst>
              <a:ext uri="{FF2B5EF4-FFF2-40B4-BE49-F238E27FC236}">
                <a16:creationId xmlns:a16="http://schemas.microsoft.com/office/drawing/2014/main" id="{44124BF0-FE74-4998-67D8-BDE3659BBDD6}"/>
              </a:ext>
            </a:extLst>
          </p:cNvPr>
          <p:cNvCxnSpPr>
            <a:cxnSpLocks/>
          </p:cNvCxnSpPr>
          <p:nvPr/>
        </p:nvCxnSpPr>
        <p:spPr>
          <a:xfrm>
            <a:off x="11516404" y="2855071"/>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17" name="Google Shape;390;p19">
            <a:extLst>
              <a:ext uri="{FF2B5EF4-FFF2-40B4-BE49-F238E27FC236}">
                <a16:creationId xmlns:a16="http://schemas.microsoft.com/office/drawing/2014/main" id="{E90EA9BF-464E-88A1-2447-C17058A788D1}"/>
              </a:ext>
            </a:extLst>
          </p:cNvPr>
          <p:cNvCxnSpPr>
            <a:cxnSpLocks/>
          </p:cNvCxnSpPr>
          <p:nvPr/>
        </p:nvCxnSpPr>
        <p:spPr>
          <a:xfrm>
            <a:off x="11506138" y="285150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1;p19">
            <a:extLst>
              <a:ext uri="{FF2B5EF4-FFF2-40B4-BE49-F238E27FC236}">
                <a16:creationId xmlns:a16="http://schemas.microsoft.com/office/drawing/2014/main" id="{49CAFDC7-6C85-F0BE-9AD2-3F3BA07F8516}"/>
              </a:ext>
            </a:extLst>
          </p:cNvPr>
          <p:cNvCxnSpPr>
            <a:cxnSpLocks/>
          </p:cNvCxnSpPr>
          <p:nvPr/>
        </p:nvCxnSpPr>
        <p:spPr>
          <a:xfrm>
            <a:off x="11539014" y="4731822"/>
            <a:ext cx="216791" cy="0"/>
          </a:xfrm>
          <a:prstGeom prst="straightConnector1">
            <a:avLst/>
          </a:prstGeom>
          <a:noFill/>
          <a:ln w="28575" cap="flat" cmpd="sng">
            <a:solidFill>
              <a:srgbClr val="1E4E79"/>
            </a:solidFill>
            <a:prstDash val="solid"/>
            <a:round/>
            <a:headEnd type="none" w="med" len="med"/>
            <a:tailEnd type="none" w="med" len="med"/>
          </a:ln>
        </p:spPr>
      </p:cxnSp>
      <p:sp>
        <p:nvSpPr>
          <p:cNvPr id="19" name="Google Shape;393;p19">
            <a:extLst>
              <a:ext uri="{FF2B5EF4-FFF2-40B4-BE49-F238E27FC236}">
                <a16:creationId xmlns:a16="http://schemas.microsoft.com/office/drawing/2014/main" id="{E8CBCF68-173A-A459-C408-C95DBD5A0F07}"/>
              </a:ext>
            </a:extLst>
          </p:cNvPr>
          <p:cNvSpPr txBox="1"/>
          <p:nvPr/>
        </p:nvSpPr>
        <p:spPr>
          <a:xfrm>
            <a:off x="11730839" y="27467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94;p19">
            <a:extLst>
              <a:ext uri="{FF2B5EF4-FFF2-40B4-BE49-F238E27FC236}">
                <a16:creationId xmlns:a16="http://schemas.microsoft.com/office/drawing/2014/main" id="{CB05A78C-493F-7FBD-4845-072D1CD4ED6F}"/>
              </a:ext>
            </a:extLst>
          </p:cNvPr>
          <p:cNvSpPr txBox="1"/>
          <p:nvPr/>
        </p:nvSpPr>
        <p:spPr>
          <a:xfrm>
            <a:off x="11621978" y="432555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5;p19">
            <a:extLst>
              <a:ext uri="{FF2B5EF4-FFF2-40B4-BE49-F238E27FC236}">
                <a16:creationId xmlns:a16="http://schemas.microsoft.com/office/drawing/2014/main" id="{B6D0F9A1-E5DC-4BF2-EED2-EC2F6B9C9698}"/>
              </a:ext>
            </a:extLst>
          </p:cNvPr>
          <p:cNvSpPr/>
          <p:nvPr/>
        </p:nvSpPr>
        <p:spPr>
          <a:xfrm>
            <a:off x="10712691" y="496224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10;p19">
            <a:extLst>
              <a:ext uri="{FF2B5EF4-FFF2-40B4-BE49-F238E27FC236}">
                <a16:creationId xmlns:a16="http://schemas.microsoft.com/office/drawing/2014/main" id="{62B8E1C9-8B8C-E62B-5830-307AA6455A3A}"/>
              </a:ext>
            </a:extLst>
          </p:cNvPr>
          <p:cNvSpPr txBox="1"/>
          <p:nvPr/>
        </p:nvSpPr>
        <p:spPr>
          <a:xfrm>
            <a:off x="11498225" y="360200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38" name="CustomShape 7">
            <a:extLst>
              <a:ext uri="{FF2B5EF4-FFF2-40B4-BE49-F238E27FC236}">
                <a16:creationId xmlns:a16="http://schemas.microsoft.com/office/drawing/2014/main" id="{A00B7E2B-4644-4F7C-82FF-93FE82C0A407}"/>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300">
                <a:solidFill>
                  <a:srgbClr val="4472C4">
                    <a:lumMod val="50000"/>
                  </a:srgbClr>
                </a:solidFill>
              </a:rPr>
              <a:t>All German words containing [</a:t>
            </a:r>
            <a:r>
              <a:rPr lang="en-GB" sz="2300" b="1" err="1">
                <a:solidFill>
                  <a:srgbClr val="4472C4">
                    <a:lumMod val="50000"/>
                  </a:srgbClr>
                </a:solidFill>
              </a:rPr>
              <a:t>th</a:t>
            </a:r>
            <a:r>
              <a:rPr lang="en-GB" sz="2300">
                <a:solidFill>
                  <a:srgbClr val="4472C4">
                    <a:lumMod val="50000"/>
                  </a:srgbClr>
                </a:solidFill>
              </a:rPr>
              <a:t>]come from other languages.</a:t>
            </a:r>
          </a:p>
          <a:p>
            <a:pPr lvl="0">
              <a:defRPr/>
            </a:pPr>
            <a:r>
              <a:rPr lang="en-GB" sz="2300">
                <a:solidFill>
                  <a:srgbClr val="4472C4">
                    <a:lumMod val="50000"/>
                  </a:srgbClr>
                </a:solidFill>
              </a:rPr>
              <a:t>You will recognise a lot of the words from English. </a:t>
            </a:r>
            <a:br>
              <a:rPr lang="en-GB" sz="2300">
                <a:solidFill>
                  <a:srgbClr val="4472C4">
                    <a:lumMod val="50000"/>
                  </a:srgbClr>
                </a:solidFill>
              </a:rPr>
            </a:br>
            <a:r>
              <a:rPr lang="en-GB" sz="2300">
                <a:solidFill>
                  <a:srgbClr val="4472C4">
                    <a:lumMod val="50000"/>
                  </a:srgbClr>
                </a:solidFill>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C6325922-DCAB-4EA6-A065-6B0B5C5FEF22}"/>
              </a:ext>
            </a:extLst>
          </p:cNvPr>
          <p:cNvSpPr/>
          <p:nvPr/>
        </p:nvSpPr>
        <p:spPr>
          <a:xfrm rot="225727">
            <a:off x="712446" y="4564696"/>
            <a:ext cx="138409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A</a:t>
            </a:r>
            <a:r>
              <a:rPr lang="en-GB" sz="2400" b="1" err="1">
                <a:solidFill>
                  <a:srgbClr val="4472C4">
                    <a:lumMod val="50000"/>
                  </a:srgbClr>
                </a:solidFill>
              </a:rPr>
              <a:t>th</a:t>
            </a:r>
            <a:r>
              <a:rPr lang="en-GB" sz="2400" u="sng" err="1">
                <a:solidFill>
                  <a:srgbClr val="4472C4">
                    <a:lumMod val="50000"/>
                  </a:srgbClr>
                </a:solidFill>
              </a:rPr>
              <a:t>let</a:t>
            </a:r>
            <a:endParaRPr lang="en-GB" sz="2400" u="sng">
              <a:solidFill>
                <a:srgbClr val="4472C4">
                  <a:lumMod val="50000"/>
                </a:srgbClr>
              </a:solidFill>
            </a:endParaRPr>
          </a:p>
        </p:txBody>
      </p:sp>
      <p:sp>
        <p:nvSpPr>
          <p:cNvPr id="40" name="Rectangle: Rounded Corners 39">
            <a:extLst>
              <a:ext uri="{FF2B5EF4-FFF2-40B4-BE49-F238E27FC236}">
                <a16:creationId xmlns:a16="http://schemas.microsoft.com/office/drawing/2014/main" id="{CBB451F9-0AD5-4A7A-B75D-2A14D999307A}"/>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err="1">
                <a:solidFill>
                  <a:srgbClr val="4472C4">
                    <a:lumMod val="50000"/>
                  </a:srgbClr>
                </a:solidFill>
              </a:rPr>
              <a:t>Th</a:t>
            </a:r>
            <a:r>
              <a:rPr lang="en-GB" sz="2400" u="sng" err="1">
                <a:solidFill>
                  <a:srgbClr val="4472C4">
                    <a:lumMod val="50000"/>
                  </a:srgbClr>
                </a:solidFill>
              </a:rPr>
              <a:t>ron</a:t>
            </a:r>
            <a:endParaRPr lang="en-GB" sz="2400" u="sng">
              <a:solidFill>
                <a:srgbClr val="4472C4">
                  <a:lumMod val="50000"/>
                </a:srgbClr>
              </a:solidFill>
            </a:endParaRPr>
          </a:p>
        </p:txBody>
      </p:sp>
      <p:sp>
        <p:nvSpPr>
          <p:cNvPr id="41" name="Rectangle: Rounded Corners 40">
            <a:extLst>
              <a:ext uri="{FF2B5EF4-FFF2-40B4-BE49-F238E27FC236}">
                <a16:creationId xmlns:a16="http://schemas.microsoft.com/office/drawing/2014/main" id="{1E469929-D60E-4729-8DAC-8E955C4C859C}"/>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Disco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42" name="Rectangle: Rounded Corners 41">
            <a:extLst>
              <a:ext uri="{FF2B5EF4-FFF2-40B4-BE49-F238E27FC236}">
                <a16:creationId xmlns:a16="http://schemas.microsoft.com/office/drawing/2014/main" id="{087C9EA8-AC9C-433A-B54F-EB6F2B2B268E}"/>
              </a:ext>
            </a:extLst>
          </p:cNvPr>
          <p:cNvSpPr/>
          <p:nvPr/>
        </p:nvSpPr>
        <p:spPr>
          <a:xfrm rot="253475">
            <a:off x="946301" y="288617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Me</a:t>
            </a:r>
            <a:r>
              <a:rPr lang="en-GB" sz="2400" b="1" u="sng" err="1">
                <a:solidFill>
                  <a:srgbClr val="4472C4">
                    <a:lumMod val="50000"/>
                  </a:srgbClr>
                </a:solidFill>
              </a:rPr>
              <a:t>th</a:t>
            </a:r>
            <a:r>
              <a:rPr lang="en-GB" sz="2400" u="sng" err="1">
                <a:solidFill>
                  <a:srgbClr val="4472C4">
                    <a:lumMod val="50000"/>
                  </a:srgbClr>
                </a:solidFill>
              </a:rPr>
              <a:t>o</a:t>
            </a:r>
            <a:r>
              <a:rPr lang="en-GB" sz="2400" err="1">
                <a:solidFill>
                  <a:srgbClr val="4472C4">
                    <a:lumMod val="50000"/>
                  </a:srgbClr>
                </a:solidFill>
              </a:rPr>
              <a:t>de</a:t>
            </a:r>
            <a:endParaRPr lang="en-GB" sz="2400">
              <a:solidFill>
                <a:srgbClr val="4472C4">
                  <a:lumMod val="50000"/>
                </a:srgbClr>
              </a:solidFill>
            </a:endParaRPr>
          </a:p>
        </p:txBody>
      </p:sp>
      <p:sp>
        <p:nvSpPr>
          <p:cNvPr id="43" name="Rectangle: Rounded Corners 42">
            <a:extLst>
              <a:ext uri="{FF2B5EF4-FFF2-40B4-BE49-F238E27FC236}">
                <a16:creationId xmlns:a16="http://schemas.microsoft.com/office/drawing/2014/main" id="{87851B71-CB5C-43D1-8B97-352BDA594461}"/>
              </a:ext>
            </a:extLst>
          </p:cNvPr>
          <p:cNvSpPr/>
          <p:nvPr/>
        </p:nvSpPr>
        <p:spPr>
          <a:xfrm rot="21334489">
            <a:off x="4505136" y="2870320"/>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Ma</a:t>
            </a:r>
            <a:r>
              <a:rPr lang="en-GB" sz="2400" u="sng">
                <a:solidFill>
                  <a:srgbClr val="4472C4">
                    <a:lumMod val="50000"/>
                  </a:srgbClr>
                </a:solidFill>
              </a:rPr>
              <a:t>t</a:t>
            </a:r>
            <a:r>
              <a:rPr lang="en-GB" sz="2400" b="1" u="sng">
                <a:solidFill>
                  <a:srgbClr val="4472C4">
                    <a:lumMod val="50000"/>
                  </a:srgbClr>
                </a:solidFill>
              </a:rPr>
              <a:t>th</a:t>
            </a:r>
            <a:r>
              <a:rPr lang="en-GB" sz="2400" u="sng">
                <a:solidFill>
                  <a:srgbClr val="4472C4">
                    <a:lumMod val="50000"/>
                  </a:srgbClr>
                </a:solidFill>
              </a:rPr>
              <a:t>i</a:t>
            </a:r>
            <a:r>
              <a:rPr lang="en-GB" sz="2400">
                <a:solidFill>
                  <a:srgbClr val="4472C4">
                    <a:lumMod val="50000"/>
                  </a:srgbClr>
                </a:solidFill>
              </a:rPr>
              <a:t>as</a:t>
            </a:r>
          </a:p>
        </p:txBody>
      </p:sp>
      <p:sp>
        <p:nvSpPr>
          <p:cNvPr id="47" name="Rectangle: Rounded Corners 46">
            <a:extLst>
              <a:ext uri="{FF2B5EF4-FFF2-40B4-BE49-F238E27FC236}">
                <a16:creationId xmlns:a16="http://schemas.microsoft.com/office/drawing/2014/main" id="{48A3CEEE-7C20-4B5F-BF00-AF78220481A8}"/>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Ka</a:t>
            </a:r>
            <a:r>
              <a:rPr lang="en-GB" sz="2400" b="1">
                <a:solidFill>
                  <a:srgbClr val="4472C4">
                    <a:lumMod val="50000"/>
                  </a:srgbClr>
                </a:solidFill>
              </a:rPr>
              <a:t>th</a:t>
            </a:r>
            <a:r>
              <a:rPr lang="en-GB" sz="2400">
                <a:solidFill>
                  <a:srgbClr val="4472C4">
                    <a:lumMod val="50000"/>
                  </a:srgbClr>
                </a:solidFill>
              </a:rPr>
              <a:t>ar</a:t>
            </a:r>
            <a:r>
              <a:rPr lang="en-GB" sz="2400" u="sng">
                <a:solidFill>
                  <a:srgbClr val="4472C4">
                    <a:lumMod val="50000"/>
                  </a:srgbClr>
                </a:solidFill>
              </a:rPr>
              <a:t>i</a:t>
            </a:r>
            <a:r>
              <a:rPr lang="en-GB" sz="2400">
                <a:solidFill>
                  <a:srgbClr val="4472C4">
                    <a:lumMod val="50000"/>
                  </a:srgbClr>
                </a:solidFill>
              </a:rPr>
              <a:t>na</a:t>
            </a:r>
          </a:p>
        </p:txBody>
      </p:sp>
      <p:sp>
        <p:nvSpPr>
          <p:cNvPr id="54" name="Rectangle: Rounded Corners 53">
            <a:extLst>
              <a:ext uri="{FF2B5EF4-FFF2-40B4-BE49-F238E27FC236}">
                <a16:creationId xmlns:a16="http://schemas.microsoft.com/office/drawing/2014/main" id="{050A4C3C-309F-431D-87EE-97D0695B5870}"/>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err="1">
                <a:solidFill>
                  <a:srgbClr val="4472C4">
                    <a:lumMod val="50000"/>
                  </a:srgbClr>
                </a:solidFill>
              </a:rPr>
              <a:t>Th</a:t>
            </a:r>
            <a:r>
              <a:rPr lang="en-GB" sz="2400" err="1">
                <a:solidFill>
                  <a:srgbClr val="4472C4">
                    <a:lumMod val="50000"/>
                  </a:srgbClr>
                </a:solidFill>
              </a:rPr>
              <a:t>era</a:t>
            </a:r>
            <a:r>
              <a:rPr lang="en-GB" sz="2400" u="sng" err="1">
                <a:solidFill>
                  <a:srgbClr val="4472C4">
                    <a:lumMod val="50000"/>
                  </a:srgbClr>
                </a:solidFill>
              </a:rPr>
              <a:t>pie</a:t>
            </a:r>
            <a:endParaRPr lang="en-GB" sz="2400" u="sng">
              <a:solidFill>
                <a:srgbClr val="4472C4">
                  <a:lumMod val="50000"/>
                </a:srgbClr>
              </a:solidFill>
            </a:endParaRPr>
          </a:p>
        </p:txBody>
      </p:sp>
      <p:sp>
        <p:nvSpPr>
          <p:cNvPr id="56" name="Rectangle: Rounded Corners 55">
            <a:extLst>
              <a:ext uri="{FF2B5EF4-FFF2-40B4-BE49-F238E27FC236}">
                <a16:creationId xmlns:a16="http://schemas.microsoft.com/office/drawing/2014/main" id="{744FC715-8FD8-4873-AFF9-C27BFFC323C7}"/>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Biblio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57" name="Rectangle: Rounded Corners 56">
            <a:extLst>
              <a:ext uri="{FF2B5EF4-FFF2-40B4-BE49-F238E27FC236}">
                <a16:creationId xmlns:a16="http://schemas.microsoft.com/office/drawing/2014/main" id="{03B7F9C8-B660-4C44-82DA-D3A00DC7A725}"/>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Ma</a:t>
            </a:r>
            <a:r>
              <a:rPr lang="en-GB" sz="2400" b="1" err="1">
                <a:solidFill>
                  <a:srgbClr val="4472C4">
                    <a:lumMod val="50000"/>
                  </a:srgbClr>
                </a:solidFill>
              </a:rPr>
              <a:t>th</a:t>
            </a:r>
            <a:r>
              <a:rPr lang="en-GB" sz="2400" err="1">
                <a:solidFill>
                  <a:srgbClr val="4472C4">
                    <a:lumMod val="50000"/>
                  </a:srgbClr>
                </a:solidFill>
              </a:rPr>
              <a:t>ema</a:t>
            </a:r>
            <a:r>
              <a:rPr lang="en-GB" sz="2400" u="sng" err="1">
                <a:solidFill>
                  <a:srgbClr val="4472C4">
                    <a:lumMod val="50000"/>
                  </a:srgbClr>
                </a:solidFill>
              </a:rPr>
              <a:t>tik</a:t>
            </a:r>
            <a:endParaRPr lang="en-GB" sz="2400" u="sng">
              <a:solidFill>
                <a:srgbClr val="4472C4">
                  <a:lumMod val="50000"/>
                </a:srgbClr>
              </a:solidFill>
            </a:endParaRPr>
          </a:p>
        </p:txBody>
      </p:sp>
      <p:sp>
        <p:nvSpPr>
          <p:cNvPr id="58" name="Rectangle: Rounded Corners 57">
            <a:extLst>
              <a:ext uri="{FF2B5EF4-FFF2-40B4-BE49-F238E27FC236}">
                <a16:creationId xmlns:a16="http://schemas.microsoft.com/office/drawing/2014/main" id="{214E2BCB-215B-4932-A547-C1EEC34DF5CD}"/>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4472C4">
                    <a:lumMod val="50000"/>
                  </a:srgbClr>
                </a:solidFill>
              </a:rPr>
              <a:t>Th</a:t>
            </a:r>
            <a:r>
              <a:rPr lang="en-GB" sz="2400">
                <a:solidFill>
                  <a:srgbClr val="4472C4">
                    <a:lumMod val="50000"/>
                  </a:srgbClr>
                </a:solidFill>
              </a:rPr>
              <a:t>ermo</a:t>
            </a:r>
            <a:r>
              <a:rPr lang="en-GB" sz="2400" u="sng">
                <a:solidFill>
                  <a:srgbClr val="4472C4">
                    <a:lumMod val="50000"/>
                  </a:srgbClr>
                </a:solidFill>
              </a:rPr>
              <a:t>me</a:t>
            </a:r>
            <a:r>
              <a:rPr lang="en-GB" sz="2400">
                <a:solidFill>
                  <a:srgbClr val="4472C4">
                    <a:lumMod val="50000"/>
                  </a:srgbClr>
                </a:solidFill>
              </a:rPr>
              <a:t>ter</a:t>
            </a:r>
          </a:p>
        </p:txBody>
      </p:sp>
      <p:pic>
        <p:nvPicPr>
          <p:cNvPr id="59" name="Picture 6" descr="Runner, Run, Running, Woman Runner, Athlete, Sport">
            <a:extLst>
              <a:ext uri="{FF2B5EF4-FFF2-40B4-BE49-F238E27FC236}">
                <a16:creationId xmlns:a16="http://schemas.microsoft.com/office/drawing/2014/main" id="{88E3CFFB-61F8-4229-A536-2553749D7FE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7BEF9EA-5E49-4216-A422-ABBA937F3B9C}"/>
              </a:ext>
            </a:extLst>
          </p:cNvPr>
          <p:cNvPicPr>
            <a:picLocks noChangeAspect="1"/>
          </p:cNvPicPr>
          <p:nvPr/>
        </p:nvPicPr>
        <p:blipFill>
          <a:blip r:embed="rId8"/>
          <a:stretch>
            <a:fillRect/>
          </a:stretch>
        </p:blipFill>
        <p:spPr>
          <a:xfrm rot="264558" flipH="1">
            <a:off x="9266901" y="1672109"/>
            <a:ext cx="873536" cy="1068430"/>
          </a:xfrm>
          <a:prstGeom prst="rect">
            <a:avLst/>
          </a:prstGeom>
        </p:spPr>
      </p:pic>
      <p:pic>
        <p:nvPicPr>
          <p:cNvPr id="61" name="Picture 14" descr="Happy Boy Cartoon Clip Art">
            <a:extLst>
              <a:ext uri="{FF2B5EF4-FFF2-40B4-BE49-F238E27FC236}">
                <a16:creationId xmlns:a16="http://schemas.microsoft.com/office/drawing/2014/main" id="{9652D21C-7199-4554-92AE-6D6E5C11618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40938">
            <a:off x="4832975" y="1982451"/>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descr="Smiling Girl Face Clip Art">
            <a:extLst>
              <a:ext uri="{FF2B5EF4-FFF2-40B4-BE49-F238E27FC236}">
                <a16:creationId xmlns:a16="http://schemas.microsoft.com/office/drawing/2014/main" id="{3732AD9E-AD17-467F-84A0-EC50759A1B5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54700">
            <a:off x="848734" y="5323153"/>
            <a:ext cx="732880" cy="86226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old, Cool, Hot, Icon, Measure, Measurement, Symbol">
            <a:extLst>
              <a:ext uri="{FF2B5EF4-FFF2-40B4-BE49-F238E27FC236}">
                <a16:creationId xmlns:a16="http://schemas.microsoft.com/office/drawing/2014/main" id="{4520578D-E192-468C-A14D-09123F1F40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319400">
            <a:off x="7555690" y="3153751"/>
            <a:ext cx="503528" cy="100705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Disco Ball Clip Art">
            <a:extLst>
              <a:ext uri="{FF2B5EF4-FFF2-40B4-BE49-F238E27FC236}">
                <a16:creationId xmlns:a16="http://schemas.microsoft.com/office/drawing/2014/main" id="{CFFE0986-041F-4A2E-B403-567AEFD947C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151644">
            <a:off x="3341762" y="3182639"/>
            <a:ext cx="916492" cy="916492"/>
          </a:xfrm>
          <a:prstGeom prst="rect">
            <a:avLst/>
          </a:prstGeom>
          <a:noFill/>
          <a:extLst>
            <a:ext uri="{909E8E84-426E-40DD-AFC4-6F175D3DCCD1}">
              <a14:hiddenFill xmlns:a14="http://schemas.microsoft.com/office/drawing/2010/main">
                <a:solidFill>
                  <a:srgbClr val="FFFFFF"/>
                </a:solidFill>
              </a14:hiddenFill>
            </a:ext>
          </a:extLst>
        </p:spPr>
      </p:pic>
      <p:pic>
        <p:nvPicPr>
          <p:cNvPr id="65" name="Graphic 64" descr="Books on shelf with solid fill">
            <a:extLst>
              <a:ext uri="{FF2B5EF4-FFF2-40B4-BE49-F238E27FC236}">
                <a16:creationId xmlns:a16="http://schemas.microsoft.com/office/drawing/2014/main" id="{DFAF55FD-DD9F-4544-A96A-DEBFBE9430A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52691" y="4957997"/>
            <a:ext cx="1170052" cy="1170052"/>
          </a:xfrm>
          <a:prstGeom prst="rect">
            <a:avLst/>
          </a:prstGeom>
        </p:spPr>
      </p:pic>
      <p:pic>
        <p:nvPicPr>
          <p:cNvPr id="66" name="Picture 2" descr="Free Math Mathematics vector and picture">
            <a:extLst>
              <a:ext uri="{FF2B5EF4-FFF2-40B4-BE49-F238E27FC236}">
                <a16:creationId xmlns:a16="http://schemas.microsoft.com/office/drawing/2014/main" id="{C54EB0EC-EB51-4F6D-A243-AB066F44F85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547880">
            <a:off x="9349052" y="4698118"/>
            <a:ext cx="1020964" cy="102096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Free Back Exercises Exercise vector and picture">
            <a:extLst>
              <a:ext uri="{FF2B5EF4-FFF2-40B4-BE49-F238E27FC236}">
                <a16:creationId xmlns:a16="http://schemas.microsoft.com/office/drawing/2014/main" id="{0A92CD76-97A9-4F3C-9B69-36D0066AD1B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532" t="24455" r="39983" b="20098"/>
          <a:stretch/>
        </p:blipFill>
        <p:spPr bwMode="auto">
          <a:xfrm rot="21087528">
            <a:off x="4857744" y="4709586"/>
            <a:ext cx="1899647" cy="114809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Free Recursion Icon Iteration Icon vector and picture">
            <a:extLst>
              <a:ext uri="{FF2B5EF4-FFF2-40B4-BE49-F238E27FC236}">
                <a16:creationId xmlns:a16="http://schemas.microsoft.com/office/drawing/2014/main" id="{B701084E-A471-4E20-A6E2-83E8326019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34353">
            <a:off x="1455666" y="1872609"/>
            <a:ext cx="927477" cy="927477"/>
          </a:xfrm>
          <a:prstGeom prst="rect">
            <a:avLst/>
          </a:prstGeom>
          <a:noFill/>
          <a:extLst>
            <a:ext uri="{909E8E84-426E-40DD-AFC4-6F175D3DCCD1}">
              <a14:hiddenFill xmlns:a14="http://schemas.microsoft.com/office/drawing/2010/main">
                <a:solidFill>
                  <a:srgbClr val="FFFFFF"/>
                </a:solidFill>
              </a14:hiddenFill>
            </a:ext>
          </a:extLst>
        </p:spPr>
      </p:pic>
      <p:sp>
        <p:nvSpPr>
          <p:cNvPr id="69" name="Speech Bubble: Rectangle with Corners Rounded 68">
            <a:hlinkClick r:id="" action="ppaction://noaction">
              <a:snd r:embed="rId18" name="T3_W8_4.1.wav"/>
            </a:hlinkClick>
            <a:extLst>
              <a:ext uri="{FF2B5EF4-FFF2-40B4-BE49-F238E27FC236}">
                <a16:creationId xmlns:a16="http://schemas.microsoft.com/office/drawing/2014/main" id="{73CE4356-4EA6-48D5-94FD-E427CCB487A0}"/>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j-lt"/>
              </a:rPr>
              <a:t>Wie </a:t>
            </a:r>
            <a:r>
              <a:rPr kumimoji="0" lang="en-GB" sz="2400" b="0" i="0" u="none" strike="noStrike" kern="1200" cap="none" spc="0" normalizeH="0" baseline="0" noProof="0" dirty="0" err="1">
                <a:ln>
                  <a:noFill/>
                </a:ln>
                <a:solidFill>
                  <a:prstClr val="white"/>
                </a:solidFill>
                <a:effectLst/>
                <a:uLnTx/>
                <a:uFillTx/>
                <a:latin typeface="+mj-lt"/>
              </a:rPr>
              <a:t>sagt</a:t>
            </a:r>
            <a:r>
              <a:rPr kumimoji="0" lang="en-GB" sz="2400" b="0" i="0" u="none" strike="noStrike" kern="1200" cap="none" spc="0" normalizeH="0" baseline="0" noProof="0" dirty="0">
                <a:ln>
                  <a:noFill/>
                </a:ln>
                <a:solidFill>
                  <a:prstClr val="white"/>
                </a:solidFill>
                <a:effectLst/>
                <a:uLnTx/>
                <a:uFillTx/>
                <a:latin typeface="+mj-lt"/>
              </a:rPr>
              <a:t> man das?</a:t>
            </a:r>
          </a:p>
        </p:txBody>
      </p:sp>
      <p:sp>
        <p:nvSpPr>
          <p:cNvPr id="2" name="Rectangle: Rounded Corners 1">
            <a:hlinkClick r:id="" action="ppaction://noaction">
              <a:snd r:embed="rId19" name="T3_W8_4.5.wav"/>
            </a:hlinkClick>
            <a:extLst>
              <a:ext uri="{FF2B5EF4-FFF2-40B4-BE49-F238E27FC236}">
                <a16:creationId xmlns:a16="http://schemas.microsoft.com/office/drawing/2014/main" id="{F68E58DE-53F6-F15F-8D8C-BB7AA2419E82}"/>
              </a:ext>
            </a:extLst>
          </p:cNvPr>
          <p:cNvSpPr/>
          <p:nvPr/>
        </p:nvSpPr>
        <p:spPr>
          <a:xfrm rot="225727">
            <a:off x="721855" y="4570730"/>
            <a:ext cx="138409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A</a:t>
            </a:r>
            <a:r>
              <a:rPr lang="en-GB" sz="2400" b="1" err="1">
                <a:solidFill>
                  <a:srgbClr val="4472C4">
                    <a:lumMod val="50000"/>
                  </a:srgbClr>
                </a:solidFill>
              </a:rPr>
              <a:t>th</a:t>
            </a:r>
            <a:r>
              <a:rPr lang="en-GB" sz="2400" u="sng" err="1">
                <a:solidFill>
                  <a:srgbClr val="4472C4">
                    <a:lumMod val="50000"/>
                  </a:srgbClr>
                </a:solidFill>
              </a:rPr>
              <a:t>let</a:t>
            </a:r>
            <a:endParaRPr lang="en-GB" sz="2400" u="sng">
              <a:solidFill>
                <a:srgbClr val="4472C4">
                  <a:lumMod val="50000"/>
                </a:srgbClr>
              </a:solidFill>
            </a:endParaRPr>
          </a:p>
        </p:txBody>
      </p:sp>
      <p:sp>
        <p:nvSpPr>
          <p:cNvPr id="6" name="Rectangle: Rounded Corners 6">
            <a:hlinkClick r:id="" action="ppaction://noaction">
              <a:snd r:embed="rId20" name="T3_W8_4.4.wav"/>
            </a:hlinkClick>
            <a:extLst>
              <a:ext uri="{FF2B5EF4-FFF2-40B4-BE49-F238E27FC236}">
                <a16:creationId xmlns:a16="http://schemas.microsoft.com/office/drawing/2014/main" id="{3E904DBB-8B44-D3B6-EE23-3C23E031CA6B}"/>
              </a:ext>
            </a:extLst>
          </p:cNvPr>
          <p:cNvSpPr/>
          <p:nvPr/>
        </p:nvSpPr>
        <p:spPr>
          <a:xfrm rot="254370">
            <a:off x="8340632" y="280986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err="1">
                <a:solidFill>
                  <a:srgbClr val="4472C4">
                    <a:lumMod val="50000"/>
                  </a:srgbClr>
                </a:solidFill>
              </a:rPr>
              <a:t>Th</a:t>
            </a:r>
            <a:r>
              <a:rPr lang="en-GB" sz="2400" u="sng" err="1">
                <a:solidFill>
                  <a:srgbClr val="4472C4">
                    <a:lumMod val="50000"/>
                  </a:srgbClr>
                </a:solidFill>
              </a:rPr>
              <a:t>ron</a:t>
            </a:r>
            <a:endParaRPr lang="en-GB" sz="2400" u="sng">
              <a:solidFill>
                <a:srgbClr val="4472C4">
                  <a:lumMod val="50000"/>
                </a:srgbClr>
              </a:solidFill>
            </a:endParaRPr>
          </a:p>
        </p:txBody>
      </p:sp>
      <p:sp>
        <p:nvSpPr>
          <p:cNvPr id="7" name="Rectangle: Rounded Corners 7">
            <a:hlinkClick r:id="" action="ppaction://noaction">
              <a:snd r:embed="rId21" name="T3_W8_4.6.wav"/>
            </a:hlinkClick>
            <a:extLst>
              <a:ext uri="{FF2B5EF4-FFF2-40B4-BE49-F238E27FC236}">
                <a16:creationId xmlns:a16="http://schemas.microsoft.com/office/drawing/2014/main" id="{2880057D-0F4B-D290-BBBA-BAC245BF9E47}"/>
              </a:ext>
            </a:extLst>
          </p:cNvPr>
          <p:cNvSpPr/>
          <p:nvPr/>
        </p:nvSpPr>
        <p:spPr>
          <a:xfrm rot="21212382">
            <a:off x="3136435" y="4225832"/>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Disco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8" name="Rectangle: Rounded Corners 8">
            <a:hlinkClick r:id="" action="ppaction://noaction">
              <a:snd r:embed="rId22" name="T3_W8_4.2.wav"/>
            </a:hlinkClick>
            <a:extLst>
              <a:ext uri="{FF2B5EF4-FFF2-40B4-BE49-F238E27FC236}">
                <a16:creationId xmlns:a16="http://schemas.microsoft.com/office/drawing/2014/main" id="{AF8EB503-1FC1-EDD0-9B66-360BD4AAAB81}"/>
              </a:ext>
            </a:extLst>
          </p:cNvPr>
          <p:cNvSpPr/>
          <p:nvPr/>
        </p:nvSpPr>
        <p:spPr>
          <a:xfrm rot="253475">
            <a:off x="955710" y="289221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Me</a:t>
            </a:r>
            <a:r>
              <a:rPr lang="en-GB" sz="2400" b="1" u="sng" err="1">
                <a:solidFill>
                  <a:srgbClr val="4472C4">
                    <a:lumMod val="50000"/>
                  </a:srgbClr>
                </a:solidFill>
              </a:rPr>
              <a:t>th</a:t>
            </a:r>
            <a:r>
              <a:rPr lang="en-GB" sz="2400" u="sng" err="1">
                <a:solidFill>
                  <a:srgbClr val="4472C4">
                    <a:lumMod val="50000"/>
                  </a:srgbClr>
                </a:solidFill>
              </a:rPr>
              <a:t>o</a:t>
            </a:r>
            <a:r>
              <a:rPr lang="en-GB" sz="2400" err="1">
                <a:solidFill>
                  <a:srgbClr val="4472C4">
                    <a:lumMod val="50000"/>
                  </a:srgbClr>
                </a:solidFill>
              </a:rPr>
              <a:t>de</a:t>
            </a:r>
            <a:endParaRPr lang="en-GB" sz="2400">
              <a:solidFill>
                <a:srgbClr val="4472C4">
                  <a:lumMod val="50000"/>
                </a:srgbClr>
              </a:solidFill>
            </a:endParaRPr>
          </a:p>
        </p:txBody>
      </p:sp>
      <p:sp>
        <p:nvSpPr>
          <p:cNvPr id="9" name="Rectangle: Rounded Corners 10">
            <a:hlinkClick r:id="" action="ppaction://noaction">
              <a:snd r:embed="rId23" name="T3_W8_4.3.wav"/>
            </a:hlinkClick>
            <a:extLst>
              <a:ext uri="{FF2B5EF4-FFF2-40B4-BE49-F238E27FC236}">
                <a16:creationId xmlns:a16="http://schemas.microsoft.com/office/drawing/2014/main" id="{21061BAE-7022-BE33-8B30-5D48596C9183}"/>
              </a:ext>
            </a:extLst>
          </p:cNvPr>
          <p:cNvSpPr/>
          <p:nvPr/>
        </p:nvSpPr>
        <p:spPr>
          <a:xfrm rot="21334489">
            <a:off x="4514545" y="2876354"/>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Ma</a:t>
            </a:r>
            <a:r>
              <a:rPr lang="en-GB" sz="2400" u="sng">
                <a:solidFill>
                  <a:srgbClr val="4472C4">
                    <a:lumMod val="50000"/>
                  </a:srgbClr>
                </a:solidFill>
              </a:rPr>
              <a:t>t</a:t>
            </a:r>
            <a:r>
              <a:rPr lang="en-GB" sz="2400" b="1" u="sng">
                <a:solidFill>
                  <a:srgbClr val="4472C4">
                    <a:lumMod val="50000"/>
                  </a:srgbClr>
                </a:solidFill>
              </a:rPr>
              <a:t>th</a:t>
            </a:r>
            <a:r>
              <a:rPr lang="en-GB" sz="2400" u="sng">
                <a:solidFill>
                  <a:srgbClr val="4472C4">
                    <a:lumMod val="50000"/>
                  </a:srgbClr>
                </a:solidFill>
              </a:rPr>
              <a:t>i</a:t>
            </a:r>
            <a:r>
              <a:rPr lang="en-GB" sz="2400">
                <a:solidFill>
                  <a:srgbClr val="4472C4">
                    <a:lumMod val="50000"/>
                  </a:srgbClr>
                </a:solidFill>
              </a:rPr>
              <a:t>as</a:t>
            </a:r>
          </a:p>
        </p:txBody>
      </p:sp>
      <p:sp>
        <p:nvSpPr>
          <p:cNvPr id="11" name="Rectangle: Rounded Corners 12">
            <a:hlinkClick r:id="" action="ppaction://noaction">
              <a:snd r:embed="rId24" name="T3_W8_4.8.wav"/>
            </a:hlinkClick>
            <a:extLst>
              <a:ext uri="{FF2B5EF4-FFF2-40B4-BE49-F238E27FC236}">
                <a16:creationId xmlns:a16="http://schemas.microsoft.com/office/drawing/2014/main" id="{63A04CFB-F2B4-A8BF-C3F7-7BCE5A1D4727}"/>
              </a:ext>
            </a:extLst>
          </p:cNvPr>
          <p:cNvSpPr/>
          <p:nvPr/>
        </p:nvSpPr>
        <p:spPr>
          <a:xfrm rot="225712">
            <a:off x="305364" y="6242450"/>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Ka</a:t>
            </a:r>
            <a:r>
              <a:rPr lang="en-GB" sz="2400" b="1">
                <a:solidFill>
                  <a:srgbClr val="4472C4">
                    <a:lumMod val="50000"/>
                  </a:srgbClr>
                </a:solidFill>
              </a:rPr>
              <a:t>th</a:t>
            </a:r>
            <a:r>
              <a:rPr lang="en-GB" sz="2400">
                <a:solidFill>
                  <a:srgbClr val="4472C4">
                    <a:lumMod val="50000"/>
                  </a:srgbClr>
                </a:solidFill>
              </a:rPr>
              <a:t>ar</a:t>
            </a:r>
            <a:r>
              <a:rPr lang="en-GB" sz="2400" u="sng">
                <a:solidFill>
                  <a:srgbClr val="4472C4">
                    <a:lumMod val="50000"/>
                  </a:srgbClr>
                </a:solidFill>
              </a:rPr>
              <a:t>i</a:t>
            </a:r>
            <a:r>
              <a:rPr lang="en-GB" sz="2400">
                <a:solidFill>
                  <a:srgbClr val="4472C4">
                    <a:lumMod val="50000"/>
                  </a:srgbClr>
                </a:solidFill>
              </a:rPr>
              <a:t>na</a:t>
            </a:r>
          </a:p>
        </p:txBody>
      </p:sp>
      <p:sp>
        <p:nvSpPr>
          <p:cNvPr id="13" name="Rectangle: Rounded Corners 13">
            <a:hlinkClick r:id="" action="ppaction://noaction">
              <a:snd r:embed="rId25" name="T3_W8_4.10.wav"/>
            </a:hlinkClick>
            <a:extLst>
              <a:ext uri="{FF2B5EF4-FFF2-40B4-BE49-F238E27FC236}">
                <a16:creationId xmlns:a16="http://schemas.microsoft.com/office/drawing/2014/main" id="{1C049A50-6CC9-4F7B-24C0-571C8897A647}"/>
              </a:ext>
            </a:extLst>
          </p:cNvPr>
          <p:cNvSpPr/>
          <p:nvPr/>
        </p:nvSpPr>
        <p:spPr>
          <a:xfrm rot="21293912">
            <a:off x="5221533" y="607307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err="1">
                <a:solidFill>
                  <a:srgbClr val="4472C4">
                    <a:lumMod val="50000"/>
                  </a:srgbClr>
                </a:solidFill>
              </a:rPr>
              <a:t>Th</a:t>
            </a:r>
            <a:r>
              <a:rPr lang="en-GB" sz="2400" err="1">
                <a:solidFill>
                  <a:srgbClr val="4472C4">
                    <a:lumMod val="50000"/>
                  </a:srgbClr>
                </a:solidFill>
              </a:rPr>
              <a:t>era</a:t>
            </a:r>
            <a:r>
              <a:rPr lang="en-GB" sz="2400" u="sng" err="1">
                <a:solidFill>
                  <a:srgbClr val="4472C4">
                    <a:lumMod val="50000"/>
                  </a:srgbClr>
                </a:solidFill>
              </a:rPr>
              <a:t>pie</a:t>
            </a:r>
            <a:endParaRPr lang="en-GB" sz="2400" u="sng">
              <a:solidFill>
                <a:srgbClr val="4472C4">
                  <a:lumMod val="50000"/>
                </a:srgbClr>
              </a:solidFill>
            </a:endParaRPr>
          </a:p>
        </p:txBody>
      </p:sp>
      <p:sp>
        <p:nvSpPr>
          <p:cNvPr id="14" name="Rectangle: Rounded Corners 43">
            <a:hlinkClick r:id="" action="ppaction://noaction">
              <a:snd r:embed="rId26" name="T3_W8_4.9.wav"/>
            </a:hlinkClick>
            <a:extLst>
              <a:ext uri="{FF2B5EF4-FFF2-40B4-BE49-F238E27FC236}">
                <a16:creationId xmlns:a16="http://schemas.microsoft.com/office/drawing/2014/main" id="{F6F1DCD8-1063-E1D2-DC95-FCA591630070}"/>
              </a:ext>
            </a:extLst>
          </p:cNvPr>
          <p:cNvSpPr/>
          <p:nvPr/>
        </p:nvSpPr>
        <p:spPr>
          <a:xfrm>
            <a:off x="2700717" y="608643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Biblio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16" name="Rectangle: Rounded Corners 44">
            <a:hlinkClick r:id="" action="ppaction://noaction">
              <a:snd r:embed="rId27" name="T3_W8_4.11.wav"/>
            </a:hlinkClick>
            <a:extLst>
              <a:ext uri="{FF2B5EF4-FFF2-40B4-BE49-F238E27FC236}">
                <a16:creationId xmlns:a16="http://schemas.microsoft.com/office/drawing/2014/main" id="{2C17B484-EBCA-03DC-2665-4660AD708381}"/>
              </a:ext>
            </a:extLst>
          </p:cNvPr>
          <p:cNvSpPr/>
          <p:nvPr/>
        </p:nvSpPr>
        <p:spPr>
          <a:xfrm rot="526803">
            <a:off x="8595666" y="5851712"/>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Ma</a:t>
            </a:r>
            <a:r>
              <a:rPr lang="en-GB" sz="2400" b="1" err="1">
                <a:solidFill>
                  <a:srgbClr val="4472C4">
                    <a:lumMod val="50000"/>
                  </a:srgbClr>
                </a:solidFill>
              </a:rPr>
              <a:t>th</a:t>
            </a:r>
            <a:r>
              <a:rPr lang="en-GB" sz="2400" err="1">
                <a:solidFill>
                  <a:srgbClr val="4472C4">
                    <a:lumMod val="50000"/>
                  </a:srgbClr>
                </a:solidFill>
              </a:rPr>
              <a:t>ema</a:t>
            </a:r>
            <a:r>
              <a:rPr lang="en-GB" sz="2400" u="sng" err="1">
                <a:solidFill>
                  <a:srgbClr val="4472C4">
                    <a:lumMod val="50000"/>
                  </a:srgbClr>
                </a:solidFill>
              </a:rPr>
              <a:t>tik</a:t>
            </a:r>
            <a:endParaRPr lang="en-GB" sz="2400" u="sng">
              <a:solidFill>
                <a:srgbClr val="4472C4">
                  <a:lumMod val="50000"/>
                </a:srgbClr>
              </a:solidFill>
            </a:endParaRPr>
          </a:p>
        </p:txBody>
      </p:sp>
      <p:sp>
        <p:nvSpPr>
          <p:cNvPr id="23" name="Rectangle: Rounded Corners 45">
            <a:hlinkClick r:id="" action="ppaction://noaction">
              <a:snd r:embed="rId28" name="T3_W8_4.7.wav"/>
            </a:hlinkClick>
            <a:extLst>
              <a:ext uri="{FF2B5EF4-FFF2-40B4-BE49-F238E27FC236}">
                <a16:creationId xmlns:a16="http://schemas.microsoft.com/office/drawing/2014/main" id="{5D688C78-84CB-BE53-0520-338AE54718DF}"/>
              </a:ext>
            </a:extLst>
          </p:cNvPr>
          <p:cNvSpPr/>
          <p:nvPr/>
        </p:nvSpPr>
        <p:spPr>
          <a:xfrm rot="21289588">
            <a:off x="6859575" y="4347770"/>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4472C4">
                    <a:lumMod val="50000"/>
                  </a:srgbClr>
                </a:solidFill>
              </a:rPr>
              <a:t>Th</a:t>
            </a:r>
            <a:r>
              <a:rPr lang="en-GB" sz="2400">
                <a:solidFill>
                  <a:srgbClr val="4472C4">
                    <a:lumMod val="50000"/>
                  </a:srgbClr>
                </a:solidFill>
              </a:rPr>
              <a:t>ermo</a:t>
            </a:r>
            <a:r>
              <a:rPr lang="en-GB" sz="2400" u="sng">
                <a:solidFill>
                  <a:srgbClr val="4472C4">
                    <a:lumMod val="50000"/>
                  </a:srgbClr>
                </a:solidFill>
              </a:rPr>
              <a:t>me</a:t>
            </a:r>
            <a:r>
              <a:rPr lang="en-GB" sz="2400">
                <a:solidFill>
                  <a:srgbClr val="4472C4">
                    <a:lumMod val="50000"/>
                  </a:srgbClr>
                </a:solidFill>
              </a:rPr>
              <a:t>ter</a:t>
            </a:r>
          </a:p>
        </p:txBody>
      </p:sp>
    </p:spTree>
    <p:extLst>
      <p:ext uri="{BB962C8B-B14F-4D97-AF65-F5344CB8AC3E}">
        <p14:creationId xmlns:p14="http://schemas.microsoft.com/office/powerpoint/2010/main" val="373724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20000"/>
                                        <p:tgtEl>
                                          <p:spTgt spid="10"/>
                                        </p:tgtEl>
                                        <p:attrNameLst>
                                          <p:attrName>ppt_y</p:attrName>
                                        </p:attrNameLst>
                                      </p:cBhvr>
                                      <p:tavLst>
                                        <p:tav tm="0">
                                          <p:val>
                                            <p:strVal val="#ppt_y"/>
                                          </p:val>
                                        </p:tav>
                                        <p:tav tm="100000">
                                          <p:val>
                                            <p:strVal val="#ppt_y+#ppt_h*1.125000"/>
                                          </p:val>
                                        </p:tav>
                                      </p:tavLst>
                                    </p:anim>
                                    <p:animEffect transition="out" filter="wipe(down)">
                                      <p:cBhvr>
                                        <p:cTn id="7" dur="20000"/>
                                        <p:tgtEl>
                                          <p:spTgt spid="10"/>
                                        </p:tgtEl>
                                      </p:cBhvr>
                                    </p:animEffect>
                                    <p:set>
                                      <p:cBhvr>
                                        <p:cTn id="8" dur="1" fill="hold">
                                          <p:stCondLst>
                                            <p:cond delay="19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3" name="T3_W8_2.1.wav"/>
            </a:hlinkClick>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a:solidFill>
                  <a:srgbClr val="002060"/>
                </a:solidFill>
              </a:rPr>
              <a:t>[</a:t>
            </a:r>
            <a:r>
              <a:rPr lang="en-GB" sz="2800" b="1" err="1">
                <a:solidFill>
                  <a:srgbClr val="002060"/>
                </a:solidFill>
              </a:rPr>
              <a:t>th</a:t>
            </a:r>
            <a:r>
              <a:rPr lang="en-GB" sz="2800" b="1">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289" y="0"/>
            <a:ext cx="914400" cy="914400"/>
          </a:xfrm>
          <a:prstGeom prst="rect">
            <a:avLst/>
          </a:prstGeom>
        </p:spPr>
      </p:pic>
      <p:sp>
        <p:nvSpPr>
          <p:cNvPr id="4" name="Google Shape;387;p19">
            <a:extLst>
              <a:ext uri="{FF2B5EF4-FFF2-40B4-BE49-F238E27FC236}">
                <a16:creationId xmlns:a16="http://schemas.microsoft.com/office/drawing/2014/main" id="{C22FF475-CD7C-3F0F-72E4-43A098EAA551}"/>
              </a:ext>
            </a:extLst>
          </p:cNvPr>
          <p:cNvSpPr/>
          <p:nvPr/>
        </p:nvSpPr>
        <p:spPr>
          <a:xfrm>
            <a:off x="10821793" y="3152783"/>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 name="Google Shape;388;p19">
            <a:extLst>
              <a:ext uri="{FF2B5EF4-FFF2-40B4-BE49-F238E27FC236}">
                <a16:creationId xmlns:a16="http://schemas.microsoft.com/office/drawing/2014/main" id="{44B483B3-04C5-C170-7B84-05F99BB62A5E}"/>
              </a:ext>
            </a:extLst>
          </p:cNvPr>
          <p:cNvSpPr/>
          <p:nvPr/>
        </p:nvSpPr>
        <p:spPr>
          <a:xfrm>
            <a:off x="10821094" y="3134900"/>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5" name="Google Shape;389;p19">
            <a:extLst>
              <a:ext uri="{FF2B5EF4-FFF2-40B4-BE49-F238E27FC236}">
                <a16:creationId xmlns:a16="http://schemas.microsoft.com/office/drawing/2014/main" id="{C5AAC012-90E7-9B54-91CC-2E79D2E1B105}"/>
              </a:ext>
            </a:extLst>
          </p:cNvPr>
          <p:cNvCxnSpPr>
            <a:cxnSpLocks/>
          </p:cNvCxnSpPr>
          <p:nvPr/>
        </p:nvCxnSpPr>
        <p:spPr>
          <a:xfrm>
            <a:off x="11482556" y="3152783"/>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7" name="Google Shape;390;p19">
            <a:extLst>
              <a:ext uri="{FF2B5EF4-FFF2-40B4-BE49-F238E27FC236}">
                <a16:creationId xmlns:a16="http://schemas.microsoft.com/office/drawing/2014/main" id="{4D854C73-85FB-4C78-A679-E97DB785083F}"/>
              </a:ext>
            </a:extLst>
          </p:cNvPr>
          <p:cNvCxnSpPr>
            <a:cxnSpLocks/>
          </p:cNvCxnSpPr>
          <p:nvPr/>
        </p:nvCxnSpPr>
        <p:spPr>
          <a:xfrm>
            <a:off x="11484658" y="316451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1;p19">
            <a:extLst>
              <a:ext uri="{FF2B5EF4-FFF2-40B4-BE49-F238E27FC236}">
                <a16:creationId xmlns:a16="http://schemas.microsoft.com/office/drawing/2014/main" id="{CBB530EA-F96A-0F43-1733-87D885B31929}"/>
              </a:ext>
            </a:extLst>
          </p:cNvPr>
          <p:cNvCxnSpPr>
            <a:cxnSpLocks/>
          </p:cNvCxnSpPr>
          <p:nvPr/>
        </p:nvCxnSpPr>
        <p:spPr>
          <a:xfrm>
            <a:off x="11505166" y="4319542"/>
            <a:ext cx="216791" cy="0"/>
          </a:xfrm>
          <a:prstGeom prst="straightConnector1">
            <a:avLst/>
          </a:prstGeom>
          <a:noFill/>
          <a:ln w="28575" cap="flat" cmpd="sng">
            <a:solidFill>
              <a:srgbClr val="1E4E79"/>
            </a:solidFill>
            <a:prstDash val="solid"/>
            <a:round/>
            <a:headEnd type="none" w="med" len="med"/>
            <a:tailEnd type="none" w="med" len="med"/>
          </a:ln>
        </p:spPr>
      </p:cxnSp>
      <p:sp>
        <p:nvSpPr>
          <p:cNvPr id="19" name="Google Shape;393;p19">
            <a:extLst>
              <a:ext uri="{FF2B5EF4-FFF2-40B4-BE49-F238E27FC236}">
                <a16:creationId xmlns:a16="http://schemas.microsoft.com/office/drawing/2014/main" id="{BE8EAC38-DE6A-18F0-FA0A-CB7B49C6346B}"/>
              </a:ext>
            </a:extLst>
          </p:cNvPr>
          <p:cNvSpPr txBox="1"/>
          <p:nvPr/>
        </p:nvSpPr>
        <p:spPr>
          <a:xfrm>
            <a:off x="11624189" y="2974892"/>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94;p19">
            <a:extLst>
              <a:ext uri="{FF2B5EF4-FFF2-40B4-BE49-F238E27FC236}">
                <a16:creationId xmlns:a16="http://schemas.microsoft.com/office/drawing/2014/main" id="{835BF5D2-48FE-DD06-BA92-379E34C8E276}"/>
              </a:ext>
            </a:extLst>
          </p:cNvPr>
          <p:cNvSpPr txBox="1"/>
          <p:nvPr/>
        </p:nvSpPr>
        <p:spPr>
          <a:xfrm>
            <a:off x="11588130" y="391327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5;p19">
            <a:extLst>
              <a:ext uri="{FF2B5EF4-FFF2-40B4-BE49-F238E27FC236}">
                <a16:creationId xmlns:a16="http://schemas.microsoft.com/office/drawing/2014/main" id="{052BCF8A-149A-4889-1C23-951AECED7D37}"/>
              </a:ext>
            </a:extLst>
          </p:cNvPr>
          <p:cNvSpPr/>
          <p:nvPr/>
        </p:nvSpPr>
        <p:spPr>
          <a:xfrm>
            <a:off x="10678843" y="454996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10;p19">
            <a:extLst>
              <a:ext uri="{FF2B5EF4-FFF2-40B4-BE49-F238E27FC236}">
                <a16:creationId xmlns:a16="http://schemas.microsoft.com/office/drawing/2014/main" id="{38035222-6036-423D-54BD-4A2707FF96DE}"/>
              </a:ext>
            </a:extLst>
          </p:cNvPr>
          <p:cNvSpPr txBox="1"/>
          <p:nvPr/>
        </p:nvSpPr>
        <p:spPr>
          <a:xfrm>
            <a:off x="11475157" y="3498208"/>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38" name="CustomShape 7">
            <a:extLst>
              <a:ext uri="{FF2B5EF4-FFF2-40B4-BE49-F238E27FC236}">
                <a16:creationId xmlns:a16="http://schemas.microsoft.com/office/drawing/2014/main" id="{CE5199A8-934B-40F8-8AC7-1487FC70B1E7}"/>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300">
                <a:solidFill>
                  <a:srgbClr val="4472C4">
                    <a:lumMod val="50000"/>
                  </a:srgbClr>
                </a:solidFill>
              </a:rPr>
              <a:t>All German words containing [</a:t>
            </a:r>
            <a:r>
              <a:rPr lang="en-GB" sz="2300" b="1" err="1">
                <a:solidFill>
                  <a:srgbClr val="4472C4">
                    <a:lumMod val="50000"/>
                  </a:srgbClr>
                </a:solidFill>
              </a:rPr>
              <a:t>th</a:t>
            </a:r>
            <a:r>
              <a:rPr lang="en-GB" sz="2300">
                <a:solidFill>
                  <a:srgbClr val="4472C4">
                    <a:lumMod val="50000"/>
                  </a:srgbClr>
                </a:solidFill>
              </a:rPr>
              <a:t>]come from other languages.</a:t>
            </a:r>
          </a:p>
          <a:p>
            <a:pPr lvl="0">
              <a:defRPr/>
            </a:pPr>
            <a:r>
              <a:rPr lang="en-GB" sz="2300">
                <a:solidFill>
                  <a:srgbClr val="4472C4">
                    <a:lumMod val="50000"/>
                  </a:srgbClr>
                </a:solidFill>
              </a:rPr>
              <a:t>You will recognise a lot of the words from English. </a:t>
            </a:r>
            <a:br>
              <a:rPr lang="en-GB" sz="2300">
                <a:solidFill>
                  <a:srgbClr val="4472C4">
                    <a:lumMod val="50000"/>
                  </a:srgbClr>
                </a:solidFill>
              </a:rPr>
            </a:br>
            <a:r>
              <a:rPr lang="en-GB" sz="2300">
                <a:solidFill>
                  <a:srgbClr val="4472C4">
                    <a:lumMod val="50000"/>
                  </a:srgbClr>
                </a:solidFill>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E35EF530-1A94-4459-9580-972AF6622EE2}"/>
              </a:ext>
            </a:extLst>
          </p:cNvPr>
          <p:cNvSpPr/>
          <p:nvPr/>
        </p:nvSpPr>
        <p:spPr>
          <a:xfrm rot="225727">
            <a:off x="712446" y="4564696"/>
            <a:ext cx="138409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A</a:t>
            </a:r>
            <a:r>
              <a:rPr lang="en-GB" sz="2400" b="1" err="1">
                <a:solidFill>
                  <a:srgbClr val="4472C4">
                    <a:lumMod val="50000"/>
                  </a:srgbClr>
                </a:solidFill>
              </a:rPr>
              <a:t>th</a:t>
            </a:r>
            <a:r>
              <a:rPr lang="en-GB" sz="2400" u="sng" err="1">
                <a:solidFill>
                  <a:srgbClr val="4472C4">
                    <a:lumMod val="50000"/>
                  </a:srgbClr>
                </a:solidFill>
              </a:rPr>
              <a:t>let</a:t>
            </a:r>
            <a:endParaRPr lang="en-GB" sz="2400" u="sng">
              <a:solidFill>
                <a:srgbClr val="4472C4">
                  <a:lumMod val="50000"/>
                </a:srgbClr>
              </a:solidFill>
            </a:endParaRPr>
          </a:p>
        </p:txBody>
      </p:sp>
      <p:sp>
        <p:nvSpPr>
          <p:cNvPr id="40" name="Rectangle: Rounded Corners 39">
            <a:extLst>
              <a:ext uri="{FF2B5EF4-FFF2-40B4-BE49-F238E27FC236}">
                <a16:creationId xmlns:a16="http://schemas.microsoft.com/office/drawing/2014/main" id="{B690FB9C-94E8-4755-B2AC-932DCA29EC28}"/>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err="1">
                <a:solidFill>
                  <a:srgbClr val="4472C4">
                    <a:lumMod val="50000"/>
                  </a:srgbClr>
                </a:solidFill>
              </a:rPr>
              <a:t>Th</a:t>
            </a:r>
            <a:r>
              <a:rPr lang="en-GB" sz="2400" u="sng" err="1">
                <a:solidFill>
                  <a:srgbClr val="4472C4">
                    <a:lumMod val="50000"/>
                  </a:srgbClr>
                </a:solidFill>
              </a:rPr>
              <a:t>ron</a:t>
            </a:r>
            <a:endParaRPr lang="en-GB" sz="2400" u="sng">
              <a:solidFill>
                <a:srgbClr val="4472C4">
                  <a:lumMod val="50000"/>
                </a:srgbClr>
              </a:solidFill>
            </a:endParaRPr>
          </a:p>
        </p:txBody>
      </p:sp>
      <p:sp>
        <p:nvSpPr>
          <p:cNvPr id="41" name="Rectangle: Rounded Corners 40">
            <a:extLst>
              <a:ext uri="{FF2B5EF4-FFF2-40B4-BE49-F238E27FC236}">
                <a16:creationId xmlns:a16="http://schemas.microsoft.com/office/drawing/2014/main" id="{AEBB7C8C-CF31-482F-93D9-EC308C7D908D}"/>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Disco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42" name="Rectangle: Rounded Corners 41">
            <a:extLst>
              <a:ext uri="{FF2B5EF4-FFF2-40B4-BE49-F238E27FC236}">
                <a16:creationId xmlns:a16="http://schemas.microsoft.com/office/drawing/2014/main" id="{57975E90-5E28-4E0A-BB2F-1B0844BC04C9}"/>
              </a:ext>
            </a:extLst>
          </p:cNvPr>
          <p:cNvSpPr/>
          <p:nvPr/>
        </p:nvSpPr>
        <p:spPr>
          <a:xfrm rot="253475">
            <a:off x="946301" y="288617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Me</a:t>
            </a:r>
            <a:r>
              <a:rPr lang="en-GB" sz="2400" b="1" u="sng" err="1">
                <a:solidFill>
                  <a:srgbClr val="4472C4">
                    <a:lumMod val="50000"/>
                  </a:srgbClr>
                </a:solidFill>
              </a:rPr>
              <a:t>th</a:t>
            </a:r>
            <a:r>
              <a:rPr lang="en-GB" sz="2400" u="sng" err="1">
                <a:solidFill>
                  <a:srgbClr val="4472C4">
                    <a:lumMod val="50000"/>
                  </a:srgbClr>
                </a:solidFill>
              </a:rPr>
              <a:t>o</a:t>
            </a:r>
            <a:r>
              <a:rPr lang="en-GB" sz="2400" err="1">
                <a:solidFill>
                  <a:srgbClr val="4472C4">
                    <a:lumMod val="50000"/>
                  </a:srgbClr>
                </a:solidFill>
              </a:rPr>
              <a:t>de</a:t>
            </a:r>
            <a:endParaRPr lang="en-GB" sz="2400">
              <a:solidFill>
                <a:srgbClr val="4472C4">
                  <a:lumMod val="50000"/>
                </a:srgbClr>
              </a:solidFill>
            </a:endParaRPr>
          </a:p>
        </p:txBody>
      </p:sp>
      <p:sp>
        <p:nvSpPr>
          <p:cNvPr id="43" name="Rectangle: Rounded Corners 42">
            <a:extLst>
              <a:ext uri="{FF2B5EF4-FFF2-40B4-BE49-F238E27FC236}">
                <a16:creationId xmlns:a16="http://schemas.microsoft.com/office/drawing/2014/main" id="{6D16B886-67D4-4818-92CA-9353023F5CD6}"/>
              </a:ext>
            </a:extLst>
          </p:cNvPr>
          <p:cNvSpPr/>
          <p:nvPr/>
        </p:nvSpPr>
        <p:spPr>
          <a:xfrm rot="21334489">
            <a:off x="4505136" y="2870320"/>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Ma</a:t>
            </a:r>
            <a:r>
              <a:rPr lang="en-GB" sz="2400" u="sng">
                <a:solidFill>
                  <a:srgbClr val="4472C4">
                    <a:lumMod val="50000"/>
                  </a:srgbClr>
                </a:solidFill>
              </a:rPr>
              <a:t>t</a:t>
            </a:r>
            <a:r>
              <a:rPr lang="en-GB" sz="2400" b="1" u="sng">
                <a:solidFill>
                  <a:srgbClr val="4472C4">
                    <a:lumMod val="50000"/>
                  </a:srgbClr>
                </a:solidFill>
              </a:rPr>
              <a:t>th</a:t>
            </a:r>
            <a:r>
              <a:rPr lang="en-GB" sz="2400" u="sng">
                <a:solidFill>
                  <a:srgbClr val="4472C4">
                    <a:lumMod val="50000"/>
                  </a:srgbClr>
                </a:solidFill>
              </a:rPr>
              <a:t>i</a:t>
            </a:r>
            <a:r>
              <a:rPr lang="en-GB" sz="2400">
                <a:solidFill>
                  <a:srgbClr val="4472C4">
                    <a:lumMod val="50000"/>
                  </a:srgbClr>
                </a:solidFill>
              </a:rPr>
              <a:t>as</a:t>
            </a:r>
          </a:p>
        </p:txBody>
      </p:sp>
      <p:sp>
        <p:nvSpPr>
          <p:cNvPr id="47" name="Rectangle: Rounded Corners 46">
            <a:extLst>
              <a:ext uri="{FF2B5EF4-FFF2-40B4-BE49-F238E27FC236}">
                <a16:creationId xmlns:a16="http://schemas.microsoft.com/office/drawing/2014/main" id="{030A6A63-64C9-456A-BCE5-E76688B677E7}"/>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Ka</a:t>
            </a:r>
            <a:r>
              <a:rPr lang="en-GB" sz="2400" b="1">
                <a:solidFill>
                  <a:srgbClr val="4472C4">
                    <a:lumMod val="50000"/>
                  </a:srgbClr>
                </a:solidFill>
              </a:rPr>
              <a:t>th</a:t>
            </a:r>
            <a:r>
              <a:rPr lang="en-GB" sz="2400">
                <a:solidFill>
                  <a:srgbClr val="4472C4">
                    <a:lumMod val="50000"/>
                  </a:srgbClr>
                </a:solidFill>
              </a:rPr>
              <a:t>ar</a:t>
            </a:r>
            <a:r>
              <a:rPr lang="en-GB" sz="2400" u="sng">
                <a:solidFill>
                  <a:srgbClr val="4472C4">
                    <a:lumMod val="50000"/>
                  </a:srgbClr>
                </a:solidFill>
              </a:rPr>
              <a:t>i</a:t>
            </a:r>
            <a:r>
              <a:rPr lang="en-GB" sz="2400">
                <a:solidFill>
                  <a:srgbClr val="4472C4">
                    <a:lumMod val="50000"/>
                  </a:srgbClr>
                </a:solidFill>
              </a:rPr>
              <a:t>na</a:t>
            </a:r>
          </a:p>
        </p:txBody>
      </p:sp>
      <p:sp>
        <p:nvSpPr>
          <p:cNvPr id="54" name="Rectangle: Rounded Corners 53">
            <a:extLst>
              <a:ext uri="{FF2B5EF4-FFF2-40B4-BE49-F238E27FC236}">
                <a16:creationId xmlns:a16="http://schemas.microsoft.com/office/drawing/2014/main" id="{7F0B1068-7146-4137-9E72-2B929F74579C}"/>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err="1">
                <a:solidFill>
                  <a:srgbClr val="4472C4">
                    <a:lumMod val="50000"/>
                  </a:srgbClr>
                </a:solidFill>
              </a:rPr>
              <a:t>Th</a:t>
            </a:r>
            <a:r>
              <a:rPr lang="en-GB" sz="2400" err="1">
                <a:solidFill>
                  <a:srgbClr val="4472C4">
                    <a:lumMod val="50000"/>
                  </a:srgbClr>
                </a:solidFill>
              </a:rPr>
              <a:t>era</a:t>
            </a:r>
            <a:r>
              <a:rPr lang="en-GB" sz="2400" u="sng" err="1">
                <a:solidFill>
                  <a:srgbClr val="4472C4">
                    <a:lumMod val="50000"/>
                  </a:srgbClr>
                </a:solidFill>
              </a:rPr>
              <a:t>pie</a:t>
            </a:r>
            <a:endParaRPr lang="en-GB" sz="2400" u="sng">
              <a:solidFill>
                <a:srgbClr val="4472C4">
                  <a:lumMod val="50000"/>
                </a:srgbClr>
              </a:solidFill>
            </a:endParaRPr>
          </a:p>
        </p:txBody>
      </p:sp>
      <p:sp>
        <p:nvSpPr>
          <p:cNvPr id="56" name="Rectangle: Rounded Corners 55">
            <a:extLst>
              <a:ext uri="{FF2B5EF4-FFF2-40B4-BE49-F238E27FC236}">
                <a16:creationId xmlns:a16="http://schemas.microsoft.com/office/drawing/2014/main" id="{99969BA3-0BA9-4096-AC59-7905F01FBF8B}"/>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Biblio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57" name="Rectangle: Rounded Corners 56">
            <a:extLst>
              <a:ext uri="{FF2B5EF4-FFF2-40B4-BE49-F238E27FC236}">
                <a16:creationId xmlns:a16="http://schemas.microsoft.com/office/drawing/2014/main" id="{B0872765-5C14-4096-A0CB-B0F34371EBD0}"/>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Ma</a:t>
            </a:r>
            <a:r>
              <a:rPr lang="en-GB" sz="2400" b="1" err="1">
                <a:solidFill>
                  <a:srgbClr val="4472C4">
                    <a:lumMod val="50000"/>
                  </a:srgbClr>
                </a:solidFill>
              </a:rPr>
              <a:t>th</a:t>
            </a:r>
            <a:r>
              <a:rPr lang="en-GB" sz="2400" err="1">
                <a:solidFill>
                  <a:srgbClr val="4472C4">
                    <a:lumMod val="50000"/>
                  </a:srgbClr>
                </a:solidFill>
              </a:rPr>
              <a:t>ema</a:t>
            </a:r>
            <a:r>
              <a:rPr lang="en-GB" sz="2400" u="sng" err="1">
                <a:solidFill>
                  <a:srgbClr val="4472C4">
                    <a:lumMod val="50000"/>
                  </a:srgbClr>
                </a:solidFill>
              </a:rPr>
              <a:t>tik</a:t>
            </a:r>
            <a:endParaRPr lang="en-GB" sz="2400" u="sng">
              <a:solidFill>
                <a:srgbClr val="4472C4">
                  <a:lumMod val="50000"/>
                </a:srgbClr>
              </a:solidFill>
            </a:endParaRPr>
          </a:p>
        </p:txBody>
      </p:sp>
      <p:sp>
        <p:nvSpPr>
          <p:cNvPr id="58" name="Rectangle: Rounded Corners 57">
            <a:extLst>
              <a:ext uri="{FF2B5EF4-FFF2-40B4-BE49-F238E27FC236}">
                <a16:creationId xmlns:a16="http://schemas.microsoft.com/office/drawing/2014/main" id="{8F76C44C-27D0-4EF2-AB0B-D55402AD2AB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4472C4">
                    <a:lumMod val="50000"/>
                  </a:srgbClr>
                </a:solidFill>
              </a:rPr>
              <a:t>Th</a:t>
            </a:r>
            <a:r>
              <a:rPr lang="en-GB" sz="2400">
                <a:solidFill>
                  <a:srgbClr val="4472C4">
                    <a:lumMod val="50000"/>
                  </a:srgbClr>
                </a:solidFill>
              </a:rPr>
              <a:t>ermo</a:t>
            </a:r>
            <a:r>
              <a:rPr lang="en-GB" sz="2400" u="sng">
                <a:solidFill>
                  <a:srgbClr val="4472C4">
                    <a:lumMod val="50000"/>
                  </a:srgbClr>
                </a:solidFill>
              </a:rPr>
              <a:t>me</a:t>
            </a:r>
            <a:r>
              <a:rPr lang="en-GB" sz="2400">
                <a:solidFill>
                  <a:srgbClr val="4472C4">
                    <a:lumMod val="50000"/>
                  </a:srgbClr>
                </a:solidFill>
              </a:rPr>
              <a:t>ter</a:t>
            </a:r>
          </a:p>
        </p:txBody>
      </p:sp>
      <p:pic>
        <p:nvPicPr>
          <p:cNvPr id="59" name="Picture 6" descr="Runner, Run, Running, Woman Runner, Athlete, Sport">
            <a:extLst>
              <a:ext uri="{FF2B5EF4-FFF2-40B4-BE49-F238E27FC236}">
                <a16:creationId xmlns:a16="http://schemas.microsoft.com/office/drawing/2014/main" id="{3104BEDD-3EDA-453A-A9AC-8EA7604377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B23C8016-BFFF-48AA-B983-DA651192F0D8}"/>
              </a:ext>
            </a:extLst>
          </p:cNvPr>
          <p:cNvPicPr>
            <a:picLocks noChangeAspect="1"/>
          </p:cNvPicPr>
          <p:nvPr/>
        </p:nvPicPr>
        <p:blipFill>
          <a:blip r:embed="rId8"/>
          <a:stretch>
            <a:fillRect/>
          </a:stretch>
        </p:blipFill>
        <p:spPr>
          <a:xfrm rot="264558" flipH="1">
            <a:off x="9266901" y="1672109"/>
            <a:ext cx="873536" cy="1068430"/>
          </a:xfrm>
          <a:prstGeom prst="rect">
            <a:avLst/>
          </a:prstGeom>
        </p:spPr>
      </p:pic>
      <p:pic>
        <p:nvPicPr>
          <p:cNvPr id="61" name="Picture 14" descr="Happy Boy Cartoon Clip Art">
            <a:extLst>
              <a:ext uri="{FF2B5EF4-FFF2-40B4-BE49-F238E27FC236}">
                <a16:creationId xmlns:a16="http://schemas.microsoft.com/office/drawing/2014/main" id="{53A59D30-EC27-4989-A88B-6D81C600B61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40938">
            <a:off x="4832975" y="1982451"/>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descr="Smiling Girl Face Clip Art">
            <a:extLst>
              <a:ext uri="{FF2B5EF4-FFF2-40B4-BE49-F238E27FC236}">
                <a16:creationId xmlns:a16="http://schemas.microsoft.com/office/drawing/2014/main" id="{21FB57CB-8587-4175-8D5E-932AFE2E05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54700">
            <a:off x="848734" y="5323153"/>
            <a:ext cx="732880" cy="86226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old, Cool, Hot, Icon, Measure, Measurement, Symbol">
            <a:extLst>
              <a:ext uri="{FF2B5EF4-FFF2-40B4-BE49-F238E27FC236}">
                <a16:creationId xmlns:a16="http://schemas.microsoft.com/office/drawing/2014/main" id="{B5DCF4CC-80C0-483E-986D-0A7C954AE78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319400">
            <a:off x="7555690" y="3153751"/>
            <a:ext cx="503528" cy="100705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Disco Ball Clip Art">
            <a:extLst>
              <a:ext uri="{FF2B5EF4-FFF2-40B4-BE49-F238E27FC236}">
                <a16:creationId xmlns:a16="http://schemas.microsoft.com/office/drawing/2014/main" id="{740F48FD-265C-4F85-9A9E-4123C4565AC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151644">
            <a:off x="3341762" y="3182639"/>
            <a:ext cx="916492" cy="916492"/>
          </a:xfrm>
          <a:prstGeom prst="rect">
            <a:avLst/>
          </a:prstGeom>
          <a:noFill/>
          <a:extLst>
            <a:ext uri="{909E8E84-426E-40DD-AFC4-6F175D3DCCD1}">
              <a14:hiddenFill xmlns:a14="http://schemas.microsoft.com/office/drawing/2010/main">
                <a:solidFill>
                  <a:srgbClr val="FFFFFF"/>
                </a:solidFill>
              </a14:hiddenFill>
            </a:ext>
          </a:extLst>
        </p:spPr>
      </p:pic>
      <p:pic>
        <p:nvPicPr>
          <p:cNvPr id="65" name="Graphic 64" descr="Books on shelf with solid fill">
            <a:extLst>
              <a:ext uri="{FF2B5EF4-FFF2-40B4-BE49-F238E27FC236}">
                <a16:creationId xmlns:a16="http://schemas.microsoft.com/office/drawing/2014/main" id="{1B5A0055-6113-4D9F-992F-DF453DBC1A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52691" y="4957997"/>
            <a:ext cx="1170052" cy="1170052"/>
          </a:xfrm>
          <a:prstGeom prst="rect">
            <a:avLst/>
          </a:prstGeom>
        </p:spPr>
      </p:pic>
      <p:pic>
        <p:nvPicPr>
          <p:cNvPr id="66" name="Picture 2" descr="Free Math Mathematics vector and picture">
            <a:extLst>
              <a:ext uri="{FF2B5EF4-FFF2-40B4-BE49-F238E27FC236}">
                <a16:creationId xmlns:a16="http://schemas.microsoft.com/office/drawing/2014/main" id="{26B7F1FB-78B9-46AB-8158-AE13706958B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547880">
            <a:off x="9349052" y="4698118"/>
            <a:ext cx="1020964" cy="102096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Free Back Exercises Exercise vector and picture">
            <a:extLst>
              <a:ext uri="{FF2B5EF4-FFF2-40B4-BE49-F238E27FC236}">
                <a16:creationId xmlns:a16="http://schemas.microsoft.com/office/drawing/2014/main" id="{C47B7CF9-04C1-4B2E-9429-E3A36D605B5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532" t="24455" r="39983" b="20098"/>
          <a:stretch/>
        </p:blipFill>
        <p:spPr bwMode="auto">
          <a:xfrm rot="21087528">
            <a:off x="4857744" y="4709586"/>
            <a:ext cx="1899647" cy="114809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Free Recursion Icon Iteration Icon vector and picture">
            <a:extLst>
              <a:ext uri="{FF2B5EF4-FFF2-40B4-BE49-F238E27FC236}">
                <a16:creationId xmlns:a16="http://schemas.microsoft.com/office/drawing/2014/main" id="{7975241A-7B0A-45A0-89FA-5549E03CFDB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34353">
            <a:off x="1455666" y="1872609"/>
            <a:ext cx="927477" cy="927477"/>
          </a:xfrm>
          <a:prstGeom prst="rect">
            <a:avLst/>
          </a:prstGeom>
          <a:noFill/>
          <a:extLst>
            <a:ext uri="{909E8E84-426E-40DD-AFC4-6F175D3DCCD1}">
              <a14:hiddenFill xmlns:a14="http://schemas.microsoft.com/office/drawing/2010/main">
                <a:solidFill>
                  <a:srgbClr val="FFFFFF"/>
                </a:solidFill>
              </a14:hiddenFill>
            </a:ext>
          </a:extLst>
        </p:spPr>
      </p:pic>
      <p:sp>
        <p:nvSpPr>
          <p:cNvPr id="69" name="Speech Bubble: Rectangle with Corners Rounded 68">
            <a:hlinkClick r:id="" action="ppaction://noaction">
              <a:snd r:embed="rId18" name="T3_W8_4.1.wav"/>
            </a:hlinkClick>
            <a:extLst>
              <a:ext uri="{FF2B5EF4-FFF2-40B4-BE49-F238E27FC236}">
                <a16:creationId xmlns:a16="http://schemas.microsoft.com/office/drawing/2014/main" id="{DE7CEEEE-3D96-48E7-B118-6D663D7E3A69}"/>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j-lt"/>
              </a:rPr>
              <a:t>Wie </a:t>
            </a:r>
            <a:r>
              <a:rPr kumimoji="0" lang="en-GB" sz="2400" b="0" i="0" u="none" strike="noStrike" kern="1200" cap="none" spc="0" normalizeH="0" baseline="0" noProof="0" dirty="0" err="1">
                <a:ln>
                  <a:noFill/>
                </a:ln>
                <a:solidFill>
                  <a:prstClr val="white"/>
                </a:solidFill>
                <a:effectLst/>
                <a:uLnTx/>
                <a:uFillTx/>
                <a:latin typeface="+mj-lt"/>
              </a:rPr>
              <a:t>sagt</a:t>
            </a:r>
            <a:r>
              <a:rPr kumimoji="0" lang="en-GB" sz="2400" b="0" i="0" u="none" strike="noStrike" kern="1200" cap="none" spc="0" normalizeH="0" baseline="0" noProof="0" dirty="0">
                <a:ln>
                  <a:noFill/>
                </a:ln>
                <a:solidFill>
                  <a:prstClr val="white"/>
                </a:solidFill>
                <a:effectLst/>
                <a:uLnTx/>
                <a:uFillTx/>
                <a:latin typeface="+mj-lt"/>
              </a:rPr>
              <a:t> man das?</a:t>
            </a:r>
          </a:p>
        </p:txBody>
      </p:sp>
      <p:sp>
        <p:nvSpPr>
          <p:cNvPr id="2" name="Rectangle: Rounded Corners 1">
            <a:hlinkClick r:id="" action="ppaction://noaction">
              <a:snd r:embed="rId19" name="T3_W8_4.5.wav"/>
            </a:hlinkClick>
            <a:extLst>
              <a:ext uri="{FF2B5EF4-FFF2-40B4-BE49-F238E27FC236}">
                <a16:creationId xmlns:a16="http://schemas.microsoft.com/office/drawing/2014/main" id="{D9F4237C-BD3A-2FBD-CC16-DE30E17A049A}"/>
              </a:ext>
            </a:extLst>
          </p:cNvPr>
          <p:cNvSpPr/>
          <p:nvPr/>
        </p:nvSpPr>
        <p:spPr>
          <a:xfrm rot="225727">
            <a:off x="712445" y="4570730"/>
            <a:ext cx="138409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A</a:t>
            </a:r>
            <a:r>
              <a:rPr lang="en-GB" sz="2400" b="1" err="1">
                <a:solidFill>
                  <a:srgbClr val="4472C4">
                    <a:lumMod val="50000"/>
                  </a:srgbClr>
                </a:solidFill>
              </a:rPr>
              <a:t>th</a:t>
            </a:r>
            <a:r>
              <a:rPr lang="en-GB" sz="2400" u="sng" err="1">
                <a:solidFill>
                  <a:srgbClr val="4472C4">
                    <a:lumMod val="50000"/>
                  </a:srgbClr>
                </a:solidFill>
              </a:rPr>
              <a:t>let</a:t>
            </a:r>
            <a:endParaRPr lang="en-GB" sz="2400" u="sng">
              <a:solidFill>
                <a:srgbClr val="4472C4">
                  <a:lumMod val="50000"/>
                </a:srgbClr>
              </a:solidFill>
            </a:endParaRPr>
          </a:p>
        </p:txBody>
      </p:sp>
      <p:sp>
        <p:nvSpPr>
          <p:cNvPr id="6" name="Rectangle: Rounded Corners 6">
            <a:hlinkClick r:id="" action="ppaction://noaction">
              <a:snd r:embed="rId20" name="T3_W8_4.4.wav"/>
            </a:hlinkClick>
            <a:extLst>
              <a:ext uri="{FF2B5EF4-FFF2-40B4-BE49-F238E27FC236}">
                <a16:creationId xmlns:a16="http://schemas.microsoft.com/office/drawing/2014/main" id="{711CCBE1-9FE6-B0DB-2138-87BA67DD3278}"/>
              </a:ext>
            </a:extLst>
          </p:cNvPr>
          <p:cNvSpPr/>
          <p:nvPr/>
        </p:nvSpPr>
        <p:spPr>
          <a:xfrm rot="254370">
            <a:off x="8331222" y="280986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err="1">
                <a:solidFill>
                  <a:srgbClr val="4472C4">
                    <a:lumMod val="50000"/>
                  </a:srgbClr>
                </a:solidFill>
              </a:rPr>
              <a:t>Th</a:t>
            </a:r>
            <a:r>
              <a:rPr lang="en-GB" sz="2400" u="sng" err="1">
                <a:solidFill>
                  <a:srgbClr val="4472C4">
                    <a:lumMod val="50000"/>
                  </a:srgbClr>
                </a:solidFill>
              </a:rPr>
              <a:t>ron</a:t>
            </a:r>
            <a:endParaRPr lang="en-GB" sz="2400" u="sng">
              <a:solidFill>
                <a:srgbClr val="4472C4">
                  <a:lumMod val="50000"/>
                </a:srgbClr>
              </a:solidFill>
            </a:endParaRPr>
          </a:p>
        </p:txBody>
      </p:sp>
      <p:sp>
        <p:nvSpPr>
          <p:cNvPr id="7" name="Rectangle: Rounded Corners 7">
            <a:hlinkClick r:id="" action="ppaction://noaction">
              <a:snd r:embed="rId21" name="T3_W8_4.6.wav"/>
            </a:hlinkClick>
            <a:extLst>
              <a:ext uri="{FF2B5EF4-FFF2-40B4-BE49-F238E27FC236}">
                <a16:creationId xmlns:a16="http://schemas.microsoft.com/office/drawing/2014/main" id="{96AE314A-BAAB-48D3-B250-73BEF5FD0AAE}"/>
              </a:ext>
            </a:extLst>
          </p:cNvPr>
          <p:cNvSpPr/>
          <p:nvPr/>
        </p:nvSpPr>
        <p:spPr>
          <a:xfrm rot="21212382">
            <a:off x="3127025" y="4225832"/>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Disco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8" name="Rectangle: Rounded Corners 8">
            <a:hlinkClick r:id="" action="ppaction://noaction">
              <a:snd r:embed="rId22" name="T3_W8_4.2.wav"/>
            </a:hlinkClick>
            <a:extLst>
              <a:ext uri="{FF2B5EF4-FFF2-40B4-BE49-F238E27FC236}">
                <a16:creationId xmlns:a16="http://schemas.microsoft.com/office/drawing/2014/main" id="{26370EBA-F200-F322-D5AF-2777169576E2}"/>
              </a:ext>
            </a:extLst>
          </p:cNvPr>
          <p:cNvSpPr/>
          <p:nvPr/>
        </p:nvSpPr>
        <p:spPr>
          <a:xfrm rot="253475">
            <a:off x="946300" y="289221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Me</a:t>
            </a:r>
            <a:r>
              <a:rPr lang="en-GB" sz="2400" b="1" u="sng" err="1">
                <a:solidFill>
                  <a:srgbClr val="4472C4">
                    <a:lumMod val="50000"/>
                  </a:srgbClr>
                </a:solidFill>
              </a:rPr>
              <a:t>th</a:t>
            </a:r>
            <a:r>
              <a:rPr lang="en-GB" sz="2400" u="sng" err="1">
                <a:solidFill>
                  <a:srgbClr val="4472C4">
                    <a:lumMod val="50000"/>
                  </a:srgbClr>
                </a:solidFill>
              </a:rPr>
              <a:t>o</a:t>
            </a:r>
            <a:r>
              <a:rPr lang="en-GB" sz="2400" err="1">
                <a:solidFill>
                  <a:srgbClr val="4472C4">
                    <a:lumMod val="50000"/>
                  </a:srgbClr>
                </a:solidFill>
              </a:rPr>
              <a:t>de</a:t>
            </a:r>
            <a:endParaRPr lang="en-GB" sz="2400">
              <a:solidFill>
                <a:srgbClr val="4472C4">
                  <a:lumMod val="50000"/>
                </a:srgbClr>
              </a:solidFill>
            </a:endParaRPr>
          </a:p>
        </p:txBody>
      </p:sp>
      <p:sp>
        <p:nvSpPr>
          <p:cNvPr id="9" name="Rectangle: Rounded Corners 10">
            <a:hlinkClick r:id="" action="ppaction://noaction">
              <a:snd r:embed="rId23" name="T3_W8_4.3.wav"/>
            </a:hlinkClick>
            <a:extLst>
              <a:ext uri="{FF2B5EF4-FFF2-40B4-BE49-F238E27FC236}">
                <a16:creationId xmlns:a16="http://schemas.microsoft.com/office/drawing/2014/main" id="{BA2F817D-6C57-D2E4-453D-B2155B63CE30}"/>
              </a:ext>
            </a:extLst>
          </p:cNvPr>
          <p:cNvSpPr/>
          <p:nvPr/>
        </p:nvSpPr>
        <p:spPr>
          <a:xfrm rot="21334489">
            <a:off x="4505135" y="2876354"/>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Ma</a:t>
            </a:r>
            <a:r>
              <a:rPr lang="en-GB" sz="2400" u="sng">
                <a:solidFill>
                  <a:srgbClr val="4472C4">
                    <a:lumMod val="50000"/>
                  </a:srgbClr>
                </a:solidFill>
              </a:rPr>
              <a:t>t</a:t>
            </a:r>
            <a:r>
              <a:rPr lang="en-GB" sz="2400" b="1" u="sng">
                <a:solidFill>
                  <a:srgbClr val="4472C4">
                    <a:lumMod val="50000"/>
                  </a:srgbClr>
                </a:solidFill>
              </a:rPr>
              <a:t>th</a:t>
            </a:r>
            <a:r>
              <a:rPr lang="en-GB" sz="2400" u="sng">
                <a:solidFill>
                  <a:srgbClr val="4472C4">
                    <a:lumMod val="50000"/>
                  </a:srgbClr>
                </a:solidFill>
              </a:rPr>
              <a:t>i</a:t>
            </a:r>
            <a:r>
              <a:rPr lang="en-GB" sz="2400">
                <a:solidFill>
                  <a:srgbClr val="4472C4">
                    <a:lumMod val="50000"/>
                  </a:srgbClr>
                </a:solidFill>
              </a:rPr>
              <a:t>as</a:t>
            </a:r>
          </a:p>
        </p:txBody>
      </p:sp>
      <p:sp>
        <p:nvSpPr>
          <p:cNvPr id="11" name="Rectangle: Rounded Corners 12">
            <a:hlinkClick r:id="" action="ppaction://noaction">
              <a:snd r:embed="rId24" name="T3_W8_4.8.wav"/>
            </a:hlinkClick>
            <a:extLst>
              <a:ext uri="{FF2B5EF4-FFF2-40B4-BE49-F238E27FC236}">
                <a16:creationId xmlns:a16="http://schemas.microsoft.com/office/drawing/2014/main" id="{3F4733C4-A517-0E1A-2CA9-152C4CF70E33}"/>
              </a:ext>
            </a:extLst>
          </p:cNvPr>
          <p:cNvSpPr/>
          <p:nvPr/>
        </p:nvSpPr>
        <p:spPr>
          <a:xfrm rot="225712">
            <a:off x="295954" y="6242450"/>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Ka</a:t>
            </a:r>
            <a:r>
              <a:rPr lang="en-GB" sz="2400" b="1">
                <a:solidFill>
                  <a:srgbClr val="4472C4">
                    <a:lumMod val="50000"/>
                  </a:srgbClr>
                </a:solidFill>
              </a:rPr>
              <a:t>th</a:t>
            </a:r>
            <a:r>
              <a:rPr lang="en-GB" sz="2400">
                <a:solidFill>
                  <a:srgbClr val="4472C4">
                    <a:lumMod val="50000"/>
                  </a:srgbClr>
                </a:solidFill>
              </a:rPr>
              <a:t>ar</a:t>
            </a:r>
            <a:r>
              <a:rPr lang="en-GB" sz="2400" u="sng">
                <a:solidFill>
                  <a:srgbClr val="4472C4">
                    <a:lumMod val="50000"/>
                  </a:srgbClr>
                </a:solidFill>
              </a:rPr>
              <a:t>i</a:t>
            </a:r>
            <a:r>
              <a:rPr lang="en-GB" sz="2400">
                <a:solidFill>
                  <a:srgbClr val="4472C4">
                    <a:lumMod val="50000"/>
                  </a:srgbClr>
                </a:solidFill>
              </a:rPr>
              <a:t>na</a:t>
            </a:r>
          </a:p>
        </p:txBody>
      </p:sp>
      <p:sp>
        <p:nvSpPr>
          <p:cNvPr id="13" name="Rectangle: Rounded Corners 13">
            <a:hlinkClick r:id="" action="ppaction://noaction">
              <a:snd r:embed="rId25" name="T3_W8_4.10.wav"/>
            </a:hlinkClick>
            <a:extLst>
              <a:ext uri="{FF2B5EF4-FFF2-40B4-BE49-F238E27FC236}">
                <a16:creationId xmlns:a16="http://schemas.microsoft.com/office/drawing/2014/main" id="{5E2E88D1-95E8-D043-481F-9C9A7A96D5FC}"/>
              </a:ext>
            </a:extLst>
          </p:cNvPr>
          <p:cNvSpPr/>
          <p:nvPr/>
        </p:nvSpPr>
        <p:spPr>
          <a:xfrm rot="21293912">
            <a:off x="5212123" y="607307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err="1">
                <a:solidFill>
                  <a:srgbClr val="4472C4">
                    <a:lumMod val="50000"/>
                  </a:srgbClr>
                </a:solidFill>
              </a:rPr>
              <a:t>Th</a:t>
            </a:r>
            <a:r>
              <a:rPr lang="en-GB" sz="2400" err="1">
                <a:solidFill>
                  <a:srgbClr val="4472C4">
                    <a:lumMod val="50000"/>
                  </a:srgbClr>
                </a:solidFill>
              </a:rPr>
              <a:t>era</a:t>
            </a:r>
            <a:r>
              <a:rPr lang="en-GB" sz="2400" u="sng" err="1">
                <a:solidFill>
                  <a:srgbClr val="4472C4">
                    <a:lumMod val="50000"/>
                  </a:srgbClr>
                </a:solidFill>
              </a:rPr>
              <a:t>pie</a:t>
            </a:r>
            <a:endParaRPr lang="en-GB" sz="2400" u="sng">
              <a:solidFill>
                <a:srgbClr val="4472C4">
                  <a:lumMod val="50000"/>
                </a:srgbClr>
              </a:solidFill>
            </a:endParaRPr>
          </a:p>
        </p:txBody>
      </p:sp>
      <p:sp>
        <p:nvSpPr>
          <p:cNvPr id="14" name="Rectangle: Rounded Corners 43">
            <a:hlinkClick r:id="" action="ppaction://noaction">
              <a:snd r:embed="rId26" name="T3_W8_4.9.wav"/>
            </a:hlinkClick>
            <a:extLst>
              <a:ext uri="{FF2B5EF4-FFF2-40B4-BE49-F238E27FC236}">
                <a16:creationId xmlns:a16="http://schemas.microsoft.com/office/drawing/2014/main" id="{43A0CE47-F424-9373-EA8C-8EB9122F301B}"/>
              </a:ext>
            </a:extLst>
          </p:cNvPr>
          <p:cNvSpPr/>
          <p:nvPr/>
        </p:nvSpPr>
        <p:spPr>
          <a:xfrm>
            <a:off x="2691307" y="608643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Biblio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16" name="Rectangle: Rounded Corners 44">
            <a:hlinkClick r:id="" action="ppaction://noaction">
              <a:snd r:embed="rId27" name="T3_W8_4.11.wav"/>
            </a:hlinkClick>
            <a:extLst>
              <a:ext uri="{FF2B5EF4-FFF2-40B4-BE49-F238E27FC236}">
                <a16:creationId xmlns:a16="http://schemas.microsoft.com/office/drawing/2014/main" id="{22DF43DA-A7C4-FC1A-9B1B-F045167F5B34}"/>
              </a:ext>
            </a:extLst>
          </p:cNvPr>
          <p:cNvSpPr/>
          <p:nvPr/>
        </p:nvSpPr>
        <p:spPr>
          <a:xfrm rot="526803">
            <a:off x="8586256" y="5851712"/>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Ma</a:t>
            </a:r>
            <a:r>
              <a:rPr lang="en-GB" sz="2400" b="1" err="1">
                <a:solidFill>
                  <a:srgbClr val="4472C4">
                    <a:lumMod val="50000"/>
                  </a:srgbClr>
                </a:solidFill>
              </a:rPr>
              <a:t>th</a:t>
            </a:r>
            <a:r>
              <a:rPr lang="en-GB" sz="2400" err="1">
                <a:solidFill>
                  <a:srgbClr val="4472C4">
                    <a:lumMod val="50000"/>
                  </a:srgbClr>
                </a:solidFill>
              </a:rPr>
              <a:t>ema</a:t>
            </a:r>
            <a:r>
              <a:rPr lang="en-GB" sz="2400" u="sng" err="1">
                <a:solidFill>
                  <a:srgbClr val="4472C4">
                    <a:lumMod val="50000"/>
                  </a:srgbClr>
                </a:solidFill>
              </a:rPr>
              <a:t>tik</a:t>
            </a:r>
            <a:endParaRPr lang="en-GB" sz="2400" u="sng">
              <a:solidFill>
                <a:srgbClr val="4472C4">
                  <a:lumMod val="50000"/>
                </a:srgbClr>
              </a:solidFill>
            </a:endParaRPr>
          </a:p>
        </p:txBody>
      </p:sp>
      <p:sp>
        <p:nvSpPr>
          <p:cNvPr id="23" name="Rectangle: Rounded Corners 45">
            <a:hlinkClick r:id="" action="ppaction://noaction">
              <a:snd r:embed="rId28" name="T3_W8_4.7.wav"/>
            </a:hlinkClick>
            <a:extLst>
              <a:ext uri="{FF2B5EF4-FFF2-40B4-BE49-F238E27FC236}">
                <a16:creationId xmlns:a16="http://schemas.microsoft.com/office/drawing/2014/main" id="{142C8CBB-37DB-FBC9-479A-CDFE0E03FD3A}"/>
              </a:ext>
            </a:extLst>
          </p:cNvPr>
          <p:cNvSpPr/>
          <p:nvPr/>
        </p:nvSpPr>
        <p:spPr>
          <a:xfrm rot="21289588">
            <a:off x="6850165" y="4347770"/>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4472C4">
                    <a:lumMod val="50000"/>
                  </a:srgbClr>
                </a:solidFill>
              </a:rPr>
              <a:t>Th</a:t>
            </a:r>
            <a:r>
              <a:rPr lang="en-GB" sz="2400">
                <a:solidFill>
                  <a:srgbClr val="4472C4">
                    <a:lumMod val="50000"/>
                  </a:srgbClr>
                </a:solidFill>
              </a:rPr>
              <a:t>ermo</a:t>
            </a:r>
            <a:r>
              <a:rPr lang="en-GB" sz="2400" u="sng">
                <a:solidFill>
                  <a:srgbClr val="4472C4">
                    <a:lumMod val="50000"/>
                  </a:srgbClr>
                </a:solidFill>
              </a:rPr>
              <a:t>me</a:t>
            </a:r>
            <a:r>
              <a:rPr lang="en-GB" sz="2400">
                <a:solidFill>
                  <a:srgbClr val="4472C4">
                    <a:lumMod val="50000"/>
                  </a:srgbClr>
                </a:solidFill>
              </a:rPr>
              <a:t>ter</a:t>
            </a:r>
          </a:p>
        </p:txBody>
      </p:sp>
    </p:spTree>
    <p:extLst>
      <p:ext uri="{BB962C8B-B14F-4D97-AF65-F5344CB8AC3E}">
        <p14:creationId xmlns:p14="http://schemas.microsoft.com/office/powerpoint/2010/main" val="4203533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15000"/>
                                        <p:tgtEl>
                                          <p:spTgt spid="10"/>
                                        </p:tgtEl>
                                        <p:attrNameLst>
                                          <p:attrName>ppt_y</p:attrName>
                                        </p:attrNameLst>
                                      </p:cBhvr>
                                      <p:tavLst>
                                        <p:tav tm="0">
                                          <p:val>
                                            <p:strVal val="#ppt_y"/>
                                          </p:val>
                                        </p:tav>
                                        <p:tav tm="100000">
                                          <p:val>
                                            <p:strVal val="#ppt_y+#ppt_h*1.125000"/>
                                          </p:val>
                                        </p:tav>
                                      </p:tavLst>
                                    </p:anim>
                                    <p:animEffect transition="out" filter="wipe(down)">
                                      <p:cBhvr>
                                        <p:cTn id="7" dur="15000"/>
                                        <p:tgtEl>
                                          <p:spTgt spid="10"/>
                                        </p:tgtEl>
                                      </p:cBhvr>
                                    </p:animEffect>
                                    <p:set>
                                      <p:cBhvr>
                                        <p:cTn id="8" dur="1" fill="hold">
                                          <p:stCondLst>
                                            <p:cond delay="1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8" name="T3_W8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9" name="T3_W8_8.2.wav"/>
            </a:hlinkClick>
            <a:extLst>
              <a:ext uri="{FF2B5EF4-FFF2-40B4-BE49-F238E27FC236}">
                <a16:creationId xmlns:a16="http://schemas.microsoft.com/office/drawing/2014/main" id="{C472ADB2-A29C-468A-AFDC-509DA251A035}"/>
              </a:ext>
            </a:extLst>
          </p:cNvPr>
          <p:cNvSpPr/>
          <p:nvPr/>
        </p:nvSpPr>
        <p:spPr>
          <a:xfrm>
            <a:off x="1028456" y="657343"/>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389" y="442649"/>
            <a:ext cx="914400" cy="914400"/>
          </a:xfrm>
          <a:prstGeom prst="rect">
            <a:avLst/>
          </a:prstGeom>
        </p:spPr>
      </p:pic>
      <p:sp>
        <p:nvSpPr>
          <p:cNvPr id="15" name="Google Shape;108;p3">
            <a:hlinkClick r:id="" action="ppaction://noaction">
              <a:snd r:embed="rId9" name="T3_W8_8.2.wav"/>
            </a:hlinkClick>
            <a:extLst>
              <a:ext uri="{FF2B5EF4-FFF2-40B4-BE49-F238E27FC236}">
                <a16:creationId xmlns:a16="http://schemas.microsoft.com/office/drawing/2014/main" id="{65FE47C1-828E-456E-B379-6234726CA4EB}"/>
              </a:ext>
            </a:extLst>
          </p:cNvPr>
          <p:cNvSpPr txBox="1"/>
          <p:nvPr/>
        </p:nvSpPr>
        <p:spPr>
          <a:xfrm>
            <a:off x="1060901" y="669013"/>
            <a:ext cx="3720650" cy="461624"/>
          </a:xfrm>
          <a:prstGeom prst="rect">
            <a:avLst/>
          </a:prstGeom>
          <a:noFill/>
          <a:ln>
            <a:noFill/>
          </a:ln>
        </p:spPr>
        <p:txBody>
          <a:bodyPr spcFirstLastPara="1" wrap="square" lIns="91425" tIns="45700" rIns="91425" bIns="45700" anchor="t" anchorCtr="0">
            <a:spAutoFit/>
          </a:bodyPr>
          <a:lstStyle/>
          <a:p>
            <a:pPr>
              <a:defRPr/>
            </a:pPr>
            <a:r>
              <a:rPr lang="en-GB" sz="2400" spc="-1" err="1">
                <a:solidFill>
                  <a:schemeClr val="bg1"/>
                </a:solidFill>
                <a:latin typeface="Century Gothic" panose="020B0502020202020204" pitchFamily="34" charset="0"/>
                <a:ea typeface="Century Gothic"/>
              </a:rPr>
              <a:t>Hör</a:t>
            </a:r>
            <a:r>
              <a:rPr lang="en-GB" sz="2400" spc="-1">
                <a:solidFill>
                  <a:schemeClr val="bg1"/>
                </a:solidFill>
                <a:latin typeface="Century Gothic" panose="020B0502020202020204" pitchFamily="34" charset="0"/>
                <a:ea typeface="Century Gothic"/>
              </a:rPr>
              <a:t> </a:t>
            </a:r>
            <a:r>
              <a:rPr lang="en-GB" sz="2400" spc="-1" err="1">
                <a:solidFill>
                  <a:schemeClr val="bg1"/>
                </a:solidFill>
                <a:latin typeface="Century Gothic" panose="020B0502020202020204" pitchFamily="34" charset="0"/>
                <a:ea typeface="Century Gothic"/>
              </a:rPr>
              <a:t>zu</a:t>
            </a:r>
            <a:r>
              <a:rPr lang="en-GB" sz="2400" spc="-1">
                <a:solidFill>
                  <a:schemeClr val="bg1"/>
                </a:solidFill>
                <a:latin typeface="Century Gothic" panose="020B0502020202020204" pitchFamily="34" charset="0"/>
                <a:ea typeface="Century Gothic"/>
              </a:rPr>
              <a:t> und </a:t>
            </a:r>
            <a:r>
              <a:rPr lang="en-GB" sz="2400" spc="-1" err="1">
                <a:solidFill>
                  <a:schemeClr val="bg1"/>
                </a:solidFill>
                <a:latin typeface="Century Gothic" panose="020B0502020202020204" pitchFamily="34" charset="0"/>
                <a:ea typeface="Century Gothic"/>
              </a:rPr>
              <a:t>wiederhole</a:t>
            </a:r>
            <a:r>
              <a:rPr lang="en-GB" sz="2400" spc="-1">
                <a:solidFill>
                  <a:schemeClr val="bg1"/>
                </a:solidFill>
                <a:latin typeface="Century Gothic" panose="020B0502020202020204" pitchFamily="34" charset="0"/>
                <a:ea typeface="Century Gothic"/>
              </a:rPr>
              <a:t>.</a:t>
            </a:r>
            <a:endParaRPr lang="en-GB" sz="2400" b="1">
              <a:solidFill>
                <a:schemeClr val="bg1"/>
              </a:solidFill>
              <a:latin typeface="Century Gothic" panose="020B0502020202020204" pitchFamily="34" charset="0"/>
              <a:ea typeface="Calibri"/>
              <a:cs typeface="Calibri"/>
              <a:sym typeface="Calibri"/>
            </a:endParaRPr>
          </a:p>
        </p:txBody>
      </p:sp>
      <p:pic>
        <p:nvPicPr>
          <p:cNvPr id="7" name="Graphic 6" descr="Man with cane with solid fill">
            <a:extLst>
              <a:ext uri="{FF2B5EF4-FFF2-40B4-BE49-F238E27FC236}">
                <a16:creationId xmlns:a16="http://schemas.microsoft.com/office/drawing/2014/main" id="{2EB8CC42-6079-45E2-A04D-7012514EA7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9765" y="3854623"/>
            <a:ext cx="1508314" cy="1508314"/>
          </a:xfrm>
          <a:prstGeom prst="rect">
            <a:avLst/>
          </a:prstGeom>
        </p:spPr>
      </p:pic>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97513" y="3928163"/>
            <a:ext cx="1508314" cy="1508314"/>
          </a:xfrm>
          <a:prstGeom prst="rect">
            <a:avLst/>
          </a:prstGeom>
        </p:spPr>
      </p:pic>
      <p:grpSp>
        <p:nvGrpSpPr>
          <p:cNvPr id="19" name="Group 18">
            <a:extLst>
              <a:ext uri="{FF2B5EF4-FFF2-40B4-BE49-F238E27FC236}">
                <a16:creationId xmlns:a16="http://schemas.microsoft.com/office/drawing/2014/main" id="{E4675E6E-F58D-4820-99C8-E05A27E72EB5}"/>
              </a:ext>
            </a:extLst>
          </p:cNvPr>
          <p:cNvGrpSpPr/>
          <p:nvPr/>
        </p:nvGrpSpPr>
        <p:grpSpPr>
          <a:xfrm>
            <a:off x="8859769" y="3453984"/>
            <a:ext cx="1785797" cy="2232119"/>
            <a:chOff x="4064366" y="3571428"/>
            <a:chExt cx="1785797" cy="2232119"/>
          </a:xfrm>
        </p:grpSpPr>
        <p:sp>
          <p:nvSpPr>
            <p:cNvPr id="17" name="TextBox 16">
              <a:extLst>
                <a:ext uri="{FF2B5EF4-FFF2-40B4-BE49-F238E27FC236}">
                  <a16:creationId xmlns:a16="http://schemas.microsoft.com/office/drawing/2014/main" id="{458FA830-C805-4BD0-89AB-FE745A63291D}"/>
                </a:ext>
              </a:extLst>
            </p:cNvPr>
            <p:cNvSpPr txBox="1"/>
            <p:nvPr/>
          </p:nvSpPr>
          <p:spPr>
            <a:xfrm>
              <a:off x="4352544" y="5157216"/>
              <a:ext cx="1226833" cy="646331"/>
            </a:xfrm>
            <a:prstGeom prst="rect">
              <a:avLst/>
            </a:prstGeom>
            <a:noFill/>
          </p:spPr>
          <p:txBody>
            <a:bodyPr wrap="square" rtlCol="0">
              <a:spAutoFit/>
            </a:bodyPr>
            <a:lstStyle/>
            <a:p>
              <a:pPr algn="ctr"/>
              <a:r>
                <a:rPr lang="en-GB" sz="3600" b="1"/>
                <a:t>2023</a:t>
              </a:r>
            </a:p>
          </p:txBody>
        </p:sp>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16"/>
            <a:stretch>
              <a:fillRect/>
            </a:stretch>
          </p:blipFill>
          <p:spPr>
            <a:xfrm>
              <a:off x="4064366" y="3571428"/>
              <a:ext cx="1785797" cy="1585788"/>
            </a:xfrm>
            <a:prstGeom prst="rect">
              <a:avLst/>
            </a:prstGeom>
          </p:spPr>
        </p:pic>
      </p:grpSp>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3939" y="1617436"/>
            <a:ext cx="2172397" cy="1665082"/>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43943" y="1604401"/>
            <a:ext cx="1713669" cy="1662099"/>
          </a:xfrm>
          <a:prstGeom prst="rect">
            <a:avLst/>
          </a:prstGeom>
        </p:spPr>
      </p:pic>
      <p:sp>
        <p:nvSpPr>
          <p:cNvPr id="4" name="TextBox 3">
            <a:extLst>
              <a:ext uri="{FF2B5EF4-FFF2-40B4-BE49-F238E27FC236}">
                <a16:creationId xmlns:a16="http://schemas.microsoft.com/office/drawing/2014/main" id="{301BBE37-0723-208F-AF85-38E96317B395}"/>
              </a:ext>
            </a:extLst>
          </p:cNvPr>
          <p:cNvSpPr txBox="1"/>
          <p:nvPr/>
        </p:nvSpPr>
        <p:spPr>
          <a:xfrm>
            <a:off x="4333595" y="2421325"/>
            <a:ext cx="1744906" cy="461665"/>
          </a:xfrm>
          <a:prstGeom prst="rect">
            <a:avLst/>
          </a:prstGeom>
          <a:solidFill>
            <a:srgbClr val="002060"/>
          </a:solidFill>
        </p:spPr>
        <p:txBody>
          <a:bodyPr wrap="square" rtlCol="0">
            <a:spAutoFit/>
          </a:bodyPr>
          <a:lstStyle/>
          <a:p>
            <a:pPr algn="ctr"/>
            <a:r>
              <a:rPr lang="en-GB" sz="2400" err="1">
                <a:solidFill>
                  <a:schemeClr val="bg1"/>
                </a:solidFill>
              </a:rPr>
              <a:t>wohnen</a:t>
            </a:r>
            <a:endParaRPr lang="en-GB" sz="2400">
              <a:solidFill>
                <a:schemeClr val="bg1"/>
              </a:solidFill>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8771673" y="2430258"/>
            <a:ext cx="1744906" cy="461665"/>
          </a:xfrm>
          <a:prstGeom prst="rect">
            <a:avLst/>
          </a:prstGeom>
          <a:solidFill>
            <a:srgbClr val="002060"/>
          </a:solidFill>
        </p:spPr>
        <p:txBody>
          <a:bodyPr wrap="square" rtlCol="0">
            <a:spAutoFit/>
          </a:bodyPr>
          <a:lstStyle/>
          <a:p>
            <a:pPr algn="ctr"/>
            <a:r>
              <a:rPr lang="en-GB" sz="2400" err="1">
                <a:solidFill>
                  <a:schemeClr val="bg1"/>
                </a:solidFill>
              </a:rPr>
              <a:t>heißen</a:t>
            </a:r>
            <a:endParaRPr lang="en-GB" sz="2400">
              <a:solidFill>
                <a:schemeClr val="bg1"/>
              </a:solidFill>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8914789" y="6061481"/>
            <a:ext cx="1744906" cy="461665"/>
          </a:xfrm>
          <a:prstGeom prst="rect">
            <a:avLst/>
          </a:prstGeom>
          <a:solidFill>
            <a:srgbClr val="002060"/>
          </a:solidFill>
        </p:spPr>
        <p:txBody>
          <a:bodyPr wrap="square" rtlCol="0">
            <a:spAutoFit/>
          </a:bodyPr>
          <a:lstStyle/>
          <a:p>
            <a:pPr algn="ctr"/>
            <a:r>
              <a:rPr lang="en-GB" sz="2400">
                <a:solidFill>
                  <a:schemeClr val="bg1"/>
                </a:solidFill>
              </a:rPr>
              <a:t>das </a:t>
            </a:r>
            <a:r>
              <a:rPr lang="en-GB" sz="2400" err="1">
                <a:solidFill>
                  <a:schemeClr val="bg1"/>
                </a:solidFill>
              </a:rPr>
              <a:t>Jahr</a:t>
            </a:r>
            <a:endParaRPr lang="en-GB" sz="2400">
              <a:solidFill>
                <a:schemeClr val="bg1"/>
              </a:solidFill>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1028456" y="6061481"/>
            <a:ext cx="1744906" cy="461665"/>
          </a:xfrm>
          <a:prstGeom prst="rect">
            <a:avLst/>
          </a:prstGeom>
          <a:solidFill>
            <a:srgbClr val="002060"/>
          </a:solidFill>
        </p:spPr>
        <p:txBody>
          <a:bodyPr wrap="square" rtlCol="0">
            <a:spAutoFit/>
          </a:bodyPr>
          <a:lstStyle/>
          <a:p>
            <a:pPr algn="ctr"/>
            <a:r>
              <a:rPr lang="en-GB" sz="2400">
                <a:solidFill>
                  <a:schemeClr val="bg1"/>
                </a:solidFill>
              </a:rPr>
              <a:t>alt</a:t>
            </a:r>
          </a:p>
        </p:txBody>
      </p:sp>
      <p:sp>
        <p:nvSpPr>
          <p:cNvPr id="21" name="TextBox 20">
            <a:extLst>
              <a:ext uri="{FF2B5EF4-FFF2-40B4-BE49-F238E27FC236}">
                <a16:creationId xmlns:a16="http://schemas.microsoft.com/office/drawing/2014/main" id="{47E5531A-6BF5-81BD-7793-021A909B881B}"/>
              </a:ext>
            </a:extLst>
          </p:cNvPr>
          <p:cNvSpPr txBox="1"/>
          <p:nvPr/>
        </p:nvSpPr>
        <p:spPr>
          <a:xfrm>
            <a:off x="5381149" y="6061480"/>
            <a:ext cx="1028565" cy="461665"/>
          </a:xfrm>
          <a:prstGeom prst="rect">
            <a:avLst/>
          </a:prstGeom>
          <a:solidFill>
            <a:srgbClr val="002060"/>
          </a:solidFill>
        </p:spPr>
        <p:txBody>
          <a:bodyPr wrap="square" rtlCol="0">
            <a:spAutoFit/>
          </a:bodyPr>
          <a:lstStyle/>
          <a:p>
            <a:pPr algn="ctr"/>
            <a:r>
              <a:rPr lang="en-GB" sz="2400" err="1">
                <a:solidFill>
                  <a:schemeClr val="bg1"/>
                </a:solidFill>
              </a:rPr>
              <a:t>jung</a:t>
            </a:r>
            <a:endParaRPr lang="en-GB" sz="2400">
              <a:solidFill>
                <a:schemeClr val="bg1"/>
              </a:solidFill>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4269982" y="1948655"/>
            <a:ext cx="2085975" cy="461665"/>
          </a:xfrm>
          <a:prstGeom prst="rect">
            <a:avLst/>
          </a:prstGeom>
          <a:noFill/>
        </p:spPr>
        <p:txBody>
          <a:bodyPr wrap="square" rtlCol="0">
            <a:spAutoFit/>
          </a:bodyPr>
          <a:lstStyle/>
          <a:p>
            <a:r>
              <a:rPr lang="en-GB" sz="2400">
                <a:solidFill>
                  <a:srgbClr val="002060"/>
                </a:solidFill>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8601139" y="1969659"/>
            <a:ext cx="2085975" cy="461665"/>
          </a:xfrm>
          <a:prstGeom prst="rect">
            <a:avLst/>
          </a:prstGeom>
          <a:noFill/>
        </p:spPr>
        <p:txBody>
          <a:bodyPr wrap="square" rtlCol="0">
            <a:spAutoFit/>
          </a:bodyPr>
          <a:lstStyle/>
          <a:p>
            <a:pPr algn="ctr"/>
            <a:r>
              <a:rPr lang="en-GB" sz="2400">
                <a:solidFill>
                  <a:srgbClr val="002060"/>
                </a:solidFill>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1028457" y="5564256"/>
            <a:ext cx="1744905" cy="461665"/>
          </a:xfrm>
          <a:prstGeom prst="rect">
            <a:avLst/>
          </a:prstGeom>
          <a:noFill/>
        </p:spPr>
        <p:txBody>
          <a:bodyPr wrap="square" rtlCol="0">
            <a:spAutoFit/>
          </a:bodyPr>
          <a:lstStyle/>
          <a:p>
            <a:pPr algn="ctr"/>
            <a:r>
              <a:rPr lang="en-GB" sz="2400">
                <a:solidFill>
                  <a:srgbClr val="002060"/>
                </a:solidFill>
              </a:rPr>
              <a:t>old</a:t>
            </a:r>
          </a:p>
        </p:txBody>
      </p:sp>
      <p:sp>
        <p:nvSpPr>
          <p:cNvPr id="27" name="TextBox 26">
            <a:extLst>
              <a:ext uri="{FF2B5EF4-FFF2-40B4-BE49-F238E27FC236}">
                <a16:creationId xmlns:a16="http://schemas.microsoft.com/office/drawing/2014/main" id="{E97C96BC-7B66-0827-48C8-45318B8827AB}"/>
              </a:ext>
            </a:extLst>
          </p:cNvPr>
          <p:cNvSpPr txBox="1"/>
          <p:nvPr/>
        </p:nvSpPr>
        <p:spPr>
          <a:xfrm>
            <a:off x="5293308" y="5590330"/>
            <a:ext cx="1224678" cy="461665"/>
          </a:xfrm>
          <a:prstGeom prst="rect">
            <a:avLst/>
          </a:prstGeom>
          <a:noFill/>
        </p:spPr>
        <p:txBody>
          <a:bodyPr wrap="square" rtlCol="0">
            <a:spAutoFit/>
          </a:bodyPr>
          <a:lstStyle/>
          <a:p>
            <a:pPr algn="ctr"/>
            <a:r>
              <a:rPr lang="en-GB" sz="2400">
                <a:solidFill>
                  <a:srgbClr val="002060"/>
                </a:solidFill>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8914790" y="5633262"/>
            <a:ext cx="1719760" cy="461665"/>
          </a:xfrm>
          <a:prstGeom prst="rect">
            <a:avLst/>
          </a:prstGeom>
          <a:noFill/>
        </p:spPr>
        <p:txBody>
          <a:bodyPr wrap="square" rtlCol="0">
            <a:spAutoFit/>
          </a:bodyPr>
          <a:lstStyle/>
          <a:p>
            <a:pPr algn="ctr"/>
            <a:r>
              <a:rPr lang="en-GB" sz="2400">
                <a:solidFill>
                  <a:srgbClr val="002060"/>
                </a:solidFill>
              </a:rPr>
              <a:t>the year</a:t>
            </a:r>
          </a:p>
        </p:txBody>
      </p:sp>
    </p:spTree>
    <p:extLst>
      <p:ext uri="{BB962C8B-B14F-4D97-AF65-F5344CB8AC3E}">
        <p14:creationId xmlns:p14="http://schemas.microsoft.com/office/powerpoint/2010/main" val="64293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8.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8_8.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8_8.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3_W8_8.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3_W8_8.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0" grpId="0" animBg="1"/>
      <p:bldP spid="21" grpId="0" animBg="1"/>
      <p:bldP spid="22" grpId="0"/>
      <p:bldP spid="23" grpId="0"/>
      <p:bldP spid="25"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8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Vokabeln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lernen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[2/3]</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3_W8_9.1.wav"/>
            </a:hlinkClick>
            <a:extLst>
              <a:ext uri="{FF2B5EF4-FFF2-40B4-BE49-F238E27FC236}">
                <a16:creationId xmlns:a16="http://schemas.microsoft.com/office/drawing/2014/main" id="{C472ADB2-A29C-468A-AFDC-509DA251A035}"/>
              </a:ext>
            </a:extLst>
          </p:cNvPr>
          <p:cNvSpPr/>
          <p:nvPr/>
        </p:nvSpPr>
        <p:spPr>
          <a:xfrm>
            <a:off x="1028456" y="657343"/>
            <a:ext cx="426485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8_9.1.wav"/>
            </a:hlinkClick>
            <a:extLst>
              <a:ext uri="{FF2B5EF4-FFF2-40B4-BE49-F238E27FC236}">
                <a16:creationId xmlns:a16="http://schemas.microsoft.com/office/drawing/2014/main" id="{65FE47C1-828E-456E-B379-6234726CA4EB}"/>
              </a:ext>
            </a:extLst>
          </p:cNvPr>
          <p:cNvSpPr txBox="1"/>
          <p:nvPr/>
        </p:nvSpPr>
        <p:spPr>
          <a:xfrm>
            <a:off x="1060901" y="669013"/>
            <a:ext cx="4036612" cy="461624"/>
          </a:xfrm>
          <a:prstGeom prst="rect">
            <a:avLst/>
          </a:prstGeom>
          <a:noFill/>
          <a:ln>
            <a:noFill/>
          </a:ln>
        </p:spPr>
        <p:txBody>
          <a:bodyPr spcFirstLastPara="1" wrap="square" lIns="91425" tIns="45700" rIns="91425" bIns="45700" anchor="t" anchorCtr="0">
            <a:spAutoFit/>
          </a:bodyPr>
          <a:lstStyle/>
          <a:p>
            <a:pPr>
              <a:defRPr/>
            </a:pPr>
            <a:r>
              <a:rPr lang="en-GB" sz="2400" spc="-1">
                <a:solidFill>
                  <a:schemeClr val="bg1"/>
                </a:solidFill>
                <a:latin typeface="Century Gothic" panose="020B0502020202020204" pitchFamily="34" charset="0"/>
                <a:ea typeface="Century Gothic"/>
              </a:rPr>
              <a:t>Was </a:t>
            </a:r>
            <a:r>
              <a:rPr lang="en-GB" sz="2400" spc="-1" err="1">
                <a:solidFill>
                  <a:schemeClr val="bg1"/>
                </a:solidFill>
                <a:latin typeface="Century Gothic" panose="020B0502020202020204" pitchFamily="34" charset="0"/>
                <a:ea typeface="Century Gothic"/>
              </a:rPr>
              <a:t>ist</a:t>
            </a:r>
            <a:r>
              <a:rPr lang="en-GB" sz="2400" spc="-1">
                <a:solidFill>
                  <a:schemeClr val="bg1"/>
                </a:solidFill>
                <a:latin typeface="Century Gothic" panose="020B0502020202020204" pitchFamily="34" charset="0"/>
                <a:ea typeface="Century Gothic"/>
              </a:rPr>
              <a:t> das auf </a:t>
            </a:r>
            <a:r>
              <a:rPr lang="en-GB" sz="2400" spc="-1" err="1">
                <a:solidFill>
                  <a:schemeClr val="bg1"/>
                </a:solidFill>
                <a:latin typeface="Century Gothic" panose="020B0502020202020204" pitchFamily="34" charset="0"/>
                <a:ea typeface="Century Gothic"/>
              </a:rPr>
              <a:t>Englisch</a:t>
            </a:r>
            <a:r>
              <a:rPr lang="en-GB" sz="2400" spc="-1">
                <a:solidFill>
                  <a:schemeClr val="bg1"/>
                </a:solidFill>
                <a:latin typeface="Century Gothic" panose="020B0502020202020204" pitchFamily="34" charset="0"/>
                <a:ea typeface="Century Gothic"/>
              </a:rPr>
              <a:t>?</a:t>
            </a:r>
            <a:endParaRPr lang="en-GB" sz="2400" b="1">
              <a:solidFill>
                <a:schemeClr val="bg1"/>
              </a:solidFill>
              <a:latin typeface="Century Gothic" panose="020B0502020202020204" pitchFamily="34" charset="0"/>
              <a:ea typeface="Calibri"/>
              <a:cs typeface="Calibri"/>
              <a:sym typeface="Calibri"/>
            </a:endParaRPr>
          </a:p>
        </p:txBody>
      </p:sp>
      <p:pic>
        <p:nvPicPr>
          <p:cNvPr id="7" name="Graphic 6" descr="Man with cane with solid fill">
            <a:extLst>
              <a:ext uri="{FF2B5EF4-FFF2-40B4-BE49-F238E27FC236}">
                <a16:creationId xmlns:a16="http://schemas.microsoft.com/office/drawing/2014/main" id="{2EB8CC42-6079-45E2-A04D-7012514EA7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9765" y="3854623"/>
            <a:ext cx="1508314" cy="1508314"/>
          </a:xfrm>
          <a:prstGeom prst="rect">
            <a:avLst/>
          </a:prstGeom>
        </p:spPr>
      </p:pic>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97513" y="3928163"/>
            <a:ext cx="1508314" cy="1508314"/>
          </a:xfrm>
          <a:prstGeom prst="rect">
            <a:avLst/>
          </a:prstGeom>
        </p:spPr>
      </p:pic>
      <p:grpSp>
        <p:nvGrpSpPr>
          <p:cNvPr id="19" name="Group 18">
            <a:extLst>
              <a:ext uri="{FF2B5EF4-FFF2-40B4-BE49-F238E27FC236}">
                <a16:creationId xmlns:a16="http://schemas.microsoft.com/office/drawing/2014/main" id="{E4675E6E-F58D-4820-99C8-E05A27E72EB5}"/>
              </a:ext>
            </a:extLst>
          </p:cNvPr>
          <p:cNvGrpSpPr/>
          <p:nvPr/>
        </p:nvGrpSpPr>
        <p:grpSpPr>
          <a:xfrm>
            <a:off x="8859769" y="3453984"/>
            <a:ext cx="1785797" cy="2232119"/>
            <a:chOff x="4064366" y="3571428"/>
            <a:chExt cx="1785797" cy="2232119"/>
          </a:xfrm>
        </p:grpSpPr>
        <p:sp>
          <p:nvSpPr>
            <p:cNvPr id="17" name="TextBox 16">
              <a:extLst>
                <a:ext uri="{FF2B5EF4-FFF2-40B4-BE49-F238E27FC236}">
                  <a16:creationId xmlns:a16="http://schemas.microsoft.com/office/drawing/2014/main" id="{458FA830-C805-4BD0-89AB-FE745A63291D}"/>
                </a:ext>
              </a:extLst>
            </p:cNvPr>
            <p:cNvSpPr txBox="1"/>
            <p:nvPr/>
          </p:nvSpPr>
          <p:spPr>
            <a:xfrm>
              <a:off x="4352544" y="5157216"/>
              <a:ext cx="1226833" cy="646331"/>
            </a:xfrm>
            <a:prstGeom prst="rect">
              <a:avLst/>
            </a:prstGeom>
            <a:noFill/>
          </p:spPr>
          <p:txBody>
            <a:bodyPr wrap="square" rtlCol="0">
              <a:spAutoFit/>
            </a:bodyPr>
            <a:lstStyle/>
            <a:p>
              <a:pPr algn="ctr"/>
              <a:r>
                <a:rPr lang="en-GB" sz="3600" b="1"/>
                <a:t>2023</a:t>
              </a:r>
            </a:p>
          </p:txBody>
        </p:sp>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11"/>
            <a:stretch>
              <a:fillRect/>
            </a:stretch>
          </p:blipFill>
          <p:spPr>
            <a:xfrm>
              <a:off x="4064366" y="3571428"/>
              <a:ext cx="1785797" cy="1585788"/>
            </a:xfrm>
            <a:prstGeom prst="rect">
              <a:avLst/>
            </a:prstGeom>
          </p:spPr>
        </p:pic>
      </p:grpSp>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3939" y="1617436"/>
            <a:ext cx="2172397" cy="1665082"/>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43943" y="1604401"/>
            <a:ext cx="1713669" cy="1662099"/>
          </a:xfrm>
          <a:prstGeom prst="rect">
            <a:avLst/>
          </a:prstGeom>
        </p:spPr>
      </p:pic>
      <p:sp>
        <p:nvSpPr>
          <p:cNvPr id="4" name="TextBox 3">
            <a:hlinkClick r:id="" action="ppaction://noaction">
              <a:snd r:embed="rId14" name="T3_W8_8.3.wav"/>
            </a:hlinkClick>
            <a:extLst>
              <a:ext uri="{FF2B5EF4-FFF2-40B4-BE49-F238E27FC236}">
                <a16:creationId xmlns:a16="http://schemas.microsoft.com/office/drawing/2014/main" id="{301BBE37-0723-208F-AF85-38E96317B395}"/>
              </a:ext>
            </a:extLst>
          </p:cNvPr>
          <p:cNvSpPr txBox="1"/>
          <p:nvPr/>
        </p:nvSpPr>
        <p:spPr>
          <a:xfrm>
            <a:off x="4333595" y="2421325"/>
            <a:ext cx="1744906" cy="461665"/>
          </a:xfrm>
          <a:prstGeom prst="rect">
            <a:avLst/>
          </a:prstGeom>
          <a:solidFill>
            <a:srgbClr val="002060"/>
          </a:solidFill>
        </p:spPr>
        <p:txBody>
          <a:bodyPr wrap="square" rtlCol="0">
            <a:spAutoFit/>
          </a:bodyPr>
          <a:lstStyle/>
          <a:p>
            <a:pPr algn="ctr"/>
            <a:r>
              <a:rPr lang="en-GB" sz="2400" err="1">
                <a:solidFill>
                  <a:schemeClr val="bg1"/>
                </a:solidFill>
              </a:rPr>
              <a:t>wohnen</a:t>
            </a:r>
            <a:endParaRPr lang="en-GB" sz="2400">
              <a:solidFill>
                <a:schemeClr val="bg1"/>
              </a:solidFill>
            </a:endParaRPr>
          </a:p>
        </p:txBody>
      </p:sp>
      <p:sp>
        <p:nvSpPr>
          <p:cNvPr id="6" name="TextBox 5">
            <a:hlinkClick r:id="" action="ppaction://noaction">
              <a:snd r:embed="rId15" name="T3_W8_8.4.wav"/>
            </a:hlinkClick>
            <a:extLst>
              <a:ext uri="{FF2B5EF4-FFF2-40B4-BE49-F238E27FC236}">
                <a16:creationId xmlns:a16="http://schemas.microsoft.com/office/drawing/2014/main" id="{13CC5CCC-EE5D-171B-526E-45FD8B5217D3}"/>
              </a:ext>
            </a:extLst>
          </p:cNvPr>
          <p:cNvSpPr txBox="1"/>
          <p:nvPr/>
        </p:nvSpPr>
        <p:spPr>
          <a:xfrm>
            <a:off x="8771673" y="2430258"/>
            <a:ext cx="1744906" cy="461665"/>
          </a:xfrm>
          <a:prstGeom prst="rect">
            <a:avLst/>
          </a:prstGeom>
          <a:solidFill>
            <a:srgbClr val="002060"/>
          </a:solidFill>
        </p:spPr>
        <p:txBody>
          <a:bodyPr wrap="square" rtlCol="0">
            <a:spAutoFit/>
          </a:bodyPr>
          <a:lstStyle/>
          <a:p>
            <a:pPr algn="ctr"/>
            <a:r>
              <a:rPr lang="en-GB" sz="2400" err="1">
                <a:solidFill>
                  <a:schemeClr val="bg1"/>
                </a:solidFill>
              </a:rPr>
              <a:t>heißen</a:t>
            </a:r>
            <a:endParaRPr lang="en-GB" sz="2400">
              <a:solidFill>
                <a:schemeClr val="bg1"/>
              </a:solidFill>
            </a:endParaRPr>
          </a:p>
        </p:txBody>
      </p:sp>
      <p:sp>
        <p:nvSpPr>
          <p:cNvPr id="8" name="TextBox 7">
            <a:hlinkClick r:id="" action="ppaction://noaction">
              <a:snd r:embed="rId16" name="T3_W8_8.7.wav"/>
            </a:hlinkClick>
            <a:extLst>
              <a:ext uri="{FF2B5EF4-FFF2-40B4-BE49-F238E27FC236}">
                <a16:creationId xmlns:a16="http://schemas.microsoft.com/office/drawing/2014/main" id="{6B0866CD-FB38-2B7C-EA3C-B423A7DB6389}"/>
              </a:ext>
            </a:extLst>
          </p:cNvPr>
          <p:cNvSpPr txBox="1"/>
          <p:nvPr/>
        </p:nvSpPr>
        <p:spPr>
          <a:xfrm>
            <a:off x="8914789" y="6061481"/>
            <a:ext cx="1744906" cy="461665"/>
          </a:xfrm>
          <a:prstGeom prst="rect">
            <a:avLst/>
          </a:prstGeom>
          <a:solidFill>
            <a:srgbClr val="002060"/>
          </a:solidFill>
        </p:spPr>
        <p:txBody>
          <a:bodyPr wrap="square" rtlCol="0">
            <a:spAutoFit/>
          </a:bodyPr>
          <a:lstStyle/>
          <a:p>
            <a:pPr algn="ctr"/>
            <a:r>
              <a:rPr lang="en-GB" sz="2400">
                <a:solidFill>
                  <a:schemeClr val="bg1"/>
                </a:solidFill>
              </a:rPr>
              <a:t>das </a:t>
            </a:r>
            <a:r>
              <a:rPr lang="en-GB" sz="2400" err="1">
                <a:solidFill>
                  <a:schemeClr val="bg1"/>
                </a:solidFill>
              </a:rPr>
              <a:t>Jahr</a:t>
            </a:r>
            <a:endParaRPr lang="en-GB" sz="2400">
              <a:solidFill>
                <a:schemeClr val="bg1"/>
              </a:solidFill>
            </a:endParaRPr>
          </a:p>
        </p:txBody>
      </p:sp>
      <p:sp>
        <p:nvSpPr>
          <p:cNvPr id="20" name="TextBox 19">
            <a:hlinkClick r:id="" action="ppaction://noaction">
              <a:snd r:embed="rId17" name="T3_W8_8.5.wav"/>
            </a:hlinkClick>
            <a:extLst>
              <a:ext uri="{FF2B5EF4-FFF2-40B4-BE49-F238E27FC236}">
                <a16:creationId xmlns:a16="http://schemas.microsoft.com/office/drawing/2014/main" id="{FC65E40C-27B7-CEE2-C748-5E092F6B33A9}"/>
              </a:ext>
            </a:extLst>
          </p:cNvPr>
          <p:cNvSpPr txBox="1"/>
          <p:nvPr/>
        </p:nvSpPr>
        <p:spPr>
          <a:xfrm>
            <a:off x="1028456" y="6061481"/>
            <a:ext cx="1744906" cy="461665"/>
          </a:xfrm>
          <a:prstGeom prst="rect">
            <a:avLst/>
          </a:prstGeom>
          <a:solidFill>
            <a:srgbClr val="002060"/>
          </a:solidFill>
        </p:spPr>
        <p:txBody>
          <a:bodyPr wrap="square" rtlCol="0">
            <a:spAutoFit/>
          </a:bodyPr>
          <a:lstStyle/>
          <a:p>
            <a:pPr algn="ctr"/>
            <a:r>
              <a:rPr lang="en-GB" sz="2400">
                <a:solidFill>
                  <a:schemeClr val="bg1"/>
                </a:solidFill>
              </a:rPr>
              <a:t>alt</a:t>
            </a:r>
          </a:p>
        </p:txBody>
      </p:sp>
      <p:sp>
        <p:nvSpPr>
          <p:cNvPr id="21" name="TextBox 20">
            <a:hlinkClick r:id="" action="ppaction://noaction">
              <a:snd r:embed="rId18" name="T3_W8_8.6.wav"/>
            </a:hlinkClick>
            <a:extLst>
              <a:ext uri="{FF2B5EF4-FFF2-40B4-BE49-F238E27FC236}">
                <a16:creationId xmlns:a16="http://schemas.microsoft.com/office/drawing/2014/main" id="{47E5531A-6BF5-81BD-7793-021A909B881B}"/>
              </a:ext>
            </a:extLst>
          </p:cNvPr>
          <p:cNvSpPr txBox="1"/>
          <p:nvPr/>
        </p:nvSpPr>
        <p:spPr>
          <a:xfrm>
            <a:off x="5381149" y="6061480"/>
            <a:ext cx="1028565" cy="461665"/>
          </a:xfrm>
          <a:prstGeom prst="rect">
            <a:avLst/>
          </a:prstGeom>
          <a:solidFill>
            <a:srgbClr val="002060"/>
          </a:solidFill>
        </p:spPr>
        <p:txBody>
          <a:bodyPr wrap="square" rtlCol="0">
            <a:spAutoFit/>
          </a:bodyPr>
          <a:lstStyle/>
          <a:p>
            <a:pPr algn="ctr"/>
            <a:r>
              <a:rPr lang="en-GB" sz="2400" err="1">
                <a:solidFill>
                  <a:schemeClr val="bg1"/>
                </a:solidFill>
              </a:rPr>
              <a:t>jung</a:t>
            </a:r>
            <a:endParaRPr lang="en-GB" sz="2400">
              <a:solidFill>
                <a:schemeClr val="bg1"/>
              </a:solidFill>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4269982" y="1948655"/>
            <a:ext cx="2085975" cy="461665"/>
          </a:xfrm>
          <a:prstGeom prst="rect">
            <a:avLst/>
          </a:prstGeom>
          <a:noFill/>
        </p:spPr>
        <p:txBody>
          <a:bodyPr wrap="square" rtlCol="0">
            <a:spAutoFit/>
          </a:bodyPr>
          <a:lstStyle/>
          <a:p>
            <a:r>
              <a:rPr lang="en-GB" sz="2400">
                <a:solidFill>
                  <a:srgbClr val="002060"/>
                </a:solidFill>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8601139" y="1969659"/>
            <a:ext cx="2085975" cy="461665"/>
          </a:xfrm>
          <a:prstGeom prst="rect">
            <a:avLst/>
          </a:prstGeom>
          <a:noFill/>
        </p:spPr>
        <p:txBody>
          <a:bodyPr wrap="square" rtlCol="0">
            <a:spAutoFit/>
          </a:bodyPr>
          <a:lstStyle/>
          <a:p>
            <a:pPr algn="ctr"/>
            <a:r>
              <a:rPr lang="en-GB" sz="2400">
                <a:solidFill>
                  <a:srgbClr val="002060"/>
                </a:solidFill>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1028457" y="5564256"/>
            <a:ext cx="1744905" cy="461665"/>
          </a:xfrm>
          <a:prstGeom prst="rect">
            <a:avLst/>
          </a:prstGeom>
          <a:noFill/>
        </p:spPr>
        <p:txBody>
          <a:bodyPr wrap="square" rtlCol="0">
            <a:spAutoFit/>
          </a:bodyPr>
          <a:lstStyle/>
          <a:p>
            <a:pPr algn="ctr"/>
            <a:r>
              <a:rPr lang="en-GB" sz="2400">
                <a:solidFill>
                  <a:srgbClr val="002060"/>
                </a:solidFill>
              </a:rPr>
              <a:t>old</a:t>
            </a:r>
          </a:p>
        </p:txBody>
      </p:sp>
      <p:sp>
        <p:nvSpPr>
          <p:cNvPr id="27" name="TextBox 26">
            <a:extLst>
              <a:ext uri="{FF2B5EF4-FFF2-40B4-BE49-F238E27FC236}">
                <a16:creationId xmlns:a16="http://schemas.microsoft.com/office/drawing/2014/main" id="{E97C96BC-7B66-0827-48C8-45318B8827AB}"/>
              </a:ext>
            </a:extLst>
          </p:cNvPr>
          <p:cNvSpPr txBox="1"/>
          <p:nvPr/>
        </p:nvSpPr>
        <p:spPr>
          <a:xfrm>
            <a:off x="5293308" y="5590330"/>
            <a:ext cx="1224678" cy="461665"/>
          </a:xfrm>
          <a:prstGeom prst="rect">
            <a:avLst/>
          </a:prstGeom>
          <a:noFill/>
        </p:spPr>
        <p:txBody>
          <a:bodyPr wrap="square" rtlCol="0">
            <a:spAutoFit/>
          </a:bodyPr>
          <a:lstStyle/>
          <a:p>
            <a:pPr algn="ctr"/>
            <a:r>
              <a:rPr lang="en-GB" sz="2400">
                <a:solidFill>
                  <a:srgbClr val="002060"/>
                </a:solidFill>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8914790" y="5633262"/>
            <a:ext cx="1719760" cy="461665"/>
          </a:xfrm>
          <a:prstGeom prst="rect">
            <a:avLst/>
          </a:prstGeom>
          <a:noFill/>
        </p:spPr>
        <p:txBody>
          <a:bodyPr wrap="square" rtlCol="0">
            <a:spAutoFit/>
          </a:bodyPr>
          <a:lstStyle/>
          <a:p>
            <a:pPr algn="ctr"/>
            <a:r>
              <a:rPr lang="en-GB" sz="2400">
                <a:solidFill>
                  <a:srgbClr val="002060"/>
                </a:solidFill>
              </a:rPr>
              <a:t>the year</a:t>
            </a:r>
          </a:p>
        </p:txBody>
      </p:sp>
    </p:spTree>
    <p:extLst>
      <p:ext uri="{BB962C8B-B14F-4D97-AF65-F5344CB8AC3E}">
        <p14:creationId xmlns:p14="http://schemas.microsoft.com/office/powerpoint/2010/main" val="192991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7"/>
                                        </p:tgtEl>
                                        <p:attrNameLst>
                                          <p:attrName>ppt_w</p:attrName>
                                        </p:attrNameLst>
                                      </p:cBhvr>
                                      <p:tavLst>
                                        <p:tav tm="0">
                                          <p:val>
                                            <p:strVal val="ppt_w"/>
                                          </p:val>
                                        </p:tav>
                                        <p:tav tm="100000">
                                          <p:val>
                                            <p:fltVal val="0"/>
                                          </p:val>
                                        </p:tav>
                                      </p:tavLst>
                                    </p:anim>
                                    <p:anim calcmode="lin" valueType="num">
                                      <p:cBhvr>
                                        <p:cTn id="12" dur="500"/>
                                        <p:tgtEl>
                                          <p:spTgt spid="27"/>
                                        </p:tgtEl>
                                        <p:attrNameLst>
                                          <p:attrName>ppt_h</p:attrName>
                                        </p:attrNameLst>
                                      </p:cBhvr>
                                      <p:tavLst>
                                        <p:tav tm="0">
                                          <p:val>
                                            <p:strVal val="ppt_h"/>
                                          </p:val>
                                        </p:tav>
                                        <p:tav tm="100000">
                                          <p:val>
                                            <p:fltVal val="0"/>
                                          </p:val>
                                        </p:tav>
                                      </p:tavLst>
                                    </p:anim>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1"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23"/>
                                        </p:tgtEl>
                                        <p:attrNameLst>
                                          <p:attrName>ppt_w</p:attrName>
                                        </p:attrNameLst>
                                      </p:cBhvr>
                                      <p:tavLst>
                                        <p:tav tm="0">
                                          <p:val>
                                            <p:strVal val="ppt_w"/>
                                          </p:val>
                                        </p:tav>
                                        <p:tav tm="100000">
                                          <p:val>
                                            <p:fltVal val="0"/>
                                          </p:val>
                                        </p:tav>
                                      </p:tavLst>
                                    </p:anim>
                                    <p:anim calcmode="lin" valueType="num">
                                      <p:cBhvr>
                                        <p:cTn id="31" dur="500"/>
                                        <p:tgtEl>
                                          <p:spTgt spid="23"/>
                                        </p:tgtEl>
                                        <p:attrNameLst>
                                          <p:attrName>ppt_h</p:attrName>
                                        </p:attrNameLst>
                                      </p:cBhvr>
                                      <p:tavLst>
                                        <p:tav tm="0">
                                          <p:val>
                                            <p:strVal val="ppt_h"/>
                                          </p:val>
                                        </p:tav>
                                        <p:tav tm="100000">
                                          <p:val>
                                            <p:fltVal val="0"/>
                                          </p:val>
                                        </p:tav>
                                      </p:tavLst>
                                    </p:anim>
                                    <p:animEffect transition="out" filter="fade">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26"/>
                                        </p:tgtEl>
                                        <p:attrNameLst>
                                          <p:attrName>ppt_w</p:attrName>
                                        </p:attrNameLst>
                                      </p:cBhvr>
                                      <p:tavLst>
                                        <p:tav tm="0">
                                          <p:val>
                                            <p:strVal val="ppt_w"/>
                                          </p:val>
                                        </p:tav>
                                        <p:tav tm="100000">
                                          <p:val>
                                            <p:fltVal val="0"/>
                                          </p:val>
                                        </p:tav>
                                      </p:tavLst>
                                    </p:anim>
                                    <p:anim calcmode="lin" valueType="num">
                                      <p:cBhvr>
                                        <p:cTn id="36" dur="500"/>
                                        <p:tgtEl>
                                          <p:spTgt spid="26"/>
                                        </p:tgtEl>
                                        <p:attrNameLst>
                                          <p:attrName>ppt_h</p:attrName>
                                        </p:attrNameLst>
                                      </p:cBhvr>
                                      <p:tavLst>
                                        <p:tav tm="0">
                                          <p:val>
                                            <p:strVal val="ppt_h"/>
                                          </p:val>
                                        </p:tav>
                                        <p:tav tm="100000">
                                          <p:val>
                                            <p:fltVal val="0"/>
                                          </p:val>
                                        </p:tav>
                                      </p:tavLst>
                                    </p:anim>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1"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par>
                                <p:cTn id="46" presetID="53" presetClass="entr" presetSubtype="16"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19"/>
                                        </p:tgtEl>
                                        <p:attrNameLst>
                                          <p:attrName>ppt_w</p:attrName>
                                        </p:attrNameLst>
                                      </p:cBhvr>
                                      <p:tavLst>
                                        <p:tav tm="0">
                                          <p:val>
                                            <p:strVal val="ppt_w"/>
                                          </p:val>
                                        </p:tav>
                                        <p:tav tm="100000">
                                          <p:val>
                                            <p:fltVal val="0"/>
                                          </p:val>
                                        </p:tav>
                                      </p:tavLst>
                                    </p:anim>
                                    <p:anim calcmode="lin" valueType="num">
                                      <p:cBhvr>
                                        <p:cTn id="55" dur="500"/>
                                        <p:tgtEl>
                                          <p:spTgt spid="19"/>
                                        </p:tgtEl>
                                        <p:attrNameLst>
                                          <p:attrName>ppt_h</p:attrName>
                                        </p:attrNameLst>
                                      </p:cBhvr>
                                      <p:tavLst>
                                        <p:tav tm="0">
                                          <p:val>
                                            <p:strVal val="ppt_h"/>
                                          </p:val>
                                        </p:tav>
                                        <p:tav tm="100000">
                                          <p:val>
                                            <p:fltVal val="0"/>
                                          </p:val>
                                        </p:tav>
                                      </p:tavLst>
                                    </p:anim>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53" presetClass="exit" presetSubtype="32" fill="hold" grpId="0" nodeType="withEffect">
                                  <p:stCondLst>
                                    <p:cond delay="0"/>
                                  </p:stCondLst>
                                  <p:childTnLst>
                                    <p:anim calcmode="lin" valueType="num">
                                      <p:cBhvr>
                                        <p:cTn id="59" dur="500"/>
                                        <p:tgtEl>
                                          <p:spTgt spid="28"/>
                                        </p:tgtEl>
                                        <p:attrNameLst>
                                          <p:attrName>ppt_w</p:attrName>
                                        </p:attrNameLst>
                                      </p:cBhvr>
                                      <p:tavLst>
                                        <p:tav tm="0">
                                          <p:val>
                                            <p:strVal val="ppt_w"/>
                                          </p:val>
                                        </p:tav>
                                        <p:tav tm="100000">
                                          <p:val>
                                            <p:fltVal val="0"/>
                                          </p:val>
                                        </p:tav>
                                      </p:tavLst>
                                    </p:anim>
                                    <p:anim calcmode="lin" valueType="num">
                                      <p:cBhvr>
                                        <p:cTn id="60" dur="500"/>
                                        <p:tgtEl>
                                          <p:spTgt spid="28"/>
                                        </p:tgtEl>
                                        <p:attrNameLst>
                                          <p:attrName>ppt_h</p:attrName>
                                        </p:attrNameLst>
                                      </p:cBhvr>
                                      <p:tavLst>
                                        <p:tav tm="0">
                                          <p:val>
                                            <p:strVal val="ppt_h"/>
                                          </p:val>
                                        </p:tav>
                                        <p:tav tm="100000">
                                          <p:val>
                                            <p:fltVal val="0"/>
                                          </p:val>
                                        </p:tav>
                                      </p:tavLst>
                                    </p:anim>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grpId="1"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500" fill="hold"/>
                                        <p:tgtEl>
                                          <p:spTgt spid="28"/>
                                        </p:tgtEl>
                                        <p:attrNameLst>
                                          <p:attrName>ppt_w</p:attrName>
                                        </p:attrNameLst>
                                      </p:cBhvr>
                                      <p:tavLst>
                                        <p:tav tm="0">
                                          <p:val>
                                            <p:fltVal val="0"/>
                                          </p:val>
                                        </p:tav>
                                        <p:tav tm="100000">
                                          <p:val>
                                            <p:strVal val="#ppt_w"/>
                                          </p:val>
                                        </p:tav>
                                      </p:tavLst>
                                    </p:anim>
                                    <p:anim calcmode="lin" valueType="num">
                                      <p:cBhvr>
                                        <p:cTn id="73" dur="500" fill="hold"/>
                                        <p:tgtEl>
                                          <p:spTgt spid="28"/>
                                        </p:tgtEl>
                                        <p:attrNameLst>
                                          <p:attrName>ppt_h</p:attrName>
                                        </p:attrNameLst>
                                      </p:cBhvr>
                                      <p:tavLst>
                                        <p:tav tm="0">
                                          <p:val>
                                            <p:fltVal val="0"/>
                                          </p:val>
                                        </p:tav>
                                        <p:tav tm="100000">
                                          <p:val>
                                            <p:strVal val="#ppt_h"/>
                                          </p:val>
                                        </p:tav>
                                      </p:tavLst>
                                    </p:anim>
                                    <p:animEffect transition="in" filter="fade">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grpId="0" nodeType="click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24"/>
                                        </p:tgtEl>
                                        <p:attrNameLst>
                                          <p:attrName>ppt_w</p:attrName>
                                        </p:attrNameLst>
                                      </p:cBhvr>
                                      <p:tavLst>
                                        <p:tav tm="0">
                                          <p:val>
                                            <p:strVal val="ppt_w"/>
                                          </p:val>
                                        </p:tav>
                                        <p:tav tm="100000">
                                          <p:val>
                                            <p:fltVal val="0"/>
                                          </p:val>
                                        </p:tav>
                                      </p:tavLst>
                                    </p:anim>
                                    <p:anim calcmode="lin" valueType="num">
                                      <p:cBhvr>
                                        <p:cTn id="84" dur="500"/>
                                        <p:tgtEl>
                                          <p:spTgt spid="24"/>
                                        </p:tgtEl>
                                        <p:attrNameLst>
                                          <p:attrName>ppt_h</p:attrName>
                                        </p:attrNameLst>
                                      </p:cBhvr>
                                      <p:tavLst>
                                        <p:tav tm="0">
                                          <p:val>
                                            <p:strVal val="ppt_h"/>
                                          </p:val>
                                        </p:tav>
                                        <p:tav tm="100000">
                                          <p:val>
                                            <p:fltVal val="0"/>
                                          </p:val>
                                        </p:tav>
                                      </p:tavLst>
                                    </p:anim>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1"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Effect transition="in" filter="fade">
                                      <p:cBhvr>
                                        <p:cTn id="93" dur="500"/>
                                        <p:tgtEl>
                                          <p:spTgt spid="22"/>
                                        </p:tgtEl>
                                      </p:cBhvr>
                                    </p:animEffect>
                                  </p:childTnLst>
                                </p:cTn>
                              </p:par>
                              <p:par>
                                <p:cTn id="94" presetID="53" presetClass="entr" presetSubtype="16" fill="hold" nodeType="with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p:cTn id="96" dur="500" fill="hold"/>
                                        <p:tgtEl>
                                          <p:spTgt spid="24"/>
                                        </p:tgtEl>
                                        <p:attrNameLst>
                                          <p:attrName>ppt_w</p:attrName>
                                        </p:attrNameLst>
                                      </p:cBhvr>
                                      <p:tavLst>
                                        <p:tav tm="0">
                                          <p:val>
                                            <p:fltVal val="0"/>
                                          </p:val>
                                        </p:tav>
                                        <p:tav tm="100000">
                                          <p:val>
                                            <p:strVal val="#ppt_w"/>
                                          </p:val>
                                        </p:tav>
                                      </p:tavLst>
                                    </p:anim>
                                    <p:anim calcmode="lin" valueType="num">
                                      <p:cBhvr>
                                        <p:cTn id="97" dur="500" fill="hold"/>
                                        <p:tgtEl>
                                          <p:spTgt spid="24"/>
                                        </p:tgtEl>
                                        <p:attrNameLst>
                                          <p:attrName>ppt_h</p:attrName>
                                        </p:attrNameLst>
                                      </p:cBhvr>
                                      <p:tavLst>
                                        <p:tav tm="0">
                                          <p:val>
                                            <p:fltVal val="0"/>
                                          </p:val>
                                        </p:tav>
                                        <p:tav tm="100000">
                                          <p:val>
                                            <p:strVal val="#ppt_h"/>
                                          </p:val>
                                        </p:tav>
                                      </p:tavLst>
                                    </p:anim>
                                    <p:animEffect transition="in" filter="fade">
                                      <p:cBhvr>
                                        <p:cTn id="98" dur="5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nodeType="clickEffect">
                                  <p:stCondLst>
                                    <p:cond delay="0"/>
                                  </p:stCondLst>
                                  <p:childTnLst>
                                    <p:anim calcmode="lin" valueType="num">
                                      <p:cBhvr>
                                        <p:cTn id="102" dur="500"/>
                                        <p:tgtEl>
                                          <p:spTgt spid="7"/>
                                        </p:tgtEl>
                                        <p:attrNameLst>
                                          <p:attrName>ppt_w</p:attrName>
                                        </p:attrNameLst>
                                      </p:cBhvr>
                                      <p:tavLst>
                                        <p:tav tm="0">
                                          <p:val>
                                            <p:strVal val="ppt_w"/>
                                          </p:val>
                                        </p:tav>
                                        <p:tav tm="100000">
                                          <p:val>
                                            <p:fltVal val="0"/>
                                          </p:val>
                                        </p:tav>
                                      </p:tavLst>
                                    </p:anim>
                                    <p:anim calcmode="lin" valueType="num">
                                      <p:cBhvr>
                                        <p:cTn id="103" dur="500"/>
                                        <p:tgtEl>
                                          <p:spTgt spid="7"/>
                                        </p:tgtEl>
                                        <p:attrNameLst>
                                          <p:attrName>ppt_h</p:attrName>
                                        </p:attrNameLst>
                                      </p:cBhvr>
                                      <p:tavLst>
                                        <p:tav tm="0">
                                          <p:val>
                                            <p:strVal val="ppt_h"/>
                                          </p:val>
                                        </p:tav>
                                        <p:tav tm="100000">
                                          <p:val>
                                            <p:fltVal val="0"/>
                                          </p:val>
                                        </p:tav>
                                      </p:tavLst>
                                    </p:anim>
                                    <p:animEffect transition="out" filter="fade">
                                      <p:cBhvr>
                                        <p:cTn id="104" dur="500"/>
                                        <p:tgtEl>
                                          <p:spTgt spid="7"/>
                                        </p:tgtEl>
                                      </p:cBhvr>
                                    </p:animEffect>
                                    <p:set>
                                      <p:cBhvr>
                                        <p:cTn id="105" dur="1" fill="hold">
                                          <p:stCondLst>
                                            <p:cond delay="499"/>
                                          </p:stCondLst>
                                        </p:cTn>
                                        <p:tgtEl>
                                          <p:spTgt spid="7"/>
                                        </p:tgtEl>
                                        <p:attrNameLst>
                                          <p:attrName>style.visibility</p:attrName>
                                        </p:attrNameLst>
                                      </p:cBhvr>
                                      <p:to>
                                        <p:strVal val="hidden"/>
                                      </p:to>
                                    </p:set>
                                  </p:childTnLst>
                                </p:cTn>
                              </p:par>
                              <p:par>
                                <p:cTn id="106" presetID="53" presetClass="exit" presetSubtype="32" fill="hold" grpId="0" nodeType="withEffect">
                                  <p:stCondLst>
                                    <p:cond delay="0"/>
                                  </p:stCondLst>
                                  <p:childTnLst>
                                    <p:anim calcmode="lin" valueType="num">
                                      <p:cBhvr>
                                        <p:cTn id="107" dur="500"/>
                                        <p:tgtEl>
                                          <p:spTgt spid="25"/>
                                        </p:tgtEl>
                                        <p:attrNameLst>
                                          <p:attrName>ppt_w</p:attrName>
                                        </p:attrNameLst>
                                      </p:cBhvr>
                                      <p:tavLst>
                                        <p:tav tm="0">
                                          <p:val>
                                            <p:strVal val="ppt_w"/>
                                          </p:val>
                                        </p:tav>
                                        <p:tav tm="100000">
                                          <p:val>
                                            <p:fltVal val="0"/>
                                          </p:val>
                                        </p:tav>
                                      </p:tavLst>
                                    </p:anim>
                                    <p:anim calcmode="lin" valueType="num">
                                      <p:cBhvr>
                                        <p:cTn id="108" dur="500"/>
                                        <p:tgtEl>
                                          <p:spTgt spid="25"/>
                                        </p:tgtEl>
                                        <p:attrNameLst>
                                          <p:attrName>ppt_h</p:attrName>
                                        </p:attrNameLst>
                                      </p:cBhvr>
                                      <p:tavLst>
                                        <p:tav tm="0">
                                          <p:val>
                                            <p:strVal val="ppt_h"/>
                                          </p:val>
                                        </p:tav>
                                        <p:tav tm="100000">
                                          <p:val>
                                            <p:fltVal val="0"/>
                                          </p:val>
                                        </p:tav>
                                      </p:tavLst>
                                    </p:anim>
                                    <p:animEffect transition="out" filter="fade">
                                      <p:cBhvr>
                                        <p:cTn id="109" dur="500"/>
                                        <p:tgtEl>
                                          <p:spTgt spid="25"/>
                                        </p:tgtEl>
                                      </p:cBhvr>
                                    </p:animEffect>
                                    <p:set>
                                      <p:cBhvr>
                                        <p:cTn id="110" dur="1" fill="hold">
                                          <p:stCondLst>
                                            <p:cond delay="499"/>
                                          </p:stCondLst>
                                        </p:cTn>
                                        <p:tgtEl>
                                          <p:spTgt spid="2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7"/>
                                        </p:tgtEl>
                                        <p:attrNameLst>
                                          <p:attrName>style.visibility</p:attrName>
                                        </p:attrNameLst>
                                      </p:cBhvr>
                                      <p:to>
                                        <p:strVal val="visible"/>
                                      </p:to>
                                    </p:set>
                                    <p:anim calcmode="lin" valueType="num">
                                      <p:cBhvr>
                                        <p:cTn id="115" dur="500" fill="hold"/>
                                        <p:tgtEl>
                                          <p:spTgt spid="7"/>
                                        </p:tgtEl>
                                        <p:attrNameLst>
                                          <p:attrName>ppt_w</p:attrName>
                                        </p:attrNameLst>
                                      </p:cBhvr>
                                      <p:tavLst>
                                        <p:tav tm="0">
                                          <p:val>
                                            <p:fltVal val="0"/>
                                          </p:val>
                                        </p:tav>
                                        <p:tav tm="100000">
                                          <p:val>
                                            <p:strVal val="#ppt_w"/>
                                          </p:val>
                                        </p:tav>
                                      </p:tavLst>
                                    </p:anim>
                                    <p:anim calcmode="lin" valueType="num">
                                      <p:cBhvr>
                                        <p:cTn id="116" dur="500" fill="hold"/>
                                        <p:tgtEl>
                                          <p:spTgt spid="7"/>
                                        </p:tgtEl>
                                        <p:attrNameLst>
                                          <p:attrName>ppt_h</p:attrName>
                                        </p:attrNameLst>
                                      </p:cBhvr>
                                      <p:tavLst>
                                        <p:tav tm="0">
                                          <p:val>
                                            <p:fltVal val="0"/>
                                          </p:val>
                                        </p:tav>
                                        <p:tav tm="100000">
                                          <p:val>
                                            <p:strVal val="#ppt_h"/>
                                          </p:val>
                                        </p:tav>
                                      </p:tavLst>
                                    </p:anim>
                                    <p:animEffect transition="in" filter="fade">
                                      <p:cBhvr>
                                        <p:cTn id="117" dur="500"/>
                                        <p:tgtEl>
                                          <p:spTgt spid="7"/>
                                        </p:tgtEl>
                                      </p:cBhvr>
                                    </p:animEffect>
                                  </p:childTnLst>
                                </p:cTn>
                              </p:par>
                              <p:par>
                                <p:cTn id="118" presetID="53" presetClass="entr" presetSubtype="16" fill="hold" grpId="1" nodeType="withEffect">
                                  <p:stCondLst>
                                    <p:cond delay="0"/>
                                  </p:stCondLst>
                                  <p:childTnLst>
                                    <p:set>
                                      <p:cBhvr>
                                        <p:cTn id="119" dur="1" fill="hold">
                                          <p:stCondLst>
                                            <p:cond delay="0"/>
                                          </p:stCondLst>
                                        </p:cTn>
                                        <p:tgtEl>
                                          <p:spTgt spid="25"/>
                                        </p:tgtEl>
                                        <p:attrNameLst>
                                          <p:attrName>style.visibility</p:attrName>
                                        </p:attrNameLst>
                                      </p:cBhvr>
                                      <p:to>
                                        <p:strVal val="visible"/>
                                      </p:to>
                                    </p:set>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fltVal val="0"/>
                                          </p:val>
                                        </p:tav>
                                        <p:tav tm="100000">
                                          <p:val>
                                            <p:strVal val="#ppt_h"/>
                                          </p:val>
                                        </p:tav>
                                      </p:tavLst>
                                    </p:anim>
                                    <p:animEffect transition="in" filter="fade">
                                      <p:cBhvr>
                                        <p:cTn id="1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5" grpId="0"/>
      <p:bldP spid="25" grpId="1"/>
      <p:bldP spid="27" grpId="0"/>
      <p:bldP spid="27" grpId="1"/>
      <p:bldP spid="28" grpId="0"/>
      <p:bldP spid="28"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59f2fb6-e05c-4fe6-91c2-46c0298c4a6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0F3AFCB81ADD4781AD2E08EF7635ED" ma:contentTypeVersion="7" ma:contentTypeDescription="Create a new document." ma:contentTypeScope="" ma:versionID="990adf2a49d71643566df80c90e9a07f">
  <xsd:schema xmlns:xsd="http://www.w3.org/2001/XMLSchema" xmlns:xs="http://www.w3.org/2001/XMLSchema" xmlns:p="http://schemas.microsoft.com/office/2006/metadata/properties" xmlns:ns3="e59f2fb6-e05c-4fe6-91c2-46c0298c4a6b" targetNamespace="http://schemas.microsoft.com/office/2006/metadata/properties" ma:root="true" ma:fieldsID="c14a985e64b1430d1166420d10fca16d" ns3:_="">
    <xsd:import namespace="e59f2fb6-e05c-4fe6-91c2-46c0298c4a6b"/>
    <xsd:element name="properties">
      <xsd:complexType>
        <xsd:sequence>
          <xsd:element name="documentManagement">
            <xsd:complexType>
              <xsd:all>
                <xsd:element ref="ns3:_activity"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9f2fb6-e05c-4fe6-91c2-46c0298c4a6b"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DA4111-92EE-41E0-9C73-B19F97AD66C3}">
  <ds:schemaRefs>
    <ds:schemaRef ds:uri="e59f2fb6-e05c-4fe6-91c2-46c0298c4a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E5B1B5A-A04B-46BC-AD6D-B72C6040EAC4}">
  <ds:schemaRefs>
    <ds:schemaRef ds:uri="http://schemas.microsoft.com/sharepoint/v3/contenttype/forms"/>
  </ds:schemaRefs>
</ds:datastoreItem>
</file>

<file path=customXml/itemProps3.xml><?xml version="1.0" encoding="utf-8"?>
<ds:datastoreItem xmlns:ds="http://schemas.openxmlformats.org/officeDocument/2006/customXml" ds:itemID="{15B544E4-6506-470D-9EC2-8FB1269EE115}">
  <ds:schemaRefs>
    <ds:schemaRef ds:uri="e59f2fb6-e05c-4fe6-91c2-46c0298c4a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2628</Words>
  <Application>Microsoft Office PowerPoint</Application>
  <PresentationFormat>Widescreen</PresentationFormat>
  <Paragraphs>405</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aussprechen</vt:lpstr>
      <vt:lpstr>aussprechen</vt:lpstr>
      <vt:lpstr>aussprechen</vt:lpstr>
      <vt:lpstr>Vokabeln</vt:lpstr>
      <vt:lpstr>Vokabeln</vt:lpstr>
      <vt:lpstr>Vokabeln</vt:lpstr>
      <vt:lpstr>Wie alt bist du? How old are you?</vt:lpstr>
      <vt:lpstr>hören</vt:lpstr>
      <vt:lpstr>Verben: wohnen und heißen</vt:lpstr>
      <vt:lpstr>lesen</vt:lpstr>
      <vt:lpstr>Kultur</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6</cp:revision>
  <dcterms:created xsi:type="dcterms:W3CDTF">2021-07-02T19:27:01Z</dcterms:created>
  <dcterms:modified xsi:type="dcterms:W3CDTF">2024-01-09T10:59:27Z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0x010100B50F3AFCB81ADD4781AD2E08EF7635ED</vt:lpwstr>
  </property>
</Properties>
</file>