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9"/>
  </p:notesMasterIdLst>
  <p:sldIdLst>
    <p:sldId id="257" r:id="rId5"/>
    <p:sldId id="936" r:id="rId6"/>
    <p:sldId id="1002" r:id="rId7"/>
    <p:sldId id="999" r:id="rId8"/>
    <p:sldId id="939" r:id="rId9"/>
    <p:sldId id="1003" r:id="rId10"/>
    <p:sldId id="933" r:id="rId11"/>
    <p:sldId id="942" r:id="rId12"/>
    <p:sldId id="392" r:id="rId13"/>
    <p:sldId id="996" r:id="rId14"/>
    <p:sldId id="363" r:id="rId15"/>
    <p:sldId id="1001" r:id="rId16"/>
    <p:sldId id="997" r:id="rId17"/>
    <p:sldId id="99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D319"/>
    <a:srgbClr val="F9D8A3"/>
    <a:srgbClr val="0070C0"/>
    <a:srgbClr val="5FAD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4EEDFA-EEC0-4C24-8797-02BCA053351A}" v="3" dt="2022-09-01T19:44:29.401"/>
    <p1510:client id="{D4068A4B-B1C8-6CAD-CA13-EDD8FED66939}" v="5" dt="2023-08-02T13:55:18.0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5" autoAdjust="0"/>
    <p:restoredTop sz="59107" autoAdjust="0"/>
  </p:normalViewPr>
  <p:slideViewPr>
    <p:cSldViewPr snapToGrid="0">
      <p:cViewPr varScale="1">
        <p:scale>
          <a:sx n="39" d="100"/>
          <a:sy n="39" d="100"/>
        </p:scale>
        <p:origin x="1592" y="5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ike Krusemann" userId="S::jx903880@reading.ac.uk::22b930c6-ce99-468c-835c-dba6438d8ea3" providerId="AD" clId="Web-{D4068A4B-B1C8-6CAD-CA13-EDD8FED66939}"/>
    <pc:docChg chg="modSld">
      <pc:chgData name="Heike Krusemann" userId="S::jx903880@reading.ac.uk::22b930c6-ce99-468c-835c-dba6438d8ea3" providerId="AD" clId="Web-{D4068A4B-B1C8-6CAD-CA13-EDD8FED66939}" dt="2023-08-02T13:55:18.091" v="4" actId="14100"/>
      <pc:docMkLst>
        <pc:docMk/>
      </pc:docMkLst>
      <pc:sldChg chg="modSp">
        <pc:chgData name="Heike Krusemann" userId="S::jx903880@reading.ac.uk::22b930c6-ce99-468c-835c-dba6438d8ea3" providerId="AD" clId="Web-{D4068A4B-B1C8-6CAD-CA13-EDD8FED66939}" dt="2023-08-02T13:55:18.091" v="4" actId="14100"/>
        <pc:sldMkLst>
          <pc:docMk/>
          <pc:sldMk cId="2239005014" sldId="999"/>
        </pc:sldMkLst>
        <pc:spChg chg="mod">
          <ac:chgData name="Heike Krusemann" userId="S::jx903880@reading.ac.uk::22b930c6-ce99-468c-835c-dba6438d8ea3" providerId="AD" clId="Web-{D4068A4B-B1C8-6CAD-CA13-EDD8FED66939}" dt="2023-08-02T13:55:18.091" v="4" actId="14100"/>
          <ac:spMkLst>
            <pc:docMk/>
            <pc:sldMk cId="2239005014" sldId="999"/>
            <ac:spMk id="58" creationId="{37B9BD7C-4BF4-44A0-8E1D-141ABFBE00B2}"/>
          </ac:spMkLst>
        </pc:spChg>
        <pc:spChg chg="mod">
          <ac:chgData name="Heike Krusemann" userId="S::jx903880@reading.ac.uk::22b930c6-ce99-468c-835c-dba6438d8ea3" providerId="AD" clId="Web-{D4068A4B-B1C8-6CAD-CA13-EDD8FED66939}" dt="2023-08-02T13:55:16.310" v="3" actId="20577"/>
          <ac:spMkLst>
            <pc:docMk/>
            <pc:sldMk cId="2239005014" sldId="999"/>
            <ac:spMk id="82" creationId="{01E0979B-B9C1-BA19-93A7-1335F60B7D70}"/>
          </ac:spMkLst>
        </pc:spChg>
      </pc:sldChg>
    </pc:docChg>
  </pc:docChgLst>
  <pc:docChgLst>
    <pc:chgData name="Rowena Kasprowicz" userId="d2470786-0e12-46a9-bed8-6c8611d692ab" providerId="ADAL" clId="{244EEDFA-EEC0-4C24-8797-02BCA053351A}"/>
    <pc:docChg chg="addSld delSld modSld">
      <pc:chgData name="Rowena Kasprowicz" userId="d2470786-0e12-46a9-bed8-6c8611d692ab" providerId="ADAL" clId="{244EEDFA-EEC0-4C24-8797-02BCA053351A}" dt="2022-09-01T19:47:24.455" v="29" actId="20577"/>
      <pc:docMkLst>
        <pc:docMk/>
      </pc:docMkLst>
      <pc:sldChg chg="add del">
        <pc:chgData name="Rowena Kasprowicz" userId="d2470786-0e12-46a9-bed8-6c8611d692ab" providerId="ADAL" clId="{244EEDFA-EEC0-4C24-8797-02BCA053351A}" dt="2022-09-01T19:43:08.769" v="7" actId="47"/>
        <pc:sldMkLst>
          <pc:docMk/>
          <pc:sldMk cId="2276355419" sldId="302"/>
        </pc:sldMkLst>
      </pc:sldChg>
      <pc:sldChg chg="modNotesTx">
        <pc:chgData name="Rowena Kasprowicz" userId="d2470786-0e12-46a9-bed8-6c8611d692ab" providerId="ADAL" clId="{244EEDFA-EEC0-4C24-8797-02BCA053351A}" dt="2022-09-01T19:47:24.455" v="29" actId="20577"/>
        <pc:sldMkLst>
          <pc:docMk/>
          <pc:sldMk cId="2533562209" sldId="363"/>
        </pc:sldMkLst>
      </pc:sldChg>
      <pc:sldChg chg="modNotesTx">
        <pc:chgData name="Rowena Kasprowicz" userId="d2470786-0e12-46a9-bed8-6c8611d692ab" providerId="ADAL" clId="{244EEDFA-EEC0-4C24-8797-02BCA053351A}" dt="2022-09-01T19:46:14.841" v="23"/>
        <pc:sldMkLst>
          <pc:docMk/>
          <pc:sldMk cId="3638820659" sldId="392"/>
        </pc:sldMkLst>
      </pc:sldChg>
      <pc:sldChg chg="modNotesTx">
        <pc:chgData name="Rowena Kasprowicz" userId="d2470786-0e12-46a9-bed8-6c8611d692ab" providerId="ADAL" clId="{244EEDFA-EEC0-4C24-8797-02BCA053351A}" dt="2022-09-01T19:45:40.812" v="21" actId="5793"/>
        <pc:sldMkLst>
          <pc:docMk/>
          <pc:sldMk cId="370680614" sldId="933"/>
        </pc:sldMkLst>
      </pc:sldChg>
      <pc:sldChg chg="del">
        <pc:chgData name="Rowena Kasprowicz" userId="d2470786-0e12-46a9-bed8-6c8611d692ab" providerId="ADAL" clId="{244EEDFA-EEC0-4C24-8797-02BCA053351A}" dt="2022-09-01T19:43:09.417" v="8" actId="47"/>
        <pc:sldMkLst>
          <pc:docMk/>
          <pc:sldMk cId="4021835598" sldId="937"/>
        </pc:sldMkLst>
      </pc:sldChg>
      <pc:sldChg chg="modNotesTx">
        <pc:chgData name="Rowena Kasprowicz" userId="d2470786-0e12-46a9-bed8-6c8611d692ab" providerId="ADAL" clId="{244EEDFA-EEC0-4C24-8797-02BCA053351A}" dt="2022-09-01T19:45:48.496" v="22"/>
        <pc:sldMkLst>
          <pc:docMk/>
          <pc:sldMk cId="2450053273" sldId="942"/>
        </pc:sldMkLst>
      </pc:sldChg>
      <pc:sldChg chg="modNotesTx">
        <pc:chgData name="Rowena Kasprowicz" userId="d2470786-0e12-46a9-bed8-6c8611d692ab" providerId="ADAL" clId="{244EEDFA-EEC0-4C24-8797-02BCA053351A}" dt="2022-09-01T19:46:36.055" v="25"/>
        <pc:sldMkLst>
          <pc:docMk/>
          <pc:sldMk cId="1207700119" sldId="996"/>
        </pc:sldMkLst>
      </pc:sldChg>
      <pc:sldChg chg="del">
        <pc:chgData name="Rowena Kasprowicz" userId="d2470786-0e12-46a9-bed8-6c8611d692ab" providerId="ADAL" clId="{244EEDFA-EEC0-4C24-8797-02BCA053351A}" dt="2022-09-01T19:44:42.362" v="10" actId="47"/>
        <pc:sldMkLst>
          <pc:docMk/>
          <pc:sldMk cId="1493193834" sldId="1000"/>
        </pc:sldMkLst>
      </pc:sldChg>
      <pc:sldChg chg="modSp mod">
        <pc:chgData name="Rowena Kasprowicz" userId="d2470786-0e12-46a9-bed8-6c8611d692ab" providerId="ADAL" clId="{244EEDFA-EEC0-4C24-8797-02BCA053351A}" dt="2022-09-01T19:40:33.565" v="4" actId="207"/>
        <pc:sldMkLst>
          <pc:docMk/>
          <pc:sldMk cId="2934009187" sldId="1001"/>
        </pc:sldMkLst>
        <pc:spChg chg="mod">
          <ac:chgData name="Rowena Kasprowicz" userId="d2470786-0e12-46a9-bed8-6c8611d692ab" providerId="ADAL" clId="{244EEDFA-EEC0-4C24-8797-02BCA053351A}" dt="2022-09-01T19:40:33.565" v="4" actId="207"/>
          <ac:spMkLst>
            <pc:docMk/>
            <pc:sldMk cId="2934009187" sldId="1001"/>
            <ac:spMk id="11" creationId="{F3560F50-441E-4149-9EAE-DE5F5533F96A}"/>
          </ac:spMkLst>
        </pc:spChg>
      </pc:sldChg>
      <pc:sldChg chg="add">
        <pc:chgData name="Rowena Kasprowicz" userId="d2470786-0e12-46a9-bed8-6c8611d692ab" providerId="ADAL" clId="{244EEDFA-EEC0-4C24-8797-02BCA053351A}" dt="2022-09-01T19:43:07.399" v="6"/>
        <pc:sldMkLst>
          <pc:docMk/>
          <pc:sldMk cId="1366416486" sldId="1002"/>
        </pc:sldMkLst>
      </pc:sldChg>
      <pc:sldChg chg="modSp add mod">
        <pc:chgData name="Rowena Kasprowicz" userId="d2470786-0e12-46a9-bed8-6c8611d692ab" providerId="ADAL" clId="{244EEDFA-EEC0-4C24-8797-02BCA053351A}" dt="2022-09-01T19:44:50.317" v="11" actId="1038"/>
        <pc:sldMkLst>
          <pc:docMk/>
          <pc:sldMk cId="133493107" sldId="1003"/>
        </pc:sldMkLst>
        <pc:spChg chg="mod">
          <ac:chgData name="Rowena Kasprowicz" userId="d2470786-0e12-46a9-bed8-6c8611d692ab" providerId="ADAL" clId="{244EEDFA-EEC0-4C24-8797-02BCA053351A}" dt="2022-09-01T19:44:50.317" v="11" actId="1038"/>
          <ac:spMkLst>
            <pc:docMk/>
            <pc:sldMk cId="133493107" sldId="1003"/>
            <ac:spMk id="54" creationId="{39E4FAC7-8CF3-1711-CED3-30CC5C43084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02/08/2023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1" normalizeH="0" baseline="0" noProof="0" dirty="0">
                <a:ln>
                  <a:noFill/>
                </a:ln>
                <a:solidFill>
                  <a:srgbClr val="000000"/>
                </a:solidFill>
                <a:effectLst/>
                <a:uLnTx/>
                <a:uFillTx/>
                <a:latin typeface="Calibri"/>
                <a:ea typeface="Calibri"/>
                <a:cs typeface="+mn-cs"/>
              </a:rPr>
              <a:t>Artwork by Steve Clarke. All additional pictures selected from </a:t>
            </a:r>
            <a:r>
              <a:rPr kumimoji="0" lang="en-GB" sz="1200" b="0" i="0" u="none" strike="noStrike" kern="1200" cap="none" spc="-1" normalizeH="0" baseline="0" noProof="0" dirty="0" err="1">
                <a:ln>
                  <a:noFill/>
                </a:ln>
                <a:solidFill>
                  <a:srgbClr val="000000"/>
                </a:solidFill>
                <a:effectLst/>
                <a:uLnTx/>
                <a:uFillTx/>
                <a:latin typeface="Calibri"/>
                <a:ea typeface="Calibri"/>
                <a:cs typeface="+mn-cs"/>
              </a:rPr>
              <a:t>Pixabay</a:t>
            </a:r>
            <a:r>
              <a:rPr kumimoji="0" lang="en-GB" sz="1200" b="0" i="0" u="none" strike="noStrike" kern="1200" cap="none" spc="-1" normalizeH="0" baseline="0" noProof="0" dirty="0">
                <a:ln>
                  <a:noFill/>
                </a:ln>
                <a:solidFill>
                  <a:srgbClr val="000000"/>
                </a:solidFill>
                <a:effectLst/>
                <a:uLnTx/>
                <a:uFillTx/>
                <a:latin typeface="Calibri"/>
                <a:ea typeface="Calibri"/>
                <a:cs typeface="+mn-cs"/>
              </a:rPr>
              <a:t> and are available under a Creative Commons license, no attribution required.</a:t>
            </a: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1" normalizeH="0" baseline="0" noProof="0" dirty="0">
              <a:ln>
                <a:noFill/>
              </a:ln>
              <a:solidFill>
                <a:srgbClr val="002060"/>
              </a:solidFill>
              <a:effectLst/>
              <a:uLnTx/>
              <a:uFillTx/>
              <a:latin typeface="Century Gothic"/>
              <a:ea typeface="Century Gothic"/>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1" normalizeH="0" baseline="0" noProof="0" dirty="0" err="1">
                <a:ln>
                  <a:noFill/>
                </a:ln>
                <a:solidFill>
                  <a:srgbClr val="002060"/>
                </a:solidFill>
                <a:effectLst/>
                <a:uLnTx/>
                <a:uFillTx/>
                <a:latin typeface="Century Gothic"/>
                <a:ea typeface="Century Gothic"/>
                <a:cs typeface="+mn-cs"/>
              </a:rPr>
              <a:t>Vocabulary</a:t>
            </a:r>
            <a:r>
              <a:rPr kumimoji="0" lang="it-IT" sz="1200" b="0" i="0" u="none" strike="noStrike" kern="1200" cap="none" spc="-1" normalizeH="0" baseline="0" noProof="0" dirty="0">
                <a:ln>
                  <a:noFill/>
                </a:ln>
                <a:solidFill>
                  <a:srgbClr val="002060"/>
                </a:solidFill>
                <a:effectLst/>
                <a:uLnTx/>
                <a:uFillTx/>
                <a:latin typeface="Century Gothic"/>
                <a:ea typeface="Century Gothic"/>
                <a:cs typeface="+mn-cs"/>
              </a:rPr>
              <a:t>: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sie sind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[4]</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 Aktivität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[1422] Aufgabe [256] Beispiel [94] Frau [99] Freund, Freundin [273] Geburtstag [1779] Geschichte [262] Herr [154] Klasse [961] Lied [1733] Mensch [90]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Party</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 [2809] Person [357] Problem [210] Satz [432] Song [3373] Spiel [328] Spieler, Spielerin [822]  Sport [945] Text [473] Zimmer [665]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welcher, welche, welches</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 [122]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die2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[1]</a:t>
            </a:r>
            <a:endParaRPr kumimoji="0" lang="it-IT" sz="1200" b="0" i="0" u="none" strike="noStrike" kern="1200" cap="none" spc="-1" normalizeH="0" baseline="0" noProof="0" dirty="0">
              <a:ln>
                <a:noFill/>
              </a:ln>
              <a:solidFill>
                <a:srgbClr val="002060"/>
              </a:solidFill>
              <a:effectLst/>
              <a:uLnTx/>
              <a:uFillTx/>
              <a:latin typeface="Century Gothic"/>
              <a:ea typeface="Century Gothic"/>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1" normalizeH="0" baseline="0" noProof="0" dirty="0" err="1">
                <a:ln>
                  <a:noFill/>
                </a:ln>
                <a:solidFill>
                  <a:srgbClr val="002060"/>
                </a:solidFill>
                <a:effectLst/>
                <a:uLnTx/>
                <a:uFillTx/>
                <a:latin typeface="Century Gothic"/>
                <a:ea typeface="Century Gothic"/>
                <a:cs typeface="+mn-cs"/>
              </a:rPr>
              <a:t>Revisit</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 1: -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1" normalizeH="0" baseline="0" noProof="0" dirty="0" err="1">
                <a:ln>
                  <a:noFill/>
                </a:ln>
                <a:solidFill>
                  <a:srgbClr val="002060"/>
                </a:solidFill>
                <a:effectLst/>
                <a:uLnTx/>
                <a:uFillTx/>
                <a:latin typeface="Century Gothic"/>
                <a:ea typeface="Century Gothic"/>
                <a:cs typeface="+mn-cs"/>
              </a:rPr>
              <a:t>Revisit</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 2: können, ich kann, du kannst [23] Instrument [1572]</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1" normalizeH="0" baseline="0" noProof="0" dirty="0">
                <a:ln>
                  <a:noFill/>
                </a:ln>
                <a:solidFill>
                  <a:srgbClr val="000000"/>
                </a:solidFill>
                <a:effectLst/>
                <a:uLnTx/>
                <a:uFillTx/>
                <a:latin typeface="Calibri"/>
                <a:ea typeface="Calibri"/>
                <a:cs typeface="+mn-cs"/>
              </a:rPr>
              <a:t>The frequency rankings for words that occur in this PowerPoint which have been</a:t>
            </a:r>
            <a:r>
              <a:rPr kumimoji="0" lang="en-GB" sz="1100" b="0" i="1" u="none" strike="noStrike" kern="1200" cap="none" spc="-1" normalizeH="0" baseline="0" noProof="0" dirty="0">
                <a:ln>
                  <a:noFill/>
                </a:ln>
                <a:solidFill>
                  <a:srgbClr val="000000"/>
                </a:solidFill>
                <a:effectLst/>
                <a:uLnTx/>
                <a:uFillTx/>
                <a:latin typeface="Calibri"/>
                <a:ea typeface="Calibri"/>
                <a:cs typeface="+mn-cs"/>
              </a:rPr>
              <a:t> previously</a:t>
            </a:r>
            <a:r>
              <a:rPr kumimoji="0" lang="en-GB" sz="1100" b="0" i="0" u="none" strike="noStrike" kern="1200" cap="none" spc="-1" normalizeH="0" baseline="0" noProof="0" dirty="0">
                <a:ln>
                  <a:noFill/>
                </a:ln>
                <a:solidFill>
                  <a:srgbClr val="000000"/>
                </a:solidFill>
                <a:effectLst/>
                <a:uLnTx/>
                <a:uFillTx/>
                <a:latin typeface="Calibri"/>
                <a:ea typeface="Calibri"/>
                <a:cs typeface="+mn-cs"/>
              </a:rPr>
              <a:t> introduced in these resources are given in the SOW and in the resources that first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1" normalizeH="0" baseline="0" noProof="0" dirty="0">
                <a:ln>
                  <a:noFill/>
                </a:ln>
                <a:solidFill>
                  <a:srgbClr val="000000"/>
                </a:solidFill>
                <a:effectLst/>
                <a:uLnTx/>
                <a:uFillTx/>
                <a:latin typeface="Calibri"/>
                <a:ea typeface="Calibri"/>
                <a:cs typeface="+mn-cs"/>
              </a:rPr>
              <a:t>introduced and formally re-visited those words. </a:t>
            </a:r>
            <a:endParaRPr kumimoji="0" lang="en-GB" sz="11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1" normalizeH="0" baseline="0" noProof="0" dirty="0">
                <a:ln>
                  <a:noFill/>
                </a:ln>
                <a:solidFill>
                  <a:srgbClr val="000000"/>
                </a:solidFill>
                <a:effectLst/>
                <a:uLnTx/>
                <a:uFillTx/>
                <a:latin typeface="Calibri"/>
                <a:ea typeface="Calibri"/>
                <a:cs typeface="+mn-cs"/>
              </a:rPr>
              <a:t>For any </a:t>
            </a:r>
            <a:r>
              <a:rPr kumimoji="0" lang="en-GB" sz="1200" b="0" i="1" u="none" strike="noStrike" kern="1200" cap="none" spc="-1" normalizeH="0" baseline="0" noProof="0" dirty="0">
                <a:ln>
                  <a:noFill/>
                </a:ln>
                <a:solidFill>
                  <a:srgbClr val="000000"/>
                </a:solidFill>
                <a:effectLst/>
                <a:uLnTx/>
                <a:uFillTx/>
                <a:latin typeface="Calibri"/>
                <a:ea typeface="Calibri"/>
                <a:cs typeface="+mn-cs"/>
              </a:rPr>
              <a:t>other </a:t>
            </a:r>
            <a:r>
              <a:rPr kumimoji="0" lang="en-GB" sz="1200" b="0" i="0" u="none" strike="noStrike" kern="1200" cap="none" spc="-1" normalizeH="0" baseline="0" noProof="0" dirty="0">
                <a:ln>
                  <a:noFill/>
                </a:ln>
                <a:solidFill>
                  <a:srgbClr val="000000"/>
                </a:solidFill>
                <a:effectLst/>
                <a:uLnTx/>
                <a:uFillTx/>
                <a:latin typeface="Calibri"/>
                <a:ea typeface="Calibri"/>
                <a:cs typeface="+mn-cs"/>
              </a:rPr>
              <a:t>words that occur incidentally in this PowerPoint, frequency rankings will be provided in the notes field wherever possible.</a:t>
            </a: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1" normalizeH="0" baseline="0" noProof="0" dirty="0">
                <a:ln>
                  <a:noFill/>
                </a:ln>
                <a:solidFill>
                  <a:srgbClr val="000000"/>
                </a:solidFill>
                <a:effectLst/>
                <a:uLnTx/>
                <a:uFillTx/>
                <a:latin typeface="Calibri"/>
                <a:ea typeface="Calibri"/>
                <a:cs typeface="+mn-cs"/>
              </a:rPr>
              <a:t>Note that the first three lessons of the year teach language that can be continuously recycled as lesson routine every lesson in Y5/6.</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1" normalizeH="0" baseline="0" noProof="0" dirty="0">
                <a:ln>
                  <a:noFill/>
                </a:ln>
                <a:solidFill>
                  <a:srgbClr val="000000"/>
                </a:solidFill>
                <a:effectLst/>
                <a:uLnTx/>
                <a:uFillTx/>
                <a:latin typeface="Calibri"/>
                <a:ea typeface="Calibri"/>
                <a:cs typeface="+mn-cs"/>
              </a:rPr>
              <a:t>The idea would be that the class teacher (whether or not s/he teaches the class German can re-use the language as part of the daily routine with </a:t>
            </a:r>
            <a:r>
              <a:rPr kumimoji="0" lang="en-GB" sz="1200" b="0" i="0" u="none" strike="noStrike" kern="1200" cap="none" spc="-1" normalizeH="0" baseline="0" noProof="0">
                <a:ln>
                  <a:noFill/>
                </a:ln>
                <a:solidFill>
                  <a:srgbClr val="000000"/>
                </a:solidFill>
                <a:effectLst/>
                <a:uLnTx/>
                <a:uFillTx/>
                <a:latin typeface="Calibri"/>
                <a:ea typeface="Calibri"/>
                <a:cs typeface="+mn-cs"/>
              </a:rPr>
              <a:t>the class.</a:t>
            </a: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r>
              <a:rPr lang="en-GB" b="0" dirty="0"/>
              <a:t>2. Click to reveal the answers (which will appear one by one from the bottom row upwards).</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10</a:t>
            </a:fld>
            <a:endParaRPr lang="en-GB"/>
          </a:p>
        </p:txBody>
      </p:sp>
    </p:spTree>
    <p:extLst>
      <p:ext uri="{BB962C8B-B14F-4D97-AF65-F5344CB8AC3E}">
        <p14:creationId xmlns:p14="http://schemas.microsoft.com/office/powerpoint/2010/main" val="1252019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r>
              <a:rPr lang="en-GB" b="0" dirty="0"/>
              <a:t>2</a:t>
            </a:r>
            <a:r>
              <a:rPr lang="en-GB" b="0"/>
              <a:t>. Click </a:t>
            </a:r>
            <a:r>
              <a:rPr lang="en-GB" b="0" dirty="0"/>
              <a:t>to reveal the answers (which will appear one by one from the bottom row upwards). Click on each German word to hear audio. </a:t>
            </a:r>
            <a:endParaRPr lang="en-GB" sz="1200" b="1"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11</a:t>
            </a:fld>
            <a:endParaRPr lang="en-GB"/>
          </a:p>
        </p:txBody>
      </p:sp>
    </p:spTree>
    <p:extLst>
      <p:ext uri="{BB962C8B-B14F-4D97-AF65-F5344CB8AC3E}">
        <p14:creationId xmlns:p14="http://schemas.microsoft.com/office/powerpoint/2010/main" val="216822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Template for photocopying</a:t>
            </a:r>
            <a:endParaRPr lang="en-GB" dirty="0"/>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13</a:t>
            </a:fld>
            <a:endParaRPr lang="en-GB"/>
          </a:p>
        </p:txBody>
      </p:sp>
    </p:spTree>
    <p:extLst>
      <p:ext uri="{BB962C8B-B14F-4D97-AF65-F5344CB8AC3E}">
        <p14:creationId xmlns:p14="http://schemas.microsoft.com/office/powerpoint/2010/main" val="2701410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Template for photocopying</a:t>
            </a:r>
            <a:endParaRPr lang="en-GB" dirty="0"/>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14</a:t>
            </a:fld>
            <a:endParaRPr lang="en-GB"/>
          </a:p>
        </p:txBody>
      </p:sp>
    </p:spTree>
    <p:extLst>
      <p:ext uri="{BB962C8B-B14F-4D97-AF65-F5344CB8AC3E}">
        <p14:creationId xmlns:p14="http://schemas.microsoft.com/office/powerpoint/2010/main" val="1640756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consolidate the SSC </a:t>
            </a:r>
            <a:r>
              <a:rPr lang="en-GB" sz="1200" b="1" strike="noStrike" spc="-1" dirty="0">
                <a:solidFill>
                  <a:srgbClr val="000000"/>
                </a:solidFill>
                <a:latin typeface="Calibri"/>
                <a:ea typeface="Calibri"/>
              </a:rPr>
              <a:t>long [u].</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du’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‘du’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a:t>du</a:t>
            </a:r>
            <a:r>
              <a:rPr lang="fr-FR" baseline="0" dirty="0"/>
              <a:t>’ </a:t>
            </a:r>
            <a:r>
              <a:rPr lang="fr-FR" baseline="0" dirty="0" err="1"/>
              <a:t>might</a:t>
            </a:r>
            <a:r>
              <a:rPr lang="fr-FR" baseline="0" dirty="0"/>
              <a:t> </a:t>
            </a:r>
            <a:r>
              <a:rPr lang="fr-FR" baseline="0" dirty="0" err="1"/>
              <a:t>be</a:t>
            </a:r>
            <a:r>
              <a:rPr lang="fr-FR" baseline="0" dirty="0"/>
              <a:t> to point at </a:t>
            </a:r>
            <a:r>
              <a:rPr lang="fr-FR" baseline="0" dirty="0" err="1"/>
              <a:t>someone</a:t>
            </a:r>
            <a:r>
              <a:rPr lang="fr-FR" baseline="0" dirty="0"/>
              <a:t> </a:t>
            </a:r>
            <a:r>
              <a:rPr lang="fr-FR" baseline="0" dirty="0" err="1"/>
              <a:t>else</a:t>
            </a:r>
            <a:r>
              <a:rPr lang="fr-FR" baseline="0" dirty="0"/>
              <a:t>.</a:t>
            </a: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51278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consolidate the SSC </a:t>
            </a:r>
            <a:r>
              <a:rPr lang="en-GB" sz="1200" b="1" strike="noStrike" spc="-1" dirty="0">
                <a:solidFill>
                  <a:srgbClr val="000000"/>
                </a:solidFill>
                <a:latin typeface="Calibri"/>
                <a:ea typeface="Calibri"/>
              </a:rPr>
              <a:t>short</a:t>
            </a:r>
            <a:r>
              <a:rPr lang="en-GB" sz="1200" b="0" strike="noStrike" spc="-1" dirty="0">
                <a:solidFill>
                  <a:srgbClr val="000000"/>
                </a:solidFill>
                <a:latin typeface="Calibri"/>
                <a:ea typeface="Calibri"/>
              </a:rPr>
              <a:t> </a:t>
            </a:r>
            <a:r>
              <a:rPr lang="en-GB" sz="1200" b="1" strike="noStrike" spc="-1" dirty="0">
                <a:solidFill>
                  <a:srgbClr val="000000"/>
                </a:solidFill>
                <a:latin typeface="Calibri"/>
                <a:ea typeface="Calibri"/>
              </a:rPr>
              <a:t>[u].</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Punkt</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Punkt</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3</a:t>
            </a:fld>
            <a:endParaRPr lang="en-GB"/>
          </a:p>
        </p:txBody>
      </p:sp>
    </p:spTree>
    <p:extLst>
      <p:ext uri="{BB962C8B-B14F-4D97-AF65-F5344CB8AC3E}">
        <p14:creationId xmlns:p14="http://schemas.microsoft.com/office/powerpoint/2010/main" val="3984753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long and short [u] in the listening modality.</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play the first recording. Pupils decide which of the three words they hear is the odd one out based on a long or short [u].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Differentiation: pupils </a:t>
            </a:r>
            <a:r>
              <a:rPr lang="en-GB" sz="12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write all the words down  for a higher challenge and then select the odd  one out, or just 1.B etc.</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solidFill>
                  <a:srgbClr val="002060"/>
                </a:solidFill>
                <a:effectLst/>
                <a:latin typeface="Century Gothic" panose="020B0502020202020204" pitchFamily="34" charset="0"/>
                <a:cs typeface="Times New Roman" panose="02020603050405020304" pitchFamily="18" charset="0"/>
              </a:rPr>
              <a:t>Click to reveal answer tick.</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solidFill>
                  <a:srgbClr val="002060"/>
                </a:solidFill>
                <a:effectLst/>
                <a:latin typeface="Century Gothic" panose="020B0502020202020204" pitchFamily="34" charset="0"/>
                <a:cs typeface="Times New Roman" panose="02020603050405020304" pitchFamily="18" charset="0"/>
              </a:rPr>
              <a:t>Click to reveal written version of the words.</a:t>
            </a: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Continue for items 2-6.</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342900" indent="-342900" algn="l">
              <a:lnSpc>
                <a:spcPct val="107000"/>
              </a:lnSpc>
              <a:spcAft>
                <a:spcPts val="800"/>
              </a:spcAft>
              <a:buFont typeface="+mj-lt"/>
              <a:buAutoNum type="arabicPeriod"/>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Hund | Computer | Instrument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l">
              <a:lnSpc>
                <a:spcPct val="107000"/>
              </a:lnSpc>
              <a:spcAft>
                <a:spcPts val="800"/>
              </a:spcAft>
              <a:buFont typeface="+mj-lt"/>
              <a:buAutoNum type="arabicPeriod"/>
            </a:pP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Punkt</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 Buch |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Musik</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l">
              <a:lnSpc>
                <a:spcPct val="107000"/>
              </a:lnSpc>
              <a:spcAft>
                <a:spcPts val="800"/>
              </a:spcAft>
              <a:buFont typeface="+mj-lt"/>
              <a:buAutoNum type="arabicPeriod"/>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Gut | super | wunderbar</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l">
              <a:lnSpc>
                <a:spcPct val="107000"/>
              </a:lnSpc>
              <a:spcAft>
                <a:spcPts val="800"/>
              </a:spcAft>
              <a:buFont typeface="+mj-lt"/>
              <a:buAutoNum type="arabicPeriod"/>
            </a:pP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jung</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du |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Bruder</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l">
              <a:lnSpc>
                <a:spcPct val="107000"/>
              </a:lnSpc>
              <a:spcAft>
                <a:spcPts val="800"/>
              </a:spcAft>
              <a:buFont typeface="+mj-lt"/>
              <a:buAutoNum type="arabicPeriod"/>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Mutter | Uhr | rund</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buFont typeface="+mj-lt"/>
              <a:buAutoNum type="arabicPeriod"/>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Gruppe | Kunst | Minute</a:t>
            </a:r>
          </a:p>
          <a:p>
            <a:pPr marL="342900" indent="-342900">
              <a:buFont typeface="+mj-lt"/>
              <a:buAutoNum type="arabicPeriod"/>
            </a:pPr>
            <a:endParaRPr lang="de-DE"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1" normalizeH="0" baseline="0" noProof="0" dirty="0" err="1">
                <a:ln>
                  <a:noFill/>
                </a:ln>
                <a:solidFill>
                  <a:srgbClr val="002060"/>
                </a:solidFill>
                <a:effectLst/>
                <a:uLnTx/>
                <a:uFillTx/>
                <a:latin typeface="Century Gothic"/>
                <a:ea typeface="Century Gothic"/>
                <a:cs typeface="+mn-cs"/>
              </a:rPr>
              <a:t>Vocabulary</a:t>
            </a:r>
            <a:r>
              <a:rPr kumimoji="0" lang="it-IT" sz="1200" b="0" i="0" u="none" strike="noStrike" kern="1200" cap="none" spc="-1" normalizeH="0" baseline="0" noProof="0" dirty="0">
                <a:ln>
                  <a:noFill/>
                </a:ln>
                <a:solidFill>
                  <a:srgbClr val="002060"/>
                </a:solidFill>
                <a:effectLst/>
                <a:uLnTx/>
                <a:uFillTx/>
                <a:latin typeface="Century Gothic"/>
                <a:ea typeface="Century Gothic"/>
                <a:cs typeface="+mn-cs"/>
              </a:rPr>
              <a:t>: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Gruppe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[369]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Uhr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[348]</a:t>
            </a:r>
            <a:endParaRPr kumimoji="0" lang="fr-FR" sz="1200" b="0" i="0" u="none" strike="noStrike" kern="1200" cap="none" spc="-1" normalizeH="0" baseline="0" noProof="0" dirty="0">
              <a:ln>
                <a:noFill/>
              </a:ln>
              <a:solidFill>
                <a:srgbClr val="002060"/>
              </a:solidFill>
              <a:effectLst/>
              <a:uLnTx/>
              <a:uFillTx/>
              <a:latin typeface="Century Gothic"/>
              <a:ea typeface="Century Gothic"/>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consolidate this week’s new nouns.</a:t>
            </a:r>
          </a:p>
          <a:p>
            <a:pPr marL="0" marR="0" lvl="0" indent="0" algn="l" rtl="0">
              <a:lnSpc>
                <a:spcPct val="100000"/>
              </a:lnSpc>
              <a:spcBef>
                <a:spcPts val="0"/>
              </a:spcBef>
              <a:spcAft>
                <a:spcPts val="0"/>
              </a:spcAft>
              <a:buClr>
                <a:schemeClr val="dk1"/>
              </a:buClr>
              <a:buSzPts val="1200"/>
              <a:buFont typeface="Calibri"/>
              <a:buNone/>
            </a:pPr>
            <a:endParaRPr lang="en-GB" b="1" dirty="0"/>
          </a:p>
          <a:p>
            <a:pPr algn="l">
              <a:lnSpc>
                <a:spcPct val="107000"/>
              </a:lnSpc>
              <a:spcAft>
                <a:spcPts val="800"/>
              </a:spcAft>
            </a:pPr>
            <a:r>
              <a:rPr lang="en-GB" b="1" dirty="0"/>
              <a:t>Procedure:</a:t>
            </a:r>
            <a:br>
              <a:rPr lang="en-GB" b="1" dirty="0"/>
            </a:br>
            <a: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1. Pupils put capitals on the nouns.</a:t>
            </a:r>
          </a:p>
          <a:p>
            <a:pPr algn="l">
              <a:lnSpc>
                <a:spcPct val="107000"/>
              </a:lnSpc>
              <a:spcAft>
                <a:spcPts val="800"/>
              </a:spcAft>
            </a:pPr>
            <a: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2. Click to bring up the individual words.</a:t>
            </a:r>
            <a:b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3. Pupils sort nouns into plural and singular</a:t>
            </a:r>
            <a:b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4. Pupils work with a partner to say the nouns out loud.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32D0CC9-DEA3-4A63-A921-D94C06607CC8}" type="slidenum">
              <a:rPr lang="en-GB" smtClean="0"/>
              <a:t>5</a:t>
            </a:fld>
            <a:endParaRPr lang="en-GB"/>
          </a:p>
        </p:txBody>
      </p:sp>
    </p:spTree>
    <p:extLst>
      <p:ext uri="{BB962C8B-B14F-4D97-AF65-F5344CB8AC3E}">
        <p14:creationId xmlns:p14="http://schemas.microsoft.com/office/powerpoint/2010/main" val="3523509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the different forms of welch- in the listening modality.</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play the first recording  of a bleeped sentence. Pupils decide which of the two nouns is the correct one, based on the gender of welch-</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blank out incorrect choice and hear audio to listen and check the full sentence.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t>Continue for items 2-6.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Welches [Zimmer] ist das?  Fünf!</a:t>
            </a:r>
          </a:p>
          <a:p>
            <a:pPr marL="0" indent="0">
              <a:buNone/>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Welcher [Satz] ist das? Die Flasche ist blau.</a:t>
            </a:r>
          </a:p>
          <a:p>
            <a:pPr marL="0" indent="0">
              <a:buNone/>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Welche [Frau] ist das?  Schmidt.</a:t>
            </a:r>
            <a:b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Welcher [Spieler] ist das? Alex.</a:t>
            </a:r>
          </a:p>
          <a:p>
            <a:pPr marL="0" indent="0">
              <a:buNone/>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Welches [Spiel] ist das? Uno.</a:t>
            </a:r>
            <a:b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Welche [Freundin] ist das? Dani.</a:t>
            </a:r>
          </a:p>
          <a:p>
            <a:pPr marL="0" indent="0">
              <a:buNone/>
            </a:pPr>
            <a:endParaRPr lang="de-DE"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1" normalizeH="0" baseline="0" noProof="0" dirty="0">
              <a:ln>
                <a:noFill/>
              </a:ln>
              <a:solidFill>
                <a:srgbClr val="002060"/>
              </a:solidFill>
              <a:effectLst/>
              <a:uLnTx/>
              <a:uFillTx/>
              <a:latin typeface="Century Gothic"/>
              <a:ea typeface="Century Gothic"/>
              <a:cs typeface="+mn-cs"/>
            </a:endParaRP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52358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More challenging version</a:t>
            </a:r>
          </a:p>
          <a:p>
            <a:pPr marL="0" marR="0" lvl="0" indent="0" algn="l" rtl="0">
              <a:lnSpc>
                <a:spcPct val="100000"/>
              </a:lnSpc>
              <a:spcBef>
                <a:spcPts val="0"/>
              </a:spcBef>
              <a:spcAft>
                <a:spcPts val="0"/>
              </a:spcAft>
              <a:buClr>
                <a:schemeClr val="dk1"/>
              </a:buClr>
              <a:buSzPts val="1200"/>
              <a:buFont typeface="Calibri"/>
              <a:buNone/>
            </a:pPr>
            <a:r>
              <a:rPr lang="en-GB" b="1" dirty="0"/>
              <a:t>Note: There are two versions of this slide, this is the more challenging version which has no suggestions for adjectives. The next slide is the same task, but includes a list of suggestions for adjectives which pupils can choose.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the third person singular and plural of sein in the written modality.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For each pair of sentences: Ask pupils to say / write down the correct verb (is – </a:t>
            </a:r>
            <a:r>
              <a:rPr lang="en-GB" b="0" dirty="0" err="1"/>
              <a:t>ist</a:t>
            </a:r>
            <a:r>
              <a:rPr lang="en-GB" b="0" dirty="0"/>
              <a:t> or are – </a:t>
            </a:r>
            <a:r>
              <a:rPr lang="en-GB" b="0" dirty="0" err="1"/>
              <a:t>sind</a:t>
            </a:r>
            <a:r>
              <a:rPr lang="en-GB" b="0" dirty="0"/>
              <a:t>) for part 1 and then complete part 2 using the correct subject pronoun and verb. Pupils can choose their own adjectives for each sentence.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reveal answers in turn. The adjective at the end can vary as pupils will have chosen their own.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46756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Less challenging version</a:t>
            </a:r>
          </a:p>
          <a:p>
            <a:pPr marL="0" marR="0" lvl="0" indent="0" algn="l" rtl="0">
              <a:lnSpc>
                <a:spcPct val="100000"/>
              </a:lnSpc>
              <a:spcBef>
                <a:spcPts val="0"/>
              </a:spcBef>
              <a:spcAft>
                <a:spcPts val="0"/>
              </a:spcAft>
              <a:buClr>
                <a:schemeClr val="dk1"/>
              </a:buClr>
              <a:buSzPts val="1200"/>
              <a:buFont typeface="Calibri"/>
              <a:buNone/>
            </a:pPr>
            <a:r>
              <a:rPr lang="en-GB" b="1" dirty="0"/>
              <a:t>Note: There are two versions of this slide, this is the less challenging version which has suggestions for adjectives which pupils can choose from.</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the third person singular and plural of sein in the written modality.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For each pair of sentences: Ask pupils to say / write down the correct verb (is – </a:t>
            </a:r>
            <a:r>
              <a:rPr lang="en-GB" b="0" dirty="0" err="1"/>
              <a:t>ist</a:t>
            </a:r>
            <a:r>
              <a:rPr lang="en-GB" b="0" dirty="0"/>
              <a:t> or are – </a:t>
            </a:r>
            <a:r>
              <a:rPr lang="en-GB" b="0" dirty="0" err="1"/>
              <a:t>sind</a:t>
            </a:r>
            <a:r>
              <a:rPr lang="en-GB" b="0" dirty="0"/>
              <a:t>) for part 1 and then complete part 2 using the correct subject pronoun and verb. Pupils can choose their own adjectives for each sentence.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reveal answers in turn. The adjective at the end can vary as pupils will have chosen their own. </a:t>
            </a:r>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72863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r>
              <a:rPr lang="en-GB" b="1" dirty="0"/>
              <a:t>Timing: 3 minutes</a:t>
            </a:r>
            <a:br>
              <a:rPr lang="en-GB" dirty="0"/>
            </a:br>
            <a:br>
              <a:rPr lang="en-GB" b="1" dirty="0"/>
            </a:br>
            <a:r>
              <a:rPr lang="en-GB" b="1" dirty="0"/>
              <a:t>Aim: </a:t>
            </a:r>
            <a:r>
              <a:rPr lang="en-GB" b="0" dirty="0"/>
              <a:t>To</a:t>
            </a:r>
            <a:r>
              <a:rPr lang="en-GB" b="1" dirty="0"/>
              <a:t> </a:t>
            </a:r>
            <a: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revisit the knowledge that there are lots of words that look similar or exactly the same in German and English but it is important to know their gender and how to pronounce them.</a:t>
            </a:r>
            <a:b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endPar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endParaRPr>
          </a:p>
          <a:p>
            <a:r>
              <a:rPr lang="en-GB" b="1" dirty="0"/>
              <a:t>Procedure:</a:t>
            </a:r>
          </a:p>
          <a:p>
            <a:r>
              <a:rPr lang="en-GB" dirty="0"/>
              <a:t>1. </a:t>
            </a:r>
            <a:r>
              <a:rPr lang="en-US" dirty="0"/>
              <a:t>Pupils sort the cognates into the three gender ‘</a:t>
            </a:r>
            <a:r>
              <a:rPr lang="en-US" dirty="0" err="1"/>
              <a:t>pacpeople</a:t>
            </a:r>
            <a:r>
              <a:rPr lang="en-US" dirty="0"/>
              <a:t>’: der, die , and das. </a:t>
            </a:r>
          </a:p>
          <a:p>
            <a:r>
              <a:rPr lang="en-US" dirty="0"/>
              <a:t>2. Pupils pronounce the words together with their articles. </a:t>
            </a:r>
          </a:p>
          <a:p>
            <a:r>
              <a:rPr lang="en-US" dirty="0"/>
              <a:t>3. Click to move each word to the correct ‘</a:t>
            </a:r>
            <a:r>
              <a:rPr lang="en-US" dirty="0" err="1"/>
              <a:t>pacperson</a:t>
            </a:r>
            <a:r>
              <a:rPr lang="en-US" dirty="0"/>
              <a:t>’ (der, die, das). </a:t>
            </a:r>
            <a:br>
              <a:rPr lang="en-GB" dirty="0"/>
            </a:br>
            <a:endParaRPr lang="en-GB" dirty="0"/>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9378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479429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audio" Target="../media/audio29.wav"/><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gif"/></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1.wav"/><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audio" Target="../media/audio5.wav"/><Relationship Id="rId7" Type="http://schemas.openxmlformats.org/officeDocument/2006/relationships/image" Target="../media/image3.png"/><Relationship Id="rId12" Type="http://schemas.openxmlformats.org/officeDocument/2006/relationships/image" Target="../media/image11.png"/><Relationship Id="rId17" Type="http://schemas.openxmlformats.org/officeDocument/2006/relationships/image" Target="../media/image16.jpeg"/><Relationship Id="rId2" Type="http://schemas.openxmlformats.org/officeDocument/2006/relationships/notesSlide" Target="../notesSlides/notesSlide3.xml"/><Relationship Id="rId16"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audio" Target="../media/audio8.wav"/><Relationship Id="rId11" Type="http://schemas.openxmlformats.org/officeDocument/2006/relationships/image" Target="../media/image10.png"/><Relationship Id="rId5" Type="http://schemas.openxmlformats.org/officeDocument/2006/relationships/audio" Target="../media/audio7.wav"/><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audio" Target="../media/audio6.wav"/><Relationship Id="rId9" Type="http://schemas.openxmlformats.org/officeDocument/2006/relationships/image" Target="../media/image8.pn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audio" Target="../media/audio12.wav"/><Relationship Id="rId12" Type="http://schemas.openxmlformats.org/officeDocument/2006/relationships/audio" Target="../media/audio15.wav"/><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audio" Target="../media/audio11.wav"/><Relationship Id="rId11" Type="http://schemas.openxmlformats.org/officeDocument/2006/relationships/image" Target="../media/image20.svg"/><Relationship Id="rId5" Type="http://schemas.openxmlformats.org/officeDocument/2006/relationships/audio" Target="../media/audio10.wav"/><Relationship Id="rId15" Type="http://schemas.openxmlformats.org/officeDocument/2006/relationships/image" Target="../media/image23.png"/><Relationship Id="rId10" Type="http://schemas.openxmlformats.org/officeDocument/2006/relationships/image" Target="../media/image19.pn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0.svg"/></Relationships>
</file>

<file path=ppt/slides/_rels/slide6.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25.wav"/><Relationship Id="rId18" Type="http://schemas.openxmlformats.org/officeDocument/2006/relationships/audio" Target="../media/audio28.wav"/><Relationship Id="rId3" Type="http://schemas.openxmlformats.org/officeDocument/2006/relationships/audio" Target="../media/audio16.wav"/><Relationship Id="rId7" Type="http://schemas.openxmlformats.org/officeDocument/2006/relationships/audio" Target="../media/audio20.wav"/><Relationship Id="rId12" Type="http://schemas.openxmlformats.org/officeDocument/2006/relationships/audio" Target="../media/audio24.wav"/><Relationship Id="rId17" Type="http://schemas.openxmlformats.org/officeDocument/2006/relationships/image" Target="../media/image20.svg"/><Relationship Id="rId2" Type="http://schemas.openxmlformats.org/officeDocument/2006/relationships/notesSlide" Target="../notesSlides/notesSlide6.xml"/><Relationship Id="rId16"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audio" Target="../media/audio19.wav"/><Relationship Id="rId11" Type="http://schemas.openxmlformats.org/officeDocument/2006/relationships/audio" Target="../media/audio23.wav"/><Relationship Id="rId5" Type="http://schemas.openxmlformats.org/officeDocument/2006/relationships/audio" Target="../media/audio18.wav"/><Relationship Id="rId15" Type="http://schemas.openxmlformats.org/officeDocument/2006/relationships/audio" Target="../media/audio27.wav"/><Relationship Id="rId10" Type="http://schemas.openxmlformats.org/officeDocument/2006/relationships/audio" Target="../media/audio22.wav"/><Relationship Id="rId4" Type="http://schemas.openxmlformats.org/officeDocument/2006/relationships/audio" Target="../media/audio17.wav"/><Relationship Id="rId9" Type="http://schemas.openxmlformats.org/officeDocument/2006/relationships/image" Target="../media/image18.png"/><Relationship Id="rId14" Type="http://schemas.openxmlformats.org/officeDocument/2006/relationships/audio" Target="../media/audio26.wav"/></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6.sv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6.sv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4F166B51-3D67-497F-8CE0-E8183B9993DE}"/>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blau</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Describing me and others</a:t>
            </a:r>
            <a:br>
              <a:rPr lang="en-GB" sz="3600" dirty="0">
                <a:solidFill>
                  <a:srgbClr val="000000"/>
                </a:solidFill>
                <a:latin typeface="Arial"/>
                <a:cs typeface="Arial"/>
                <a:sym typeface="Arial"/>
              </a:rPr>
            </a:br>
            <a:endParaRPr lang="en-GB" sz="3600" dirty="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2</a:t>
            </a:r>
          </a:p>
        </p:txBody>
      </p:sp>
      <p:sp>
        <p:nvSpPr>
          <p:cNvPr id="11" name="TextBox 10">
            <a:extLst>
              <a:ext uri="{FF2B5EF4-FFF2-40B4-BE49-F238E27FC236}">
                <a16:creationId xmlns:a16="http://schemas.microsoft.com/office/drawing/2014/main" id="{FBDD1A87-3696-4660-A5FF-86D51C360572}"/>
              </a:ext>
            </a:extLst>
          </p:cNvPr>
          <p:cNvSpPr txBox="1"/>
          <p:nvPr/>
        </p:nvSpPr>
        <p:spPr>
          <a:xfrm rot="349106">
            <a:off x="272179" y="1841156"/>
            <a:ext cx="3805881" cy="584775"/>
          </a:xfrm>
          <a:prstGeom prst="rect">
            <a:avLst/>
          </a:prstGeom>
          <a:noFill/>
        </p:spPr>
        <p:txBody>
          <a:bodyPr wrap="square" rtlCol="0">
            <a:spAutoFit/>
          </a:bodyPr>
          <a:lstStyle/>
          <a:p>
            <a:pPr algn="ctr"/>
            <a:r>
              <a:rPr lang="en-GB" sz="3200" b="1" dirty="0">
                <a:solidFill>
                  <a:schemeClr val="bg1"/>
                </a:solidFill>
                <a:latin typeface="Segoe Print" panose="02000600000000000000" pitchFamily="2" charset="0"/>
              </a:rPr>
              <a:t>Online-</a:t>
            </a:r>
            <a:r>
              <a:rPr lang="en-GB" sz="3200" b="1" dirty="0" err="1">
                <a:solidFill>
                  <a:schemeClr val="bg1"/>
                </a:solidFill>
                <a:latin typeface="Segoe Print" panose="02000600000000000000" pitchFamily="2" charset="0"/>
              </a:rPr>
              <a:t>Austausch</a:t>
            </a:r>
            <a:endParaRPr lang="en-GB" sz="3200" b="1" dirty="0">
              <a:solidFill>
                <a:schemeClr val="bg1"/>
              </a:solidFill>
              <a:latin typeface="Segoe Print" panose="02000600000000000000" pitchFamily="2" charset="0"/>
            </a:endParaRPr>
          </a:p>
        </p:txBody>
      </p:sp>
      <p:pic>
        <p:nvPicPr>
          <p:cNvPr id="12" name="Picture 11" descr="Graphical user interface, application, website&#10;&#10;Description automatically generated">
            <a:extLst>
              <a:ext uri="{FF2B5EF4-FFF2-40B4-BE49-F238E27FC236}">
                <a16:creationId xmlns:a16="http://schemas.microsoft.com/office/drawing/2014/main" id="{C6A09773-DF6C-42CB-9E90-E75212CD8C45}"/>
              </a:ext>
            </a:extLst>
          </p:cNvPr>
          <p:cNvPicPr>
            <a:picLocks noChangeAspect="1"/>
          </p:cNvPicPr>
          <p:nvPr/>
        </p:nvPicPr>
        <p:blipFill>
          <a:blip r:embed="rId4">
            <a:clrChange>
              <a:clrFrom>
                <a:srgbClr val="4FC3F7"/>
              </a:clrFrom>
              <a:clrTo>
                <a:srgbClr val="4FC3F7">
                  <a:alpha val="0"/>
                </a:srgbClr>
              </a:clrTo>
            </a:clrChange>
            <a:extLst>
              <a:ext uri="{28A0092B-C50C-407E-A947-70E740481C1C}">
                <a14:useLocalDpi xmlns:a14="http://schemas.microsoft.com/office/drawing/2010/main" val="0"/>
              </a:ext>
            </a:extLst>
          </a:blip>
          <a:stretch>
            <a:fillRect/>
          </a:stretch>
        </p:blipFill>
        <p:spPr>
          <a:xfrm>
            <a:off x="-207277" y="2347437"/>
            <a:ext cx="3845557" cy="216312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 name="Table 4">
            <a:extLst>
              <a:ext uri="{FF2B5EF4-FFF2-40B4-BE49-F238E27FC236}">
                <a16:creationId xmlns:a16="http://schemas.microsoft.com/office/drawing/2014/main" id="{CEECA8C1-23AA-47D2-A97A-CCDB84286EB6}"/>
              </a:ext>
            </a:extLst>
          </p:cNvPr>
          <p:cNvGraphicFramePr>
            <a:graphicFrameLocks noGrp="1"/>
          </p:cNvGraphicFramePr>
          <p:nvPr>
            <p:extLst>
              <p:ext uri="{D42A27DB-BD31-4B8C-83A1-F6EECF244321}">
                <p14:modId xmlns:p14="http://schemas.microsoft.com/office/powerpoint/2010/main" val="3741178386"/>
              </p:ext>
            </p:extLst>
          </p:nvPr>
        </p:nvGraphicFramePr>
        <p:xfrm>
          <a:off x="314493" y="763281"/>
          <a:ext cx="11474788" cy="6029786"/>
        </p:xfrm>
        <a:graphic>
          <a:graphicData uri="http://schemas.openxmlformats.org/drawingml/2006/table">
            <a:tbl>
              <a:tblPr firstRow="1" bandRow="1"/>
              <a:tblGrid>
                <a:gridCol w="2023949">
                  <a:extLst>
                    <a:ext uri="{9D8B030D-6E8A-4147-A177-3AD203B41FA5}">
                      <a16:colId xmlns:a16="http://schemas.microsoft.com/office/drawing/2014/main" val="1203737284"/>
                    </a:ext>
                  </a:extLst>
                </a:gridCol>
                <a:gridCol w="2772935">
                  <a:extLst>
                    <a:ext uri="{9D8B030D-6E8A-4147-A177-3AD203B41FA5}">
                      <a16:colId xmlns:a16="http://schemas.microsoft.com/office/drawing/2014/main" val="1810222861"/>
                    </a:ext>
                  </a:extLst>
                </a:gridCol>
                <a:gridCol w="3609018">
                  <a:extLst>
                    <a:ext uri="{9D8B030D-6E8A-4147-A177-3AD203B41FA5}">
                      <a16:colId xmlns:a16="http://schemas.microsoft.com/office/drawing/2014/main" val="274413866"/>
                    </a:ext>
                  </a:extLst>
                </a:gridCol>
                <a:gridCol w="3068886">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Ich </a:t>
                      </a:r>
                      <a:r>
                        <a:rPr lang="en-US" sz="2400" b="1" dirty="0" err="1">
                          <a:solidFill>
                            <a:srgbClr val="00B0F0"/>
                          </a:solidFill>
                          <a:latin typeface="Century Gothic" panose="020B0502020202020204" pitchFamily="34" charset="0"/>
                        </a:rPr>
                        <a:t>kann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B0F0"/>
                          </a:solidFill>
                          <a:latin typeface="Century Gothic" panose="020B0502020202020204" pitchFamily="34" charset="0"/>
                        </a:rPr>
                        <a:t>können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die Aufgabe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du </a:t>
                      </a:r>
                      <a:r>
                        <a:rPr lang="en-US" sz="2400" b="1" dirty="0" err="1">
                          <a:solidFill>
                            <a:srgbClr val="00B0F0"/>
                          </a:solidFill>
                          <a:latin typeface="Century Gothic" panose="020B0502020202020204" pitchFamily="34" charset="0"/>
                        </a:rPr>
                        <a:t>kannst</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das Instrument</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das </a:t>
                      </a:r>
                      <a:r>
                        <a:rPr lang="en-US" sz="2400" b="1" dirty="0" err="1">
                          <a:solidFill>
                            <a:srgbClr val="00B0F0"/>
                          </a:solidFill>
                          <a:latin typeface="Century Gothic" panose="020B0502020202020204" pitchFamily="34" charset="0"/>
                        </a:rPr>
                        <a:t>Beispiel</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der Herr</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der Mensch</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d</a:t>
                      </a:r>
                      <a:r>
                        <a:rPr lang="en-GB" sz="2400" b="1" dirty="0">
                          <a:solidFill>
                            <a:srgbClr val="92D050"/>
                          </a:solidFill>
                          <a:latin typeface="Century Gothic" panose="020B0502020202020204" pitchFamily="34" charset="0"/>
                        </a:rPr>
                        <a:t>er </a:t>
                      </a:r>
                      <a:r>
                        <a:rPr lang="en-GB" sz="2400" b="1" dirty="0" err="1">
                          <a:solidFill>
                            <a:srgbClr val="92D050"/>
                          </a:solidFill>
                          <a:latin typeface="Century Gothic" panose="020B0502020202020204" pitchFamily="34" charset="0"/>
                        </a:rPr>
                        <a:t>Satz</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d</a:t>
                      </a:r>
                      <a:r>
                        <a:rPr lang="en-GB" sz="2400" b="1" dirty="0">
                          <a:solidFill>
                            <a:srgbClr val="92D050"/>
                          </a:solidFill>
                          <a:latin typeface="Century Gothic" panose="020B0502020202020204" pitchFamily="34" charset="0"/>
                        </a:rPr>
                        <a:t>as Lied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die </a:t>
                      </a:r>
                      <a:r>
                        <a:rPr lang="en-US" sz="2400" b="1" dirty="0" err="1">
                          <a:solidFill>
                            <a:srgbClr val="92D050"/>
                          </a:solidFill>
                          <a:latin typeface="Century Gothic" panose="020B0502020202020204" pitchFamily="34" charset="0"/>
                        </a:rPr>
                        <a:t>Geschichte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der </a:t>
                      </a:r>
                      <a:r>
                        <a:rPr lang="en-US" sz="2400" b="1" dirty="0" err="1">
                          <a:solidFill>
                            <a:srgbClr val="92D050"/>
                          </a:solidFill>
                          <a:latin typeface="Century Gothic" panose="020B0502020202020204" pitchFamily="34" charset="0"/>
                        </a:rPr>
                        <a:t>Geburtstag</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p>
                      <a:endParaRPr lang="en-GB" dirty="0"/>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welche</a:t>
                      </a:r>
                      <a:endParaRPr lang="en-GB" sz="2400" b="1" dirty="0">
                        <a:solidFill>
                          <a:srgbClr val="FF3399"/>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sie</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sind</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die Party</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er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die </a:t>
                      </a:r>
                      <a:r>
                        <a:rPr lang="en-US" sz="2400" b="1" dirty="0" err="1">
                          <a:solidFill>
                            <a:srgbClr val="FF3399"/>
                          </a:solidFill>
                          <a:latin typeface="Century Gothic" panose="020B0502020202020204" pitchFamily="34" charset="0"/>
                        </a:rPr>
                        <a:t>Aktivität</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welcher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r h="861398">
                <a:tc vMerge="1">
                  <a:txBody>
                    <a:bodyPr/>
                    <a:lstStyle/>
                    <a:p>
                      <a:endParaRPr lang="en-GB" dirty="0"/>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tcPr>
                </a:tc>
                <a:tc>
                  <a:txBody>
                    <a:bodyPr/>
                    <a:lstStyle/>
                    <a:p>
                      <a:r>
                        <a:rPr lang="en-GB" sz="2400" b="1" dirty="0">
                          <a:solidFill>
                            <a:srgbClr val="FF3399"/>
                          </a:solidFill>
                          <a:latin typeface="Century Gothic" panose="020B0502020202020204" pitchFamily="34" charset="0"/>
                        </a:rPr>
                        <a:t>die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welches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US" sz="2400" b="1" dirty="0">
                          <a:solidFill>
                            <a:srgbClr val="FF3399"/>
                          </a:solidFill>
                          <a:latin typeface="Century Gothic" panose="020B0502020202020204" pitchFamily="34" charset="0"/>
                        </a:rPr>
                        <a:t>s</a:t>
                      </a:r>
                      <a:r>
                        <a:rPr lang="en-GB" sz="2400" b="1" dirty="0" err="1">
                          <a:solidFill>
                            <a:srgbClr val="FF3399"/>
                          </a:solidFill>
                          <a:latin typeface="Century Gothic" panose="020B0502020202020204" pitchFamily="34" charset="0"/>
                        </a:rPr>
                        <a:t>ie</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47740104"/>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2473024" y="128981"/>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5559532" y="187567"/>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158028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Extra: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1615360" y="-233975"/>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6" name="Picture 75">
            <a:extLst>
              <a:ext uri="{FF2B5EF4-FFF2-40B4-BE49-F238E27FC236}">
                <a16:creationId xmlns:a16="http://schemas.microsoft.com/office/drawing/2014/main" id="{0835FAF0-2663-412D-9978-EE4A908E4090}"/>
              </a:ext>
            </a:extLst>
          </p:cNvPr>
          <p:cNvPicPr>
            <a:picLocks noChangeAspect="1"/>
          </p:cNvPicPr>
          <p:nvPr/>
        </p:nvPicPr>
        <p:blipFill>
          <a:blip r:embed="rId3"/>
          <a:stretch>
            <a:fillRect/>
          </a:stretch>
        </p:blipFill>
        <p:spPr>
          <a:xfrm>
            <a:off x="593376" y="2697814"/>
            <a:ext cx="1186070" cy="1080360"/>
          </a:xfrm>
          <a:prstGeom prst="rect">
            <a:avLst/>
          </a:prstGeom>
        </p:spPr>
      </p:pic>
      <p:pic>
        <p:nvPicPr>
          <p:cNvPr id="77" name="Picture 76" descr="Icon&#10;&#10;Description automatically generated">
            <a:extLst>
              <a:ext uri="{FF2B5EF4-FFF2-40B4-BE49-F238E27FC236}">
                <a16:creationId xmlns:a16="http://schemas.microsoft.com/office/drawing/2014/main" id="{DB9F148E-B1F7-495B-97E4-7EA3AF730A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073" y="933918"/>
            <a:ext cx="1186070" cy="1186070"/>
          </a:xfrm>
          <a:prstGeom prst="rect">
            <a:avLst/>
          </a:prstGeom>
        </p:spPr>
      </p:pic>
      <p:pic>
        <p:nvPicPr>
          <p:cNvPr id="78" name="Picture 77">
            <a:extLst>
              <a:ext uri="{FF2B5EF4-FFF2-40B4-BE49-F238E27FC236}">
                <a16:creationId xmlns:a16="http://schemas.microsoft.com/office/drawing/2014/main" id="{9988D0B1-74D6-4E4E-8EE3-61276743F3E2}"/>
              </a:ext>
            </a:extLst>
          </p:cNvPr>
          <p:cNvPicPr>
            <a:picLocks noChangeAspect="1"/>
          </p:cNvPicPr>
          <p:nvPr/>
        </p:nvPicPr>
        <p:blipFill>
          <a:blip r:embed="rId5"/>
          <a:stretch>
            <a:fillRect/>
          </a:stretch>
        </p:blipFill>
        <p:spPr>
          <a:xfrm>
            <a:off x="596813" y="4560296"/>
            <a:ext cx="1162417" cy="1101237"/>
          </a:xfrm>
          <a:prstGeom prst="rect">
            <a:avLst/>
          </a:prstGeom>
        </p:spPr>
      </p:pic>
      <p:sp>
        <p:nvSpPr>
          <p:cNvPr id="79" name="TextBox 78">
            <a:extLst>
              <a:ext uri="{FF2B5EF4-FFF2-40B4-BE49-F238E27FC236}">
                <a16:creationId xmlns:a16="http://schemas.microsoft.com/office/drawing/2014/main" id="{0DC9D669-CF83-4434-BE29-49D6A36F742D}"/>
              </a:ext>
            </a:extLst>
          </p:cNvPr>
          <p:cNvSpPr txBox="1"/>
          <p:nvPr/>
        </p:nvSpPr>
        <p:spPr>
          <a:xfrm>
            <a:off x="1336410" y="5774598"/>
            <a:ext cx="683039" cy="584775"/>
          </a:xfrm>
          <a:prstGeom prst="rect">
            <a:avLst/>
          </a:prstGeom>
          <a:noFill/>
        </p:spPr>
        <p:txBody>
          <a:bodyPr wrap="squar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80" name="TextBox 79">
            <a:extLst>
              <a:ext uri="{FF2B5EF4-FFF2-40B4-BE49-F238E27FC236}">
                <a16:creationId xmlns:a16="http://schemas.microsoft.com/office/drawing/2014/main" id="{D550756D-7516-4299-8FDB-AC5B38086B19}"/>
              </a:ext>
            </a:extLst>
          </p:cNvPr>
          <p:cNvSpPr txBox="1"/>
          <p:nvPr/>
        </p:nvSpPr>
        <p:spPr>
          <a:xfrm>
            <a:off x="1524703" y="344831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81" name="TextBox 80">
            <a:extLst>
              <a:ext uri="{FF2B5EF4-FFF2-40B4-BE49-F238E27FC236}">
                <a16:creationId xmlns:a16="http://schemas.microsoft.com/office/drawing/2014/main" id="{44A4225D-ADE5-44F4-9A13-6345C352927E}"/>
              </a:ext>
            </a:extLst>
          </p:cNvPr>
          <p:cNvSpPr txBox="1"/>
          <p:nvPr/>
        </p:nvSpPr>
        <p:spPr>
          <a:xfrm>
            <a:off x="1615360" y="1757117"/>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82" name="TextBox 81">
            <a:extLst>
              <a:ext uri="{FF2B5EF4-FFF2-40B4-BE49-F238E27FC236}">
                <a16:creationId xmlns:a16="http://schemas.microsoft.com/office/drawing/2014/main" id="{B0DA2650-FEF6-47CD-9776-24BC84079B55}"/>
              </a:ext>
            </a:extLst>
          </p:cNvPr>
          <p:cNvSpPr txBox="1"/>
          <p:nvPr/>
        </p:nvSpPr>
        <p:spPr>
          <a:xfrm>
            <a:off x="2340857" y="5404472"/>
            <a:ext cx="1899579"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he/it</a:t>
            </a:r>
            <a:endParaRPr lang="en-GB" sz="2400" kern="0" dirty="0">
              <a:solidFill>
                <a:srgbClr val="002060"/>
              </a:solidFill>
              <a:latin typeface="Century Gothic" panose="020B0502020202020204" pitchFamily="34" charset="0"/>
              <a:cs typeface="Arial"/>
              <a:sym typeface="Arial"/>
            </a:endParaRPr>
          </a:p>
        </p:txBody>
      </p:sp>
      <p:sp>
        <p:nvSpPr>
          <p:cNvPr id="83" name="TextBox 82">
            <a:extLst>
              <a:ext uri="{FF2B5EF4-FFF2-40B4-BE49-F238E27FC236}">
                <a16:creationId xmlns:a16="http://schemas.microsoft.com/office/drawing/2014/main" id="{80482D74-805D-4B19-B448-8AA3F5A30C0F}"/>
              </a:ext>
            </a:extLst>
          </p:cNvPr>
          <p:cNvSpPr txBox="1"/>
          <p:nvPr/>
        </p:nvSpPr>
        <p:spPr>
          <a:xfrm>
            <a:off x="5107976" y="5436950"/>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activity</a:t>
            </a:r>
          </a:p>
        </p:txBody>
      </p:sp>
      <p:sp>
        <p:nvSpPr>
          <p:cNvPr id="84" name="TextBox 83">
            <a:extLst>
              <a:ext uri="{FF2B5EF4-FFF2-40B4-BE49-F238E27FC236}">
                <a16:creationId xmlns:a16="http://schemas.microsoft.com/office/drawing/2014/main" id="{67C27D1C-6918-4984-8CFD-77754FBF3100}"/>
              </a:ext>
            </a:extLst>
          </p:cNvPr>
          <p:cNvSpPr txBox="1"/>
          <p:nvPr/>
        </p:nvSpPr>
        <p:spPr>
          <a:xfrm>
            <a:off x="8788590" y="5464941"/>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which (m)</a:t>
            </a:r>
          </a:p>
        </p:txBody>
      </p:sp>
      <p:sp>
        <p:nvSpPr>
          <p:cNvPr id="85" name="TextBox 84">
            <a:extLst>
              <a:ext uri="{FF2B5EF4-FFF2-40B4-BE49-F238E27FC236}">
                <a16:creationId xmlns:a16="http://schemas.microsoft.com/office/drawing/2014/main" id="{032811D3-95BF-455D-A868-EA7EA58C63C4}"/>
              </a:ext>
            </a:extLst>
          </p:cNvPr>
          <p:cNvSpPr txBox="1"/>
          <p:nvPr/>
        </p:nvSpPr>
        <p:spPr>
          <a:xfrm>
            <a:off x="2340856" y="460457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which (f) </a:t>
            </a:r>
          </a:p>
        </p:txBody>
      </p:sp>
      <p:sp>
        <p:nvSpPr>
          <p:cNvPr id="86" name="TextBox 85">
            <a:extLst>
              <a:ext uri="{FF2B5EF4-FFF2-40B4-BE49-F238E27FC236}">
                <a16:creationId xmlns:a16="http://schemas.microsoft.com/office/drawing/2014/main" id="{ADF08730-51AE-4825-AFB2-CD63172E5FAC}"/>
              </a:ext>
            </a:extLst>
          </p:cNvPr>
          <p:cNvSpPr txBox="1"/>
          <p:nvPr/>
        </p:nvSpPr>
        <p:spPr>
          <a:xfrm>
            <a:off x="5139083" y="4592774"/>
            <a:ext cx="232013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they are </a:t>
            </a:r>
          </a:p>
        </p:txBody>
      </p:sp>
      <p:sp>
        <p:nvSpPr>
          <p:cNvPr id="87" name="TextBox 86">
            <a:extLst>
              <a:ext uri="{FF2B5EF4-FFF2-40B4-BE49-F238E27FC236}">
                <a16:creationId xmlns:a16="http://schemas.microsoft.com/office/drawing/2014/main" id="{9C2120EC-0500-4645-A4A6-DAB1388DB431}"/>
              </a:ext>
            </a:extLst>
          </p:cNvPr>
          <p:cNvSpPr txBox="1"/>
          <p:nvPr/>
        </p:nvSpPr>
        <p:spPr>
          <a:xfrm>
            <a:off x="8732134" y="4576199"/>
            <a:ext cx="2161760"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party</a:t>
            </a:r>
            <a:endParaRPr lang="en-GB" sz="2400" kern="0" dirty="0">
              <a:solidFill>
                <a:srgbClr val="002060"/>
              </a:solidFill>
              <a:latin typeface="Century Gothic" panose="020B0502020202020204" pitchFamily="34" charset="0"/>
              <a:cs typeface="Arial"/>
              <a:sym typeface="Arial"/>
            </a:endParaRPr>
          </a:p>
        </p:txBody>
      </p:sp>
      <p:sp>
        <p:nvSpPr>
          <p:cNvPr id="88" name="TextBox 87">
            <a:extLst>
              <a:ext uri="{FF2B5EF4-FFF2-40B4-BE49-F238E27FC236}">
                <a16:creationId xmlns:a16="http://schemas.microsoft.com/office/drawing/2014/main" id="{F20ECA54-31CA-4E6B-9AE9-D40923B98387}"/>
              </a:ext>
            </a:extLst>
          </p:cNvPr>
          <p:cNvSpPr txBox="1"/>
          <p:nvPr/>
        </p:nvSpPr>
        <p:spPr>
          <a:xfrm>
            <a:off x="2303932" y="3727492"/>
            <a:ext cx="209908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song</a:t>
            </a:r>
          </a:p>
        </p:txBody>
      </p:sp>
      <p:sp>
        <p:nvSpPr>
          <p:cNvPr id="89" name="TextBox 88">
            <a:extLst>
              <a:ext uri="{FF2B5EF4-FFF2-40B4-BE49-F238E27FC236}">
                <a16:creationId xmlns:a16="http://schemas.microsoft.com/office/drawing/2014/main" id="{0F1D7698-791A-4991-9678-6379008494E0}"/>
              </a:ext>
            </a:extLst>
          </p:cNvPr>
          <p:cNvSpPr txBox="1"/>
          <p:nvPr/>
        </p:nvSpPr>
        <p:spPr>
          <a:xfrm>
            <a:off x="5139083" y="3729761"/>
            <a:ext cx="245968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story</a:t>
            </a:r>
          </a:p>
        </p:txBody>
      </p:sp>
      <p:sp>
        <p:nvSpPr>
          <p:cNvPr id="90" name="TextBox 89">
            <a:extLst>
              <a:ext uri="{FF2B5EF4-FFF2-40B4-BE49-F238E27FC236}">
                <a16:creationId xmlns:a16="http://schemas.microsoft.com/office/drawing/2014/main" id="{6F789CDA-6D8B-44FE-86C1-775DBEB7CBDA}"/>
              </a:ext>
            </a:extLst>
          </p:cNvPr>
          <p:cNvSpPr txBox="1"/>
          <p:nvPr/>
        </p:nvSpPr>
        <p:spPr>
          <a:xfrm>
            <a:off x="8755874" y="3744282"/>
            <a:ext cx="2347604"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birthday</a:t>
            </a:r>
            <a:endParaRPr lang="en-GB" sz="2400" kern="0" dirty="0">
              <a:solidFill>
                <a:srgbClr val="002060"/>
              </a:solidFill>
              <a:latin typeface="Century Gothic" panose="020B0502020202020204" pitchFamily="34" charset="0"/>
              <a:cs typeface="Arial"/>
              <a:sym typeface="Arial"/>
            </a:endParaRPr>
          </a:p>
        </p:txBody>
      </p:sp>
      <p:sp>
        <p:nvSpPr>
          <p:cNvPr id="91" name="TextBox 90">
            <a:extLst>
              <a:ext uri="{FF2B5EF4-FFF2-40B4-BE49-F238E27FC236}">
                <a16:creationId xmlns:a16="http://schemas.microsoft.com/office/drawing/2014/main" id="{DD692E39-5CD8-495C-B6E5-2A4B0A720028}"/>
              </a:ext>
            </a:extLst>
          </p:cNvPr>
          <p:cNvSpPr txBox="1"/>
          <p:nvPr/>
        </p:nvSpPr>
        <p:spPr>
          <a:xfrm>
            <a:off x="2340857" y="2843823"/>
            <a:ext cx="2813997"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Mr.</a:t>
            </a:r>
          </a:p>
        </p:txBody>
      </p:sp>
      <p:sp>
        <p:nvSpPr>
          <p:cNvPr id="92" name="TextBox 91">
            <a:extLst>
              <a:ext uri="{FF2B5EF4-FFF2-40B4-BE49-F238E27FC236}">
                <a16:creationId xmlns:a16="http://schemas.microsoft.com/office/drawing/2014/main" id="{F341F923-DABD-48BC-A923-34DED2A0A299}"/>
              </a:ext>
            </a:extLst>
          </p:cNvPr>
          <p:cNvSpPr txBox="1"/>
          <p:nvPr/>
        </p:nvSpPr>
        <p:spPr>
          <a:xfrm>
            <a:off x="5066672" y="2843823"/>
            <a:ext cx="305023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human being</a:t>
            </a:r>
          </a:p>
        </p:txBody>
      </p:sp>
      <p:sp>
        <p:nvSpPr>
          <p:cNvPr id="93" name="TextBox 92">
            <a:extLst>
              <a:ext uri="{FF2B5EF4-FFF2-40B4-BE49-F238E27FC236}">
                <a16:creationId xmlns:a16="http://schemas.microsoft.com/office/drawing/2014/main" id="{5226F614-9E69-48B8-A2BD-7CD03EF20806}"/>
              </a:ext>
            </a:extLst>
          </p:cNvPr>
          <p:cNvSpPr txBox="1"/>
          <p:nvPr/>
        </p:nvSpPr>
        <p:spPr>
          <a:xfrm>
            <a:off x="8728371" y="2885015"/>
            <a:ext cx="24890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sentence</a:t>
            </a:r>
          </a:p>
        </p:txBody>
      </p:sp>
      <p:sp>
        <p:nvSpPr>
          <p:cNvPr id="94" name="TextBox 93">
            <a:extLst>
              <a:ext uri="{FF2B5EF4-FFF2-40B4-BE49-F238E27FC236}">
                <a16:creationId xmlns:a16="http://schemas.microsoft.com/office/drawing/2014/main" id="{A5842314-B9AD-4054-ADEB-95CF9E4C4254}"/>
              </a:ext>
            </a:extLst>
          </p:cNvPr>
          <p:cNvSpPr txBox="1"/>
          <p:nvPr/>
        </p:nvSpPr>
        <p:spPr>
          <a:xfrm>
            <a:off x="2403682" y="2001183"/>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you can</a:t>
            </a:r>
          </a:p>
        </p:txBody>
      </p:sp>
      <p:sp>
        <p:nvSpPr>
          <p:cNvPr id="95" name="TextBox 94">
            <a:extLst>
              <a:ext uri="{FF2B5EF4-FFF2-40B4-BE49-F238E27FC236}">
                <a16:creationId xmlns:a16="http://schemas.microsoft.com/office/drawing/2014/main" id="{E46E8811-7D76-41E1-A038-03E6237232F4}"/>
              </a:ext>
            </a:extLst>
          </p:cNvPr>
          <p:cNvSpPr txBox="1"/>
          <p:nvPr/>
        </p:nvSpPr>
        <p:spPr>
          <a:xfrm>
            <a:off x="5107976" y="2054266"/>
            <a:ext cx="2739170"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instrument</a:t>
            </a:r>
            <a:endParaRPr lang="en-GB" sz="2400" kern="0" dirty="0">
              <a:solidFill>
                <a:srgbClr val="002060"/>
              </a:solidFill>
              <a:latin typeface="Century Gothic" panose="020B0502020202020204" pitchFamily="34" charset="0"/>
              <a:cs typeface="Arial"/>
              <a:sym typeface="Arial"/>
            </a:endParaRPr>
          </a:p>
        </p:txBody>
      </p:sp>
      <p:sp>
        <p:nvSpPr>
          <p:cNvPr id="96" name="TextBox 95">
            <a:extLst>
              <a:ext uri="{FF2B5EF4-FFF2-40B4-BE49-F238E27FC236}">
                <a16:creationId xmlns:a16="http://schemas.microsoft.com/office/drawing/2014/main" id="{18E1EA1C-C1CC-4E36-A413-14DFF38FDB76}"/>
              </a:ext>
            </a:extLst>
          </p:cNvPr>
          <p:cNvSpPr txBox="1"/>
          <p:nvPr/>
        </p:nvSpPr>
        <p:spPr>
          <a:xfrm>
            <a:off x="8739544" y="2043040"/>
            <a:ext cx="238026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example</a:t>
            </a:r>
          </a:p>
        </p:txBody>
      </p:sp>
      <p:sp>
        <p:nvSpPr>
          <p:cNvPr id="97" name="TextBox 96">
            <a:extLst>
              <a:ext uri="{FF2B5EF4-FFF2-40B4-BE49-F238E27FC236}">
                <a16:creationId xmlns:a16="http://schemas.microsoft.com/office/drawing/2014/main" id="{F07E4925-4B29-4A0B-9E7A-0F937A124D0C}"/>
              </a:ext>
            </a:extLst>
          </p:cNvPr>
          <p:cNvSpPr txBox="1"/>
          <p:nvPr/>
        </p:nvSpPr>
        <p:spPr>
          <a:xfrm>
            <a:off x="2403682" y="1116469"/>
            <a:ext cx="2407745"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I can</a:t>
            </a:r>
            <a:endParaRPr lang="en-GB" sz="2400" kern="0" dirty="0">
              <a:solidFill>
                <a:srgbClr val="002060"/>
              </a:solidFill>
              <a:latin typeface="Century Gothic" panose="020B0502020202020204" pitchFamily="34" charset="0"/>
              <a:cs typeface="Arial"/>
              <a:sym typeface="Arial"/>
            </a:endParaRPr>
          </a:p>
        </p:txBody>
      </p:sp>
      <p:sp>
        <p:nvSpPr>
          <p:cNvPr id="98" name="TextBox 97">
            <a:extLst>
              <a:ext uri="{FF2B5EF4-FFF2-40B4-BE49-F238E27FC236}">
                <a16:creationId xmlns:a16="http://schemas.microsoft.com/office/drawing/2014/main" id="{889703AE-F40F-4339-A222-ECB0E5062BD5}"/>
              </a:ext>
            </a:extLst>
          </p:cNvPr>
          <p:cNvSpPr txBox="1"/>
          <p:nvPr/>
        </p:nvSpPr>
        <p:spPr>
          <a:xfrm>
            <a:off x="5120098" y="1168648"/>
            <a:ext cx="325230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be able to, can </a:t>
            </a:r>
          </a:p>
        </p:txBody>
      </p:sp>
      <p:sp>
        <p:nvSpPr>
          <p:cNvPr id="99" name="TextBox 98">
            <a:extLst>
              <a:ext uri="{FF2B5EF4-FFF2-40B4-BE49-F238E27FC236}">
                <a16:creationId xmlns:a16="http://schemas.microsoft.com/office/drawing/2014/main" id="{F0C455D2-B13A-4CA8-BA7A-429FD5CF5EB4}"/>
              </a:ext>
            </a:extLst>
          </p:cNvPr>
          <p:cNvSpPr txBox="1"/>
          <p:nvPr/>
        </p:nvSpPr>
        <p:spPr>
          <a:xfrm>
            <a:off x="8747779" y="1171495"/>
            <a:ext cx="287348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task</a:t>
            </a:r>
          </a:p>
        </p:txBody>
      </p:sp>
      <p:sp>
        <p:nvSpPr>
          <p:cNvPr id="3" name="TextBox 2">
            <a:extLst>
              <a:ext uri="{FF2B5EF4-FFF2-40B4-BE49-F238E27FC236}">
                <a16:creationId xmlns:a16="http://schemas.microsoft.com/office/drawing/2014/main" id="{4C109E4B-8043-A0AC-E324-6CEC95090995}"/>
              </a:ext>
            </a:extLst>
          </p:cNvPr>
          <p:cNvSpPr txBox="1"/>
          <p:nvPr/>
        </p:nvSpPr>
        <p:spPr>
          <a:xfrm>
            <a:off x="2340857" y="6281556"/>
            <a:ext cx="2813997"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(f), the (pl)</a:t>
            </a:r>
            <a:endParaRPr lang="en-GB" sz="2400" kern="0" dirty="0">
              <a:solidFill>
                <a:srgbClr val="002060"/>
              </a:solidFill>
              <a:latin typeface="Century Gothic" panose="020B0502020202020204" pitchFamily="34" charset="0"/>
              <a:cs typeface="Arial"/>
              <a:sym typeface="Arial"/>
            </a:endParaRPr>
          </a:p>
        </p:txBody>
      </p:sp>
      <p:sp>
        <p:nvSpPr>
          <p:cNvPr id="4" name="TextBox 3">
            <a:extLst>
              <a:ext uri="{FF2B5EF4-FFF2-40B4-BE49-F238E27FC236}">
                <a16:creationId xmlns:a16="http://schemas.microsoft.com/office/drawing/2014/main" id="{CE3E47D8-F7C6-5DE8-B983-FA225E7EA1F8}"/>
              </a:ext>
            </a:extLst>
          </p:cNvPr>
          <p:cNvSpPr txBox="1"/>
          <p:nvPr/>
        </p:nvSpPr>
        <p:spPr>
          <a:xfrm>
            <a:off x="5130623" y="6298808"/>
            <a:ext cx="215994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which (</a:t>
            </a:r>
            <a:r>
              <a:rPr lang="en-GB" sz="2400" kern="0" dirty="0" err="1">
                <a:solidFill>
                  <a:srgbClr val="002060"/>
                </a:solidFill>
                <a:latin typeface="Century Gothic" panose="020B0502020202020204" pitchFamily="34" charset="0"/>
                <a:cs typeface="Arial"/>
                <a:sym typeface="Arial"/>
              </a:rPr>
              <a:t>nt</a:t>
            </a:r>
            <a:r>
              <a:rPr lang="en-GB" sz="2400" kern="0" dirty="0">
                <a:solidFill>
                  <a:srgbClr val="002060"/>
                </a:solidFill>
                <a:latin typeface="Century Gothic" panose="020B0502020202020204" pitchFamily="34" charset="0"/>
                <a:cs typeface="Arial"/>
                <a:sym typeface="Arial"/>
              </a:rPr>
              <a:t>) </a:t>
            </a:r>
          </a:p>
        </p:txBody>
      </p:sp>
      <p:sp>
        <p:nvSpPr>
          <p:cNvPr id="5" name="TextBox 4">
            <a:extLst>
              <a:ext uri="{FF2B5EF4-FFF2-40B4-BE49-F238E27FC236}">
                <a16:creationId xmlns:a16="http://schemas.microsoft.com/office/drawing/2014/main" id="{5826F72D-479B-9687-75BF-303F845B711B}"/>
              </a:ext>
            </a:extLst>
          </p:cNvPr>
          <p:cNvSpPr txBox="1"/>
          <p:nvPr/>
        </p:nvSpPr>
        <p:spPr>
          <a:xfrm>
            <a:off x="8732134" y="631332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she/it</a:t>
            </a: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02954" y="166584"/>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sp>
        <p:nvSpPr>
          <p:cNvPr id="6" name="Google Shape;167;p2">
            <a:extLst>
              <a:ext uri="{FF2B5EF4-FFF2-40B4-BE49-F238E27FC236}">
                <a16:creationId xmlns:a16="http://schemas.microsoft.com/office/drawing/2014/main" id="{7ED62262-4C1E-CAA6-758A-2E28F10B54E9}"/>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0770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9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3" grpId="0"/>
      <p:bldP spid="84" grpId="0"/>
      <p:bldP spid="85" grpId="0"/>
      <p:bldP spid="86" grpId="0"/>
      <p:bldP spid="87" grpId="0"/>
      <p:bldP spid="88" grpId="0"/>
      <p:bldP spid="89" grpId="0"/>
      <p:bldP spid="90" grpId="0"/>
      <p:bldP spid="91" grpId="0"/>
      <p:bldP spid="92" grpId="0"/>
      <p:bldP spid="93" grpId="0"/>
      <p:bldP spid="94" grpId="0"/>
      <p:bldP spid="95" grpId="0"/>
      <p:bldP spid="96" grpId="0"/>
      <p:bldP spid="97" grpId="0"/>
      <p:bldP spid="98" grpId="0"/>
      <p:bldP spid="99" grpId="0"/>
      <p:bldP spid="3" grpId="0"/>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 name="Table 4">
            <a:extLst>
              <a:ext uri="{FF2B5EF4-FFF2-40B4-BE49-F238E27FC236}">
                <a16:creationId xmlns:a16="http://schemas.microsoft.com/office/drawing/2014/main" id="{CEECA8C1-23AA-47D2-A97A-CCDB84286EB6}"/>
              </a:ext>
            </a:extLst>
          </p:cNvPr>
          <p:cNvGraphicFramePr>
            <a:graphicFrameLocks noGrp="1"/>
          </p:cNvGraphicFramePr>
          <p:nvPr>
            <p:extLst>
              <p:ext uri="{D42A27DB-BD31-4B8C-83A1-F6EECF244321}">
                <p14:modId xmlns:p14="http://schemas.microsoft.com/office/powerpoint/2010/main" val="10401832"/>
              </p:ext>
            </p:extLst>
          </p:nvPr>
        </p:nvGraphicFramePr>
        <p:xfrm>
          <a:off x="492630" y="637513"/>
          <a:ext cx="11206739" cy="6029786"/>
        </p:xfrm>
        <a:graphic>
          <a:graphicData uri="http://schemas.openxmlformats.org/drawingml/2006/table">
            <a:tbl>
              <a:tblPr firstRow="1" bandRow="1"/>
              <a:tblGrid>
                <a:gridCol w="1976670">
                  <a:extLst>
                    <a:ext uri="{9D8B030D-6E8A-4147-A177-3AD203B41FA5}">
                      <a16:colId xmlns:a16="http://schemas.microsoft.com/office/drawing/2014/main" val="1203737284"/>
                    </a:ext>
                  </a:extLst>
                </a:gridCol>
                <a:gridCol w="3678939">
                  <a:extLst>
                    <a:ext uri="{9D8B030D-6E8A-4147-A177-3AD203B41FA5}">
                      <a16:colId xmlns:a16="http://schemas.microsoft.com/office/drawing/2014/main" val="1810222861"/>
                    </a:ext>
                  </a:extLst>
                </a:gridCol>
                <a:gridCol w="3166711">
                  <a:extLst>
                    <a:ext uri="{9D8B030D-6E8A-4147-A177-3AD203B41FA5}">
                      <a16:colId xmlns:a16="http://schemas.microsoft.com/office/drawing/2014/main" val="274413866"/>
                    </a:ext>
                  </a:extLst>
                </a:gridCol>
                <a:gridCol w="2384419">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(the) instrument</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(the) task</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(the) example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to be able to, can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I can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you can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(the) story</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(the) sentence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song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human being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(the) birthday</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Mr.</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p>
                      <a:endParaRPr lang="en-GB" dirty="0"/>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which (</a:t>
                      </a:r>
                      <a:r>
                        <a:rPr lang="en-GB" sz="2400" b="1" dirty="0" err="1">
                          <a:solidFill>
                            <a:srgbClr val="FF3399"/>
                          </a:solidFill>
                          <a:latin typeface="Century Gothic" panose="020B0502020202020204" pitchFamily="34" charset="0"/>
                        </a:rPr>
                        <a:t>nt</a:t>
                      </a:r>
                      <a:r>
                        <a:rPr lang="en-GB" sz="2400" b="1" dirty="0">
                          <a:solidFill>
                            <a:srgbClr val="FF3399"/>
                          </a:solidFill>
                          <a:latin typeface="Century Gothic" panose="020B0502020202020204" pitchFamily="34" charset="0"/>
                        </a:rPr>
                        <a:t>)</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he/it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s</a:t>
                      </a:r>
                      <a:r>
                        <a:rPr lang="en-GB" sz="2400" b="1" dirty="0">
                          <a:solidFill>
                            <a:srgbClr val="FF3399"/>
                          </a:solidFill>
                          <a:latin typeface="Century Gothic" panose="020B0502020202020204" pitchFamily="34" charset="0"/>
                        </a:rPr>
                        <a:t>he/it</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t</a:t>
                      </a:r>
                      <a:r>
                        <a:rPr lang="en-GB" sz="2400" b="1" dirty="0">
                          <a:solidFill>
                            <a:srgbClr val="FF3399"/>
                          </a:solidFill>
                          <a:latin typeface="Century Gothic" panose="020B0502020202020204" pitchFamily="34" charset="0"/>
                        </a:rPr>
                        <a:t>he (f), the (pl)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w</a:t>
                      </a:r>
                      <a:r>
                        <a:rPr lang="en-GB" sz="2400" b="1" dirty="0" err="1">
                          <a:solidFill>
                            <a:srgbClr val="FF3399"/>
                          </a:solidFill>
                          <a:latin typeface="Century Gothic" panose="020B0502020202020204" pitchFamily="34" charset="0"/>
                        </a:rPr>
                        <a:t>hich</a:t>
                      </a:r>
                      <a:r>
                        <a:rPr lang="en-GB" sz="2400" b="1" dirty="0">
                          <a:solidFill>
                            <a:srgbClr val="FF3399"/>
                          </a:solidFill>
                          <a:latin typeface="Century Gothic" panose="020B0502020202020204" pitchFamily="34" charset="0"/>
                        </a:rPr>
                        <a:t> (m)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which (f)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r h="861398">
                <a:tc vMerge="1">
                  <a:txBody>
                    <a:bodyPr/>
                    <a:lstStyle/>
                    <a:p>
                      <a:endParaRPr lang="en-GB" dirty="0"/>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tcPr>
                </a:tc>
                <a:tc>
                  <a:txBody>
                    <a:bodyPr/>
                    <a:lstStyle/>
                    <a:p>
                      <a:r>
                        <a:rPr lang="en-GB" sz="2400" b="1" dirty="0">
                          <a:solidFill>
                            <a:srgbClr val="FF3399"/>
                          </a:solidFill>
                          <a:latin typeface="Century Gothic" panose="020B0502020202020204" pitchFamily="34" charset="0"/>
                        </a:rPr>
                        <a:t>they are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(the) activity</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(the) party</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47740104"/>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2468425" y="97722"/>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5555012" y="144879"/>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158028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Extra: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1615360" y="-262082"/>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6" name="Picture 75">
            <a:extLst>
              <a:ext uri="{FF2B5EF4-FFF2-40B4-BE49-F238E27FC236}">
                <a16:creationId xmlns:a16="http://schemas.microsoft.com/office/drawing/2014/main" id="{0835FAF0-2663-412D-9978-EE4A908E4090}"/>
              </a:ext>
            </a:extLst>
          </p:cNvPr>
          <p:cNvPicPr>
            <a:picLocks noChangeAspect="1"/>
          </p:cNvPicPr>
          <p:nvPr/>
        </p:nvPicPr>
        <p:blipFill>
          <a:blip r:embed="rId3"/>
          <a:stretch>
            <a:fillRect/>
          </a:stretch>
        </p:blipFill>
        <p:spPr>
          <a:xfrm>
            <a:off x="492632" y="2722479"/>
            <a:ext cx="1186070" cy="1080360"/>
          </a:xfrm>
          <a:prstGeom prst="rect">
            <a:avLst/>
          </a:prstGeom>
        </p:spPr>
      </p:pic>
      <p:pic>
        <p:nvPicPr>
          <p:cNvPr id="77" name="Picture 76" descr="Icon&#10;&#10;Description automatically generated">
            <a:extLst>
              <a:ext uri="{FF2B5EF4-FFF2-40B4-BE49-F238E27FC236}">
                <a16:creationId xmlns:a16="http://schemas.microsoft.com/office/drawing/2014/main" id="{DB9F148E-B1F7-495B-97E4-7EA3AF730A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329" y="958583"/>
            <a:ext cx="1186070" cy="1186070"/>
          </a:xfrm>
          <a:prstGeom prst="rect">
            <a:avLst/>
          </a:prstGeom>
        </p:spPr>
      </p:pic>
      <p:pic>
        <p:nvPicPr>
          <p:cNvPr id="78" name="Picture 77">
            <a:extLst>
              <a:ext uri="{FF2B5EF4-FFF2-40B4-BE49-F238E27FC236}">
                <a16:creationId xmlns:a16="http://schemas.microsoft.com/office/drawing/2014/main" id="{9988D0B1-74D6-4E4E-8EE3-61276743F3E2}"/>
              </a:ext>
            </a:extLst>
          </p:cNvPr>
          <p:cNvPicPr>
            <a:picLocks noChangeAspect="1"/>
          </p:cNvPicPr>
          <p:nvPr/>
        </p:nvPicPr>
        <p:blipFill>
          <a:blip r:embed="rId5"/>
          <a:stretch>
            <a:fillRect/>
          </a:stretch>
        </p:blipFill>
        <p:spPr>
          <a:xfrm>
            <a:off x="496069" y="4584961"/>
            <a:ext cx="1162417" cy="1101237"/>
          </a:xfrm>
          <a:prstGeom prst="rect">
            <a:avLst/>
          </a:prstGeom>
        </p:spPr>
      </p:pic>
      <p:sp>
        <p:nvSpPr>
          <p:cNvPr id="79" name="TextBox 78">
            <a:extLst>
              <a:ext uri="{FF2B5EF4-FFF2-40B4-BE49-F238E27FC236}">
                <a16:creationId xmlns:a16="http://schemas.microsoft.com/office/drawing/2014/main" id="{0DC9D669-CF83-4434-BE29-49D6A36F742D}"/>
              </a:ext>
            </a:extLst>
          </p:cNvPr>
          <p:cNvSpPr txBox="1"/>
          <p:nvPr/>
        </p:nvSpPr>
        <p:spPr>
          <a:xfrm>
            <a:off x="1235666" y="5799263"/>
            <a:ext cx="683039" cy="584775"/>
          </a:xfrm>
          <a:prstGeom prst="rect">
            <a:avLst/>
          </a:prstGeom>
          <a:noFill/>
        </p:spPr>
        <p:txBody>
          <a:bodyPr wrap="squar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80" name="TextBox 79">
            <a:extLst>
              <a:ext uri="{FF2B5EF4-FFF2-40B4-BE49-F238E27FC236}">
                <a16:creationId xmlns:a16="http://schemas.microsoft.com/office/drawing/2014/main" id="{D550756D-7516-4299-8FDB-AC5B38086B19}"/>
              </a:ext>
            </a:extLst>
          </p:cNvPr>
          <p:cNvSpPr txBox="1"/>
          <p:nvPr/>
        </p:nvSpPr>
        <p:spPr>
          <a:xfrm>
            <a:off x="1423959" y="3472980"/>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81" name="TextBox 80">
            <a:extLst>
              <a:ext uri="{FF2B5EF4-FFF2-40B4-BE49-F238E27FC236}">
                <a16:creationId xmlns:a16="http://schemas.microsoft.com/office/drawing/2014/main" id="{44A4225D-ADE5-44F4-9A13-6345C352927E}"/>
              </a:ext>
            </a:extLst>
          </p:cNvPr>
          <p:cNvSpPr txBox="1"/>
          <p:nvPr/>
        </p:nvSpPr>
        <p:spPr>
          <a:xfrm>
            <a:off x="1514616" y="1781782"/>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82" name="TextBox 81">
            <a:extLst>
              <a:ext uri="{FF2B5EF4-FFF2-40B4-BE49-F238E27FC236}">
                <a16:creationId xmlns:a16="http://schemas.microsoft.com/office/drawing/2014/main" id="{B0DA2650-FEF6-47CD-9776-24BC84079B55}"/>
              </a:ext>
            </a:extLst>
          </p:cNvPr>
          <p:cNvSpPr txBox="1"/>
          <p:nvPr/>
        </p:nvSpPr>
        <p:spPr>
          <a:xfrm>
            <a:off x="2468425" y="5341145"/>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a:t>
            </a:r>
          </a:p>
        </p:txBody>
      </p:sp>
      <p:sp>
        <p:nvSpPr>
          <p:cNvPr id="83" name="TextBox 82">
            <a:extLst>
              <a:ext uri="{FF2B5EF4-FFF2-40B4-BE49-F238E27FC236}">
                <a16:creationId xmlns:a16="http://schemas.microsoft.com/office/drawing/2014/main" id="{80482D74-805D-4B19-B448-8AA3F5A30C0F}"/>
              </a:ext>
            </a:extLst>
          </p:cNvPr>
          <p:cNvSpPr txBox="1"/>
          <p:nvPr/>
        </p:nvSpPr>
        <p:spPr>
          <a:xfrm>
            <a:off x="6148534" y="5337598"/>
            <a:ext cx="2414666"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welcher</a:t>
            </a:r>
            <a:endParaRPr lang="en-GB" sz="2400" kern="0" dirty="0">
              <a:solidFill>
                <a:srgbClr val="002060"/>
              </a:solidFill>
              <a:latin typeface="Century Gothic" panose="020B0502020202020204" pitchFamily="34" charset="0"/>
              <a:cs typeface="Arial"/>
              <a:sym typeface="Arial"/>
            </a:endParaRPr>
          </a:p>
        </p:txBody>
      </p:sp>
      <p:sp>
        <p:nvSpPr>
          <p:cNvPr id="84" name="TextBox 83">
            <a:extLst>
              <a:ext uri="{FF2B5EF4-FFF2-40B4-BE49-F238E27FC236}">
                <a16:creationId xmlns:a16="http://schemas.microsoft.com/office/drawing/2014/main" id="{67C27D1C-6918-4984-8CFD-77754FBF3100}"/>
              </a:ext>
            </a:extLst>
          </p:cNvPr>
          <p:cNvSpPr txBox="1"/>
          <p:nvPr/>
        </p:nvSpPr>
        <p:spPr>
          <a:xfrm>
            <a:off x="9318414" y="5330085"/>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welche</a:t>
            </a:r>
            <a:endParaRPr lang="en-GB" sz="2400" kern="0" dirty="0">
              <a:solidFill>
                <a:srgbClr val="002060"/>
              </a:solidFill>
              <a:latin typeface="Century Gothic" panose="020B0502020202020204" pitchFamily="34" charset="0"/>
              <a:cs typeface="Arial"/>
              <a:sym typeface="Arial"/>
            </a:endParaRPr>
          </a:p>
        </p:txBody>
      </p:sp>
      <p:sp>
        <p:nvSpPr>
          <p:cNvPr id="85" name="TextBox 84">
            <a:extLst>
              <a:ext uri="{FF2B5EF4-FFF2-40B4-BE49-F238E27FC236}">
                <a16:creationId xmlns:a16="http://schemas.microsoft.com/office/drawing/2014/main" id="{032811D3-95BF-455D-A868-EA7EA58C63C4}"/>
              </a:ext>
            </a:extLst>
          </p:cNvPr>
          <p:cNvSpPr txBox="1"/>
          <p:nvPr/>
        </p:nvSpPr>
        <p:spPr>
          <a:xfrm>
            <a:off x="2485956" y="447665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welches</a:t>
            </a:r>
          </a:p>
        </p:txBody>
      </p:sp>
      <p:sp>
        <p:nvSpPr>
          <p:cNvPr id="86" name="TextBox 85">
            <a:extLst>
              <a:ext uri="{FF2B5EF4-FFF2-40B4-BE49-F238E27FC236}">
                <a16:creationId xmlns:a16="http://schemas.microsoft.com/office/drawing/2014/main" id="{ADF08730-51AE-4825-AFB2-CD63172E5FAC}"/>
              </a:ext>
            </a:extLst>
          </p:cNvPr>
          <p:cNvSpPr txBox="1"/>
          <p:nvPr/>
        </p:nvSpPr>
        <p:spPr>
          <a:xfrm>
            <a:off x="6121127" y="4483126"/>
            <a:ext cx="232013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er </a:t>
            </a:r>
          </a:p>
        </p:txBody>
      </p:sp>
      <p:sp>
        <p:nvSpPr>
          <p:cNvPr id="87" name="TextBox 86">
            <a:extLst>
              <a:ext uri="{FF2B5EF4-FFF2-40B4-BE49-F238E27FC236}">
                <a16:creationId xmlns:a16="http://schemas.microsoft.com/office/drawing/2014/main" id="{9C2120EC-0500-4645-A4A6-DAB1388DB431}"/>
              </a:ext>
            </a:extLst>
          </p:cNvPr>
          <p:cNvSpPr txBox="1"/>
          <p:nvPr/>
        </p:nvSpPr>
        <p:spPr>
          <a:xfrm>
            <a:off x="9251514" y="4495466"/>
            <a:ext cx="2161760"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sie</a:t>
            </a:r>
            <a:endParaRPr lang="en-GB" sz="2400" kern="0" dirty="0">
              <a:solidFill>
                <a:srgbClr val="002060"/>
              </a:solidFill>
              <a:latin typeface="Century Gothic" panose="020B0502020202020204" pitchFamily="34" charset="0"/>
              <a:cs typeface="Arial"/>
              <a:sym typeface="Arial"/>
            </a:endParaRPr>
          </a:p>
        </p:txBody>
      </p:sp>
      <p:sp>
        <p:nvSpPr>
          <p:cNvPr id="88" name="TextBox 87">
            <a:extLst>
              <a:ext uri="{FF2B5EF4-FFF2-40B4-BE49-F238E27FC236}">
                <a16:creationId xmlns:a16="http://schemas.microsoft.com/office/drawing/2014/main" id="{F20ECA54-31CA-4E6B-9AE9-D40923B98387}"/>
              </a:ext>
            </a:extLst>
          </p:cNvPr>
          <p:cNvSpPr txBox="1"/>
          <p:nvPr/>
        </p:nvSpPr>
        <p:spPr>
          <a:xfrm>
            <a:off x="2418803" y="3656558"/>
            <a:ext cx="209908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Mensch</a:t>
            </a:r>
          </a:p>
        </p:txBody>
      </p:sp>
      <p:sp>
        <p:nvSpPr>
          <p:cNvPr id="89" name="TextBox 88">
            <a:extLst>
              <a:ext uri="{FF2B5EF4-FFF2-40B4-BE49-F238E27FC236}">
                <a16:creationId xmlns:a16="http://schemas.microsoft.com/office/drawing/2014/main" id="{0F1D7698-791A-4991-9678-6379008494E0}"/>
              </a:ext>
            </a:extLst>
          </p:cNvPr>
          <p:cNvSpPr txBox="1"/>
          <p:nvPr/>
        </p:nvSpPr>
        <p:spPr>
          <a:xfrm>
            <a:off x="6121127" y="3630813"/>
            <a:ext cx="245968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a:t>
            </a:r>
            <a:r>
              <a:rPr lang="en-GB" sz="2400" kern="0" dirty="0" err="1">
                <a:solidFill>
                  <a:srgbClr val="002060"/>
                </a:solidFill>
                <a:latin typeface="Century Gothic" panose="020B0502020202020204" pitchFamily="34" charset="0"/>
                <a:cs typeface="Arial"/>
                <a:sym typeface="Arial"/>
              </a:rPr>
              <a:t>Geburtstag</a:t>
            </a:r>
            <a:endParaRPr lang="en-GB" sz="2400" kern="0" dirty="0">
              <a:solidFill>
                <a:srgbClr val="002060"/>
              </a:solidFill>
              <a:latin typeface="Century Gothic" panose="020B0502020202020204" pitchFamily="34" charset="0"/>
              <a:cs typeface="Arial"/>
              <a:sym typeface="Arial"/>
            </a:endParaRPr>
          </a:p>
        </p:txBody>
      </p:sp>
      <p:sp>
        <p:nvSpPr>
          <p:cNvPr id="90" name="TextBox 89">
            <a:extLst>
              <a:ext uri="{FF2B5EF4-FFF2-40B4-BE49-F238E27FC236}">
                <a16:creationId xmlns:a16="http://schemas.microsoft.com/office/drawing/2014/main" id="{6F789CDA-6D8B-44FE-86C1-775DBEB7CBDA}"/>
              </a:ext>
            </a:extLst>
          </p:cNvPr>
          <p:cNvSpPr txBox="1"/>
          <p:nvPr/>
        </p:nvSpPr>
        <p:spPr>
          <a:xfrm>
            <a:off x="9305424" y="3662375"/>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Herr</a:t>
            </a:r>
          </a:p>
        </p:txBody>
      </p:sp>
      <p:sp>
        <p:nvSpPr>
          <p:cNvPr id="91" name="TextBox 90">
            <a:extLst>
              <a:ext uri="{FF2B5EF4-FFF2-40B4-BE49-F238E27FC236}">
                <a16:creationId xmlns:a16="http://schemas.microsoft.com/office/drawing/2014/main" id="{DD692E39-5CD8-495C-B6E5-2A4B0A720028}"/>
              </a:ext>
            </a:extLst>
          </p:cNvPr>
          <p:cNvSpPr txBox="1"/>
          <p:nvPr/>
        </p:nvSpPr>
        <p:spPr>
          <a:xfrm>
            <a:off x="2508848" y="2741930"/>
            <a:ext cx="2813997"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Geschichte</a:t>
            </a:r>
            <a:endParaRPr lang="en-GB" sz="2400" kern="0" dirty="0">
              <a:solidFill>
                <a:srgbClr val="002060"/>
              </a:solidFill>
              <a:latin typeface="Century Gothic" panose="020B0502020202020204" pitchFamily="34" charset="0"/>
              <a:cs typeface="Arial"/>
              <a:sym typeface="Arial"/>
            </a:endParaRPr>
          </a:p>
        </p:txBody>
      </p:sp>
      <p:sp>
        <p:nvSpPr>
          <p:cNvPr id="92" name="TextBox 91">
            <a:extLst>
              <a:ext uri="{FF2B5EF4-FFF2-40B4-BE49-F238E27FC236}">
                <a16:creationId xmlns:a16="http://schemas.microsoft.com/office/drawing/2014/main" id="{F341F923-DABD-48BC-A923-34DED2A0A299}"/>
              </a:ext>
            </a:extLst>
          </p:cNvPr>
          <p:cNvSpPr txBox="1"/>
          <p:nvPr/>
        </p:nvSpPr>
        <p:spPr>
          <a:xfrm>
            <a:off x="6152991" y="277850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a:t>
            </a:r>
            <a:r>
              <a:rPr lang="en-GB" sz="2400" kern="0" dirty="0" err="1">
                <a:solidFill>
                  <a:srgbClr val="002060"/>
                </a:solidFill>
                <a:latin typeface="Century Gothic" panose="020B0502020202020204" pitchFamily="34" charset="0"/>
                <a:cs typeface="Arial"/>
                <a:sym typeface="Arial"/>
              </a:rPr>
              <a:t>Satz</a:t>
            </a:r>
            <a:endParaRPr lang="en-GB" sz="2400" kern="0" dirty="0">
              <a:solidFill>
                <a:srgbClr val="002060"/>
              </a:solidFill>
              <a:latin typeface="Century Gothic" panose="020B0502020202020204" pitchFamily="34" charset="0"/>
              <a:cs typeface="Arial"/>
              <a:sym typeface="Arial"/>
            </a:endParaRPr>
          </a:p>
        </p:txBody>
      </p:sp>
      <p:sp>
        <p:nvSpPr>
          <p:cNvPr id="93" name="TextBox 92">
            <a:extLst>
              <a:ext uri="{FF2B5EF4-FFF2-40B4-BE49-F238E27FC236}">
                <a16:creationId xmlns:a16="http://schemas.microsoft.com/office/drawing/2014/main" id="{5226F614-9E69-48B8-A2BD-7CD03EF20806}"/>
              </a:ext>
            </a:extLst>
          </p:cNvPr>
          <p:cNvSpPr txBox="1"/>
          <p:nvPr/>
        </p:nvSpPr>
        <p:spPr>
          <a:xfrm>
            <a:off x="9398452" y="2791804"/>
            <a:ext cx="24890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Lied</a:t>
            </a:r>
          </a:p>
        </p:txBody>
      </p:sp>
      <p:sp>
        <p:nvSpPr>
          <p:cNvPr id="94" name="TextBox 93">
            <a:extLst>
              <a:ext uri="{FF2B5EF4-FFF2-40B4-BE49-F238E27FC236}">
                <a16:creationId xmlns:a16="http://schemas.microsoft.com/office/drawing/2014/main" id="{A5842314-B9AD-4054-ADEB-95CF9E4C4254}"/>
              </a:ext>
            </a:extLst>
          </p:cNvPr>
          <p:cNvSpPr txBox="1"/>
          <p:nvPr/>
        </p:nvSpPr>
        <p:spPr>
          <a:xfrm>
            <a:off x="2468425" y="1901385"/>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können</a:t>
            </a:r>
            <a:endParaRPr lang="en-GB" sz="2400" kern="0" dirty="0">
              <a:solidFill>
                <a:srgbClr val="002060"/>
              </a:solidFill>
              <a:latin typeface="Century Gothic" panose="020B0502020202020204" pitchFamily="34" charset="0"/>
              <a:cs typeface="Arial"/>
              <a:sym typeface="Arial"/>
            </a:endParaRPr>
          </a:p>
        </p:txBody>
      </p:sp>
      <p:sp>
        <p:nvSpPr>
          <p:cNvPr id="95" name="TextBox 94">
            <a:extLst>
              <a:ext uri="{FF2B5EF4-FFF2-40B4-BE49-F238E27FC236}">
                <a16:creationId xmlns:a16="http://schemas.microsoft.com/office/drawing/2014/main" id="{E46E8811-7D76-41E1-A038-03E6237232F4}"/>
              </a:ext>
            </a:extLst>
          </p:cNvPr>
          <p:cNvSpPr txBox="1"/>
          <p:nvPr/>
        </p:nvSpPr>
        <p:spPr>
          <a:xfrm>
            <a:off x="6152991" y="1932493"/>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ich </a:t>
            </a:r>
            <a:r>
              <a:rPr lang="en-GB" sz="2400" kern="0" dirty="0" err="1">
                <a:solidFill>
                  <a:srgbClr val="002060"/>
                </a:solidFill>
                <a:latin typeface="Century Gothic" panose="020B0502020202020204" pitchFamily="34" charset="0"/>
                <a:cs typeface="Arial"/>
                <a:sym typeface="Arial"/>
              </a:rPr>
              <a:t>kann</a:t>
            </a:r>
            <a:endParaRPr lang="en-GB" sz="2400" kern="0" dirty="0">
              <a:solidFill>
                <a:srgbClr val="002060"/>
              </a:solidFill>
              <a:latin typeface="Century Gothic" panose="020B0502020202020204" pitchFamily="34" charset="0"/>
              <a:cs typeface="Arial"/>
              <a:sym typeface="Arial"/>
            </a:endParaRPr>
          </a:p>
        </p:txBody>
      </p:sp>
      <p:sp>
        <p:nvSpPr>
          <p:cNvPr id="96" name="TextBox 95">
            <a:extLst>
              <a:ext uri="{FF2B5EF4-FFF2-40B4-BE49-F238E27FC236}">
                <a16:creationId xmlns:a16="http://schemas.microsoft.com/office/drawing/2014/main" id="{18E1EA1C-C1CC-4E36-A413-14DFF38FDB76}"/>
              </a:ext>
            </a:extLst>
          </p:cNvPr>
          <p:cNvSpPr txBox="1"/>
          <p:nvPr/>
        </p:nvSpPr>
        <p:spPr>
          <a:xfrm>
            <a:off x="9288756" y="1939973"/>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du </a:t>
            </a:r>
            <a:r>
              <a:rPr lang="en-GB" sz="2400" kern="0" dirty="0" err="1">
                <a:solidFill>
                  <a:srgbClr val="002060"/>
                </a:solidFill>
                <a:latin typeface="Century Gothic" panose="020B0502020202020204" pitchFamily="34" charset="0"/>
                <a:cs typeface="Arial"/>
                <a:sym typeface="Arial"/>
              </a:rPr>
              <a:t>kannst</a:t>
            </a:r>
            <a:endParaRPr lang="en-GB" sz="2400" kern="0" dirty="0">
              <a:solidFill>
                <a:srgbClr val="002060"/>
              </a:solidFill>
              <a:latin typeface="Century Gothic" panose="020B0502020202020204" pitchFamily="34" charset="0"/>
              <a:cs typeface="Arial"/>
              <a:sym typeface="Arial"/>
            </a:endParaRPr>
          </a:p>
        </p:txBody>
      </p:sp>
      <p:sp>
        <p:nvSpPr>
          <p:cNvPr id="97" name="TextBox 96">
            <a:extLst>
              <a:ext uri="{FF2B5EF4-FFF2-40B4-BE49-F238E27FC236}">
                <a16:creationId xmlns:a16="http://schemas.microsoft.com/office/drawing/2014/main" id="{F07E4925-4B29-4A0B-9E7A-0F937A124D0C}"/>
              </a:ext>
            </a:extLst>
          </p:cNvPr>
          <p:cNvSpPr txBox="1"/>
          <p:nvPr/>
        </p:nvSpPr>
        <p:spPr>
          <a:xfrm>
            <a:off x="2508848" y="1038860"/>
            <a:ext cx="240774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Instrument</a:t>
            </a:r>
          </a:p>
        </p:txBody>
      </p:sp>
      <p:sp>
        <p:nvSpPr>
          <p:cNvPr id="98" name="TextBox 97">
            <a:extLst>
              <a:ext uri="{FF2B5EF4-FFF2-40B4-BE49-F238E27FC236}">
                <a16:creationId xmlns:a16="http://schemas.microsoft.com/office/drawing/2014/main" id="{889703AE-F40F-4339-A222-ECB0E5062BD5}"/>
              </a:ext>
            </a:extLst>
          </p:cNvPr>
          <p:cNvSpPr txBox="1"/>
          <p:nvPr/>
        </p:nvSpPr>
        <p:spPr>
          <a:xfrm>
            <a:off x="6219654" y="1028625"/>
            <a:ext cx="219026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Aufgabe</a:t>
            </a:r>
          </a:p>
        </p:txBody>
      </p:sp>
      <p:sp>
        <p:nvSpPr>
          <p:cNvPr id="99" name="TextBox 98">
            <a:extLst>
              <a:ext uri="{FF2B5EF4-FFF2-40B4-BE49-F238E27FC236}">
                <a16:creationId xmlns:a16="http://schemas.microsoft.com/office/drawing/2014/main" id="{F0C455D2-B13A-4CA8-BA7A-429FD5CF5EB4}"/>
              </a:ext>
            </a:extLst>
          </p:cNvPr>
          <p:cNvSpPr txBox="1"/>
          <p:nvPr/>
        </p:nvSpPr>
        <p:spPr>
          <a:xfrm>
            <a:off x="9318520" y="1021295"/>
            <a:ext cx="287348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a:t>
            </a:r>
            <a:r>
              <a:rPr lang="en-GB" sz="2400" kern="0" dirty="0" err="1">
                <a:solidFill>
                  <a:srgbClr val="002060"/>
                </a:solidFill>
                <a:latin typeface="Century Gothic" panose="020B0502020202020204" pitchFamily="34" charset="0"/>
                <a:cs typeface="Arial"/>
                <a:sym typeface="Arial"/>
              </a:rPr>
              <a:t>Beispiel</a:t>
            </a:r>
            <a:endParaRPr lang="en-GB" sz="2400" kern="0" dirty="0">
              <a:solidFill>
                <a:srgbClr val="002060"/>
              </a:solidFill>
              <a:latin typeface="Century Gothic" panose="020B0502020202020204" pitchFamily="34" charset="0"/>
              <a:cs typeface="Arial"/>
              <a:sym typeface="Arial"/>
            </a:endParaRPr>
          </a:p>
        </p:txBody>
      </p:sp>
      <p:sp>
        <p:nvSpPr>
          <p:cNvPr id="3" name="TextBox 2">
            <a:extLst>
              <a:ext uri="{FF2B5EF4-FFF2-40B4-BE49-F238E27FC236}">
                <a16:creationId xmlns:a16="http://schemas.microsoft.com/office/drawing/2014/main" id="{4C109E4B-8043-A0AC-E324-6CEC95090995}"/>
              </a:ext>
            </a:extLst>
          </p:cNvPr>
          <p:cNvSpPr txBox="1"/>
          <p:nvPr/>
        </p:nvSpPr>
        <p:spPr>
          <a:xfrm>
            <a:off x="2518554" y="6215547"/>
            <a:ext cx="1899579"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sie</a:t>
            </a:r>
            <a:r>
              <a:rPr lang="en-US" sz="2400" kern="0" dirty="0">
                <a:solidFill>
                  <a:srgbClr val="002060"/>
                </a:solidFill>
                <a:latin typeface="Century Gothic" panose="020B0502020202020204" pitchFamily="34" charset="0"/>
                <a:cs typeface="Arial"/>
                <a:sym typeface="Arial"/>
              </a:rPr>
              <a:t> </a:t>
            </a:r>
            <a:r>
              <a:rPr lang="en-US" sz="2400" kern="0" dirty="0" err="1">
                <a:solidFill>
                  <a:srgbClr val="002060"/>
                </a:solidFill>
                <a:latin typeface="Century Gothic" panose="020B0502020202020204" pitchFamily="34" charset="0"/>
                <a:cs typeface="Arial"/>
                <a:sym typeface="Arial"/>
              </a:rPr>
              <a:t>sind</a:t>
            </a:r>
            <a:endParaRPr lang="en-GB" sz="2400" kern="0" dirty="0">
              <a:solidFill>
                <a:srgbClr val="002060"/>
              </a:solidFill>
              <a:latin typeface="Century Gothic" panose="020B0502020202020204" pitchFamily="34" charset="0"/>
              <a:cs typeface="Arial"/>
              <a:sym typeface="Arial"/>
            </a:endParaRPr>
          </a:p>
        </p:txBody>
      </p:sp>
      <p:sp>
        <p:nvSpPr>
          <p:cNvPr id="4" name="TextBox 3">
            <a:extLst>
              <a:ext uri="{FF2B5EF4-FFF2-40B4-BE49-F238E27FC236}">
                <a16:creationId xmlns:a16="http://schemas.microsoft.com/office/drawing/2014/main" id="{CE3E47D8-F7C6-5DE8-B983-FA225E7EA1F8}"/>
              </a:ext>
            </a:extLst>
          </p:cNvPr>
          <p:cNvSpPr txBox="1"/>
          <p:nvPr/>
        </p:nvSpPr>
        <p:spPr>
          <a:xfrm>
            <a:off x="6095999" y="6215547"/>
            <a:ext cx="215994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Aktivität</a:t>
            </a:r>
            <a:endParaRPr lang="en-GB" sz="2400" kern="0" dirty="0">
              <a:solidFill>
                <a:srgbClr val="002060"/>
              </a:solidFill>
              <a:latin typeface="Century Gothic" panose="020B0502020202020204" pitchFamily="34" charset="0"/>
              <a:cs typeface="Arial"/>
              <a:sym typeface="Arial"/>
            </a:endParaRPr>
          </a:p>
        </p:txBody>
      </p:sp>
      <p:sp>
        <p:nvSpPr>
          <p:cNvPr id="5" name="TextBox 4">
            <a:extLst>
              <a:ext uri="{FF2B5EF4-FFF2-40B4-BE49-F238E27FC236}">
                <a16:creationId xmlns:a16="http://schemas.microsoft.com/office/drawing/2014/main" id="{5826F72D-479B-9687-75BF-303F845B711B}"/>
              </a:ext>
            </a:extLst>
          </p:cNvPr>
          <p:cNvSpPr txBox="1"/>
          <p:nvPr/>
        </p:nvSpPr>
        <p:spPr>
          <a:xfrm>
            <a:off x="9305424" y="622619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Party</a:t>
            </a: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41484"/>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sp>
        <p:nvSpPr>
          <p:cNvPr id="6" name="Google Shape;167;p2">
            <a:extLst>
              <a:ext uri="{FF2B5EF4-FFF2-40B4-BE49-F238E27FC236}">
                <a16:creationId xmlns:a16="http://schemas.microsoft.com/office/drawing/2014/main" id="{7ED62262-4C1E-CAA6-758A-2E28F10B54E9}"/>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3356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9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3" grpId="0"/>
      <p:bldP spid="84" grpId="0"/>
      <p:bldP spid="85" grpId="0"/>
      <p:bldP spid="86" grpId="0"/>
      <p:bldP spid="87" grpId="0"/>
      <p:bldP spid="88" grpId="0"/>
      <p:bldP spid="89" grpId="0"/>
      <p:bldP spid="90" grpId="0"/>
      <p:bldP spid="91" grpId="0"/>
      <p:bldP spid="92" grpId="0"/>
      <p:bldP spid="93" grpId="0"/>
      <p:bldP spid="94" grpId="0"/>
      <p:bldP spid="95" grpId="0"/>
      <p:bldP spid="96" grpId="0"/>
      <p:bldP spid="97" grpId="0"/>
      <p:bldP spid="98" grpId="0"/>
      <p:bldP spid="99" grpId="0"/>
      <p:bldP spid="3" grpId="0"/>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0070C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ea typeface="+mn-ea"/>
                <a:cs typeface="Arial"/>
                <a:sym typeface="Arial"/>
              </a:rPr>
              <a:t>blau</a:t>
            </a:r>
            <a:endParaRPr kumimoji="0" lang="en-GB" sz="1400" b="0" i="0" u="none" strike="noStrike" kern="0" cap="none" spc="0" normalizeH="0" baseline="0" noProof="0" dirty="0">
              <a:ln>
                <a:noFill/>
              </a:ln>
              <a:solidFill>
                <a:srgbClr val="0070C0"/>
              </a:solidFill>
              <a:effectLst/>
              <a:uLnTx/>
              <a:uFillTx/>
              <a:latin typeface="Modern Love" panose="04090805081005020601" pitchFamily="82" charset="0"/>
              <a:ea typeface="+mn-ea"/>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2934009187"/>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 name="Table 4">
            <a:extLst>
              <a:ext uri="{FF2B5EF4-FFF2-40B4-BE49-F238E27FC236}">
                <a16:creationId xmlns:a16="http://schemas.microsoft.com/office/drawing/2014/main" id="{CEECA8C1-23AA-47D2-A97A-CCDB84286EB6}"/>
              </a:ext>
            </a:extLst>
          </p:cNvPr>
          <p:cNvGraphicFramePr>
            <a:graphicFrameLocks noGrp="1"/>
          </p:cNvGraphicFramePr>
          <p:nvPr>
            <p:extLst>
              <p:ext uri="{D42A27DB-BD31-4B8C-83A1-F6EECF244321}">
                <p14:modId xmlns:p14="http://schemas.microsoft.com/office/powerpoint/2010/main" val="945659250"/>
              </p:ext>
            </p:extLst>
          </p:nvPr>
        </p:nvGraphicFramePr>
        <p:xfrm>
          <a:off x="331686" y="669116"/>
          <a:ext cx="11474788" cy="6029786"/>
        </p:xfrm>
        <a:graphic>
          <a:graphicData uri="http://schemas.openxmlformats.org/drawingml/2006/table">
            <a:tbl>
              <a:tblPr firstRow="1" bandRow="1"/>
              <a:tblGrid>
                <a:gridCol w="2023949">
                  <a:extLst>
                    <a:ext uri="{9D8B030D-6E8A-4147-A177-3AD203B41FA5}">
                      <a16:colId xmlns:a16="http://schemas.microsoft.com/office/drawing/2014/main" val="1203737284"/>
                    </a:ext>
                  </a:extLst>
                </a:gridCol>
                <a:gridCol w="2626781">
                  <a:extLst>
                    <a:ext uri="{9D8B030D-6E8A-4147-A177-3AD203B41FA5}">
                      <a16:colId xmlns:a16="http://schemas.microsoft.com/office/drawing/2014/main" val="1810222861"/>
                    </a:ext>
                  </a:extLst>
                </a:gridCol>
                <a:gridCol w="3627620">
                  <a:extLst>
                    <a:ext uri="{9D8B030D-6E8A-4147-A177-3AD203B41FA5}">
                      <a16:colId xmlns:a16="http://schemas.microsoft.com/office/drawing/2014/main" val="274413866"/>
                    </a:ext>
                  </a:extLst>
                </a:gridCol>
                <a:gridCol w="3196438">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Ich </a:t>
                      </a:r>
                      <a:r>
                        <a:rPr lang="en-US" sz="2400" b="1" dirty="0" err="1">
                          <a:solidFill>
                            <a:srgbClr val="002060"/>
                          </a:solidFill>
                          <a:latin typeface="Century Gothic" panose="020B0502020202020204" pitchFamily="34" charset="0"/>
                        </a:rPr>
                        <a:t>kann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können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die Aufgabe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du </a:t>
                      </a:r>
                      <a:r>
                        <a:rPr lang="en-US" sz="2400" b="1" dirty="0" err="1">
                          <a:solidFill>
                            <a:srgbClr val="002060"/>
                          </a:solidFill>
                          <a:latin typeface="Century Gothic" panose="020B0502020202020204" pitchFamily="34" charset="0"/>
                        </a:rPr>
                        <a:t>kannst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das Instrument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das </a:t>
                      </a:r>
                      <a:r>
                        <a:rPr lang="en-US" sz="2400" b="1" dirty="0" err="1">
                          <a:solidFill>
                            <a:srgbClr val="002060"/>
                          </a:solidFill>
                          <a:latin typeface="Century Gothic" panose="020B0502020202020204" pitchFamily="34" charset="0"/>
                        </a:rPr>
                        <a:t>Beispiel</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der Herr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der Mensch</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t>
                      </a:r>
                      <a:r>
                        <a:rPr lang="en-GB" sz="2400" b="1" dirty="0">
                          <a:solidFill>
                            <a:srgbClr val="002060"/>
                          </a:solidFill>
                          <a:latin typeface="Century Gothic" panose="020B0502020202020204" pitchFamily="34" charset="0"/>
                        </a:rPr>
                        <a:t>er </a:t>
                      </a:r>
                      <a:r>
                        <a:rPr lang="en-GB" sz="2400" b="1" dirty="0" err="1">
                          <a:solidFill>
                            <a:srgbClr val="002060"/>
                          </a:solidFill>
                          <a:latin typeface="Century Gothic" panose="020B0502020202020204" pitchFamily="34" charset="0"/>
                        </a:rPr>
                        <a:t>Satz</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t>
                      </a:r>
                      <a:r>
                        <a:rPr lang="en-GB" sz="2400" b="1" dirty="0">
                          <a:solidFill>
                            <a:srgbClr val="002060"/>
                          </a:solidFill>
                          <a:latin typeface="Century Gothic" panose="020B0502020202020204" pitchFamily="34" charset="0"/>
                        </a:rPr>
                        <a:t>as Lied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die </a:t>
                      </a:r>
                      <a:r>
                        <a:rPr lang="en-US" sz="2400" b="1" dirty="0" err="1">
                          <a:solidFill>
                            <a:srgbClr val="002060"/>
                          </a:solidFill>
                          <a:latin typeface="Century Gothic" panose="020B0502020202020204" pitchFamily="34" charset="0"/>
                        </a:rPr>
                        <a:t>Geschichte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der </a:t>
                      </a:r>
                      <a:r>
                        <a:rPr lang="en-US" sz="2400" b="1" dirty="0" err="1">
                          <a:solidFill>
                            <a:srgbClr val="002060"/>
                          </a:solidFill>
                          <a:latin typeface="Century Gothic" panose="020B0502020202020204" pitchFamily="34" charset="0"/>
                        </a:rPr>
                        <a:t>Geburtstag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p>
                      <a:endParaRPr lang="en-GB" dirty="0">
                        <a:solidFill>
                          <a:srgbClr val="002060"/>
                        </a:solidFill>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welcher</a:t>
                      </a:r>
                      <a:endParaRPr lang="en-GB" sz="2400" b="1" dirty="0">
                        <a:solidFill>
                          <a:srgbClr val="002060"/>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sie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sind</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die Party</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die </a:t>
                      </a:r>
                      <a:r>
                        <a:rPr lang="en-US" sz="2400" b="1" dirty="0" err="1">
                          <a:solidFill>
                            <a:srgbClr val="002060"/>
                          </a:solidFill>
                          <a:latin typeface="Century Gothic" panose="020B0502020202020204" pitchFamily="34" charset="0"/>
                        </a:rPr>
                        <a:t>Aktivität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welcher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r h="861398">
                <a:tc vMerge="1">
                  <a:txBody>
                    <a:bodyPr/>
                    <a:lstStyle/>
                    <a:p>
                      <a:endParaRPr lang="en-GB" dirty="0"/>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tcPr>
                </a:tc>
                <a:tc>
                  <a:txBody>
                    <a:bodyPr/>
                    <a:lstStyle/>
                    <a:p>
                      <a:r>
                        <a:rPr lang="en-GB" sz="2400" b="1" dirty="0">
                          <a:solidFill>
                            <a:srgbClr val="002060"/>
                          </a:solidFill>
                          <a:latin typeface="Century Gothic" panose="020B0502020202020204" pitchFamily="34" charset="0"/>
                        </a:rPr>
                        <a:t>die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welches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US" sz="2400" b="1" dirty="0">
                          <a:solidFill>
                            <a:srgbClr val="002060"/>
                          </a:solidFill>
                          <a:latin typeface="Century Gothic" panose="020B0502020202020204" pitchFamily="34" charset="0"/>
                        </a:rPr>
                        <a:t>s</a:t>
                      </a:r>
                      <a:r>
                        <a:rPr lang="en-GB" sz="2400" b="1" dirty="0" err="1">
                          <a:solidFill>
                            <a:srgbClr val="002060"/>
                          </a:solidFill>
                          <a:latin typeface="Century Gothic" panose="020B0502020202020204" pitchFamily="34" charset="0"/>
                        </a:rPr>
                        <a:t>ie</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47740104"/>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2354595" y="87041"/>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5643312" y="131485"/>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158028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Extra: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1616513" y="-304659"/>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6" name="Picture 75">
            <a:extLst>
              <a:ext uri="{FF2B5EF4-FFF2-40B4-BE49-F238E27FC236}">
                <a16:creationId xmlns:a16="http://schemas.microsoft.com/office/drawing/2014/main" id="{0835FAF0-2663-412D-9978-EE4A908E4090}"/>
              </a:ext>
            </a:extLst>
          </p:cNvPr>
          <p:cNvPicPr>
            <a:picLocks noChangeAspect="1"/>
          </p:cNvPicPr>
          <p:nvPr/>
        </p:nvPicPr>
        <p:blipFill>
          <a:blip r:embed="rId3"/>
          <a:stretch>
            <a:fillRect/>
          </a:stretch>
        </p:blipFill>
        <p:spPr>
          <a:xfrm>
            <a:off x="593376" y="2862704"/>
            <a:ext cx="1186070" cy="1080360"/>
          </a:xfrm>
          <a:prstGeom prst="rect">
            <a:avLst/>
          </a:prstGeom>
        </p:spPr>
      </p:pic>
      <p:pic>
        <p:nvPicPr>
          <p:cNvPr id="77" name="Picture 76" descr="Icon&#10;&#10;Description automatically generated">
            <a:extLst>
              <a:ext uri="{FF2B5EF4-FFF2-40B4-BE49-F238E27FC236}">
                <a16:creationId xmlns:a16="http://schemas.microsoft.com/office/drawing/2014/main" id="{DB9F148E-B1F7-495B-97E4-7EA3AF730A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073" y="1098808"/>
            <a:ext cx="1186070" cy="1186070"/>
          </a:xfrm>
          <a:prstGeom prst="rect">
            <a:avLst/>
          </a:prstGeom>
        </p:spPr>
      </p:pic>
      <p:pic>
        <p:nvPicPr>
          <p:cNvPr id="78" name="Picture 77">
            <a:extLst>
              <a:ext uri="{FF2B5EF4-FFF2-40B4-BE49-F238E27FC236}">
                <a16:creationId xmlns:a16="http://schemas.microsoft.com/office/drawing/2014/main" id="{9988D0B1-74D6-4E4E-8EE3-61276743F3E2}"/>
              </a:ext>
            </a:extLst>
          </p:cNvPr>
          <p:cNvPicPr>
            <a:picLocks noChangeAspect="1"/>
          </p:cNvPicPr>
          <p:nvPr/>
        </p:nvPicPr>
        <p:blipFill>
          <a:blip r:embed="rId5"/>
          <a:stretch>
            <a:fillRect/>
          </a:stretch>
        </p:blipFill>
        <p:spPr>
          <a:xfrm>
            <a:off x="596813" y="4725186"/>
            <a:ext cx="1162417" cy="1101237"/>
          </a:xfrm>
          <a:prstGeom prst="rect">
            <a:avLst/>
          </a:prstGeom>
        </p:spPr>
      </p:pic>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7613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sp>
        <p:nvSpPr>
          <p:cNvPr id="6" name="Google Shape;167;p2">
            <a:extLst>
              <a:ext uri="{FF2B5EF4-FFF2-40B4-BE49-F238E27FC236}">
                <a16:creationId xmlns:a16="http://schemas.microsoft.com/office/drawing/2014/main" id="{7ED62262-4C1E-CAA6-758A-2E28F10B54E9}"/>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85798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 name="Table 4">
            <a:extLst>
              <a:ext uri="{FF2B5EF4-FFF2-40B4-BE49-F238E27FC236}">
                <a16:creationId xmlns:a16="http://schemas.microsoft.com/office/drawing/2014/main" id="{CEECA8C1-23AA-47D2-A97A-CCDB84286EB6}"/>
              </a:ext>
            </a:extLst>
          </p:cNvPr>
          <p:cNvGraphicFramePr>
            <a:graphicFrameLocks noGrp="1"/>
          </p:cNvGraphicFramePr>
          <p:nvPr>
            <p:extLst>
              <p:ext uri="{D42A27DB-BD31-4B8C-83A1-F6EECF244321}">
                <p14:modId xmlns:p14="http://schemas.microsoft.com/office/powerpoint/2010/main" val="3848907739"/>
              </p:ext>
            </p:extLst>
          </p:nvPr>
        </p:nvGraphicFramePr>
        <p:xfrm>
          <a:off x="644541" y="696172"/>
          <a:ext cx="11206739" cy="6029786"/>
        </p:xfrm>
        <a:graphic>
          <a:graphicData uri="http://schemas.openxmlformats.org/drawingml/2006/table">
            <a:tbl>
              <a:tblPr firstRow="1" bandRow="1"/>
              <a:tblGrid>
                <a:gridCol w="1976670">
                  <a:extLst>
                    <a:ext uri="{9D8B030D-6E8A-4147-A177-3AD203B41FA5}">
                      <a16:colId xmlns:a16="http://schemas.microsoft.com/office/drawing/2014/main" val="1203737284"/>
                    </a:ext>
                  </a:extLst>
                </a:gridCol>
                <a:gridCol w="3156199">
                  <a:extLst>
                    <a:ext uri="{9D8B030D-6E8A-4147-A177-3AD203B41FA5}">
                      <a16:colId xmlns:a16="http://schemas.microsoft.com/office/drawing/2014/main" val="1810222861"/>
                    </a:ext>
                  </a:extLst>
                </a:gridCol>
                <a:gridCol w="3147934">
                  <a:extLst>
                    <a:ext uri="{9D8B030D-6E8A-4147-A177-3AD203B41FA5}">
                      <a16:colId xmlns:a16="http://schemas.microsoft.com/office/drawing/2014/main" val="274413866"/>
                    </a:ext>
                  </a:extLst>
                </a:gridCol>
                <a:gridCol w="2925936">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(the) instrument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(the) task</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(the) example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to be able to, can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 can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you can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(the) story</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(the) sentence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song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human being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(the) birthday</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Mr.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p>
                      <a:endParaRPr lang="en-GB" dirty="0">
                        <a:solidFill>
                          <a:srgbClr val="002060"/>
                        </a:solidFill>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which (</a:t>
                      </a:r>
                      <a:r>
                        <a:rPr lang="en-GB" sz="2400" b="1" dirty="0" err="1">
                          <a:solidFill>
                            <a:srgbClr val="002060"/>
                          </a:solidFill>
                          <a:latin typeface="Century Gothic" panose="020B0502020202020204" pitchFamily="34" charset="0"/>
                        </a:rPr>
                        <a:t>nt</a:t>
                      </a:r>
                      <a:r>
                        <a:rPr lang="en-GB" sz="2400" b="1" dirty="0">
                          <a:solidFill>
                            <a:srgbClr val="002060"/>
                          </a:solidFill>
                          <a:latin typeface="Century Gothic" panose="020B0502020202020204" pitchFamily="34" charset="0"/>
                        </a:rPr>
                        <a:t>)</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he/it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s</a:t>
                      </a:r>
                      <a:r>
                        <a:rPr lang="en-GB" sz="2400" b="1" dirty="0">
                          <a:solidFill>
                            <a:srgbClr val="002060"/>
                          </a:solidFill>
                          <a:latin typeface="Century Gothic" panose="020B0502020202020204" pitchFamily="34" charset="0"/>
                        </a:rPr>
                        <a:t>he/it</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a:t>
                      </a:r>
                      <a:r>
                        <a:rPr lang="en-GB" sz="2400" b="1" dirty="0">
                          <a:solidFill>
                            <a:srgbClr val="002060"/>
                          </a:solidFill>
                          <a:latin typeface="Century Gothic" panose="020B0502020202020204" pitchFamily="34" charset="0"/>
                        </a:rPr>
                        <a:t>he (f), the (pl)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w</a:t>
                      </a:r>
                      <a:r>
                        <a:rPr lang="en-GB" sz="2400" b="1" dirty="0" err="1">
                          <a:solidFill>
                            <a:srgbClr val="002060"/>
                          </a:solidFill>
                          <a:latin typeface="Century Gothic" panose="020B0502020202020204" pitchFamily="34" charset="0"/>
                        </a:rPr>
                        <a:t>hich</a:t>
                      </a:r>
                      <a:r>
                        <a:rPr lang="en-GB" sz="2400" b="1" dirty="0">
                          <a:solidFill>
                            <a:srgbClr val="002060"/>
                          </a:solidFill>
                          <a:latin typeface="Century Gothic" panose="020B0502020202020204" pitchFamily="34" charset="0"/>
                        </a:rPr>
                        <a:t> (m)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which (f)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r h="861398">
                <a:tc vMerge="1">
                  <a:txBody>
                    <a:bodyPr/>
                    <a:lstStyle/>
                    <a:p>
                      <a:endParaRPr lang="en-GB" dirty="0"/>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tcPr>
                </a:tc>
                <a:tc>
                  <a:txBody>
                    <a:bodyPr/>
                    <a:lstStyle/>
                    <a:p>
                      <a:r>
                        <a:rPr lang="en-GB" sz="2400" b="1" dirty="0">
                          <a:solidFill>
                            <a:srgbClr val="002060"/>
                          </a:solidFill>
                          <a:latin typeface="Century Gothic" panose="020B0502020202020204" pitchFamily="34" charset="0"/>
                        </a:rPr>
                        <a:t>they are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(the) activity</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(the) party</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47740104"/>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2262785"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5551502"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158028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Extra: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1524703"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6" name="Picture 75">
            <a:extLst>
              <a:ext uri="{FF2B5EF4-FFF2-40B4-BE49-F238E27FC236}">
                <a16:creationId xmlns:a16="http://schemas.microsoft.com/office/drawing/2014/main" id="{0835FAF0-2663-412D-9978-EE4A908E4090}"/>
              </a:ext>
            </a:extLst>
          </p:cNvPr>
          <p:cNvPicPr>
            <a:picLocks noChangeAspect="1"/>
          </p:cNvPicPr>
          <p:nvPr/>
        </p:nvPicPr>
        <p:blipFill>
          <a:blip r:embed="rId3"/>
          <a:stretch>
            <a:fillRect/>
          </a:stretch>
        </p:blipFill>
        <p:spPr>
          <a:xfrm>
            <a:off x="644543" y="2781138"/>
            <a:ext cx="1186070" cy="1080360"/>
          </a:xfrm>
          <a:prstGeom prst="rect">
            <a:avLst/>
          </a:prstGeom>
        </p:spPr>
      </p:pic>
      <p:pic>
        <p:nvPicPr>
          <p:cNvPr id="77" name="Picture 76" descr="Icon&#10;&#10;Description automatically generated">
            <a:extLst>
              <a:ext uri="{FF2B5EF4-FFF2-40B4-BE49-F238E27FC236}">
                <a16:creationId xmlns:a16="http://schemas.microsoft.com/office/drawing/2014/main" id="{DB9F148E-B1F7-495B-97E4-7EA3AF730A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240" y="1017242"/>
            <a:ext cx="1186070" cy="1186070"/>
          </a:xfrm>
          <a:prstGeom prst="rect">
            <a:avLst/>
          </a:prstGeom>
        </p:spPr>
      </p:pic>
      <p:pic>
        <p:nvPicPr>
          <p:cNvPr id="78" name="Picture 77">
            <a:extLst>
              <a:ext uri="{FF2B5EF4-FFF2-40B4-BE49-F238E27FC236}">
                <a16:creationId xmlns:a16="http://schemas.microsoft.com/office/drawing/2014/main" id="{9988D0B1-74D6-4E4E-8EE3-61276743F3E2}"/>
              </a:ext>
            </a:extLst>
          </p:cNvPr>
          <p:cNvPicPr>
            <a:picLocks noChangeAspect="1"/>
          </p:cNvPicPr>
          <p:nvPr/>
        </p:nvPicPr>
        <p:blipFill>
          <a:blip r:embed="rId5"/>
          <a:stretch>
            <a:fillRect/>
          </a:stretch>
        </p:blipFill>
        <p:spPr>
          <a:xfrm>
            <a:off x="647980" y="4643620"/>
            <a:ext cx="1162417" cy="1101237"/>
          </a:xfrm>
          <a:prstGeom prst="rect">
            <a:avLst/>
          </a:prstGeom>
        </p:spPr>
      </p:pic>
      <p:sp>
        <p:nvSpPr>
          <p:cNvPr id="79" name="TextBox 78">
            <a:extLst>
              <a:ext uri="{FF2B5EF4-FFF2-40B4-BE49-F238E27FC236}">
                <a16:creationId xmlns:a16="http://schemas.microsoft.com/office/drawing/2014/main" id="{0DC9D669-CF83-4434-BE29-49D6A36F742D}"/>
              </a:ext>
            </a:extLst>
          </p:cNvPr>
          <p:cNvSpPr txBox="1"/>
          <p:nvPr/>
        </p:nvSpPr>
        <p:spPr>
          <a:xfrm>
            <a:off x="1387577" y="5857922"/>
            <a:ext cx="683039" cy="584775"/>
          </a:xfrm>
          <a:prstGeom prst="rect">
            <a:avLst/>
          </a:prstGeom>
          <a:noFill/>
        </p:spPr>
        <p:txBody>
          <a:bodyPr wrap="squar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80" name="TextBox 79">
            <a:extLst>
              <a:ext uri="{FF2B5EF4-FFF2-40B4-BE49-F238E27FC236}">
                <a16:creationId xmlns:a16="http://schemas.microsoft.com/office/drawing/2014/main" id="{D550756D-7516-4299-8FDB-AC5B38086B19}"/>
              </a:ext>
            </a:extLst>
          </p:cNvPr>
          <p:cNvSpPr txBox="1"/>
          <p:nvPr/>
        </p:nvSpPr>
        <p:spPr>
          <a:xfrm>
            <a:off x="1575870" y="3531639"/>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81" name="TextBox 80">
            <a:extLst>
              <a:ext uri="{FF2B5EF4-FFF2-40B4-BE49-F238E27FC236}">
                <a16:creationId xmlns:a16="http://schemas.microsoft.com/office/drawing/2014/main" id="{44A4225D-ADE5-44F4-9A13-6345C352927E}"/>
              </a:ext>
            </a:extLst>
          </p:cNvPr>
          <p:cNvSpPr txBox="1"/>
          <p:nvPr/>
        </p:nvSpPr>
        <p:spPr>
          <a:xfrm>
            <a:off x="1666527" y="184044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223356"/>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sp>
        <p:nvSpPr>
          <p:cNvPr id="6" name="Google Shape;167;p2">
            <a:extLst>
              <a:ext uri="{FF2B5EF4-FFF2-40B4-BE49-F238E27FC236}">
                <a16:creationId xmlns:a16="http://schemas.microsoft.com/office/drawing/2014/main" id="{7ED62262-4C1E-CAA6-758A-2E28F10B54E9}"/>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93275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995117" y="2234631"/>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d</a:t>
            </a:r>
            <a:r>
              <a:rPr lang="en-GB" sz="8800" spc="-1" dirty="0">
                <a:solidFill>
                  <a:srgbClr val="FF0066"/>
                </a:solidFill>
                <a:latin typeface="Century Gothic" panose="020B0502020202020204" pitchFamily="34" charset="0"/>
                <a:ea typeface="Century Gothic"/>
              </a:rPr>
              <a:t>u</a:t>
            </a:r>
            <a:endParaRPr kumimoji="0" lang="en-GB" sz="8800" b="1" i="0" u="none" strike="noStrike" kern="1200" cap="none" spc="-1" normalizeH="0" baseline="0" noProof="0" dirty="0">
              <a:ln>
                <a:noFill/>
              </a:ln>
              <a:solidFill>
                <a:srgbClr val="FF0066"/>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Rot_T1_W2-2.1.wav"/>
            </a:hlinkClick>
            <a:extLst>
              <a:ext uri="{FF2B5EF4-FFF2-40B4-BE49-F238E27FC236}">
                <a16:creationId xmlns:a16="http://schemas.microsoft.com/office/drawing/2014/main" id="{6DC42178-501A-44BF-9149-1C679CF37202}"/>
              </a:ext>
            </a:extLst>
          </p:cNvPr>
          <p:cNvSpPr txBox="1"/>
          <p:nvPr/>
        </p:nvSpPr>
        <p:spPr>
          <a:xfrm>
            <a:off x="56645" y="-80713"/>
            <a:ext cx="6919888" cy="1862048"/>
          </a:xfrm>
          <a:prstGeom prst="rect">
            <a:avLst/>
          </a:prstGeom>
          <a:noFill/>
        </p:spPr>
        <p:txBody>
          <a:bodyPr wrap="square" rtlCol="0">
            <a:spAutoFit/>
          </a:bodyPr>
          <a:lstStyle/>
          <a:p>
            <a:r>
              <a:rPr lang="en-GB" sz="11500" dirty="0">
                <a:solidFill>
                  <a:srgbClr val="002060"/>
                </a:solidFill>
              </a:rPr>
              <a:t>long [</a:t>
            </a:r>
            <a:r>
              <a:rPr lang="en-GB" sz="11500" b="1" dirty="0">
                <a:solidFill>
                  <a:srgbClr val="002060"/>
                </a:solidFill>
              </a:rPr>
              <a:t>u</a:t>
            </a:r>
            <a:r>
              <a:rPr lang="en-GB" sz="115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grpSp>
        <p:nvGrpSpPr>
          <p:cNvPr id="2" name="Group 1">
            <a:extLst>
              <a:ext uri="{FF2B5EF4-FFF2-40B4-BE49-F238E27FC236}">
                <a16:creationId xmlns:a16="http://schemas.microsoft.com/office/drawing/2014/main" id="{98413566-F93A-4BB8-8A97-4B112482D5E4}"/>
              </a:ext>
            </a:extLst>
          </p:cNvPr>
          <p:cNvGrpSpPr/>
          <p:nvPr/>
        </p:nvGrpSpPr>
        <p:grpSpPr>
          <a:xfrm>
            <a:off x="3906909" y="4197386"/>
            <a:ext cx="4029229" cy="2179952"/>
            <a:chOff x="3630085" y="3988937"/>
            <a:chExt cx="4029229" cy="2179952"/>
          </a:xfrm>
        </p:grpSpPr>
        <p:pic>
          <p:nvPicPr>
            <p:cNvPr id="11" name="Google Shape;267;p11">
              <a:extLst>
                <a:ext uri="{FF2B5EF4-FFF2-40B4-BE49-F238E27FC236}">
                  <a16:creationId xmlns:a16="http://schemas.microsoft.com/office/drawing/2014/main" id="{CA3F283A-CB4A-4152-83DD-9A59B0A7D034}"/>
                </a:ext>
              </a:extLst>
            </p:cNvPr>
            <p:cNvPicPr/>
            <p:nvPr/>
          </p:nvPicPr>
          <p:blipFill>
            <a:blip r:embed="rId8"/>
            <a:stretch/>
          </p:blipFill>
          <p:spPr>
            <a:xfrm>
              <a:off x="3823994" y="5120426"/>
              <a:ext cx="1236458" cy="1017092"/>
            </a:xfrm>
            <a:prstGeom prst="rect">
              <a:avLst/>
            </a:prstGeom>
            <a:ln>
              <a:noFill/>
            </a:ln>
          </p:spPr>
        </p:pic>
        <p:sp>
          <p:nvSpPr>
            <p:cNvPr id="12" name="CustomShape 1">
              <a:extLst>
                <a:ext uri="{FF2B5EF4-FFF2-40B4-BE49-F238E27FC236}">
                  <a16:creationId xmlns:a16="http://schemas.microsoft.com/office/drawing/2014/main" id="{C0A01589-1E97-401F-A1B8-6AB0F39BABE9}"/>
                </a:ext>
              </a:extLst>
            </p:cNvPr>
            <p:cNvSpPr/>
            <p:nvPr/>
          </p:nvSpPr>
          <p:spPr>
            <a:xfrm>
              <a:off x="3630085" y="5772529"/>
              <a:ext cx="1476832" cy="396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rgbClr val="1F3864"/>
                  </a:solidFill>
                  <a:latin typeface="Century Gothic"/>
                  <a:ea typeface="Century Gothic"/>
                </a:rPr>
                <a:t>Lukas</a:t>
              </a:r>
              <a:endParaRPr kumimoji="0" lang="en-GB" sz="2000" b="0" i="0" u="none" strike="noStrike" kern="1200" cap="none" spc="-1" normalizeH="0" baseline="0" noProof="0" dirty="0">
                <a:ln>
                  <a:noFill/>
                </a:ln>
                <a:solidFill>
                  <a:prstClr val="black"/>
                </a:solidFill>
                <a:effectLst/>
                <a:uLnTx/>
                <a:uFillTx/>
                <a:latin typeface="Arial"/>
              </a:endParaRPr>
            </a:p>
          </p:txBody>
        </p:sp>
        <p:pic>
          <p:nvPicPr>
            <p:cNvPr id="13" name="Google Shape;271;p11">
              <a:extLst>
                <a:ext uri="{FF2B5EF4-FFF2-40B4-BE49-F238E27FC236}">
                  <a16:creationId xmlns:a16="http://schemas.microsoft.com/office/drawing/2014/main" id="{DA4B28E4-21A6-4CFE-9805-CB0F608C79EA}"/>
                </a:ext>
              </a:extLst>
            </p:cNvPr>
            <p:cNvPicPr/>
            <p:nvPr/>
          </p:nvPicPr>
          <p:blipFill>
            <a:blip r:embed="rId8"/>
            <a:stretch/>
          </p:blipFill>
          <p:spPr>
            <a:xfrm>
              <a:off x="6757071" y="3988937"/>
              <a:ext cx="757645" cy="846084"/>
            </a:xfrm>
            <a:prstGeom prst="rect">
              <a:avLst/>
            </a:prstGeom>
            <a:ln>
              <a:noFill/>
            </a:ln>
          </p:spPr>
        </p:pic>
        <p:sp>
          <p:nvSpPr>
            <p:cNvPr id="16" name="CustomShape 4">
              <a:extLst>
                <a:ext uri="{FF2B5EF4-FFF2-40B4-BE49-F238E27FC236}">
                  <a16:creationId xmlns:a16="http://schemas.microsoft.com/office/drawing/2014/main" id="{AA527ACB-D4AA-4160-8091-FBCBB0F96CF8}"/>
                </a:ext>
              </a:extLst>
            </p:cNvPr>
            <p:cNvSpPr/>
            <p:nvPr/>
          </p:nvSpPr>
          <p:spPr>
            <a:xfrm>
              <a:off x="6614264" y="4510763"/>
              <a:ext cx="1045050" cy="47406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rgbClr val="1F3864"/>
                  </a:solidFill>
                  <a:latin typeface="Century Gothic"/>
                </a:rPr>
                <a:t>R</a:t>
              </a:r>
              <a:r>
                <a:rPr lang="en-GB" sz="2000" b="1" spc="-1" dirty="0" err="1">
                  <a:solidFill>
                    <a:srgbClr val="1F3864"/>
                  </a:solidFill>
                  <a:latin typeface="Century Gothic"/>
                </a:rPr>
                <a:t>uth</a:t>
              </a:r>
              <a:endParaRPr kumimoji="0" lang="en-GB" sz="2000" b="0" i="0" u="none" strike="noStrike" kern="1200" cap="none" spc="-1" normalizeH="0" baseline="0" noProof="0" dirty="0">
                <a:ln>
                  <a:noFill/>
                </a:ln>
                <a:solidFill>
                  <a:prstClr val="black"/>
                </a:solidFill>
                <a:effectLst/>
                <a:uLnTx/>
                <a:uFillTx/>
                <a:latin typeface="Arial"/>
              </a:endParaRPr>
            </a:p>
          </p:txBody>
        </p:sp>
        <p:sp>
          <p:nvSpPr>
            <p:cNvPr id="19" name="CustomShape 7">
              <a:extLst>
                <a:ext uri="{FF2B5EF4-FFF2-40B4-BE49-F238E27FC236}">
                  <a16:creationId xmlns:a16="http://schemas.microsoft.com/office/drawing/2014/main" id="{4AD3557E-2194-4C64-8B2D-4C651F43132B}"/>
                </a:ext>
              </a:extLst>
            </p:cNvPr>
            <p:cNvSpPr/>
            <p:nvPr/>
          </p:nvSpPr>
          <p:spPr>
            <a:xfrm rot="11406911" flipH="1">
              <a:off x="5366018" y="4598462"/>
              <a:ext cx="1068114" cy="784349"/>
            </a:xfrm>
            <a:custGeom>
              <a:avLst/>
              <a:gdLst/>
              <a:ahLst/>
              <a:cxnLst/>
              <a:rect l="l" t="t" r="r" b="b"/>
              <a:pathLst>
                <a:path w="21600" h="21600">
                  <a:moveTo>
                    <a:pt x="0" y="0"/>
                  </a:moveTo>
                  <a:lnTo>
                    <a:pt x="21600" y="21600"/>
                  </a:lnTo>
                </a:path>
              </a:pathLst>
            </a:custGeom>
            <a:noFill/>
            <a:ln w="76320">
              <a:solidFill>
                <a:srgbClr val="002060"/>
              </a:solidFill>
              <a:miter/>
              <a:tailEnd type="triangle" w="med" len="med"/>
            </a:ln>
          </p:spPr>
          <p:style>
            <a:lnRef idx="0">
              <a:scrgbClr r="0" g="0" b="0"/>
            </a:lnRef>
            <a:fillRef idx="0">
              <a:scrgbClr r="0" g="0" b="0"/>
            </a:fillRef>
            <a:effectRef idx="0">
              <a:scrgbClr r="0" g="0" b="0"/>
            </a:effectRef>
            <a:fontRef idx="minor"/>
          </p:style>
        </p:sp>
      </p:grpSp>
      <p:sp>
        <p:nvSpPr>
          <p:cNvPr id="18" name="CustomShape 2">
            <a:extLst>
              <a:ext uri="{FF2B5EF4-FFF2-40B4-BE49-F238E27FC236}">
                <a16:creationId xmlns:a16="http://schemas.microsoft.com/office/drawing/2014/main" id="{211BC57F-A1C5-4FA3-AB56-9CDC3B2B81E4}"/>
              </a:ext>
            </a:extLst>
          </p:cNvPr>
          <p:cNvSpPr/>
          <p:nvPr/>
        </p:nvSpPr>
        <p:spPr>
          <a:xfrm>
            <a:off x="-829678" y="227976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dirty="0">
                <a:solidFill>
                  <a:srgbClr val="002060"/>
                </a:solidFill>
                <a:latin typeface="Century Gothic" panose="020B0502020202020204" pitchFamily="34" charset="0"/>
                <a:ea typeface="Century Gothic"/>
              </a:rPr>
              <a:t>g</a:t>
            </a:r>
            <a:r>
              <a:rPr lang="en-GB" sz="8800" spc="-1" dirty="0">
                <a:solidFill>
                  <a:srgbClr val="FF0066"/>
                </a:solidFill>
                <a:latin typeface="Century Gothic" panose="020B0502020202020204" pitchFamily="34" charset="0"/>
                <a:ea typeface="Century Gothic"/>
              </a:rPr>
              <a:t>u</a:t>
            </a:r>
            <a:r>
              <a:rPr lang="en-GB" sz="8800" spc="-1" dirty="0">
                <a:solidFill>
                  <a:srgbClr val="002060"/>
                </a:solidFill>
                <a:latin typeface="Century Gothic" panose="020B0502020202020204" pitchFamily="34" charset="0"/>
                <a:ea typeface="Century Gothic"/>
              </a:rPr>
              <a:t>t</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20" name="CustomShape 2">
            <a:extLst>
              <a:ext uri="{FF2B5EF4-FFF2-40B4-BE49-F238E27FC236}">
                <a16:creationId xmlns:a16="http://schemas.microsoft.com/office/drawing/2014/main" id="{07AB00F3-EA4E-4E36-8C47-3C989309310A}"/>
              </a:ext>
            </a:extLst>
          </p:cNvPr>
          <p:cNvSpPr/>
          <p:nvPr/>
        </p:nvSpPr>
        <p:spPr>
          <a:xfrm>
            <a:off x="7088642" y="2341003"/>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8800" spc="-1" dirty="0">
                <a:solidFill>
                  <a:srgbClr val="002060"/>
                </a:solidFill>
                <a:latin typeface="Century Gothic" panose="020B0502020202020204" pitchFamily="34" charset="0"/>
                <a:ea typeface="Century Gothic"/>
              </a:rPr>
              <a:t>s</a:t>
            </a:r>
            <a:r>
              <a:rPr lang="en-GB" sz="8800" spc="-1" dirty="0">
                <a:solidFill>
                  <a:srgbClr val="FF0066"/>
                </a:solidFill>
                <a:latin typeface="Century Gothic" panose="020B0502020202020204" pitchFamily="34" charset="0"/>
                <a:ea typeface="Century Gothic"/>
              </a:rPr>
              <a:t>u</a:t>
            </a:r>
            <a:r>
              <a:rPr lang="en-GB" sz="8800" spc="-1" dirty="0">
                <a:solidFill>
                  <a:srgbClr val="002060"/>
                </a:solidFill>
                <a:latin typeface="Century Gothic" panose="020B0502020202020204" pitchFamily="34" charset="0"/>
                <a:ea typeface="Century Gothic"/>
              </a:rPr>
              <a:t>per</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21" name="CustomShape 1">
            <a:extLst>
              <a:ext uri="{FF2B5EF4-FFF2-40B4-BE49-F238E27FC236}">
                <a16:creationId xmlns:a16="http://schemas.microsoft.com/office/drawing/2014/main" id="{562655AC-01FA-44BD-ABF4-1DF612D93A2B}"/>
              </a:ext>
            </a:extLst>
          </p:cNvPr>
          <p:cNvSpPr/>
          <p:nvPr/>
        </p:nvSpPr>
        <p:spPr>
          <a:xfrm>
            <a:off x="4885589" y="3525387"/>
            <a:ext cx="2071871" cy="4686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spc="-1" dirty="0">
                <a:solidFill>
                  <a:srgbClr val="1F3864"/>
                </a:solidFill>
                <a:latin typeface="Century Gothic"/>
                <a:ea typeface="Century Gothic"/>
              </a:rPr>
              <a:t>[you]</a:t>
            </a:r>
            <a:endParaRPr kumimoji="0" lang="en-GB" sz="3200" i="0" u="none" strike="noStrike" kern="1200" cap="none" spc="-1" normalizeH="0" baseline="0" noProof="0" dirty="0">
              <a:ln>
                <a:noFill/>
              </a:ln>
              <a:solidFill>
                <a:prstClr val="black"/>
              </a:solidFill>
              <a:effectLst/>
              <a:uLnTx/>
              <a:uFillTx/>
              <a:latin typeface="Arial"/>
            </a:endParaRPr>
          </a:p>
        </p:txBody>
      </p:sp>
      <p:sp>
        <p:nvSpPr>
          <p:cNvPr id="22" name="CustomShape 1">
            <a:extLst>
              <a:ext uri="{FF2B5EF4-FFF2-40B4-BE49-F238E27FC236}">
                <a16:creationId xmlns:a16="http://schemas.microsoft.com/office/drawing/2014/main" id="{77FDBC08-140E-44CC-9FBF-07A6354C495E}"/>
              </a:ext>
            </a:extLst>
          </p:cNvPr>
          <p:cNvSpPr/>
          <p:nvPr/>
        </p:nvSpPr>
        <p:spPr>
          <a:xfrm>
            <a:off x="1104642" y="3561320"/>
            <a:ext cx="2071871" cy="4686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spc="-1" dirty="0">
                <a:solidFill>
                  <a:srgbClr val="1F3864"/>
                </a:solidFill>
                <a:latin typeface="Century Gothic"/>
                <a:ea typeface="Century Gothic"/>
              </a:rPr>
              <a:t>[good]</a:t>
            </a:r>
            <a:endParaRPr kumimoji="0" lang="en-GB" sz="3200" i="0" u="none" strike="noStrike" kern="1200" cap="none" spc="-1" normalizeH="0" baseline="0" noProof="0" dirty="0">
              <a:ln>
                <a:noFill/>
              </a:ln>
              <a:solidFill>
                <a:prstClr val="black"/>
              </a:solidFill>
              <a:effectLst/>
              <a:uLnTx/>
              <a:uFillTx/>
              <a:latin typeface="Arial"/>
            </a:endParaRPr>
          </a:p>
        </p:txBody>
      </p:sp>
      <p:pic>
        <p:nvPicPr>
          <p:cNvPr id="26" name="Picture 25" descr="good">
            <a:extLst>
              <a:ext uri="{FF2B5EF4-FFF2-40B4-BE49-F238E27FC236}">
                <a16:creationId xmlns:a16="http://schemas.microsoft.com/office/drawing/2014/main" id="{54DF1D7C-8C4C-441A-922B-00FFB2D31F2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83201" y="4190013"/>
            <a:ext cx="2058052" cy="1094198"/>
          </a:xfrm>
          <a:prstGeom prst="rect">
            <a:avLst/>
          </a:prstGeom>
        </p:spPr>
      </p:pic>
      <p:pic>
        <p:nvPicPr>
          <p:cNvPr id="23" name="Picture 22" descr="smiling face">
            <a:extLst>
              <a:ext uri="{FF2B5EF4-FFF2-40B4-BE49-F238E27FC236}">
                <a16:creationId xmlns:a16="http://schemas.microsoft.com/office/drawing/2014/main" id="{00CC9172-E705-481C-AA4C-65FA06A9CBF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50154" y="3854309"/>
            <a:ext cx="1532238" cy="1532238"/>
          </a:xfrm>
          <a:prstGeom prst="rect">
            <a:avLst/>
          </a:prstGeom>
        </p:spPr>
      </p:pic>
    </p:spTree>
    <p:extLst>
      <p:ext uri="{BB962C8B-B14F-4D97-AF65-F5344CB8AC3E}">
        <p14:creationId xmlns:p14="http://schemas.microsoft.com/office/powerpoint/2010/main" val="168899490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vol="100000">
                                        <p:cTn display="0" masterRel="sameClick">
                                          <p:stCondLst>
                                            <p:cond evt="begin" delay="0">
                                              <p:tn val="5"/>
                                            </p:cond>
                                          </p:stCondLst>
                                          <p:endCondLst>
                                            <p:cond evt="onStopAudio" delay="0">
                                              <p:tgtEl>
                                                <p:sldTgt/>
                                              </p:tgtEl>
                                            </p:cond>
                                          </p:endCondLst>
                                        </p:cTn>
                                        <p:tgtEl>
                                          <p:sndTgt r:embed="rId3" name="Rot_T1_W2-3.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subTnLst>
                                    <p:audio>
                                      <p:cMediaNode vol="100000">
                                        <p:cTn display="0" masterRel="sameClick">
                                          <p:stCondLst>
                                            <p:cond evt="begin" delay="0">
                                              <p:tn val="15"/>
                                            </p:cond>
                                          </p:stCondLst>
                                          <p:endCondLst>
                                            <p:cond evt="onStopAudio" delay="0">
                                              <p:tgtEl>
                                                <p:sldTgt/>
                                              </p:tgtEl>
                                            </p:cond>
                                          </p:endCondLst>
                                        </p:cTn>
                                        <p:tgtEl>
                                          <p:sndTgt r:embed="rId4" name="Rot_T1_W2-3.2.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Rot_T1_W2-3.3.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272537" y="1830461"/>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0" spc="-1" dirty="0" err="1">
                <a:solidFill>
                  <a:srgbClr val="002060"/>
                </a:solidFill>
                <a:latin typeface="Century Gothic" panose="020B0502020202020204" pitchFamily="34" charset="0"/>
                <a:ea typeface="Century Gothic"/>
              </a:rPr>
              <a:t>P</a:t>
            </a:r>
            <a:r>
              <a:rPr lang="en-GB" sz="8000" spc="-1" dirty="0" err="1">
                <a:solidFill>
                  <a:srgbClr val="FF0066"/>
                </a:solidFill>
                <a:latin typeface="Century Gothic" panose="020B0502020202020204" pitchFamily="34" charset="0"/>
                <a:ea typeface="Century Gothic"/>
              </a:rPr>
              <a:t>u</a:t>
            </a:r>
            <a:r>
              <a:rPr lang="en-GB" sz="8000" spc="-1" dirty="0" err="1">
                <a:solidFill>
                  <a:srgbClr val="002060"/>
                </a:solidFill>
                <a:latin typeface="Century Gothic" panose="020B0502020202020204" pitchFamily="34" charset="0"/>
                <a:ea typeface="Century Gothic"/>
              </a:rPr>
              <a:t>nkt</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Rot_T1_W2-4.1.wav"/>
            </a:hlinkClick>
            <a:extLst>
              <a:ext uri="{FF2B5EF4-FFF2-40B4-BE49-F238E27FC236}">
                <a16:creationId xmlns:a16="http://schemas.microsoft.com/office/drawing/2014/main" id="{6DC42178-501A-44BF-9149-1C679CF37202}"/>
              </a:ext>
            </a:extLst>
          </p:cNvPr>
          <p:cNvSpPr txBox="1"/>
          <p:nvPr/>
        </p:nvSpPr>
        <p:spPr>
          <a:xfrm>
            <a:off x="0" y="-242427"/>
            <a:ext cx="6383867" cy="1862048"/>
          </a:xfrm>
          <a:prstGeom prst="rect">
            <a:avLst/>
          </a:prstGeom>
          <a:noFill/>
        </p:spPr>
        <p:txBody>
          <a:bodyPr wrap="square" rtlCol="0">
            <a:spAutoFit/>
          </a:bodyPr>
          <a:lstStyle/>
          <a:p>
            <a:r>
              <a:rPr lang="en-GB" sz="11500" dirty="0">
                <a:solidFill>
                  <a:srgbClr val="002060"/>
                </a:solidFill>
              </a:rPr>
              <a:t>short [</a:t>
            </a:r>
            <a:r>
              <a:rPr lang="en-GB" sz="11500" b="1" dirty="0">
                <a:solidFill>
                  <a:srgbClr val="002060"/>
                </a:solidFill>
              </a:rPr>
              <a:t>u</a:t>
            </a:r>
            <a:r>
              <a:rPr lang="en-GB" sz="115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10" name="CustomShape 2">
            <a:extLst>
              <a:ext uri="{FF2B5EF4-FFF2-40B4-BE49-F238E27FC236}">
                <a16:creationId xmlns:a16="http://schemas.microsoft.com/office/drawing/2014/main" id="{B2B03E18-74F4-4A56-8909-285EF5774497}"/>
              </a:ext>
            </a:extLst>
          </p:cNvPr>
          <p:cNvSpPr/>
          <p:nvPr/>
        </p:nvSpPr>
        <p:spPr>
          <a:xfrm>
            <a:off x="7741895" y="1896534"/>
            <a:ext cx="4191952" cy="74930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d</a:t>
            </a:r>
            <a:r>
              <a:rPr lang="en-GB" sz="8000" spc="-1" dirty="0">
                <a:solidFill>
                  <a:srgbClr val="FF0066"/>
                </a:solidFill>
                <a:latin typeface="Century Gothic" panose="020B0502020202020204" pitchFamily="34" charset="0"/>
                <a:ea typeface="Century Gothic"/>
              </a:rPr>
              <a:t>u</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nkel</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2" name="CustomShape 2">
            <a:extLst>
              <a:ext uri="{FF2B5EF4-FFF2-40B4-BE49-F238E27FC236}">
                <a16:creationId xmlns:a16="http://schemas.microsoft.com/office/drawing/2014/main" id="{BB9AEE11-9868-4B0A-8363-64B8765DC6A7}"/>
              </a:ext>
            </a:extLst>
          </p:cNvPr>
          <p:cNvSpPr/>
          <p:nvPr/>
        </p:nvSpPr>
        <p:spPr>
          <a:xfrm>
            <a:off x="-546400" y="1820375"/>
            <a:ext cx="5773078"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0" spc="-1" dirty="0" err="1">
                <a:solidFill>
                  <a:srgbClr val="002060"/>
                </a:solidFill>
                <a:latin typeface="Century Gothic" panose="020B0502020202020204" pitchFamily="34" charset="0"/>
                <a:ea typeface="Century Gothic"/>
              </a:rPr>
              <a:t>N</a:t>
            </a:r>
            <a:r>
              <a:rPr lang="en-GB" sz="8000" spc="-1" dirty="0" err="1">
                <a:solidFill>
                  <a:srgbClr val="FF0066"/>
                </a:solidFill>
                <a:latin typeface="Century Gothic" panose="020B0502020202020204" pitchFamily="34" charset="0"/>
                <a:ea typeface="Century Gothic"/>
              </a:rPr>
              <a:t>u</a:t>
            </a:r>
            <a:r>
              <a:rPr lang="en-GB" sz="8000" spc="-1" dirty="0" err="1">
                <a:solidFill>
                  <a:srgbClr val="002060"/>
                </a:solidFill>
                <a:latin typeface="Century Gothic" panose="020B0502020202020204" pitchFamily="34" charset="0"/>
                <a:ea typeface="Century Gothic"/>
              </a:rPr>
              <a:t>mmer</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grpSp>
        <p:nvGrpSpPr>
          <p:cNvPr id="2" name="Group 1">
            <a:extLst>
              <a:ext uri="{FF2B5EF4-FFF2-40B4-BE49-F238E27FC236}">
                <a16:creationId xmlns:a16="http://schemas.microsoft.com/office/drawing/2014/main" id="{E40CEDD5-CDD8-4C33-B2CC-6BE83412CC2B}"/>
              </a:ext>
            </a:extLst>
          </p:cNvPr>
          <p:cNvGrpSpPr/>
          <p:nvPr/>
        </p:nvGrpSpPr>
        <p:grpSpPr>
          <a:xfrm>
            <a:off x="1150306" y="3770964"/>
            <a:ext cx="2404133" cy="2009088"/>
            <a:chOff x="427686" y="1619197"/>
            <a:chExt cx="3437629" cy="3250322"/>
          </a:xfrm>
        </p:grpSpPr>
        <p:pic>
          <p:nvPicPr>
            <p:cNvPr id="16" name="Picture 10" descr="Contando, Matemáticas, Números">
              <a:extLst>
                <a:ext uri="{FF2B5EF4-FFF2-40B4-BE49-F238E27FC236}">
                  <a16:creationId xmlns:a16="http://schemas.microsoft.com/office/drawing/2014/main" id="{BC958831-BC11-4254-8EEC-168C753759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36727" y="3342121"/>
              <a:ext cx="842925" cy="11022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ontando, Matemáticas, Números">
              <a:extLst>
                <a:ext uri="{FF2B5EF4-FFF2-40B4-BE49-F238E27FC236}">
                  <a16:creationId xmlns:a16="http://schemas.microsoft.com/office/drawing/2014/main" id="{41FFD715-AEE8-4F51-89EA-D2CC2EB7F16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023" y="1619197"/>
              <a:ext cx="804704" cy="85499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Contando, Matemáticas, Números">
              <a:extLst>
                <a:ext uri="{FF2B5EF4-FFF2-40B4-BE49-F238E27FC236}">
                  <a16:creationId xmlns:a16="http://schemas.microsoft.com/office/drawing/2014/main" id="{6276AAE6-434C-4C73-99EE-8AE92F9B71E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38291" y="2236148"/>
              <a:ext cx="928850" cy="10741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ontando, Cinco, Matemáticas, Números">
              <a:extLst>
                <a:ext uri="{FF2B5EF4-FFF2-40B4-BE49-F238E27FC236}">
                  <a16:creationId xmlns:a16="http://schemas.microsoft.com/office/drawing/2014/main" id="{F2F01EA1-47F8-4F42-A1F2-8B7750418E7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7686" y="2584743"/>
              <a:ext cx="836889" cy="11202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ontando, Cuatro, Matemáticas, Números">
              <a:extLst>
                <a:ext uri="{FF2B5EF4-FFF2-40B4-BE49-F238E27FC236}">
                  <a16:creationId xmlns:a16="http://schemas.microsoft.com/office/drawing/2014/main" id="{0A626110-5394-404D-BD76-68D8FC66F18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102398">
              <a:off x="3094918" y="1701696"/>
              <a:ext cx="770397" cy="113781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Contando, Ocho, Matemáticas, Números">
              <a:extLst>
                <a:ext uri="{FF2B5EF4-FFF2-40B4-BE49-F238E27FC236}">
                  <a16:creationId xmlns:a16="http://schemas.microsoft.com/office/drawing/2014/main" id="{1DC3B365-C2B2-434A-A804-E25980987AB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59686" y="2434970"/>
              <a:ext cx="862060" cy="134449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descr="Contando, Matemáticas, Números">
              <a:extLst>
                <a:ext uri="{FF2B5EF4-FFF2-40B4-BE49-F238E27FC236}">
                  <a16:creationId xmlns:a16="http://schemas.microsoft.com/office/drawing/2014/main" id="{68C31141-B5FF-43BC-B3D7-AB81DD221C7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017575">
              <a:off x="2181946" y="3431875"/>
              <a:ext cx="930805" cy="121720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4" descr="Contando, Matemáticas, Nueve, Números">
              <a:extLst>
                <a:ext uri="{FF2B5EF4-FFF2-40B4-BE49-F238E27FC236}">
                  <a16:creationId xmlns:a16="http://schemas.microsoft.com/office/drawing/2014/main" id="{461C95C8-176C-4C97-9CDE-9B9164E99BF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2519" y="3504756"/>
              <a:ext cx="790760" cy="13647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A2130D4F-D466-4593-82D5-1668EF5AE9E2}"/>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1717943" y="1798418"/>
              <a:ext cx="1327349" cy="1043267"/>
            </a:xfrm>
            <a:prstGeom prst="rect">
              <a:avLst/>
            </a:prstGeom>
          </p:spPr>
        </p:pic>
      </p:grpSp>
      <p:pic>
        <p:nvPicPr>
          <p:cNvPr id="27" name="Picture 26">
            <a:extLst>
              <a:ext uri="{FF2B5EF4-FFF2-40B4-BE49-F238E27FC236}">
                <a16:creationId xmlns:a16="http://schemas.microsoft.com/office/drawing/2014/main" id="{7BAA48C9-1921-499D-A8DB-2B65FD3E8A9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897215" y="3619078"/>
            <a:ext cx="749636" cy="764993"/>
          </a:xfrm>
          <a:prstGeom prst="rect">
            <a:avLst/>
          </a:prstGeom>
        </p:spPr>
      </p:pic>
      <p:pic>
        <p:nvPicPr>
          <p:cNvPr id="4" name="Picture 2" descr="Cosmic, Dark, Land, Landscape, Night, Sky, Stars, Trees">
            <a:extLst>
              <a:ext uri="{FF2B5EF4-FFF2-40B4-BE49-F238E27FC236}">
                <a16:creationId xmlns:a16="http://schemas.microsoft.com/office/drawing/2014/main" id="{E78EC75A-86CB-4BD4-AF5F-9B7C52C9108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46809" y="3576976"/>
            <a:ext cx="2663107" cy="1880819"/>
          </a:xfrm>
          <a:prstGeom prst="rect">
            <a:avLst/>
          </a:prstGeom>
          <a:noFill/>
          <a:extLst>
            <a:ext uri="{909E8E84-426E-40DD-AFC4-6F175D3DCCD1}">
              <a14:hiddenFill xmlns:a14="http://schemas.microsoft.com/office/drawing/2010/main">
                <a:solidFill>
                  <a:srgbClr val="FFFFFF"/>
                </a:solidFill>
              </a14:hiddenFill>
            </a:ext>
          </a:extLst>
        </p:spPr>
      </p:pic>
      <p:sp>
        <p:nvSpPr>
          <p:cNvPr id="28" name="CustomShape 1">
            <a:extLst>
              <a:ext uri="{FF2B5EF4-FFF2-40B4-BE49-F238E27FC236}">
                <a16:creationId xmlns:a16="http://schemas.microsoft.com/office/drawing/2014/main" id="{E418C291-4101-42AA-A8E6-BAD8D0893CB3}"/>
              </a:ext>
            </a:extLst>
          </p:cNvPr>
          <p:cNvSpPr/>
          <p:nvPr/>
        </p:nvSpPr>
        <p:spPr>
          <a:xfrm>
            <a:off x="687792" y="2981471"/>
            <a:ext cx="2071871" cy="4686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spc="-1" dirty="0">
                <a:solidFill>
                  <a:srgbClr val="1F3864"/>
                </a:solidFill>
                <a:latin typeface="Century Gothic"/>
                <a:ea typeface="Century Gothic"/>
              </a:rPr>
              <a:t>[number]</a:t>
            </a:r>
            <a:endParaRPr kumimoji="0" lang="en-GB" sz="3200" i="0" u="none" strike="noStrike" kern="1200" cap="none" spc="-1" normalizeH="0" baseline="0" noProof="0" dirty="0">
              <a:ln>
                <a:noFill/>
              </a:ln>
              <a:solidFill>
                <a:prstClr val="black"/>
              </a:solidFill>
              <a:effectLst/>
              <a:uLnTx/>
              <a:uFillTx/>
              <a:latin typeface="Arial"/>
            </a:endParaRPr>
          </a:p>
        </p:txBody>
      </p:sp>
      <p:sp>
        <p:nvSpPr>
          <p:cNvPr id="29" name="CustomShape 1">
            <a:extLst>
              <a:ext uri="{FF2B5EF4-FFF2-40B4-BE49-F238E27FC236}">
                <a16:creationId xmlns:a16="http://schemas.microsoft.com/office/drawing/2014/main" id="{5EFD5D08-05AE-4DA6-9CF3-D6F1B0E2A01C}"/>
              </a:ext>
            </a:extLst>
          </p:cNvPr>
          <p:cNvSpPr/>
          <p:nvPr/>
        </p:nvSpPr>
        <p:spPr>
          <a:xfrm>
            <a:off x="8979053" y="2977581"/>
            <a:ext cx="2071871" cy="4686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spc="-1" dirty="0">
                <a:solidFill>
                  <a:srgbClr val="1F3864"/>
                </a:solidFill>
                <a:latin typeface="Century Gothic"/>
                <a:ea typeface="Century Gothic"/>
              </a:rPr>
              <a:t>[dark]</a:t>
            </a:r>
            <a:endParaRPr kumimoji="0" lang="en-GB" sz="3200" i="0" u="none" strike="noStrike" kern="1200" cap="none" spc="-1" normalizeH="0" baseline="0" noProof="0" dirty="0">
              <a:ln>
                <a:noFill/>
              </a:ln>
              <a:solidFill>
                <a:prstClr val="black"/>
              </a:solidFill>
              <a:effectLst/>
              <a:uLnTx/>
              <a:uFillTx/>
              <a:latin typeface="Arial"/>
            </a:endParaRPr>
          </a:p>
        </p:txBody>
      </p:sp>
      <p:sp>
        <p:nvSpPr>
          <p:cNvPr id="30" name="TextBox 29">
            <a:extLst>
              <a:ext uri="{FF2B5EF4-FFF2-40B4-BE49-F238E27FC236}">
                <a16:creationId xmlns:a16="http://schemas.microsoft.com/office/drawing/2014/main" id="{A2CFA70C-E5FA-4308-9ADE-5960F03BB653}"/>
              </a:ext>
            </a:extLst>
          </p:cNvPr>
          <p:cNvSpPr txBox="1"/>
          <p:nvPr/>
        </p:nvSpPr>
        <p:spPr>
          <a:xfrm>
            <a:off x="4876239" y="3029260"/>
            <a:ext cx="2878683" cy="584775"/>
          </a:xfrm>
          <a:prstGeom prst="rect">
            <a:avLst/>
          </a:prstGeom>
          <a:noFill/>
        </p:spPr>
        <p:txBody>
          <a:bodyPr wrap="square" rtlCol="0">
            <a:spAutoFit/>
          </a:bodyPr>
          <a:lstStyle/>
          <a:p>
            <a:pPr algn="ctr"/>
            <a:r>
              <a:rPr lang="en-GB" sz="3200" dirty="0">
                <a:solidFill>
                  <a:srgbClr val="002060"/>
                </a:solidFill>
              </a:rPr>
              <a:t>[dot, full stop]</a:t>
            </a:r>
          </a:p>
        </p:txBody>
      </p:sp>
    </p:spTree>
    <p:extLst>
      <p:ext uri="{BB962C8B-B14F-4D97-AF65-F5344CB8AC3E}">
        <p14:creationId xmlns:p14="http://schemas.microsoft.com/office/powerpoint/2010/main" val="136641648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vol="100000">
                                        <p:cTn display="0" masterRel="sameClick">
                                          <p:stCondLst>
                                            <p:cond evt="begin" delay="0">
                                              <p:tn val="5"/>
                                            </p:cond>
                                          </p:stCondLst>
                                          <p:endCondLst>
                                            <p:cond evt="onStopAudio" delay="0">
                                              <p:tgtEl>
                                                <p:sldTgt/>
                                              </p:tgtEl>
                                            </p:cond>
                                          </p:endCondLst>
                                        </p:cTn>
                                        <p:tgtEl>
                                          <p:sndTgt r:embed="rId3" name="Rot_T1_W2-5.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Rot_T1_W2-5.1.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subTnLst>
                                    <p:audio>
                                      <p:cMediaNode vol="100000">
                                        <p:cTn display="0" masterRel="sameClick">
                                          <p:stCondLst>
                                            <p:cond evt="begin" delay="0">
                                              <p:tn val="25"/>
                                            </p:cond>
                                          </p:stCondLst>
                                          <p:endCondLst>
                                            <p:cond evt="onStopAudio" delay="0">
                                              <p:tgtEl>
                                                <p:sldTgt/>
                                              </p:tgtEl>
                                            </p:cond>
                                          </p:endCondLst>
                                        </p:cTn>
                                        <p:tgtEl>
                                          <p:sndTgt r:embed="rId5" name="Rot_T1_W2-5.3.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
            <a:extLst>
              <a:ext uri="{FF2B5EF4-FFF2-40B4-BE49-F238E27FC236}">
                <a16:creationId xmlns:a16="http://schemas.microsoft.com/office/drawing/2014/main" id="{841E6D2F-C5C2-EE84-A719-4299D86BD307}"/>
              </a:ext>
            </a:extLst>
          </p:cNvPr>
          <p:cNvGraphicFramePr/>
          <p:nvPr/>
        </p:nvGraphicFramePr>
        <p:xfrm>
          <a:off x="233187" y="1849866"/>
          <a:ext cx="8102739" cy="3866040"/>
        </p:xfrm>
        <a:graphic>
          <a:graphicData uri="http://schemas.openxmlformats.org/drawingml/2006/table">
            <a:tbl>
              <a:tblPr/>
              <a:tblGrid>
                <a:gridCol w="1197014">
                  <a:extLst>
                    <a:ext uri="{9D8B030D-6E8A-4147-A177-3AD203B41FA5}">
                      <a16:colId xmlns:a16="http://schemas.microsoft.com/office/drawing/2014/main" val="20000"/>
                    </a:ext>
                  </a:extLst>
                </a:gridCol>
                <a:gridCol w="2244361">
                  <a:extLst>
                    <a:ext uri="{9D8B030D-6E8A-4147-A177-3AD203B41FA5}">
                      <a16:colId xmlns:a16="http://schemas.microsoft.com/office/drawing/2014/main" val="20001"/>
                    </a:ext>
                  </a:extLst>
                </a:gridCol>
                <a:gridCol w="2517435">
                  <a:extLst>
                    <a:ext uri="{9D8B030D-6E8A-4147-A177-3AD203B41FA5}">
                      <a16:colId xmlns:a16="http://schemas.microsoft.com/office/drawing/2014/main" val="4025100293"/>
                    </a:ext>
                  </a:extLst>
                </a:gridCol>
                <a:gridCol w="2143929">
                  <a:extLst>
                    <a:ext uri="{9D8B030D-6E8A-4147-A177-3AD203B41FA5}">
                      <a16:colId xmlns:a16="http://schemas.microsoft.com/office/drawing/2014/main" val="3264631342"/>
                    </a:ext>
                  </a:extLst>
                </a:gridCol>
              </a:tblGrid>
              <a:tr h="961200">
                <a:tc>
                  <a:txBody>
                    <a:bodyPr/>
                    <a:lstStyle/>
                    <a:p>
                      <a:pPr algn="ct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4400" b="0" strike="noStrike" spc="-1" dirty="0">
                          <a:latin typeface="Century gothic"/>
                        </a:rPr>
                        <a:t>A</a:t>
                      </a:r>
                      <a:endParaRPr lang="en-GB" sz="4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4400" b="0" strike="noStrike" spc="-1" dirty="0">
                          <a:latin typeface="Century gothic"/>
                        </a:rPr>
                        <a:t>B</a:t>
                      </a:r>
                      <a:endParaRPr lang="en-GB" sz="4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4400" b="0" strike="noStrike" spc="-1" dirty="0">
                          <a:latin typeface="Century gothic"/>
                        </a:rPr>
                        <a:t>C</a:t>
                      </a:r>
                      <a:endParaRPr lang="en-GB" sz="4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508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a:latin typeface="Century Gothic" panose="020B0502020202020204" pitchFamily="34" charset="0"/>
                        </a:rPr>
                        <a:t>H</a:t>
                      </a:r>
                      <a:r>
                        <a:rPr lang="en-US" sz="2400" b="1" dirty="0">
                          <a:latin typeface="Century Gothic" panose="020B0502020202020204" pitchFamily="34" charset="0"/>
                        </a:rPr>
                        <a:t>u</a:t>
                      </a:r>
                      <a:r>
                        <a:rPr lang="en-US" sz="2400" dirty="0">
                          <a:latin typeface="Century Gothic" panose="020B0502020202020204" pitchFamily="34" charset="0"/>
                        </a:rPr>
                        <a:t>nd</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a:latin typeface="Century Gothic" panose="020B0502020202020204" pitchFamily="34" charset="0"/>
                        </a:rPr>
                        <a:t>Comp</a:t>
                      </a:r>
                      <a:r>
                        <a:rPr lang="en-US" sz="2400" b="1" dirty="0">
                          <a:latin typeface="Century Gothic" panose="020B0502020202020204" pitchFamily="34" charset="0"/>
                        </a:rPr>
                        <a:t>u</a:t>
                      </a:r>
                      <a:r>
                        <a:rPr lang="en-US" sz="2400" dirty="0">
                          <a:latin typeface="Century Gothic" panose="020B0502020202020204" pitchFamily="34" charset="0"/>
                        </a:rPr>
                        <a:t>ter</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a:latin typeface="Century Gothic" panose="020B0502020202020204" pitchFamily="34" charset="0"/>
                        </a:rPr>
                        <a:t>Instr</a:t>
                      </a:r>
                      <a:r>
                        <a:rPr lang="en-US" sz="2400" b="1" dirty="0">
                          <a:latin typeface="Century Gothic" panose="020B0502020202020204" pitchFamily="34" charset="0"/>
                        </a:rPr>
                        <a:t>u</a:t>
                      </a:r>
                      <a:r>
                        <a:rPr lang="en-US" sz="2400" dirty="0">
                          <a:latin typeface="Century Gothic" panose="020B0502020202020204" pitchFamily="34" charset="0"/>
                        </a:rPr>
                        <a:t>ment</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err="1">
                          <a:latin typeface="Century Gothic" panose="020B0502020202020204" pitchFamily="34" charset="0"/>
                        </a:rPr>
                        <a:t>P</a:t>
                      </a:r>
                      <a:r>
                        <a:rPr lang="en-US" sz="2400" b="1" dirty="0" err="1">
                          <a:latin typeface="Century Gothic" panose="020B0502020202020204" pitchFamily="34" charset="0"/>
                        </a:rPr>
                        <a:t>u</a:t>
                      </a:r>
                      <a:r>
                        <a:rPr lang="en-US" sz="2400" dirty="0" err="1">
                          <a:latin typeface="Century Gothic" panose="020B0502020202020204" pitchFamily="34" charset="0"/>
                        </a:rPr>
                        <a:t>nkt</a:t>
                      </a:r>
                      <a:endParaRPr lang="en-US" sz="2400" dirty="0">
                        <a:latin typeface="Century Gothic" panose="020B0502020202020204" pitchFamily="34" charset="0"/>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a:latin typeface="Century Gothic" panose="020B0502020202020204" pitchFamily="34" charset="0"/>
                        </a:rPr>
                        <a:t>B</a:t>
                      </a:r>
                      <a:r>
                        <a:rPr lang="en-US" sz="2400" b="1" dirty="0">
                          <a:latin typeface="Century Gothic" panose="020B0502020202020204" pitchFamily="34" charset="0"/>
                        </a:rPr>
                        <a:t>u</a:t>
                      </a:r>
                      <a:r>
                        <a:rPr lang="en-US" sz="2400" dirty="0">
                          <a:latin typeface="Century Gothic" panose="020B0502020202020204" pitchFamily="34" charset="0"/>
                        </a:rPr>
                        <a:t>ch</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err="1">
                          <a:latin typeface="Century Gothic" panose="020B0502020202020204" pitchFamily="34" charset="0"/>
                        </a:rPr>
                        <a:t>M</a:t>
                      </a:r>
                      <a:r>
                        <a:rPr lang="en-US" sz="2400" b="1" dirty="0" err="1">
                          <a:latin typeface="Century Gothic" panose="020B0502020202020204" pitchFamily="34" charset="0"/>
                        </a:rPr>
                        <a:t>u</a:t>
                      </a:r>
                      <a:r>
                        <a:rPr lang="en-US" sz="2400" dirty="0" err="1">
                          <a:latin typeface="Century Gothic" panose="020B0502020202020204" pitchFamily="34" charset="0"/>
                        </a:rPr>
                        <a:t>sik</a:t>
                      </a:r>
                      <a:endParaRPr lang="en-US" sz="2400" dirty="0">
                        <a:latin typeface="Century Gothic" panose="020B0502020202020204" pitchFamily="34" charset="0"/>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410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a:latin typeface="Century Gothic" panose="020B0502020202020204" pitchFamily="34" charset="0"/>
                        </a:rPr>
                        <a:t>g</a:t>
                      </a:r>
                      <a:r>
                        <a:rPr lang="en-US" sz="2400" b="1" dirty="0">
                          <a:latin typeface="Century Gothic" panose="020B0502020202020204" pitchFamily="34" charset="0"/>
                        </a:rPr>
                        <a:t>u</a:t>
                      </a:r>
                      <a:r>
                        <a:rPr lang="en-US" sz="2400" dirty="0">
                          <a:latin typeface="Century Gothic" panose="020B0502020202020204" pitchFamily="34" charset="0"/>
                        </a:rPr>
                        <a:t>t</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a:latin typeface="Century Gothic" panose="020B0502020202020204" pitchFamily="34" charset="0"/>
                        </a:rPr>
                        <a:t>s</a:t>
                      </a:r>
                      <a:r>
                        <a:rPr lang="en-US" sz="2400" b="1" dirty="0">
                          <a:latin typeface="Century Gothic" panose="020B0502020202020204" pitchFamily="34" charset="0"/>
                        </a:rPr>
                        <a:t>u</a:t>
                      </a:r>
                      <a:r>
                        <a:rPr lang="en-US" sz="2400" dirty="0">
                          <a:latin typeface="Century Gothic" panose="020B0502020202020204" pitchFamily="34" charset="0"/>
                        </a:rPr>
                        <a:t>per</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a:latin typeface="Century Gothic" panose="020B0502020202020204" pitchFamily="34" charset="0"/>
                        </a:rPr>
                        <a:t>w</a:t>
                      </a:r>
                      <a:r>
                        <a:rPr lang="en-US" sz="2400" b="1" dirty="0">
                          <a:latin typeface="Century Gothic" panose="020B0502020202020204" pitchFamily="34" charset="0"/>
                        </a:rPr>
                        <a:t>u</a:t>
                      </a:r>
                      <a:r>
                        <a:rPr lang="en-US" sz="2400" dirty="0">
                          <a:latin typeface="Century Gothic" panose="020B0502020202020204" pitchFamily="34" charset="0"/>
                        </a:rPr>
                        <a:t>nderbar</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b="1" dirty="0" err="1">
                          <a:latin typeface="Century Gothic" panose="020B0502020202020204" pitchFamily="34" charset="0"/>
                        </a:rPr>
                        <a:t>jung</a:t>
                      </a:r>
                      <a:endParaRPr lang="en-US" sz="2400" b="1" dirty="0">
                        <a:latin typeface="Century Gothic" panose="020B0502020202020204" pitchFamily="34" charset="0"/>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b="0" dirty="0">
                          <a:latin typeface="Century Gothic" panose="020B0502020202020204" pitchFamily="34" charset="0"/>
                        </a:rPr>
                        <a:t>d</a:t>
                      </a:r>
                      <a:r>
                        <a:rPr lang="en-US" sz="2400" b="1" dirty="0">
                          <a:latin typeface="Century Gothic" panose="020B0502020202020204" pitchFamily="34" charset="0"/>
                        </a:rPr>
                        <a:t>u</a:t>
                      </a:r>
                      <a:endParaRPr lang="en-US" sz="2400" dirty="0">
                        <a:latin typeface="Century Gothic" panose="020B0502020202020204" pitchFamily="34" charset="0"/>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err="1">
                          <a:latin typeface="Century Gothic" panose="020B0502020202020204" pitchFamily="34" charset="0"/>
                        </a:rPr>
                        <a:t>Br</a:t>
                      </a:r>
                      <a:r>
                        <a:rPr lang="en-US" sz="2400" b="1" dirty="0" err="1">
                          <a:latin typeface="Century Gothic" panose="020B0502020202020204" pitchFamily="34" charset="0"/>
                        </a:rPr>
                        <a:t>u</a:t>
                      </a:r>
                      <a:r>
                        <a:rPr lang="en-US" sz="2400" dirty="0" err="1">
                          <a:latin typeface="Century Gothic" panose="020B0502020202020204" pitchFamily="34" charset="0"/>
                        </a:rPr>
                        <a:t>der</a:t>
                      </a:r>
                      <a:endParaRPr lang="en-US" sz="2400" dirty="0">
                        <a:latin typeface="Century Gothic" panose="020B0502020202020204" pitchFamily="34" charset="0"/>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a:latin typeface="Century Gothic" panose="020B0502020202020204" pitchFamily="34" charset="0"/>
                        </a:rPr>
                        <a:t>M</a:t>
                      </a:r>
                      <a:r>
                        <a:rPr lang="en-US" sz="2400" b="1" dirty="0">
                          <a:latin typeface="Century Gothic" panose="020B0502020202020204" pitchFamily="34" charset="0"/>
                        </a:rPr>
                        <a:t>u</a:t>
                      </a:r>
                      <a:r>
                        <a:rPr lang="en-US" sz="2400" dirty="0">
                          <a:latin typeface="Century Gothic" panose="020B0502020202020204" pitchFamily="34" charset="0"/>
                        </a:rPr>
                        <a:t>tter</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b="1" dirty="0" err="1">
                          <a:latin typeface="Century Gothic" panose="020B0502020202020204" pitchFamily="34" charset="0"/>
                        </a:rPr>
                        <a:t>U</a:t>
                      </a:r>
                      <a:r>
                        <a:rPr lang="en-US" sz="2400" dirty="0" err="1">
                          <a:latin typeface="Century Gothic" panose="020B0502020202020204" pitchFamily="34" charset="0"/>
                        </a:rPr>
                        <a:t>hr</a:t>
                      </a:r>
                      <a:endParaRPr lang="en-US" sz="2400" dirty="0">
                        <a:latin typeface="Century Gothic" panose="020B0502020202020204" pitchFamily="34" charset="0"/>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err="1">
                          <a:latin typeface="Century Gothic" panose="020B0502020202020204" pitchFamily="34" charset="0"/>
                        </a:rPr>
                        <a:t>r</a:t>
                      </a:r>
                      <a:r>
                        <a:rPr lang="en-US" sz="2400" b="1" dirty="0" err="1">
                          <a:latin typeface="Century Gothic" panose="020B0502020202020204" pitchFamily="34" charset="0"/>
                        </a:rPr>
                        <a:t>u</a:t>
                      </a:r>
                      <a:r>
                        <a:rPr lang="en-US" sz="2400" dirty="0" err="1">
                          <a:latin typeface="Century Gothic" panose="020B0502020202020204" pitchFamily="34" charset="0"/>
                        </a:rPr>
                        <a:t>nd</a:t>
                      </a:r>
                      <a:endParaRPr lang="en-US" sz="2400" dirty="0">
                        <a:latin typeface="Century Gothic" panose="020B0502020202020204" pitchFamily="34" charset="0"/>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a:latin typeface="Century Gothic" panose="020B0502020202020204" pitchFamily="34" charset="0"/>
                        </a:rPr>
                        <a:t>Gr</a:t>
                      </a:r>
                      <a:r>
                        <a:rPr lang="en-US" sz="2400" b="1" dirty="0">
                          <a:latin typeface="Century Gothic" panose="020B0502020202020204" pitchFamily="34" charset="0"/>
                        </a:rPr>
                        <a:t>u</a:t>
                      </a:r>
                      <a:r>
                        <a:rPr lang="en-US" sz="2400" dirty="0">
                          <a:latin typeface="Century Gothic" panose="020B0502020202020204" pitchFamily="34" charset="0"/>
                        </a:rPr>
                        <a:t>ppe</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b="0" dirty="0">
                          <a:latin typeface="Century Gothic" panose="020B0502020202020204" pitchFamily="34" charset="0"/>
                        </a:rPr>
                        <a:t>K</a:t>
                      </a:r>
                      <a:r>
                        <a:rPr lang="en-US" sz="2400" b="1" dirty="0">
                          <a:latin typeface="Century Gothic" panose="020B0502020202020204" pitchFamily="34" charset="0"/>
                        </a:rPr>
                        <a:t>u</a:t>
                      </a:r>
                      <a:r>
                        <a:rPr lang="en-US" sz="2400" b="0" dirty="0">
                          <a:latin typeface="Century Gothic" panose="020B0502020202020204" pitchFamily="34" charset="0"/>
                        </a:rPr>
                        <a:t>nst</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b="0" dirty="0">
                          <a:latin typeface="Century Gothic" panose="020B0502020202020204" pitchFamily="34" charset="0"/>
                        </a:rPr>
                        <a:t>Min</a:t>
                      </a:r>
                      <a:r>
                        <a:rPr lang="en-US" sz="2400" b="1" dirty="0">
                          <a:latin typeface="Century Gothic" panose="020B0502020202020204" pitchFamily="34" charset="0"/>
                        </a:rPr>
                        <a:t>u</a:t>
                      </a:r>
                      <a:r>
                        <a:rPr lang="en-US" sz="2400" dirty="0">
                          <a:latin typeface="Century Gothic" panose="020B0502020202020204" pitchFamily="34" charset="0"/>
                        </a:rPr>
                        <a:t>te</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1</a:t>
            </a:r>
            <a:endParaRPr lang="en-GB" sz="3200" dirty="0"/>
          </a:p>
        </p:txBody>
      </p:sp>
      <p:sp>
        <p:nvSpPr>
          <p:cNvPr id="8" name="Title 1">
            <a:extLst>
              <a:ext uri="{FF2B5EF4-FFF2-40B4-BE49-F238E27FC236}">
                <a16:creationId xmlns:a16="http://schemas.microsoft.com/office/drawing/2014/main" id="{3B87C8E3-AC18-4D34-BA56-AA2D96EC25CE}"/>
              </a:ext>
            </a:extLst>
          </p:cNvPr>
          <p:cNvSpPr txBox="1">
            <a:spLocks/>
          </p:cNvSpPr>
          <p:nvPr/>
        </p:nvSpPr>
        <p:spPr>
          <a:xfrm>
            <a:off x="10960539" y="1334424"/>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hören</a:t>
            </a:r>
            <a:endParaRPr lang="en-GB" sz="2000" b="1" kern="0" dirty="0">
              <a:solidFill>
                <a:srgbClr val="002060"/>
              </a:solidFill>
              <a:latin typeface="Century Gothic" panose="020B0502020202020204" pitchFamily="34" charset="0"/>
            </a:endParaRPr>
          </a:p>
        </p:txBody>
      </p:sp>
      <p:pic>
        <p:nvPicPr>
          <p:cNvPr id="9" name="Picture 8" descr="A picture containing text, clipart&#10;&#10;Description automatically generated">
            <a:extLst>
              <a:ext uri="{FF2B5EF4-FFF2-40B4-BE49-F238E27FC236}">
                <a16:creationId xmlns:a16="http://schemas.microsoft.com/office/drawing/2014/main" id="{2C155046-F919-4205-A1F6-043CF3CB95B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0" name="CustomShape 23">
            <a:hlinkClick r:id="" action="ppaction://noaction">
              <a:snd r:embed="rId4" name="T1_W2F_4.2.wav"/>
            </a:hlinkClick>
            <a:extLst>
              <a:ext uri="{FF2B5EF4-FFF2-40B4-BE49-F238E27FC236}">
                <a16:creationId xmlns:a16="http://schemas.microsoft.com/office/drawing/2014/main" id="{389225CF-B3F2-219E-5F17-E2278C174DC8}"/>
              </a:ext>
            </a:extLst>
          </p:cNvPr>
          <p:cNvSpPr/>
          <p:nvPr/>
        </p:nvSpPr>
        <p:spPr>
          <a:xfrm>
            <a:off x="412521" y="284641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1" name="CustomShape 24">
            <a:hlinkClick r:id="" action="ppaction://noaction">
              <a:snd r:embed="rId5" name="T1_W2F_4.3.wav"/>
            </a:hlinkClick>
            <a:extLst>
              <a:ext uri="{FF2B5EF4-FFF2-40B4-BE49-F238E27FC236}">
                <a16:creationId xmlns:a16="http://schemas.microsoft.com/office/drawing/2014/main" id="{CDC65666-3F7E-DD02-4E52-DD704D4792CF}"/>
              </a:ext>
            </a:extLst>
          </p:cNvPr>
          <p:cNvSpPr/>
          <p:nvPr/>
        </p:nvSpPr>
        <p:spPr>
          <a:xfrm>
            <a:off x="412521" y="332557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3" name="CustomShape 25">
            <a:hlinkClick r:id="" action="ppaction://noaction">
              <a:snd r:embed="rId6" name="T1_W2F_4.4.wav"/>
            </a:hlinkClick>
            <a:extLst>
              <a:ext uri="{FF2B5EF4-FFF2-40B4-BE49-F238E27FC236}">
                <a16:creationId xmlns:a16="http://schemas.microsoft.com/office/drawing/2014/main" id="{FC1F46AD-7A4D-C5E4-0D49-4D815BA43640}"/>
              </a:ext>
            </a:extLst>
          </p:cNvPr>
          <p:cNvSpPr/>
          <p:nvPr/>
        </p:nvSpPr>
        <p:spPr>
          <a:xfrm>
            <a:off x="412521" y="379213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4" name="CustomShape 26">
            <a:hlinkClick r:id="" action="ppaction://noaction">
              <a:snd r:embed="rId7" name="T1_W2F_4.5.wav"/>
            </a:hlinkClick>
            <a:extLst>
              <a:ext uri="{FF2B5EF4-FFF2-40B4-BE49-F238E27FC236}">
                <a16:creationId xmlns:a16="http://schemas.microsoft.com/office/drawing/2014/main" id="{C7C3FEC1-5AED-3D23-A5A2-3E583F06C200}"/>
              </a:ext>
            </a:extLst>
          </p:cNvPr>
          <p:cNvSpPr/>
          <p:nvPr/>
        </p:nvSpPr>
        <p:spPr>
          <a:xfrm>
            <a:off x="412521" y="429757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5" name="CustomShape 27">
            <a:hlinkClick r:id="" action="ppaction://noaction">
              <a:snd r:embed="rId8" name="T1_W2F_4.6.wav"/>
            </a:hlinkClick>
            <a:extLst>
              <a:ext uri="{FF2B5EF4-FFF2-40B4-BE49-F238E27FC236}">
                <a16:creationId xmlns:a16="http://schemas.microsoft.com/office/drawing/2014/main" id="{04208EF7-26E9-22CC-3F51-58C6ED4C6E09}"/>
              </a:ext>
            </a:extLst>
          </p:cNvPr>
          <p:cNvSpPr/>
          <p:nvPr/>
        </p:nvSpPr>
        <p:spPr>
          <a:xfrm>
            <a:off x="416841" y="478969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6" name="CustomShape 28">
            <a:hlinkClick r:id="" action="ppaction://noaction">
              <a:snd r:embed="rId9" name="T1_W2F_4.7.wav"/>
            </a:hlinkClick>
            <a:extLst>
              <a:ext uri="{FF2B5EF4-FFF2-40B4-BE49-F238E27FC236}">
                <a16:creationId xmlns:a16="http://schemas.microsoft.com/office/drawing/2014/main" id="{AF6FAAF3-BB21-1DC8-7310-4B84D462F6D5}"/>
              </a:ext>
            </a:extLst>
          </p:cNvPr>
          <p:cNvSpPr/>
          <p:nvPr/>
        </p:nvSpPr>
        <p:spPr>
          <a:xfrm>
            <a:off x="412521" y="523285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34" name="TextBox 33">
            <a:extLst>
              <a:ext uri="{FF2B5EF4-FFF2-40B4-BE49-F238E27FC236}">
                <a16:creationId xmlns:a16="http://schemas.microsoft.com/office/drawing/2014/main" id="{CB1B27E4-8B07-FE73-F29B-1900C9D03A20}"/>
              </a:ext>
            </a:extLst>
          </p:cNvPr>
          <p:cNvSpPr txBox="1"/>
          <p:nvPr/>
        </p:nvSpPr>
        <p:spPr>
          <a:xfrm>
            <a:off x="1474414" y="2838608"/>
            <a:ext cx="981708" cy="384489"/>
          </a:xfrm>
          <a:prstGeom prst="rect">
            <a:avLst/>
          </a:prstGeom>
          <a:solidFill>
            <a:schemeClr val="bg1"/>
          </a:solidFill>
        </p:spPr>
        <p:txBody>
          <a:bodyPr wrap="square" rtlCol="0">
            <a:spAutoFit/>
          </a:bodyPr>
          <a:lstStyle/>
          <a:p>
            <a:endParaRPr lang="en-GB" dirty="0"/>
          </a:p>
        </p:txBody>
      </p:sp>
      <p:sp>
        <p:nvSpPr>
          <p:cNvPr id="52" name="TextBox 51">
            <a:extLst>
              <a:ext uri="{FF2B5EF4-FFF2-40B4-BE49-F238E27FC236}">
                <a16:creationId xmlns:a16="http://schemas.microsoft.com/office/drawing/2014/main" id="{1F946DD6-EDBD-81CB-8AF0-C41C21A24533}"/>
              </a:ext>
            </a:extLst>
          </p:cNvPr>
          <p:cNvSpPr txBox="1"/>
          <p:nvPr/>
        </p:nvSpPr>
        <p:spPr>
          <a:xfrm>
            <a:off x="6079934" y="2830798"/>
            <a:ext cx="1809424" cy="400110"/>
          </a:xfrm>
          <a:prstGeom prst="rect">
            <a:avLst/>
          </a:prstGeom>
          <a:solidFill>
            <a:schemeClr val="bg1"/>
          </a:solidFill>
        </p:spPr>
        <p:txBody>
          <a:bodyPr wrap="square" rtlCol="0">
            <a:spAutoFit/>
          </a:bodyPr>
          <a:lstStyle/>
          <a:p>
            <a:endParaRPr lang="en-GB" sz="2000" dirty="0"/>
          </a:p>
        </p:txBody>
      </p:sp>
      <p:sp>
        <p:nvSpPr>
          <p:cNvPr id="53" name="TextBox 52">
            <a:extLst>
              <a:ext uri="{FF2B5EF4-FFF2-40B4-BE49-F238E27FC236}">
                <a16:creationId xmlns:a16="http://schemas.microsoft.com/office/drawing/2014/main" id="{C41D293D-6A98-F130-B6C5-98E41EE91670}"/>
              </a:ext>
            </a:extLst>
          </p:cNvPr>
          <p:cNvSpPr txBox="1"/>
          <p:nvPr/>
        </p:nvSpPr>
        <p:spPr>
          <a:xfrm>
            <a:off x="1474414" y="3337100"/>
            <a:ext cx="981708" cy="384489"/>
          </a:xfrm>
          <a:prstGeom prst="rect">
            <a:avLst/>
          </a:prstGeom>
          <a:solidFill>
            <a:schemeClr val="bg1"/>
          </a:solidFill>
        </p:spPr>
        <p:txBody>
          <a:bodyPr wrap="square" rtlCol="0">
            <a:spAutoFit/>
          </a:bodyPr>
          <a:lstStyle/>
          <a:p>
            <a:endParaRPr lang="en-GB" dirty="0"/>
          </a:p>
        </p:txBody>
      </p:sp>
      <p:sp>
        <p:nvSpPr>
          <p:cNvPr id="54" name="TextBox 53">
            <a:extLst>
              <a:ext uri="{FF2B5EF4-FFF2-40B4-BE49-F238E27FC236}">
                <a16:creationId xmlns:a16="http://schemas.microsoft.com/office/drawing/2014/main" id="{39E4FAC7-8CF3-1711-CED3-30CC5C43084E}"/>
              </a:ext>
            </a:extLst>
          </p:cNvPr>
          <p:cNvSpPr txBox="1"/>
          <p:nvPr/>
        </p:nvSpPr>
        <p:spPr>
          <a:xfrm>
            <a:off x="3704738" y="3345582"/>
            <a:ext cx="824105" cy="384489"/>
          </a:xfrm>
          <a:prstGeom prst="rect">
            <a:avLst/>
          </a:prstGeom>
          <a:solidFill>
            <a:schemeClr val="bg1"/>
          </a:solidFill>
        </p:spPr>
        <p:txBody>
          <a:bodyPr wrap="square" rtlCol="0">
            <a:spAutoFit/>
          </a:bodyPr>
          <a:lstStyle/>
          <a:p>
            <a:endParaRPr lang="en-GB" dirty="0"/>
          </a:p>
        </p:txBody>
      </p:sp>
      <p:sp>
        <p:nvSpPr>
          <p:cNvPr id="55" name="TextBox 54">
            <a:extLst>
              <a:ext uri="{FF2B5EF4-FFF2-40B4-BE49-F238E27FC236}">
                <a16:creationId xmlns:a16="http://schemas.microsoft.com/office/drawing/2014/main" id="{BCB39A51-1B36-B390-4F23-5A5D285D56CB}"/>
              </a:ext>
            </a:extLst>
          </p:cNvPr>
          <p:cNvSpPr txBox="1"/>
          <p:nvPr/>
        </p:nvSpPr>
        <p:spPr>
          <a:xfrm>
            <a:off x="6222765" y="3359836"/>
            <a:ext cx="1104730" cy="384489"/>
          </a:xfrm>
          <a:prstGeom prst="rect">
            <a:avLst/>
          </a:prstGeom>
          <a:solidFill>
            <a:schemeClr val="bg1"/>
          </a:solidFill>
        </p:spPr>
        <p:txBody>
          <a:bodyPr wrap="square" rtlCol="0">
            <a:spAutoFit/>
          </a:bodyPr>
          <a:lstStyle/>
          <a:p>
            <a:endParaRPr lang="en-GB" dirty="0"/>
          </a:p>
        </p:txBody>
      </p:sp>
      <p:pic>
        <p:nvPicPr>
          <p:cNvPr id="56" name="Graphic 55" descr="Teacher">
            <a:extLst>
              <a:ext uri="{FF2B5EF4-FFF2-40B4-BE49-F238E27FC236}">
                <a16:creationId xmlns:a16="http://schemas.microsoft.com/office/drawing/2014/main" id="{2BC9D181-AEE2-4685-A80D-FC879FB5BE3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34035" y="546910"/>
            <a:ext cx="914400" cy="914400"/>
          </a:xfrm>
          <a:prstGeom prst="rect">
            <a:avLst/>
          </a:prstGeom>
        </p:spPr>
      </p:pic>
      <p:sp>
        <p:nvSpPr>
          <p:cNvPr id="57" name="Speech Bubble: Rectangle with Corners Rounded 56">
            <a:hlinkClick r:id="" action="ppaction://noaction">
              <a:snd r:embed="rId12" name="T1_W2F_4.1.wav"/>
            </a:hlinkClick>
            <a:extLst>
              <a:ext uri="{FF2B5EF4-FFF2-40B4-BE49-F238E27FC236}">
                <a16:creationId xmlns:a16="http://schemas.microsoft.com/office/drawing/2014/main" id="{F9F3D742-B98F-4434-B3F1-0C019504F824}"/>
              </a:ext>
            </a:extLst>
          </p:cNvPr>
          <p:cNvSpPr/>
          <p:nvPr/>
        </p:nvSpPr>
        <p:spPr>
          <a:xfrm>
            <a:off x="1255160" y="684274"/>
            <a:ext cx="1200962" cy="517320"/>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8" name="CustomShape 7">
            <a:hlinkClick r:id="" action="ppaction://noaction">
              <a:snd r:embed="rId12" name="T1_W2F_4.1.wav"/>
            </a:hlinkClick>
            <a:extLst>
              <a:ext uri="{FF2B5EF4-FFF2-40B4-BE49-F238E27FC236}">
                <a16:creationId xmlns:a16="http://schemas.microsoft.com/office/drawing/2014/main" id="{37B9BD7C-4BF4-44A0-8E1D-141ABFBE00B2}"/>
              </a:ext>
            </a:extLst>
          </p:cNvPr>
          <p:cNvSpPr/>
          <p:nvPr/>
        </p:nvSpPr>
        <p:spPr>
          <a:xfrm>
            <a:off x="1246089" y="738950"/>
            <a:ext cx="1335868"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b="1" kern="0" dirty="0" err="1">
                <a:solidFill>
                  <a:srgbClr val="002060"/>
                </a:solidFill>
                <a:latin typeface="Century Gothic"/>
                <a:ea typeface="Century Gothic"/>
                <a:cs typeface="Century Gothic"/>
                <a:sym typeface="Century Gothic"/>
              </a:rPr>
              <a:t>Hör</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zu</a:t>
            </a:r>
            <a:r>
              <a:rPr lang="en-GB" sz="2400" b="1" kern="0" dirty="0">
                <a:solidFill>
                  <a:srgbClr val="002060"/>
                </a:solidFill>
                <a:latin typeface="Century Gothic"/>
                <a:ea typeface="Century Gothic"/>
                <a:cs typeface="Century Gothic"/>
                <a:sym typeface="Century Gothic"/>
              </a:rPr>
              <a:t>. </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59" name="Google Shape;167;p2">
            <a:extLst>
              <a:ext uri="{FF2B5EF4-FFF2-40B4-BE49-F238E27FC236}">
                <a16:creationId xmlns:a16="http://schemas.microsoft.com/office/drawing/2014/main" id="{36FFEC4D-23B9-4F1A-9D7D-7FFFCD860EDB}"/>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54;p2">
            <a:extLst>
              <a:ext uri="{FF2B5EF4-FFF2-40B4-BE49-F238E27FC236}">
                <a16:creationId xmlns:a16="http://schemas.microsoft.com/office/drawing/2014/main" id="{3A897699-584B-9D4B-FFE8-368760E6EFB9}"/>
              </a:ext>
            </a:extLst>
          </p:cNvPr>
          <p:cNvSpPr txBox="1"/>
          <p:nvPr/>
        </p:nvSpPr>
        <p:spPr>
          <a:xfrm>
            <a:off x="3684100" y="323402"/>
            <a:ext cx="6394306"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Long [u] or short [u]? Which word is the odd one out?  </a:t>
            </a:r>
            <a:endParaRPr kumimoji="0" sz="2400" b="1" i="0" u="none" strike="noStrike" kern="0" cap="none" spc="0" normalizeH="0" baseline="0" noProof="0" dirty="0">
              <a:ln>
                <a:noFill/>
              </a:ln>
              <a:solidFill>
                <a:srgbClr val="FF0066"/>
              </a:solidFill>
              <a:effectLst/>
              <a:uLnTx/>
              <a:uFillTx/>
              <a:latin typeface="Calibri"/>
              <a:ea typeface="Calibri"/>
              <a:cs typeface="Calibri"/>
              <a:sym typeface="Calibri"/>
            </a:endParaRPr>
          </a:p>
        </p:txBody>
      </p:sp>
      <p:sp>
        <p:nvSpPr>
          <p:cNvPr id="12" name="TextBox 11">
            <a:extLst>
              <a:ext uri="{FF2B5EF4-FFF2-40B4-BE49-F238E27FC236}">
                <a16:creationId xmlns:a16="http://schemas.microsoft.com/office/drawing/2014/main" id="{B87F36AD-BCD1-FE6E-82CC-ACCDBD49ABCA}"/>
              </a:ext>
            </a:extLst>
          </p:cNvPr>
          <p:cNvSpPr txBox="1"/>
          <p:nvPr/>
        </p:nvSpPr>
        <p:spPr>
          <a:xfrm>
            <a:off x="3704738" y="2876289"/>
            <a:ext cx="1628904" cy="384489"/>
          </a:xfrm>
          <a:prstGeom prst="rect">
            <a:avLst/>
          </a:prstGeom>
          <a:solidFill>
            <a:schemeClr val="bg1"/>
          </a:solidFill>
        </p:spPr>
        <p:txBody>
          <a:bodyPr wrap="square" rtlCol="0">
            <a:spAutoFit/>
          </a:bodyPr>
          <a:lstStyle/>
          <a:p>
            <a:endParaRPr lang="en-GB" dirty="0"/>
          </a:p>
        </p:txBody>
      </p:sp>
      <p:pic>
        <p:nvPicPr>
          <p:cNvPr id="26" name="Picture 25" descr="Shape, arrow&#10;&#10;Description automatically generated">
            <a:extLst>
              <a:ext uri="{FF2B5EF4-FFF2-40B4-BE49-F238E27FC236}">
                <a16:creationId xmlns:a16="http://schemas.microsoft.com/office/drawing/2014/main" id="{FC65FE00-D74F-BD75-CA75-22B44D526D86}"/>
              </a:ext>
            </a:extLst>
          </p:cNvPr>
          <p:cNvPicPr>
            <a:picLocks noChangeAspect="1"/>
          </p:cNvPicPr>
          <p:nvPr/>
        </p:nvPicPr>
        <p:blipFill>
          <a:blip r:embed="rId13"/>
          <a:stretch>
            <a:fillRect/>
          </a:stretch>
        </p:blipFill>
        <p:spPr>
          <a:xfrm>
            <a:off x="5460770" y="2800946"/>
            <a:ext cx="464040" cy="429962"/>
          </a:xfrm>
          <a:prstGeom prst="rect">
            <a:avLst/>
          </a:prstGeom>
        </p:spPr>
      </p:pic>
      <p:pic>
        <p:nvPicPr>
          <p:cNvPr id="30" name="Picture 29" descr="Shape, arrow&#10;&#10;Description automatically generated">
            <a:extLst>
              <a:ext uri="{FF2B5EF4-FFF2-40B4-BE49-F238E27FC236}">
                <a16:creationId xmlns:a16="http://schemas.microsoft.com/office/drawing/2014/main" id="{75DFB9C1-027A-5A8A-B631-800671F3EF7D}"/>
              </a:ext>
            </a:extLst>
          </p:cNvPr>
          <p:cNvPicPr>
            <a:picLocks noChangeAspect="1"/>
          </p:cNvPicPr>
          <p:nvPr/>
        </p:nvPicPr>
        <p:blipFill>
          <a:blip r:embed="rId13"/>
          <a:stretch>
            <a:fillRect/>
          </a:stretch>
        </p:blipFill>
        <p:spPr>
          <a:xfrm>
            <a:off x="5505197" y="3359836"/>
            <a:ext cx="464040" cy="429962"/>
          </a:xfrm>
          <a:prstGeom prst="rect">
            <a:avLst/>
          </a:prstGeom>
        </p:spPr>
      </p:pic>
      <p:pic>
        <p:nvPicPr>
          <p:cNvPr id="35" name="Picture 34" descr="Shape, arrow&#10;&#10;Description automatically generated">
            <a:extLst>
              <a:ext uri="{FF2B5EF4-FFF2-40B4-BE49-F238E27FC236}">
                <a16:creationId xmlns:a16="http://schemas.microsoft.com/office/drawing/2014/main" id="{CB214683-D674-D844-AE6A-ACE59019477D}"/>
              </a:ext>
            </a:extLst>
          </p:cNvPr>
          <p:cNvPicPr>
            <a:picLocks noChangeAspect="1"/>
          </p:cNvPicPr>
          <p:nvPr/>
        </p:nvPicPr>
        <p:blipFill>
          <a:blip r:embed="rId13"/>
          <a:stretch>
            <a:fillRect/>
          </a:stretch>
        </p:blipFill>
        <p:spPr>
          <a:xfrm>
            <a:off x="8032430" y="3792139"/>
            <a:ext cx="464040" cy="429962"/>
          </a:xfrm>
          <a:prstGeom prst="rect">
            <a:avLst/>
          </a:prstGeom>
        </p:spPr>
      </p:pic>
      <p:sp>
        <p:nvSpPr>
          <p:cNvPr id="37" name="TextBox 36">
            <a:extLst>
              <a:ext uri="{FF2B5EF4-FFF2-40B4-BE49-F238E27FC236}">
                <a16:creationId xmlns:a16="http://schemas.microsoft.com/office/drawing/2014/main" id="{A114A3BE-6222-A581-9545-DCFC9A883B2D}"/>
              </a:ext>
            </a:extLst>
          </p:cNvPr>
          <p:cNvSpPr txBox="1"/>
          <p:nvPr/>
        </p:nvSpPr>
        <p:spPr>
          <a:xfrm>
            <a:off x="1474414" y="3834729"/>
            <a:ext cx="981708" cy="384489"/>
          </a:xfrm>
          <a:prstGeom prst="rect">
            <a:avLst/>
          </a:prstGeom>
          <a:solidFill>
            <a:schemeClr val="bg1"/>
          </a:solidFill>
        </p:spPr>
        <p:txBody>
          <a:bodyPr wrap="square" rtlCol="0">
            <a:spAutoFit/>
          </a:bodyPr>
          <a:lstStyle/>
          <a:p>
            <a:endParaRPr lang="en-GB" dirty="0"/>
          </a:p>
        </p:txBody>
      </p:sp>
      <p:sp>
        <p:nvSpPr>
          <p:cNvPr id="66" name="TextBox 65">
            <a:extLst>
              <a:ext uri="{FF2B5EF4-FFF2-40B4-BE49-F238E27FC236}">
                <a16:creationId xmlns:a16="http://schemas.microsoft.com/office/drawing/2014/main" id="{E867DD6B-726C-F3FD-5A9E-6D4B44E339C9}"/>
              </a:ext>
            </a:extLst>
          </p:cNvPr>
          <p:cNvSpPr txBox="1"/>
          <p:nvPr/>
        </p:nvSpPr>
        <p:spPr>
          <a:xfrm>
            <a:off x="3771632" y="3814875"/>
            <a:ext cx="981708" cy="384489"/>
          </a:xfrm>
          <a:prstGeom prst="rect">
            <a:avLst/>
          </a:prstGeom>
          <a:solidFill>
            <a:schemeClr val="bg1"/>
          </a:solidFill>
        </p:spPr>
        <p:txBody>
          <a:bodyPr wrap="square" rtlCol="0">
            <a:spAutoFit/>
          </a:bodyPr>
          <a:lstStyle/>
          <a:p>
            <a:endParaRPr lang="en-GB" dirty="0"/>
          </a:p>
        </p:txBody>
      </p:sp>
      <p:sp>
        <p:nvSpPr>
          <p:cNvPr id="67" name="TextBox 66">
            <a:extLst>
              <a:ext uri="{FF2B5EF4-FFF2-40B4-BE49-F238E27FC236}">
                <a16:creationId xmlns:a16="http://schemas.microsoft.com/office/drawing/2014/main" id="{101D12CD-8F23-C170-7085-056FEE52626F}"/>
              </a:ext>
            </a:extLst>
          </p:cNvPr>
          <p:cNvSpPr txBox="1"/>
          <p:nvPr/>
        </p:nvSpPr>
        <p:spPr>
          <a:xfrm>
            <a:off x="6284276" y="3837612"/>
            <a:ext cx="1748154" cy="384489"/>
          </a:xfrm>
          <a:prstGeom prst="rect">
            <a:avLst/>
          </a:prstGeom>
          <a:solidFill>
            <a:schemeClr val="bg1"/>
          </a:solidFill>
        </p:spPr>
        <p:txBody>
          <a:bodyPr wrap="square" rtlCol="0">
            <a:spAutoFit/>
          </a:bodyPr>
          <a:lstStyle/>
          <a:p>
            <a:endParaRPr lang="en-GB" dirty="0"/>
          </a:p>
        </p:txBody>
      </p:sp>
      <p:pic>
        <p:nvPicPr>
          <p:cNvPr id="68" name="Picture 67" descr="Shape, arrow&#10;&#10;Description automatically generated">
            <a:extLst>
              <a:ext uri="{FF2B5EF4-FFF2-40B4-BE49-F238E27FC236}">
                <a16:creationId xmlns:a16="http://schemas.microsoft.com/office/drawing/2014/main" id="{2753E336-50C2-5B7D-175B-F0F59EE561FE}"/>
              </a:ext>
            </a:extLst>
          </p:cNvPr>
          <p:cNvPicPr>
            <a:picLocks noChangeAspect="1"/>
          </p:cNvPicPr>
          <p:nvPr/>
        </p:nvPicPr>
        <p:blipFill>
          <a:blip r:embed="rId13"/>
          <a:stretch>
            <a:fillRect/>
          </a:stretch>
        </p:blipFill>
        <p:spPr>
          <a:xfrm>
            <a:off x="2857050" y="4227603"/>
            <a:ext cx="464040" cy="429962"/>
          </a:xfrm>
          <a:prstGeom prst="rect">
            <a:avLst/>
          </a:prstGeom>
        </p:spPr>
      </p:pic>
      <p:pic>
        <p:nvPicPr>
          <p:cNvPr id="69" name="Picture 68" descr="Shape, arrow&#10;&#10;Description automatically generated">
            <a:extLst>
              <a:ext uri="{FF2B5EF4-FFF2-40B4-BE49-F238E27FC236}">
                <a16:creationId xmlns:a16="http://schemas.microsoft.com/office/drawing/2014/main" id="{E0A85578-46C0-CF33-A03E-C3ADFB526505}"/>
              </a:ext>
            </a:extLst>
          </p:cNvPr>
          <p:cNvPicPr>
            <a:picLocks noChangeAspect="1"/>
          </p:cNvPicPr>
          <p:nvPr/>
        </p:nvPicPr>
        <p:blipFill>
          <a:blip r:embed="rId13"/>
          <a:stretch>
            <a:fillRect/>
          </a:stretch>
        </p:blipFill>
        <p:spPr>
          <a:xfrm>
            <a:off x="5505197" y="4693939"/>
            <a:ext cx="464040" cy="429962"/>
          </a:xfrm>
          <a:prstGeom prst="rect">
            <a:avLst/>
          </a:prstGeom>
        </p:spPr>
      </p:pic>
      <p:pic>
        <p:nvPicPr>
          <p:cNvPr id="70" name="Picture 69" descr="Shape, arrow&#10;&#10;Description automatically generated">
            <a:extLst>
              <a:ext uri="{FF2B5EF4-FFF2-40B4-BE49-F238E27FC236}">
                <a16:creationId xmlns:a16="http://schemas.microsoft.com/office/drawing/2014/main" id="{2EDD91C8-C7D8-973B-643F-7EA6DF94E14E}"/>
              </a:ext>
            </a:extLst>
          </p:cNvPr>
          <p:cNvPicPr>
            <a:picLocks noChangeAspect="1"/>
          </p:cNvPicPr>
          <p:nvPr/>
        </p:nvPicPr>
        <p:blipFill>
          <a:blip r:embed="rId13"/>
          <a:stretch>
            <a:fillRect/>
          </a:stretch>
        </p:blipFill>
        <p:spPr>
          <a:xfrm>
            <a:off x="7564340" y="5216058"/>
            <a:ext cx="464040" cy="429962"/>
          </a:xfrm>
          <a:prstGeom prst="rect">
            <a:avLst/>
          </a:prstGeom>
        </p:spPr>
      </p:pic>
      <p:sp>
        <p:nvSpPr>
          <p:cNvPr id="73" name="TextBox 72">
            <a:extLst>
              <a:ext uri="{FF2B5EF4-FFF2-40B4-BE49-F238E27FC236}">
                <a16:creationId xmlns:a16="http://schemas.microsoft.com/office/drawing/2014/main" id="{B1E8197C-5C6F-1319-157C-10EA4DEA85AD}"/>
              </a:ext>
            </a:extLst>
          </p:cNvPr>
          <p:cNvSpPr txBox="1"/>
          <p:nvPr/>
        </p:nvSpPr>
        <p:spPr>
          <a:xfrm>
            <a:off x="1493739" y="4307687"/>
            <a:ext cx="981708" cy="384489"/>
          </a:xfrm>
          <a:prstGeom prst="rect">
            <a:avLst/>
          </a:prstGeom>
          <a:solidFill>
            <a:schemeClr val="bg1"/>
          </a:solidFill>
        </p:spPr>
        <p:txBody>
          <a:bodyPr wrap="square" rtlCol="0">
            <a:spAutoFit/>
          </a:bodyPr>
          <a:lstStyle/>
          <a:p>
            <a:endParaRPr lang="en-GB" dirty="0"/>
          </a:p>
        </p:txBody>
      </p:sp>
      <p:sp>
        <p:nvSpPr>
          <p:cNvPr id="74" name="TextBox 73">
            <a:extLst>
              <a:ext uri="{FF2B5EF4-FFF2-40B4-BE49-F238E27FC236}">
                <a16:creationId xmlns:a16="http://schemas.microsoft.com/office/drawing/2014/main" id="{59ABD817-01B4-D679-61B2-3D733920E625}"/>
              </a:ext>
            </a:extLst>
          </p:cNvPr>
          <p:cNvSpPr txBox="1"/>
          <p:nvPr/>
        </p:nvSpPr>
        <p:spPr>
          <a:xfrm>
            <a:off x="3746286" y="4255522"/>
            <a:ext cx="981708" cy="384489"/>
          </a:xfrm>
          <a:prstGeom prst="rect">
            <a:avLst/>
          </a:prstGeom>
          <a:solidFill>
            <a:schemeClr val="bg1"/>
          </a:solidFill>
        </p:spPr>
        <p:txBody>
          <a:bodyPr wrap="square" rtlCol="0">
            <a:spAutoFit/>
          </a:bodyPr>
          <a:lstStyle/>
          <a:p>
            <a:endParaRPr lang="en-GB" dirty="0"/>
          </a:p>
        </p:txBody>
      </p:sp>
      <p:sp>
        <p:nvSpPr>
          <p:cNvPr id="75" name="TextBox 74">
            <a:extLst>
              <a:ext uri="{FF2B5EF4-FFF2-40B4-BE49-F238E27FC236}">
                <a16:creationId xmlns:a16="http://schemas.microsoft.com/office/drawing/2014/main" id="{7A81F2DB-B324-4606-2E62-9BE4935F715D}"/>
              </a:ext>
            </a:extLst>
          </p:cNvPr>
          <p:cNvSpPr txBox="1"/>
          <p:nvPr/>
        </p:nvSpPr>
        <p:spPr>
          <a:xfrm>
            <a:off x="6222765" y="4290651"/>
            <a:ext cx="1104730" cy="384489"/>
          </a:xfrm>
          <a:prstGeom prst="rect">
            <a:avLst/>
          </a:prstGeom>
          <a:solidFill>
            <a:schemeClr val="bg1"/>
          </a:solidFill>
        </p:spPr>
        <p:txBody>
          <a:bodyPr wrap="square" rtlCol="0">
            <a:spAutoFit/>
          </a:bodyPr>
          <a:lstStyle/>
          <a:p>
            <a:endParaRPr lang="en-GB" dirty="0"/>
          </a:p>
        </p:txBody>
      </p:sp>
      <p:sp>
        <p:nvSpPr>
          <p:cNvPr id="76" name="TextBox 75">
            <a:extLst>
              <a:ext uri="{FF2B5EF4-FFF2-40B4-BE49-F238E27FC236}">
                <a16:creationId xmlns:a16="http://schemas.microsoft.com/office/drawing/2014/main" id="{70CB22D4-E5F5-65B4-99E7-E1205865F008}"/>
              </a:ext>
            </a:extLst>
          </p:cNvPr>
          <p:cNvSpPr txBox="1"/>
          <p:nvPr/>
        </p:nvSpPr>
        <p:spPr>
          <a:xfrm>
            <a:off x="1493739" y="4789183"/>
            <a:ext cx="1104730" cy="384489"/>
          </a:xfrm>
          <a:prstGeom prst="rect">
            <a:avLst/>
          </a:prstGeom>
          <a:solidFill>
            <a:schemeClr val="bg1"/>
          </a:solidFill>
        </p:spPr>
        <p:txBody>
          <a:bodyPr wrap="square" rtlCol="0">
            <a:spAutoFit/>
          </a:bodyPr>
          <a:lstStyle/>
          <a:p>
            <a:endParaRPr lang="en-GB" dirty="0"/>
          </a:p>
        </p:txBody>
      </p:sp>
      <p:sp>
        <p:nvSpPr>
          <p:cNvPr id="77" name="TextBox 76">
            <a:extLst>
              <a:ext uri="{FF2B5EF4-FFF2-40B4-BE49-F238E27FC236}">
                <a16:creationId xmlns:a16="http://schemas.microsoft.com/office/drawing/2014/main" id="{8AEEA67F-55A9-4A4A-5D2F-EA708632FEC3}"/>
              </a:ext>
            </a:extLst>
          </p:cNvPr>
          <p:cNvSpPr txBox="1"/>
          <p:nvPr/>
        </p:nvSpPr>
        <p:spPr>
          <a:xfrm>
            <a:off x="3746286" y="4760085"/>
            <a:ext cx="1104730" cy="384489"/>
          </a:xfrm>
          <a:prstGeom prst="rect">
            <a:avLst/>
          </a:prstGeom>
          <a:solidFill>
            <a:schemeClr val="bg1"/>
          </a:solidFill>
        </p:spPr>
        <p:txBody>
          <a:bodyPr wrap="square" rtlCol="0">
            <a:spAutoFit/>
          </a:bodyPr>
          <a:lstStyle/>
          <a:p>
            <a:endParaRPr lang="en-GB" dirty="0"/>
          </a:p>
        </p:txBody>
      </p:sp>
      <p:sp>
        <p:nvSpPr>
          <p:cNvPr id="78" name="TextBox 77">
            <a:extLst>
              <a:ext uri="{FF2B5EF4-FFF2-40B4-BE49-F238E27FC236}">
                <a16:creationId xmlns:a16="http://schemas.microsoft.com/office/drawing/2014/main" id="{D85FE8B9-88B8-566E-3C3E-FD27E5E4A84D}"/>
              </a:ext>
            </a:extLst>
          </p:cNvPr>
          <p:cNvSpPr txBox="1"/>
          <p:nvPr/>
        </p:nvSpPr>
        <p:spPr>
          <a:xfrm>
            <a:off x="6222765" y="4789183"/>
            <a:ext cx="1104730" cy="384489"/>
          </a:xfrm>
          <a:prstGeom prst="rect">
            <a:avLst/>
          </a:prstGeom>
          <a:solidFill>
            <a:schemeClr val="bg1"/>
          </a:solidFill>
        </p:spPr>
        <p:txBody>
          <a:bodyPr wrap="square" rtlCol="0">
            <a:spAutoFit/>
          </a:bodyPr>
          <a:lstStyle/>
          <a:p>
            <a:endParaRPr lang="en-GB" dirty="0"/>
          </a:p>
        </p:txBody>
      </p:sp>
      <p:sp>
        <p:nvSpPr>
          <p:cNvPr id="79" name="TextBox 78">
            <a:extLst>
              <a:ext uri="{FF2B5EF4-FFF2-40B4-BE49-F238E27FC236}">
                <a16:creationId xmlns:a16="http://schemas.microsoft.com/office/drawing/2014/main" id="{54D9F3B9-8F53-061D-6FCD-AC4D8FF73AEF}"/>
              </a:ext>
            </a:extLst>
          </p:cNvPr>
          <p:cNvSpPr txBox="1"/>
          <p:nvPr/>
        </p:nvSpPr>
        <p:spPr>
          <a:xfrm>
            <a:off x="1539379" y="5278274"/>
            <a:ext cx="1317671" cy="384489"/>
          </a:xfrm>
          <a:prstGeom prst="rect">
            <a:avLst/>
          </a:prstGeom>
          <a:solidFill>
            <a:schemeClr val="bg1"/>
          </a:solidFill>
        </p:spPr>
        <p:txBody>
          <a:bodyPr wrap="square" rtlCol="0">
            <a:spAutoFit/>
          </a:bodyPr>
          <a:lstStyle/>
          <a:p>
            <a:endParaRPr lang="en-GB" dirty="0"/>
          </a:p>
        </p:txBody>
      </p:sp>
      <p:sp>
        <p:nvSpPr>
          <p:cNvPr id="80" name="TextBox 79">
            <a:extLst>
              <a:ext uri="{FF2B5EF4-FFF2-40B4-BE49-F238E27FC236}">
                <a16:creationId xmlns:a16="http://schemas.microsoft.com/office/drawing/2014/main" id="{E295EA7B-08B5-A443-7FBE-0C4E85D2CD29}"/>
              </a:ext>
            </a:extLst>
          </p:cNvPr>
          <p:cNvSpPr txBox="1"/>
          <p:nvPr/>
        </p:nvSpPr>
        <p:spPr>
          <a:xfrm>
            <a:off x="3684775" y="5244730"/>
            <a:ext cx="1104730" cy="384489"/>
          </a:xfrm>
          <a:prstGeom prst="rect">
            <a:avLst/>
          </a:prstGeom>
          <a:solidFill>
            <a:schemeClr val="bg1"/>
          </a:solidFill>
        </p:spPr>
        <p:txBody>
          <a:bodyPr wrap="square" rtlCol="0">
            <a:spAutoFit/>
          </a:bodyPr>
          <a:lstStyle/>
          <a:p>
            <a:endParaRPr lang="en-GB" dirty="0"/>
          </a:p>
        </p:txBody>
      </p:sp>
      <p:sp>
        <p:nvSpPr>
          <p:cNvPr id="81" name="TextBox 80">
            <a:extLst>
              <a:ext uri="{FF2B5EF4-FFF2-40B4-BE49-F238E27FC236}">
                <a16:creationId xmlns:a16="http://schemas.microsoft.com/office/drawing/2014/main" id="{3093118F-AAD8-98C3-B7FF-08106E456662}"/>
              </a:ext>
            </a:extLst>
          </p:cNvPr>
          <p:cNvSpPr txBox="1"/>
          <p:nvPr/>
        </p:nvSpPr>
        <p:spPr>
          <a:xfrm>
            <a:off x="6255068" y="5272401"/>
            <a:ext cx="1119520" cy="384489"/>
          </a:xfrm>
          <a:prstGeom prst="rect">
            <a:avLst/>
          </a:prstGeom>
          <a:solidFill>
            <a:schemeClr val="bg1"/>
          </a:solidFill>
        </p:spPr>
        <p:txBody>
          <a:bodyPr wrap="square" rtlCol="0">
            <a:spAutoFit/>
          </a:bodyPr>
          <a:lstStyle/>
          <a:p>
            <a:endParaRPr lang="en-GB" dirty="0"/>
          </a:p>
        </p:txBody>
      </p:sp>
      <p:sp>
        <p:nvSpPr>
          <p:cNvPr id="82" name="Google Shape;155;p7">
            <a:extLst>
              <a:ext uri="{FF2B5EF4-FFF2-40B4-BE49-F238E27FC236}">
                <a16:creationId xmlns:a16="http://schemas.microsoft.com/office/drawing/2014/main" id="{01E0979B-B9C1-BA19-93A7-1335F60B7D70}"/>
              </a:ext>
            </a:extLst>
          </p:cNvPr>
          <p:cNvSpPr/>
          <p:nvPr/>
        </p:nvSpPr>
        <p:spPr>
          <a:xfrm>
            <a:off x="8596585" y="2188287"/>
            <a:ext cx="3423742" cy="1832170"/>
          </a:xfrm>
          <a:prstGeom prst="wedgeRoundRectCallout">
            <a:avLst>
              <a:gd name="adj1" fmla="val -163222"/>
              <a:gd name="adj2" fmla="val 27979"/>
              <a:gd name="adj3" fmla="val 16667"/>
            </a:avLst>
          </a:prstGeom>
          <a:solidFill>
            <a:srgbClr val="1F3864"/>
          </a:solidFill>
          <a:ln w="12700" cap="flat" cmpd="sng">
            <a:solidFill>
              <a:srgbClr val="FFD319"/>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FFFFFF"/>
              </a:buClr>
              <a:buSzPts val="4400"/>
              <a:defRPr/>
            </a:pPr>
            <a:r>
              <a:rPr kumimoji="0" lang="es-AR" sz="2400" b="0"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Buc</a:t>
            </a:r>
            <a:r>
              <a:rPr lang="es-AR" sz="2400" dirty="0">
                <a:solidFill>
                  <a:srgbClr val="FFFFFF"/>
                </a:solidFill>
                <a:latin typeface="Century Gothic"/>
                <a:ea typeface="Century Gothic"/>
                <a:cs typeface="Century Gothic"/>
                <a:sym typeface="Century Gothic"/>
              </a:rPr>
              <a:t>h </a:t>
            </a:r>
            <a:r>
              <a:rPr lang="es-AR" sz="2400" dirty="0" err="1">
                <a:solidFill>
                  <a:srgbClr val="FFFFFF"/>
                </a:solidFill>
                <a:latin typeface="Century Gothic"/>
                <a:ea typeface="Century Gothic"/>
                <a:cs typeface="Century Gothic"/>
                <a:sym typeface="Century Gothic"/>
              </a:rPr>
              <a:t>is</a:t>
            </a:r>
            <a:r>
              <a:rPr lang="es-AR" sz="2400" dirty="0">
                <a:solidFill>
                  <a:srgbClr val="FFFFFF"/>
                </a:solidFill>
                <a:latin typeface="Century Gothic"/>
                <a:ea typeface="Century Gothic"/>
                <a:cs typeface="Century Gothic"/>
                <a:sym typeface="Century Gothic"/>
              </a:rPr>
              <a:t> </a:t>
            </a:r>
            <a:r>
              <a:rPr lang="es-AR" sz="2400" dirty="0" err="1">
                <a:solidFill>
                  <a:srgbClr val="FFFFFF"/>
                </a:solidFill>
                <a:latin typeface="Century Gothic"/>
                <a:ea typeface="Century Gothic"/>
                <a:cs typeface="Century Gothic"/>
                <a:sym typeface="Century Gothic"/>
              </a:rPr>
              <a:t>an</a:t>
            </a:r>
            <a:r>
              <a:rPr lang="es-AR" sz="2400" dirty="0">
                <a:solidFill>
                  <a:srgbClr val="FFFFFF"/>
                </a:solidFill>
                <a:latin typeface="Century Gothic"/>
                <a:ea typeface="Century Gothic"/>
                <a:cs typeface="Century Gothic"/>
                <a:sym typeface="Century Gothic"/>
              </a:rPr>
              <a:t> </a:t>
            </a:r>
            <a:r>
              <a:rPr lang="es-AR" sz="2400" dirty="0" err="1">
                <a:solidFill>
                  <a:srgbClr val="FFFFFF"/>
                </a:solidFill>
                <a:latin typeface="Century Gothic"/>
                <a:ea typeface="Century Gothic"/>
                <a:cs typeface="Century Gothic"/>
                <a:sym typeface="Century Gothic"/>
              </a:rPr>
              <a:t>exception</a:t>
            </a:r>
            <a:r>
              <a:rPr lang="es-AR" sz="2400" dirty="0">
                <a:solidFill>
                  <a:srgbClr val="FFFFFF"/>
                </a:solidFill>
                <a:latin typeface="Century Gothic"/>
                <a:ea typeface="Century Gothic"/>
                <a:cs typeface="Century Gothic"/>
                <a:sym typeface="Century Gothic"/>
              </a:rPr>
              <a:t>: </a:t>
            </a:r>
            <a:r>
              <a:rPr lang="es-AR" sz="2400" dirty="0" err="1">
                <a:solidFill>
                  <a:srgbClr val="FFFFFF"/>
                </a:solidFill>
                <a:latin typeface="Century Gothic"/>
                <a:ea typeface="Century Gothic"/>
                <a:cs typeface="Century Gothic"/>
                <a:sym typeface="Century Gothic"/>
              </a:rPr>
              <a:t>it</a:t>
            </a:r>
            <a:r>
              <a:rPr lang="es-AR" sz="2400" dirty="0">
                <a:solidFill>
                  <a:srgbClr val="FFFFFF"/>
                </a:solidFill>
                <a:latin typeface="Century Gothic"/>
                <a:ea typeface="Century Gothic"/>
                <a:cs typeface="Century Gothic"/>
                <a:sym typeface="Century Gothic"/>
              </a:rPr>
              <a:t> has a </a:t>
            </a:r>
            <a:r>
              <a:rPr lang="es-AR" sz="2400" dirty="0" err="1">
                <a:solidFill>
                  <a:srgbClr val="FFFFFF"/>
                </a:solidFill>
                <a:latin typeface="Century Gothic"/>
                <a:ea typeface="Century Gothic"/>
                <a:cs typeface="Century Gothic"/>
                <a:sym typeface="Century Gothic"/>
              </a:rPr>
              <a:t>long</a:t>
            </a:r>
            <a:r>
              <a:rPr lang="es-AR" sz="2400" dirty="0">
                <a:solidFill>
                  <a:srgbClr val="FFFFFF"/>
                </a:solidFill>
                <a:latin typeface="Century Gothic"/>
                <a:ea typeface="Century Gothic"/>
                <a:cs typeface="Century Gothic"/>
                <a:sym typeface="Century Gothic"/>
              </a:rPr>
              <a:t> [u] </a:t>
            </a:r>
            <a:r>
              <a:rPr lang="es-AR" sz="2400" dirty="0" err="1">
                <a:solidFill>
                  <a:srgbClr val="FFFFFF"/>
                </a:solidFill>
                <a:latin typeface="Century Gothic"/>
                <a:ea typeface="Century Gothic"/>
                <a:cs typeface="Century Gothic"/>
                <a:sym typeface="Century Gothic"/>
              </a:rPr>
              <a:t>which</a:t>
            </a:r>
            <a:r>
              <a:rPr lang="es-AR" sz="2400" dirty="0">
                <a:solidFill>
                  <a:srgbClr val="FFFFFF"/>
                </a:solidFill>
                <a:latin typeface="Century Gothic"/>
                <a:ea typeface="Century Gothic"/>
                <a:cs typeface="Century Gothic"/>
                <a:sym typeface="Century Gothic"/>
              </a:rPr>
              <a:t> comes </a:t>
            </a:r>
            <a:r>
              <a:rPr lang="es-AR" sz="2400" dirty="0" err="1">
                <a:solidFill>
                  <a:srgbClr val="FFFFFF"/>
                </a:solidFill>
                <a:latin typeface="Century Gothic"/>
                <a:ea typeface="Century Gothic"/>
                <a:cs typeface="Century Gothic"/>
                <a:sym typeface="Century Gothic"/>
              </a:rPr>
              <a:t>before</a:t>
            </a:r>
            <a:r>
              <a:rPr lang="es-AR" sz="2400" dirty="0">
                <a:solidFill>
                  <a:srgbClr val="FFFFFF"/>
                </a:solidFill>
                <a:latin typeface="Century Gothic"/>
                <a:ea typeface="Century Gothic"/>
                <a:cs typeface="Century Gothic"/>
                <a:sym typeface="Century Gothic"/>
              </a:rPr>
              <a:t> </a:t>
            </a:r>
            <a:r>
              <a:rPr lang="es-AR" sz="2400" dirty="0" err="1">
                <a:solidFill>
                  <a:srgbClr val="FFFFFF"/>
                </a:solidFill>
                <a:latin typeface="Century Gothic"/>
                <a:ea typeface="Century Gothic"/>
                <a:cs typeface="Century Gothic"/>
                <a:sym typeface="Century Gothic"/>
              </a:rPr>
              <a:t>two</a:t>
            </a:r>
            <a:r>
              <a:rPr lang="es-AR" sz="2400" dirty="0">
                <a:solidFill>
                  <a:srgbClr val="FFFFFF"/>
                </a:solidFill>
                <a:latin typeface="Century Gothic"/>
                <a:ea typeface="Century Gothic"/>
                <a:cs typeface="Century Gothic"/>
                <a:sym typeface="Century Gothic"/>
              </a:rPr>
              <a:t> </a:t>
            </a:r>
            <a:r>
              <a:rPr lang="es-AR" sz="2400" dirty="0" err="1">
                <a:solidFill>
                  <a:srgbClr val="FFFFFF"/>
                </a:solidFill>
                <a:latin typeface="Century Gothic"/>
                <a:ea typeface="Century Gothic"/>
                <a:cs typeface="Century Gothic"/>
                <a:sym typeface="Century Gothic"/>
              </a:rPr>
              <a:t>consonants</a:t>
            </a:r>
            <a:r>
              <a:rPr lang="es-AR" sz="2400" dirty="0">
                <a:solidFill>
                  <a:srgbClr val="FFFFFF"/>
                </a:solidFill>
                <a:latin typeface="Century Gothic"/>
                <a:ea typeface="Century Gothic"/>
                <a:cs typeface="Century Gothic"/>
                <a:sym typeface="Century Gothic"/>
              </a:rPr>
              <a:t>! </a:t>
            </a:r>
            <a:endParaRPr kumimoji="0" lang="es-AR" sz="2400" b="0"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2" name="Picture 2" descr="Free vector graphics of Clock">
            <a:extLst>
              <a:ext uri="{FF2B5EF4-FFF2-40B4-BE49-F238E27FC236}">
                <a16:creationId xmlns:a16="http://schemas.microsoft.com/office/drawing/2014/main" id="{280CBC19-ADBE-61BC-921C-F87BEC94792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31906" y="4366139"/>
            <a:ext cx="1309714" cy="130971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Free vector graphics of Books">
            <a:extLst>
              <a:ext uri="{FF2B5EF4-FFF2-40B4-BE49-F238E27FC236}">
                <a16:creationId xmlns:a16="http://schemas.microsoft.com/office/drawing/2014/main" id="{541C7168-2576-80E7-B1BB-F4F449917F9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396018" y="5272401"/>
            <a:ext cx="1496243" cy="1465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00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hidden"/>
                                      </p:to>
                                    </p:set>
                                  </p:childTnLst>
                                </p:cTn>
                              </p:par>
                            </p:childTnLst>
                          </p:cTn>
                        </p:par>
                        <p:par>
                          <p:cTn id="25" fill="hold">
                            <p:stCondLst>
                              <p:cond delay="0"/>
                            </p:stCondLst>
                            <p:childTnLst>
                              <p:par>
                                <p:cTn id="26" presetID="1" presetClass="exit" presetSubtype="0" fill="hold" grpId="0" nodeType="afterEffect">
                                  <p:stCondLst>
                                    <p:cond delay="0"/>
                                  </p:stCondLst>
                                  <p:childTnLst>
                                    <p:set>
                                      <p:cBhvr>
                                        <p:cTn id="27" dur="1" fill="hold">
                                          <p:stCondLst>
                                            <p:cond delay="0"/>
                                          </p:stCondLst>
                                        </p:cTn>
                                        <p:tgtEl>
                                          <p:spTgt spid="5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8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0" nodeType="clickEffect">
                                  <p:stCondLst>
                                    <p:cond delay="0"/>
                                  </p:stCondLst>
                                  <p:childTnLst>
                                    <p:set>
                                      <p:cBhvr>
                                        <p:cTn id="35" dur="1" fill="hold">
                                          <p:stCondLst>
                                            <p:cond delay="0"/>
                                          </p:stCondLst>
                                        </p:cTn>
                                        <p:tgtEl>
                                          <p:spTgt spid="8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0" nodeType="clickEffect">
                                  <p:stCondLst>
                                    <p:cond delay="0"/>
                                  </p:stCondLst>
                                  <p:childTnLst>
                                    <p:set>
                                      <p:cBhvr>
                                        <p:cTn id="43" dur="1" fill="hold">
                                          <p:stCondLst>
                                            <p:cond delay="0"/>
                                          </p:stCondLst>
                                        </p:cTn>
                                        <p:tgtEl>
                                          <p:spTgt spid="37"/>
                                        </p:tgtEl>
                                        <p:attrNameLst>
                                          <p:attrName>style.visibility</p:attrName>
                                        </p:attrNameLst>
                                      </p:cBhvr>
                                      <p:to>
                                        <p:strVal val="hidden"/>
                                      </p:to>
                                    </p:set>
                                  </p:childTnLst>
                                </p:cTn>
                              </p:par>
                              <p:par>
                                <p:cTn id="44" presetID="1" presetClass="exit" presetSubtype="0" fill="hold" grpId="0" nodeType="withEffect">
                                  <p:stCondLst>
                                    <p:cond delay="0"/>
                                  </p:stCondLst>
                                  <p:childTnLst>
                                    <p:set>
                                      <p:cBhvr>
                                        <p:cTn id="45" dur="1" fill="hold">
                                          <p:stCondLst>
                                            <p:cond delay="0"/>
                                          </p:stCondLst>
                                        </p:cTn>
                                        <p:tgtEl>
                                          <p:spTgt spid="66"/>
                                        </p:tgtEl>
                                        <p:attrNameLst>
                                          <p:attrName>style.visibility</p:attrName>
                                        </p:attrNameLst>
                                      </p:cBhvr>
                                      <p:to>
                                        <p:strVal val="hidden"/>
                                      </p:to>
                                    </p:set>
                                  </p:childTnLst>
                                </p:cTn>
                              </p:par>
                              <p:par>
                                <p:cTn id="46" presetID="1" presetClass="exit" presetSubtype="0" fill="hold" grpId="0" nodeType="withEffect">
                                  <p:stCondLst>
                                    <p:cond delay="0"/>
                                  </p:stCondLst>
                                  <p:childTnLst>
                                    <p:set>
                                      <p:cBhvr>
                                        <p:cTn id="47" dur="1" fill="hold">
                                          <p:stCondLst>
                                            <p:cond delay="0"/>
                                          </p:stCondLst>
                                        </p:cTn>
                                        <p:tgtEl>
                                          <p:spTgt spid="6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6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0" nodeType="clickEffect">
                                  <p:stCondLst>
                                    <p:cond delay="0"/>
                                  </p:stCondLst>
                                  <p:childTnLst>
                                    <p:set>
                                      <p:cBhvr>
                                        <p:cTn id="55" dur="1" fill="hold">
                                          <p:stCondLst>
                                            <p:cond delay="0"/>
                                          </p:stCondLst>
                                        </p:cTn>
                                        <p:tgtEl>
                                          <p:spTgt spid="73"/>
                                        </p:tgtEl>
                                        <p:attrNameLst>
                                          <p:attrName>style.visibility</p:attrName>
                                        </p:attrNameLst>
                                      </p:cBhvr>
                                      <p:to>
                                        <p:strVal val="hidden"/>
                                      </p:to>
                                    </p:set>
                                  </p:childTnLst>
                                </p:cTn>
                              </p:par>
                              <p:par>
                                <p:cTn id="56" presetID="1" presetClass="exit" presetSubtype="0" fill="hold" grpId="0" nodeType="withEffect">
                                  <p:stCondLst>
                                    <p:cond delay="0"/>
                                  </p:stCondLst>
                                  <p:childTnLst>
                                    <p:set>
                                      <p:cBhvr>
                                        <p:cTn id="57" dur="1" fill="hold">
                                          <p:stCondLst>
                                            <p:cond delay="0"/>
                                          </p:stCondLst>
                                        </p:cTn>
                                        <p:tgtEl>
                                          <p:spTgt spid="74"/>
                                        </p:tgtEl>
                                        <p:attrNameLst>
                                          <p:attrName>style.visibility</p:attrName>
                                        </p:attrNameLst>
                                      </p:cBhvr>
                                      <p:to>
                                        <p:strVal val="hidden"/>
                                      </p:to>
                                    </p:set>
                                  </p:childTnLst>
                                </p:cTn>
                              </p:par>
                              <p:par>
                                <p:cTn id="58" presetID="1" presetClass="exit" presetSubtype="0" fill="hold" grpId="0" nodeType="withEffect">
                                  <p:stCondLst>
                                    <p:cond delay="0"/>
                                  </p:stCondLst>
                                  <p:childTnLst>
                                    <p:set>
                                      <p:cBhvr>
                                        <p:cTn id="59" dur="1" fill="hold">
                                          <p:stCondLst>
                                            <p:cond delay="0"/>
                                          </p:stCondLst>
                                        </p:cTn>
                                        <p:tgtEl>
                                          <p:spTgt spid="75"/>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69"/>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grpId="0" nodeType="clickEffect">
                                  <p:stCondLst>
                                    <p:cond delay="0"/>
                                  </p:stCondLst>
                                  <p:childTnLst>
                                    <p:set>
                                      <p:cBhvr>
                                        <p:cTn id="67" dur="1" fill="hold">
                                          <p:stCondLst>
                                            <p:cond delay="0"/>
                                          </p:stCondLst>
                                        </p:cTn>
                                        <p:tgtEl>
                                          <p:spTgt spid="76"/>
                                        </p:tgtEl>
                                        <p:attrNameLst>
                                          <p:attrName>style.visibility</p:attrName>
                                        </p:attrNameLst>
                                      </p:cBhvr>
                                      <p:to>
                                        <p:strVal val="hidden"/>
                                      </p:to>
                                    </p:set>
                                  </p:childTnLst>
                                </p:cTn>
                              </p:par>
                              <p:par>
                                <p:cTn id="68" presetID="1" presetClass="exit" presetSubtype="0" fill="hold" grpId="0" nodeType="withEffect">
                                  <p:stCondLst>
                                    <p:cond delay="0"/>
                                  </p:stCondLst>
                                  <p:childTnLst>
                                    <p:set>
                                      <p:cBhvr>
                                        <p:cTn id="69" dur="1" fill="hold">
                                          <p:stCondLst>
                                            <p:cond delay="0"/>
                                          </p:stCondLst>
                                        </p:cTn>
                                        <p:tgtEl>
                                          <p:spTgt spid="77"/>
                                        </p:tgtEl>
                                        <p:attrNameLst>
                                          <p:attrName>style.visibility</p:attrName>
                                        </p:attrNameLst>
                                      </p:cBhvr>
                                      <p:to>
                                        <p:strVal val="hidden"/>
                                      </p:to>
                                    </p:set>
                                  </p:childTnLst>
                                </p:cTn>
                              </p:par>
                              <p:par>
                                <p:cTn id="70" presetID="1" presetClass="exit" presetSubtype="0" fill="hold" grpId="0" nodeType="withEffect">
                                  <p:stCondLst>
                                    <p:cond delay="0"/>
                                  </p:stCondLst>
                                  <p:childTnLst>
                                    <p:set>
                                      <p:cBhvr>
                                        <p:cTn id="71" dur="1" fill="hold">
                                          <p:stCondLst>
                                            <p:cond delay="0"/>
                                          </p:stCondLst>
                                        </p:cTn>
                                        <p:tgtEl>
                                          <p:spTgt spid="78"/>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70"/>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grpId="0" nodeType="clickEffect">
                                  <p:stCondLst>
                                    <p:cond delay="0"/>
                                  </p:stCondLst>
                                  <p:childTnLst>
                                    <p:set>
                                      <p:cBhvr>
                                        <p:cTn id="79" dur="1" fill="hold">
                                          <p:stCondLst>
                                            <p:cond delay="0"/>
                                          </p:stCondLst>
                                        </p:cTn>
                                        <p:tgtEl>
                                          <p:spTgt spid="79"/>
                                        </p:tgtEl>
                                        <p:attrNameLst>
                                          <p:attrName>style.visibility</p:attrName>
                                        </p:attrNameLst>
                                      </p:cBhvr>
                                      <p:to>
                                        <p:strVal val="hidden"/>
                                      </p:to>
                                    </p:set>
                                  </p:childTnLst>
                                </p:cTn>
                              </p:par>
                              <p:par>
                                <p:cTn id="80" presetID="1" presetClass="exit" presetSubtype="0" fill="hold" grpId="0" nodeType="withEffect">
                                  <p:stCondLst>
                                    <p:cond delay="0"/>
                                  </p:stCondLst>
                                  <p:childTnLst>
                                    <p:set>
                                      <p:cBhvr>
                                        <p:cTn id="81" dur="1" fill="hold">
                                          <p:stCondLst>
                                            <p:cond delay="0"/>
                                          </p:stCondLst>
                                        </p:cTn>
                                        <p:tgtEl>
                                          <p:spTgt spid="80"/>
                                        </p:tgtEl>
                                        <p:attrNameLst>
                                          <p:attrName>style.visibility</p:attrName>
                                        </p:attrNameLst>
                                      </p:cBhvr>
                                      <p:to>
                                        <p:strVal val="hidden"/>
                                      </p:to>
                                    </p:set>
                                  </p:childTnLst>
                                </p:cTn>
                              </p:par>
                              <p:par>
                                <p:cTn id="82" presetID="1" presetClass="exit" presetSubtype="0" fill="hold" grpId="0" nodeType="withEffect">
                                  <p:stCondLst>
                                    <p:cond delay="0"/>
                                  </p:stCondLst>
                                  <p:childTnLst>
                                    <p:set>
                                      <p:cBhvr>
                                        <p:cTn id="83" dur="1" fill="hold">
                                          <p:stCondLst>
                                            <p:cond delay="0"/>
                                          </p:stCondLst>
                                        </p:cTn>
                                        <p:tgtEl>
                                          <p:spTgt spid="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52" grpId="0" animBg="1"/>
      <p:bldP spid="53" grpId="0" animBg="1"/>
      <p:bldP spid="54" grpId="0" animBg="1"/>
      <p:bldP spid="55" grpId="0" animBg="1"/>
      <p:bldP spid="12" grpId="0" animBg="1"/>
      <p:bldP spid="37" grpId="0" animBg="1"/>
      <p:bldP spid="66" grpId="0" animBg="1"/>
      <p:bldP spid="67"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peech Bubble: Rectangle with Corners Rounded 102">
            <a:extLst>
              <a:ext uri="{FF2B5EF4-FFF2-40B4-BE49-F238E27FC236}">
                <a16:creationId xmlns:a16="http://schemas.microsoft.com/office/drawing/2014/main" id="{6CED6944-9556-4349-BA08-F79C6DEC9E81}"/>
              </a:ext>
            </a:extLst>
          </p:cNvPr>
          <p:cNvSpPr/>
          <p:nvPr/>
        </p:nvSpPr>
        <p:spPr>
          <a:xfrm>
            <a:off x="644541" y="918640"/>
            <a:ext cx="3631286" cy="1071981"/>
          </a:xfrm>
          <a:prstGeom prst="wedgeRoundRectCallout">
            <a:avLst>
              <a:gd name="adj1" fmla="val 62943"/>
              <a:gd name="adj2" fmla="val -6111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a:t>
            </a:r>
            <a:endParaRPr lang="en-GB" sz="2800" dirty="0">
              <a:latin typeface="Century Gothic" panose="020B0502020202020204" pitchFamily="34" charset="0"/>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sp>
        <p:nvSpPr>
          <p:cNvPr id="39" name="Google Shape;167;p2">
            <a:extLst>
              <a:ext uri="{FF2B5EF4-FFF2-40B4-BE49-F238E27FC236}">
                <a16:creationId xmlns:a16="http://schemas.microsoft.com/office/drawing/2014/main" id="{4F2B2D60-3949-4A6F-AD9A-DEC0B7AD7FE1}"/>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 name="CustomShape 7">
            <a:extLst>
              <a:ext uri="{FF2B5EF4-FFF2-40B4-BE49-F238E27FC236}">
                <a16:creationId xmlns:a16="http://schemas.microsoft.com/office/drawing/2014/main" id="{BA8928AA-6420-AE6C-5270-4FEABB04EDE0}"/>
              </a:ext>
            </a:extLst>
          </p:cNvPr>
          <p:cNvSpPr/>
          <p:nvPr/>
        </p:nvSpPr>
        <p:spPr>
          <a:xfrm>
            <a:off x="2853788" y="120340"/>
            <a:ext cx="3098019"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b="1" kern="0" dirty="0">
                <a:solidFill>
                  <a:srgbClr val="002060"/>
                </a:solidFill>
                <a:latin typeface="Century Gothic"/>
                <a:ea typeface="Century Gothic"/>
                <a:cs typeface="Century Gothic"/>
                <a:sym typeface="Century Gothic"/>
              </a:rPr>
              <a:t>Word snake!</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8" name="TextBox 7">
            <a:extLst>
              <a:ext uri="{FF2B5EF4-FFF2-40B4-BE49-F238E27FC236}">
                <a16:creationId xmlns:a16="http://schemas.microsoft.com/office/drawing/2014/main" id="{1C7F55EB-544D-36EA-BA34-A3606D51C92D}"/>
              </a:ext>
            </a:extLst>
          </p:cNvPr>
          <p:cNvSpPr txBox="1"/>
          <p:nvPr/>
        </p:nvSpPr>
        <p:spPr>
          <a:xfrm>
            <a:off x="4509202" y="4036145"/>
            <a:ext cx="1871476" cy="400110"/>
          </a:xfrm>
          <a:prstGeom prst="rect">
            <a:avLst/>
          </a:prstGeom>
          <a:solidFill>
            <a:schemeClr val="accent2">
              <a:lumMod val="20000"/>
              <a:lumOff val="80000"/>
            </a:schemeClr>
          </a:solidFill>
        </p:spPr>
        <p:txBody>
          <a:bodyPr wrap="square" rtlCol="0">
            <a:spAutoFit/>
          </a:bodyPr>
          <a:lstStyle/>
          <a:p>
            <a:pPr lvl="0" algn="ctr">
              <a:buClr>
                <a:srgbClr val="000000"/>
              </a:buClr>
              <a:defRPr/>
            </a:pPr>
            <a:r>
              <a:rPr lang="en-GB" sz="2000" kern="0" dirty="0">
                <a:solidFill>
                  <a:srgbClr val="002060"/>
                </a:solidFill>
                <a:latin typeface="Century Gothic" panose="020B0502020202020204" pitchFamily="34" charset="0"/>
                <a:cs typeface="Arial"/>
                <a:sym typeface="Arial"/>
              </a:rPr>
              <a:t>Mensch</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1" name="TextBox 10">
            <a:extLst>
              <a:ext uri="{FF2B5EF4-FFF2-40B4-BE49-F238E27FC236}">
                <a16:creationId xmlns:a16="http://schemas.microsoft.com/office/drawing/2014/main" id="{BAE5ECF5-7FAB-2270-2D59-691507E0EB00}"/>
              </a:ext>
            </a:extLst>
          </p:cNvPr>
          <p:cNvSpPr txBox="1"/>
          <p:nvPr/>
        </p:nvSpPr>
        <p:spPr>
          <a:xfrm>
            <a:off x="4490441" y="4490961"/>
            <a:ext cx="1871476" cy="400110"/>
          </a:xfrm>
          <a:prstGeom prst="rect">
            <a:avLst/>
          </a:prstGeom>
          <a:solidFill>
            <a:schemeClr val="accent2">
              <a:lumMod val="20000"/>
              <a:lumOff val="80000"/>
            </a:schemeClr>
          </a:solidFill>
        </p:spPr>
        <p:txBody>
          <a:bodyPr wrap="square" rtlCol="0">
            <a:spAutoFit/>
          </a:bodyPr>
          <a:lstStyle/>
          <a:p>
            <a:pPr lvl="0" algn="ctr">
              <a:buClr>
                <a:srgbClr val="000000"/>
              </a:buClr>
              <a:defRPr/>
            </a:pPr>
            <a:r>
              <a:rPr lang="en-GB" sz="2000" kern="0" dirty="0" err="1">
                <a:solidFill>
                  <a:srgbClr val="002060"/>
                </a:solidFill>
                <a:latin typeface="Century Gothic" panose="020B0502020202020204" pitchFamily="34" charset="0"/>
                <a:cs typeface="Arial"/>
                <a:sym typeface="Arial"/>
              </a:rPr>
              <a:t>Probleme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2" name="TextBox 11">
            <a:extLst>
              <a:ext uri="{FF2B5EF4-FFF2-40B4-BE49-F238E27FC236}">
                <a16:creationId xmlns:a16="http://schemas.microsoft.com/office/drawing/2014/main" id="{154D4384-AD7A-A629-F52E-C10FCE8D2FA4}"/>
              </a:ext>
            </a:extLst>
          </p:cNvPr>
          <p:cNvSpPr txBox="1"/>
          <p:nvPr/>
        </p:nvSpPr>
        <p:spPr>
          <a:xfrm>
            <a:off x="4490441" y="4950377"/>
            <a:ext cx="1871476" cy="400110"/>
          </a:xfrm>
          <a:prstGeom prst="rect">
            <a:avLst/>
          </a:prstGeom>
          <a:solidFill>
            <a:schemeClr val="accent2">
              <a:lumMod val="20000"/>
              <a:lumOff val="80000"/>
            </a:schemeClr>
          </a:solidFill>
        </p:spPr>
        <p:txBody>
          <a:bodyPr wrap="square" rtlCol="0">
            <a:spAutoFit/>
          </a:bodyPr>
          <a:lstStyle/>
          <a:p>
            <a:pPr lvl="0" algn="ctr">
              <a:buClr>
                <a:srgbClr val="000000"/>
              </a:buClr>
              <a:defRPr/>
            </a:pPr>
            <a:r>
              <a:rPr lang="en-GB" sz="2000" kern="0" dirty="0">
                <a:solidFill>
                  <a:srgbClr val="002060"/>
                </a:solidFill>
                <a:latin typeface="Century Gothic" panose="020B0502020202020204" pitchFamily="34" charset="0"/>
                <a:cs typeface="Arial"/>
                <a:sym typeface="Arial"/>
              </a:rPr>
              <a:t>Person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3" name="TextBox 12">
            <a:extLst>
              <a:ext uri="{FF2B5EF4-FFF2-40B4-BE49-F238E27FC236}">
                <a16:creationId xmlns:a16="http://schemas.microsoft.com/office/drawing/2014/main" id="{6CD0CEE9-A1BC-270D-552A-7DEADEDE31D4}"/>
              </a:ext>
            </a:extLst>
          </p:cNvPr>
          <p:cNvSpPr txBox="1"/>
          <p:nvPr/>
        </p:nvSpPr>
        <p:spPr>
          <a:xfrm>
            <a:off x="4490441" y="5410298"/>
            <a:ext cx="1871476" cy="400110"/>
          </a:xfrm>
          <a:prstGeom prst="rect">
            <a:avLst/>
          </a:prstGeom>
          <a:solidFill>
            <a:schemeClr val="accent2">
              <a:lumMod val="20000"/>
              <a:lumOff val="80000"/>
            </a:schemeClr>
          </a:solidFill>
        </p:spPr>
        <p:txBody>
          <a:bodyPr wrap="square" rtlCol="0">
            <a:spAutoFit/>
          </a:bodyPr>
          <a:lstStyle/>
          <a:p>
            <a:pPr lvl="0" algn="ctr">
              <a:buClr>
                <a:srgbClr val="000000"/>
              </a:buClr>
              <a:defRPr/>
            </a:pPr>
            <a:r>
              <a:rPr lang="en-GB" sz="2000" kern="0" dirty="0" err="1">
                <a:solidFill>
                  <a:srgbClr val="002060"/>
                </a:solidFill>
                <a:latin typeface="Century Gothic" panose="020B0502020202020204" pitchFamily="34" charset="0"/>
                <a:cs typeface="Arial"/>
                <a:sym typeface="Arial"/>
              </a:rPr>
              <a:t>Satz</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4" name="TextBox 13">
            <a:extLst>
              <a:ext uri="{FF2B5EF4-FFF2-40B4-BE49-F238E27FC236}">
                <a16:creationId xmlns:a16="http://schemas.microsoft.com/office/drawing/2014/main" id="{7CDE261F-4542-8BAF-922B-91D93A362476}"/>
              </a:ext>
            </a:extLst>
          </p:cNvPr>
          <p:cNvSpPr txBox="1"/>
          <p:nvPr/>
        </p:nvSpPr>
        <p:spPr>
          <a:xfrm>
            <a:off x="4490441" y="5882771"/>
            <a:ext cx="1890237" cy="400110"/>
          </a:xfrm>
          <a:prstGeom prst="rect">
            <a:avLst/>
          </a:prstGeom>
          <a:solidFill>
            <a:schemeClr val="accent2">
              <a:lumMod val="20000"/>
              <a:lumOff val="80000"/>
            </a:schemeClr>
          </a:solidFill>
        </p:spPr>
        <p:txBody>
          <a:bodyPr wrap="square" rtlCol="0">
            <a:spAutoFit/>
          </a:bodyPr>
          <a:lstStyle/>
          <a:p>
            <a:pPr lvl="0" algn="ctr">
              <a:buClr>
                <a:srgbClr val="000000"/>
              </a:buClr>
              <a:defRPr/>
            </a:pPr>
            <a:r>
              <a:rPr lang="en-GB" sz="2000" kern="0" dirty="0" err="1">
                <a:solidFill>
                  <a:srgbClr val="002060"/>
                </a:solidFill>
                <a:latin typeface="Century Gothic" panose="020B0502020202020204" pitchFamily="34" charset="0"/>
                <a:cs typeface="Arial"/>
                <a:sym typeface="Arial"/>
              </a:rPr>
              <a:t>Geschichten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5" name="TextBox 14">
            <a:extLst>
              <a:ext uri="{FF2B5EF4-FFF2-40B4-BE49-F238E27FC236}">
                <a16:creationId xmlns:a16="http://schemas.microsoft.com/office/drawing/2014/main" id="{2837D87A-9F53-1D2B-D596-C5B2D6068F71}"/>
              </a:ext>
            </a:extLst>
          </p:cNvPr>
          <p:cNvSpPr txBox="1"/>
          <p:nvPr/>
        </p:nvSpPr>
        <p:spPr>
          <a:xfrm>
            <a:off x="4490441" y="6349742"/>
            <a:ext cx="1871476" cy="400110"/>
          </a:xfrm>
          <a:prstGeom prst="rect">
            <a:avLst/>
          </a:prstGeom>
          <a:solidFill>
            <a:schemeClr val="accent2">
              <a:lumMod val="20000"/>
              <a:lumOff val="80000"/>
            </a:schemeClr>
          </a:solidFill>
        </p:spPr>
        <p:txBody>
          <a:bodyPr wrap="square" rtlCol="0">
            <a:spAutoFit/>
          </a:bodyPr>
          <a:lstStyle/>
          <a:p>
            <a:pPr lvl="0" algn="ctr">
              <a:buClr>
                <a:srgbClr val="000000"/>
              </a:buClr>
              <a:defRPr/>
            </a:pPr>
            <a:r>
              <a:rPr lang="en-GB" sz="2000" kern="0" dirty="0" err="1">
                <a:solidFill>
                  <a:srgbClr val="002060"/>
                </a:solidFill>
                <a:latin typeface="Century Gothic" panose="020B0502020202020204" pitchFamily="34" charset="0"/>
                <a:cs typeface="Arial"/>
                <a:sym typeface="Arial"/>
              </a:rPr>
              <a:t>Spiele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6" name="TextBox 15">
            <a:extLst>
              <a:ext uri="{FF2B5EF4-FFF2-40B4-BE49-F238E27FC236}">
                <a16:creationId xmlns:a16="http://schemas.microsoft.com/office/drawing/2014/main" id="{B518B7E9-1396-72B9-4325-19783D46C41F}"/>
              </a:ext>
            </a:extLst>
          </p:cNvPr>
          <p:cNvSpPr txBox="1"/>
          <p:nvPr/>
        </p:nvSpPr>
        <p:spPr>
          <a:xfrm>
            <a:off x="6425648" y="4026457"/>
            <a:ext cx="1871472" cy="400110"/>
          </a:xfrm>
          <a:prstGeom prst="rect">
            <a:avLst/>
          </a:prstGeom>
          <a:solidFill>
            <a:schemeClr val="accent2">
              <a:lumMod val="20000"/>
              <a:lumOff val="80000"/>
            </a:schemeClr>
          </a:solidFill>
        </p:spPr>
        <p:txBody>
          <a:bodyPr wrap="square" rtlCol="0">
            <a:spAutoFit/>
          </a:bodyPr>
          <a:lstStyle/>
          <a:p>
            <a:pPr lvl="0" algn="ctr">
              <a:buClr>
                <a:srgbClr val="000000"/>
              </a:buClr>
              <a:defRPr/>
            </a:pPr>
            <a:r>
              <a:rPr lang="en-GB" sz="2000" kern="0" dirty="0">
                <a:solidFill>
                  <a:srgbClr val="002060"/>
                </a:solidFill>
                <a:latin typeface="Century Gothic" panose="020B0502020202020204" pitchFamily="34" charset="0"/>
                <a:cs typeface="Arial"/>
                <a:sym typeface="Arial"/>
              </a:rPr>
              <a:t>Sport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7" name="TextBox 16">
            <a:extLst>
              <a:ext uri="{FF2B5EF4-FFF2-40B4-BE49-F238E27FC236}">
                <a16:creationId xmlns:a16="http://schemas.microsoft.com/office/drawing/2014/main" id="{318B542E-0BEA-2B6D-6AA4-AC82419AFC3C}"/>
              </a:ext>
            </a:extLst>
          </p:cNvPr>
          <p:cNvSpPr txBox="1"/>
          <p:nvPr/>
        </p:nvSpPr>
        <p:spPr>
          <a:xfrm>
            <a:off x="6425648" y="4484955"/>
            <a:ext cx="1871472" cy="400110"/>
          </a:xfrm>
          <a:prstGeom prst="rect">
            <a:avLst/>
          </a:prstGeom>
          <a:solidFill>
            <a:schemeClr val="accent2">
              <a:lumMod val="20000"/>
              <a:lumOff val="80000"/>
            </a:schemeClr>
          </a:solidFill>
        </p:spPr>
        <p:txBody>
          <a:bodyPr wrap="square" rtlCol="0">
            <a:spAutoFit/>
          </a:bodyPr>
          <a:lstStyle/>
          <a:p>
            <a:pPr lvl="0" algn="ctr">
              <a:buClr>
                <a:srgbClr val="000000"/>
              </a:buClr>
              <a:defRPr/>
            </a:pPr>
            <a:r>
              <a:rPr lang="en-US" sz="2000" kern="0" noProof="0" dirty="0" err="1">
                <a:solidFill>
                  <a:srgbClr val="002060"/>
                </a:solidFill>
                <a:latin typeface="Century Gothic" panose="020B0502020202020204" pitchFamily="34" charset="0"/>
                <a:cs typeface="Arial"/>
                <a:sym typeface="Arial"/>
              </a:rPr>
              <a:t>Texte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8" name="TextBox 17">
            <a:extLst>
              <a:ext uri="{FF2B5EF4-FFF2-40B4-BE49-F238E27FC236}">
                <a16:creationId xmlns:a16="http://schemas.microsoft.com/office/drawing/2014/main" id="{84CD4E38-D496-92F2-3878-74BB8C346AD0}"/>
              </a:ext>
            </a:extLst>
          </p:cNvPr>
          <p:cNvSpPr txBox="1"/>
          <p:nvPr/>
        </p:nvSpPr>
        <p:spPr>
          <a:xfrm>
            <a:off x="6425647" y="4950377"/>
            <a:ext cx="1871474" cy="400110"/>
          </a:xfrm>
          <a:prstGeom prst="rect">
            <a:avLst/>
          </a:prstGeom>
          <a:solidFill>
            <a:schemeClr val="accent2">
              <a:lumMod val="20000"/>
              <a:lumOff val="80000"/>
            </a:schemeClr>
          </a:solidFill>
        </p:spPr>
        <p:txBody>
          <a:bodyPr wrap="square" rtlCol="0">
            <a:spAutoFit/>
          </a:bodyPr>
          <a:lstStyle/>
          <a:p>
            <a:pPr lvl="0" algn="ctr">
              <a:buClr>
                <a:srgbClr val="000000"/>
              </a:buClr>
              <a:defRPr/>
            </a:pPr>
            <a:r>
              <a:rPr lang="en-GB" sz="2000" kern="0" dirty="0">
                <a:solidFill>
                  <a:srgbClr val="002060"/>
                </a:solidFill>
                <a:latin typeface="Century Gothic" panose="020B0502020202020204" pitchFamily="34" charset="0"/>
                <a:cs typeface="Arial"/>
                <a:sym typeface="Arial"/>
              </a:rPr>
              <a:t>Freund</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9" name="TextBox 18">
            <a:extLst>
              <a:ext uri="{FF2B5EF4-FFF2-40B4-BE49-F238E27FC236}">
                <a16:creationId xmlns:a16="http://schemas.microsoft.com/office/drawing/2014/main" id="{2B108F94-380D-168E-6BD8-81DD7EA387E5}"/>
              </a:ext>
            </a:extLst>
          </p:cNvPr>
          <p:cNvSpPr txBox="1"/>
          <p:nvPr/>
        </p:nvSpPr>
        <p:spPr>
          <a:xfrm>
            <a:off x="6425647" y="5415799"/>
            <a:ext cx="1871475" cy="400110"/>
          </a:xfrm>
          <a:prstGeom prst="rect">
            <a:avLst/>
          </a:prstGeom>
          <a:solidFill>
            <a:schemeClr val="accent2">
              <a:lumMod val="20000"/>
              <a:lumOff val="80000"/>
            </a:schemeClr>
          </a:solidFill>
        </p:spPr>
        <p:txBody>
          <a:bodyPr wrap="square" rtlCol="0">
            <a:spAutoFit/>
          </a:bodyPr>
          <a:lstStyle/>
          <a:p>
            <a:pPr lvl="0" algn="ctr">
              <a:buClr>
                <a:srgbClr val="000000"/>
              </a:buClr>
              <a:defRPr/>
            </a:pPr>
            <a:r>
              <a:rPr lang="en-GB" sz="2000" kern="0" dirty="0">
                <a:solidFill>
                  <a:srgbClr val="002060"/>
                </a:solidFill>
                <a:latin typeface="Century Gothic" panose="020B0502020202020204" pitchFamily="34" charset="0"/>
                <a:cs typeface="Arial"/>
                <a:sym typeface="Arial"/>
              </a:rPr>
              <a:t>Aufgabe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2" name="TextBox 21">
            <a:extLst>
              <a:ext uri="{FF2B5EF4-FFF2-40B4-BE49-F238E27FC236}">
                <a16:creationId xmlns:a16="http://schemas.microsoft.com/office/drawing/2014/main" id="{6B16052F-2DE6-F246-649B-11F809CC377D}"/>
              </a:ext>
            </a:extLst>
          </p:cNvPr>
          <p:cNvSpPr txBox="1"/>
          <p:nvPr/>
        </p:nvSpPr>
        <p:spPr>
          <a:xfrm>
            <a:off x="6425648" y="5876832"/>
            <a:ext cx="1871472" cy="400110"/>
          </a:xfrm>
          <a:prstGeom prst="rect">
            <a:avLst/>
          </a:prstGeom>
          <a:solidFill>
            <a:schemeClr val="accent2">
              <a:lumMod val="20000"/>
              <a:lumOff val="80000"/>
            </a:schemeClr>
          </a:solidFill>
        </p:spPr>
        <p:txBody>
          <a:bodyPr wrap="square" rtlCol="0">
            <a:spAutoFit/>
          </a:bodyPr>
          <a:lstStyle/>
          <a:p>
            <a:pPr lvl="0" algn="ctr">
              <a:buClr>
                <a:srgbClr val="000000"/>
              </a:buClr>
              <a:defRPr/>
            </a:pPr>
            <a:r>
              <a:rPr lang="en-GB" sz="2000" kern="0" dirty="0">
                <a:solidFill>
                  <a:srgbClr val="002060"/>
                </a:solidFill>
                <a:latin typeface="Century Gothic" panose="020B0502020202020204" pitchFamily="34" charset="0"/>
                <a:cs typeface="Arial"/>
                <a:sym typeface="Arial"/>
              </a:rPr>
              <a:t>Lieder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3" name="TextBox 22">
            <a:extLst>
              <a:ext uri="{FF2B5EF4-FFF2-40B4-BE49-F238E27FC236}">
                <a16:creationId xmlns:a16="http://schemas.microsoft.com/office/drawing/2014/main" id="{E8A44385-E526-1A6A-8CC8-3BFFBF0CB1DB}"/>
              </a:ext>
            </a:extLst>
          </p:cNvPr>
          <p:cNvSpPr txBox="1"/>
          <p:nvPr/>
        </p:nvSpPr>
        <p:spPr>
          <a:xfrm>
            <a:off x="6425648" y="6345125"/>
            <a:ext cx="1871472" cy="400110"/>
          </a:xfrm>
          <a:prstGeom prst="rect">
            <a:avLst/>
          </a:prstGeom>
          <a:solidFill>
            <a:schemeClr val="accent2">
              <a:lumMod val="20000"/>
              <a:lumOff val="80000"/>
            </a:schemeClr>
          </a:solidFill>
        </p:spPr>
        <p:txBody>
          <a:bodyPr wrap="square" rtlCol="0">
            <a:spAutoFit/>
          </a:bodyPr>
          <a:lstStyle/>
          <a:p>
            <a:pPr lvl="0" algn="ctr">
              <a:buClr>
                <a:srgbClr val="000000"/>
              </a:buClr>
              <a:defRPr/>
            </a:pPr>
            <a:r>
              <a:rPr lang="en-GB" sz="2000" kern="0" dirty="0" err="1">
                <a:solidFill>
                  <a:srgbClr val="002060"/>
                </a:solidFill>
                <a:latin typeface="Century Gothic" panose="020B0502020202020204" pitchFamily="34" charset="0"/>
                <a:cs typeface="Arial"/>
                <a:sym typeface="Arial"/>
              </a:rPr>
              <a:t>Klasse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26" name="Graphic 25" descr="Teacher">
            <a:extLst>
              <a:ext uri="{FF2B5EF4-FFF2-40B4-BE49-F238E27FC236}">
                <a16:creationId xmlns:a16="http://schemas.microsoft.com/office/drawing/2014/main" id="{F3074AB6-6515-9854-1DC5-8690A0707A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05989" y="-21292"/>
            <a:ext cx="914400" cy="914400"/>
          </a:xfrm>
          <a:prstGeom prst="rect">
            <a:avLst/>
          </a:prstGeom>
        </p:spPr>
      </p:pic>
      <p:pic>
        <p:nvPicPr>
          <p:cNvPr id="92" name="Picture 91" descr="Logo&#10;&#10;Description automatically generated">
            <a:extLst>
              <a:ext uri="{FF2B5EF4-FFF2-40B4-BE49-F238E27FC236}">
                <a16:creationId xmlns:a16="http://schemas.microsoft.com/office/drawing/2014/main" id="{C65BA073-961B-4816-954B-2522CE4A75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851" y="845277"/>
            <a:ext cx="10495004" cy="3283164"/>
          </a:xfrm>
          <a:prstGeom prst="rect">
            <a:avLst/>
          </a:prstGeom>
        </p:spPr>
      </p:pic>
      <p:sp>
        <p:nvSpPr>
          <p:cNvPr id="53" name="TextBox 52">
            <a:extLst>
              <a:ext uri="{FF2B5EF4-FFF2-40B4-BE49-F238E27FC236}">
                <a16:creationId xmlns:a16="http://schemas.microsoft.com/office/drawing/2014/main" id="{711A374E-96B3-4E9C-8869-28ED35C7B5E0}"/>
              </a:ext>
            </a:extLst>
          </p:cNvPr>
          <p:cNvSpPr txBox="1"/>
          <p:nvPr/>
        </p:nvSpPr>
        <p:spPr>
          <a:xfrm>
            <a:off x="93453" y="4061869"/>
            <a:ext cx="1871476" cy="400110"/>
          </a:xfrm>
          <a:prstGeom prst="rect">
            <a:avLst/>
          </a:prstGeom>
          <a:solidFill>
            <a:schemeClr val="accent2">
              <a:lumMod val="40000"/>
              <a:lumOff val="60000"/>
            </a:schemeClr>
          </a:solidFill>
        </p:spPr>
        <p:txBody>
          <a:bodyPr wrap="square" rtlCol="0">
            <a:spAutoFit/>
          </a:bodyPr>
          <a:lstStyle/>
          <a:p>
            <a:pPr lvl="0" algn="ctr">
              <a:buClr>
                <a:srgbClr val="000000"/>
              </a:buClr>
              <a:defRPr/>
            </a:pPr>
            <a:r>
              <a:rPr lang="en-GB" sz="2000" b="1" kern="0" dirty="0">
                <a:solidFill>
                  <a:srgbClr val="002060"/>
                </a:solidFill>
                <a:latin typeface="Century Gothic" panose="020B0502020202020204" pitchFamily="34" charset="0"/>
                <a:cs typeface="Arial"/>
                <a:sym typeface="Arial"/>
              </a:rPr>
              <a:t>Mensch</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4" name="TextBox 53">
            <a:extLst>
              <a:ext uri="{FF2B5EF4-FFF2-40B4-BE49-F238E27FC236}">
                <a16:creationId xmlns:a16="http://schemas.microsoft.com/office/drawing/2014/main" id="{C068C7A9-F237-4CE4-8167-AF0D19A93303}"/>
              </a:ext>
            </a:extLst>
          </p:cNvPr>
          <p:cNvSpPr txBox="1"/>
          <p:nvPr/>
        </p:nvSpPr>
        <p:spPr>
          <a:xfrm>
            <a:off x="74692" y="4516685"/>
            <a:ext cx="1871476" cy="400110"/>
          </a:xfrm>
          <a:prstGeom prst="rect">
            <a:avLst/>
          </a:prstGeom>
          <a:solidFill>
            <a:schemeClr val="accent2">
              <a:lumMod val="40000"/>
              <a:lumOff val="60000"/>
            </a:schemeClr>
          </a:solidFill>
        </p:spPr>
        <p:txBody>
          <a:bodyPr wrap="square" rtlCol="0">
            <a:spAutoFit/>
          </a:bodyPr>
          <a:lstStyle/>
          <a:p>
            <a:pPr lvl="0" algn="ctr">
              <a:buClr>
                <a:srgbClr val="000000"/>
              </a:buClr>
              <a:defRPr/>
            </a:pPr>
            <a:r>
              <a:rPr lang="en-GB" sz="2000" b="1" kern="0" dirty="0">
                <a:solidFill>
                  <a:srgbClr val="002060"/>
                </a:solidFill>
                <a:latin typeface="Century Gothic" panose="020B0502020202020204" pitchFamily="34" charset="0"/>
                <a:cs typeface="Arial"/>
                <a:sym typeface="Arial"/>
              </a:rPr>
              <a:t>Person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5" name="TextBox 54">
            <a:extLst>
              <a:ext uri="{FF2B5EF4-FFF2-40B4-BE49-F238E27FC236}">
                <a16:creationId xmlns:a16="http://schemas.microsoft.com/office/drawing/2014/main" id="{E5D03EC1-52B9-43AF-9139-EFA11FCFAB0B}"/>
              </a:ext>
            </a:extLst>
          </p:cNvPr>
          <p:cNvSpPr txBox="1"/>
          <p:nvPr/>
        </p:nvSpPr>
        <p:spPr>
          <a:xfrm>
            <a:off x="74692" y="4976101"/>
            <a:ext cx="1871476" cy="400110"/>
          </a:xfrm>
          <a:prstGeom prst="rect">
            <a:avLst/>
          </a:prstGeom>
          <a:solidFill>
            <a:schemeClr val="accent2">
              <a:lumMod val="40000"/>
              <a:lumOff val="60000"/>
            </a:schemeClr>
          </a:solidFill>
        </p:spPr>
        <p:txBody>
          <a:bodyPr wrap="square" rtlCol="0">
            <a:spAutoFit/>
          </a:bodyPr>
          <a:lstStyle/>
          <a:p>
            <a:pPr lvl="0" algn="ctr">
              <a:buClr>
                <a:srgbClr val="000000"/>
              </a:buClr>
              <a:defRPr/>
            </a:pPr>
            <a:r>
              <a:rPr lang="en-GB" sz="2000" b="1" kern="0" dirty="0" err="1">
                <a:solidFill>
                  <a:srgbClr val="002060"/>
                </a:solidFill>
                <a:latin typeface="Century Gothic" panose="020B0502020202020204" pitchFamily="34" charset="0"/>
                <a:cs typeface="Arial"/>
                <a:sym typeface="Arial"/>
              </a:rPr>
              <a:t>Satz</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6" name="TextBox 55">
            <a:extLst>
              <a:ext uri="{FF2B5EF4-FFF2-40B4-BE49-F238E27FC236}">
                <a16:creationId xmlns:a16="http://schemas.microsoft.com/office/drawing/2014/main" id="{D35B3544-CCA7-436B-95EA-0E37F08888C8}"/>
              </a:ext>
            </a:extLst>
          </p:cNvPr>
          <p:cNvSpPr txBox="1"/>
          <p:nvPr/>
        </p:nvSpPr>
        <p:spPr>
          <a:xfrm>
            <a:off x="74692" y="5436022"/>
            <a:ext cx="1871476" cy="400110"/>
          </a:xfrm>
          <a:prstGeom prst="rect">
            <a:avLst/>
          </a:prstGeom>
          <a:solidFill>
            <a:schemeClr val="accent2">
              <a:lumMod val="40000"/>
              <a:lumOff val="60000"/>
            </a:schemeClr>
          </a:solidFill>
        </p:spPr>
        <p:txBody>
          <a:bodyPr wrap="square" rtlCol="0">
            <a:spAutoFit/>
          </a:bodyPr>
          <a:lstStyle/>
          <a:p>
            <a:pPr lvl="0" algn="ctr">
              <a:buClr>
                <a:srgbClr val="000000"/>
              </a:buClr>
              <a:defRPr/>
            </a:pPr>
            <a:r>
              <a:rPr lang="en-GB" sz="2000" b="1" kern="0" dirty="0">
                <a:solidFill>
                  <a:srgbClr val="002060"/>
                </a:solidFill>
                <a:latin typeface="Century Gothic" panose="020B0502020202020204" pitchFamily="34" charset="0"/>
                <a:cs typeface="Arial"/>
                <a:sym typeface="Arial"/>
              </a:rPr>
              <a:t>Sport</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7" name="TextBox 56">
            <a:extLst>
              <a:ext uri="{FF2B5EF4-FFF2-40B4-BE49-F238E27FC236}">
                <a16:creationId xmlns:a16="http://schemas.microsoft.com/office/drawing/2014/main" id="{33428687-F21F-4FDD-828E-3E1C39285D86}"/>
              </a:ext>
            </a:extLst>
          </p:cNvPr>
          <p:cNvSpPr txBox="1"/>
          <p:nvPr/>
        </p:nvSpPr>
        <p:spPr>
          <a:xfrm>
            <a:off x="74692" y="5908495"/>
            <a:ext cx="1890237" cy="400110"/>
          </a:xfrm>
          <a:prstGeom prst="rect">
            <a:avLst/>
          </a:prstGeom>
          <a:solidFill>
            <a:schemeClr val="accent2">
              <a:lumMod val="40000"/>
              <a:lumOff val="60000"/>
            </a:schemeClr>
          </a:solidFill>
        </p:spPr>
        <p:txBody>
          <a:bodyPr wrap="square" rtlCol="0">
            <a:spAutoFit/>
          </a:bodyPr>
          <a:lstStyle/>
          <a:p>
            <a:pPr lvl="0" algn="ctr">
              <a:buClr>
                <a:srgbClr val="000000"/>
              </a:buClr>
              <a:defRPr/>
            </a:pPr>
            <a:r>
              <a:rPr lang="en-GB" sz="2000" b="1" kern="0" dirty="0">
                <a:solidFill>
                  <a:srgbClr val="002060"/>
                </a:solidFill>
                <a:latin typeface="Century Gothic" panose="020B0502020202020204" pitchFamily="34" charset="0"/>
                <a:cs typeface="Arial"/>
                <a:sym typeface="Arial"/>
              </a:rPr>
              <a:t>Freund</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8" name="TextBox 57">
            <a:extLst>
              <a:ext uri="{FF2B5EF4-FFF2-40B4-BE49-F238E27FC236}">
                <a16:creationId xmlns:a16="http://schemas.microsoft.com/office/drawing/2014/main" id="{CAF79E86-0FC5-4EED-80BB-BAF6E36355E7}"/>
              </a:ext>
            </a:extLst>
          </p:cNvPr>
          <p:cNvSpPr txBox="1"/>
          <p:nvPr/>
        </p:nvSpPr>
        <p:spPr>
          <a:xfrm>
            <a:off x="74692" y="6375466"/>
            <a:ext cx="1871476" cy="400110"/>
          </a:xfrm>
          <a:prstGeom prst="rect">
            <a:avLst/>
          </a:prstGeom>
          <a:solidFill>
            <a:schemeClr val="accent2">
              <a:lumMod val="40000"/>
              <a:lumOff val="60000"/>
            </a:schemeClr>
          </a:solidFill>
        </p:spPr>
        <p:txBody>
          <a:bodyPr wrap="square" rtlCol="0">
            <a:spAutoFit/>
          </a:bodyPr>
          <a:lstStyle/>
          <a:p>
            <a:pPr lvl="0" algn="ctr">
              <a:buClr>
                <a:srgbClr val="000000"/>
              </a:buClr>
              <a:defRPr/>
            </a:pPr>
            <a:r>
              <a:rPr lang="en-GB" sz="2000" b="1" kern="0" dirty="0">
                <a:solidFill>
                  <a:srgbClr val="002060"/>
                </a:solidFill>
                <a:latin typeface="Century Gothic" panose="020B0502020202020204" pitchFamily="34" charset="0"/>
                <a:cs typeface="Arial"/>
                <a:sym typeface="Arial"/>
              </a:rPr>
              <a:t>Aufgabe</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8B0C2FCF-23D4-445B-A339-F401839A511F}"/>
              </a:ext>
            </a:extLst>
          </p:cNvPr>
          <p:cNvSpPr txBox="1"/>
          <p:nvPr/>
        </p:nvSpPr>
        <p:spPr>
          <a:xfrm>
            <a:off x="2009899" y="4052181"/>
            <a:ext cx="1871472" cy="400110"/>
          </a:xfrm>
          <a:prstGeom prst="rect">
            <a:avLst/>
          </a:prstGeom>
          <a:solidFill>
            <a:schemeClr val="accent2">
              <a:lumMod val="40000"/>
              <a:lumOff val="60000"/>
            </a:schemeClr>
          </a:solidFill>
        </p:spPr>
        <p:txBody>
          <a:bodyPr wrap="square" rtlCol="0">
            <a:spAutoFit/>
          </a:bodyPr>
          <a:lstStyle/>
          <a:p>
            <a:pPr lvl="0" algn="ctr">
              <a:buClr>
                <a:srgbClr val="000000"/>
              </a:buClr>
              <a:defRPr/>
            </a:pPr>
            <a:r>
              <a:rPr lang="en-GB" sz="2000" b="1" kern="0" dirty="0" err="1">
                <a:solidFill>
                  <a:srgbClr val="002060"/>
                </a:solidFill>
                <a:latin typeface="Century Gothic" panose="020B0502020202020204" pitchFamily="34" charset="0"/>
                <a:cs typeface="Arial"/>
                <a:sym typeface="Arial"/>
              </a:rPr>
              <a:t>Probleme</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0" name="TextBox 59">
            <a:extLst>
              <a:ext uri="{FF2B5EF4-FFF2-40B4-BE49-F238E27FC236}">
                <a16:creationId xmlns:a16="http://schemas.microsoft.com/office/drawing/2014/main" id="{203AF326-28C8-4005-A6FC-247A1D21E494}"/>
              </a:ext>
            </a:extLst>
          </p:cNvPr>
          <p:cNvSpPr txBox="1"/>
          <p:nvPr/>
        </p:nvSpPr>
        <p:spPr>
          <a:xfrm>
            <a:off x="2009899" y="4510679"/>
            <a:ext cx="1871472" cy="400110"/>
          </a:xfrm>
          <a:prstGeom prst="rect">
            <a:avLst/>
          </a:prstGeom>
          <a:solidFill>
            <a:schemeClr val="accent2">
              <a:lumMod val="40000"/>
              <a:lumOff val="60000"/>
            </a:schemeClr>
          </a:solidFill>
        </p:spPr>
        <p:txBody>
          <a:bodyPr wrap="square" rtlCol="0">
            <a:spAutoFit/>
          </a:bodyPr>
          <a:lstStyle/>
          <a:p>
            <a:pPr lvl="0" algn="ctr">
              <a:buClr>
                <a:srgbClr val="000000"/>
              </a:buClr>
              <a:defRPr/>
            </a:pPr>
            <a:r>
              <a:rPr lang="en-US" sz="2000" b="1" kern="0" noProof="0" dirty="0" err="1">
                <a:solidFill>
                  <a:srgbClr val="002060"/>
                </a:solidFill>
                <a:latin typeface="Century Gothic" panose="020B0502020202020204" pitchFamily="34" charset="0"/>
                <a:cs typeface="Arial"/>
                <a:sym typeface="Arial"/>
              </a:rPr>
              <a:t>Geschichten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1" name="TextBox 60">
            <a:extLst>
              <a:ext uri="{FF2B5EF4-FFF2-40B4-BE49-F238E27FC236}">
                <a16:creationId xmlns:a16="http://schemas.microsoft.com/office/drawing/2014/main" id="{2553AF85-3367-4340-99E0-D26D3C3B52AF}"/>
              </a:ext>
            </a:extLst>
          </p:cNvPr>
          <p:cNvSpPr txBox="1"/>
          <p:nvPr/>
        </p:nvSpPr>
        <p:spPr>
          <a:xfrm>
            <a:off x="2009898" y="4976101"/>
            <a:ext cx="1871474" cy="400110"/>
          </a:xfrm>
          <a:prstGeom prst="rect">
            <a:avLst/>
          </a:prstGeom>
          <a:solidFill>
            <a:schemeClr val="accent2">
              <a:lumMod val="40000"/>
              <a:lumOff val="60000"/>
            </a:schemeClr>
          </a:solidFill>
        </p:spPr>
        <p:txBody>
          <a:bodyPr wrap="square" rtlCol="0">
            <a:spAutoFit/>
          </a:bodyPr>
          <a:lstStyle/>
          <a:p>
            <a:pPr lvl="0" algn="ctr">
              <a:buClr>
                <a:srgbClr val="000000"/>
              </a:buClr>
              <a:defRPr/>
            </a:pPr>
            <a:r>
              <a:rPr lang="en-GB" sz="2000" b="1" kern="0" dirty="0" err="1">
                <a:solidFill>
                  <a:srgbClr val="002060"/>
                </a:solidFill>
                <a:latin typeface="Century Gothic" panose="020B0502020202020204" pitchFamily="34" charset="0"/>
                <a:cs typeface="Arial"/>
                <a:sym typeface="Arial"/>
              </a:rPr>
              <a:t>Spiele</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2E366856-FA6B-408B-93BF-A6E2D019CAF2}"/>
              </a:ext>
            </a:extLst>
          </p:cNvPr>
          <p:cNvSpPr txBox="1"/>
          <p:nvPr/>
        </p:nvSpPr>
        <p:spPr>
          <a:xfrm>
            <a:off x="2009898" y="5441523"/>
            <a:ext cx="1871475" cy="400110"/>
          </a:xfrm>
          <a:prstGeom prst="rect">
            <a:avLst/>
          </a:prstGeom>
          <a:solidFill>
            <a:schemeClr val="accent2">
              <a:lumMod val="40000"/>
              <a:lumOff val="60000"/>
            </a:schemeClr>
          </a:solidFill>
        </p:spPr>
        <p:txBody>
          <a:bodyPr wrap="square" rtlCol="0">
            <a:spAutoFit/>
          </a:bodyPr>
          <a:lstStyle/>
          <a:p>
            <a:pPr lvl="0" algn="ctr">
              <a:buClr>
                <a:srgbClr val="000000"/>
              </a:buClr>
              <a:defRPr/>
            </a:pPr>
            <a:r>
              <a:rPr lang="en-GB" sz="2000" b="1" kern="0" dirty="0" err="1">
                <a:solidFill>
                  <a:srgbClr val="002060"/>
                </a:solidFill>
                <a:latin typeface="Century Gothic" panose="020B0502020202020204" pitchFamily="34" charset="0"/>
                <a:cs typeface="Arial"/>
                <a:sym typeface="Arial"/>
              </a:rPr>
              <a:t>Texte</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3" name="TextBox 62">
            <a:extLst>
              <a:ext uri="{FF2B5EF4-FFF2-40B4-BE49-F238E27FC236}">
                <a16:creationId xmlns:a16="http://schemas.microsoft.com/office/drawing/2014/main" id="{B82C32C3-0B02-4AEE-A513-AB8A8C44200C}"/>
              </a:ext>
            </a:extLst>
          </p:cNvPr>
          <p:cNvSpPr txBox="1"/>
          <p:nvPr/>
        </p:nvSpPr>
        <p:spPr>
          <a:xfrm>
            <a:off x="2009899" y="5902556"/>
            <a:ext cx="1871472" cy="400110"/>
          </a:xfrm>
          <a:prstGeom prst="rect">
            <a:avLst/>
          </a:prstGeom>
          <a:solidFill>
            <a:schemeClr val="accent2">
              <a:lumMod val="40000"/>
              <a:lumOff val="60000"/>
            </a:schemeClr>
          </a:solidFill>
        </p:spPr>
        <p:txBody>
          <a:bodyPr wrap="square" rtlCol="0">
            <a:spAutoFit/>
          </a:bodyPr>
          <a:lstStyle/>
          <a:p>
            <a:pPr lvl="0" algn="ctr">
              <a:buClr>
                <a:srgbClr val="000000"/>
              </a:buClr>
              <a:defRPr/>
            </a:pPr>
            <a:r>
              <a:rPr lang="en-GB" sz="2000" b="1" kern="0" dirty="0">
                <a:solidFill>
                  <a:srgbClr val="002060"/>
                </a:solidFill>
                <a:latin typeface="Century Gothic" panose="020B0502020202020204" pitchFamily="34" charset="0"/>
                <a:cs typeface="Arial"/>
                <a:sym typeface="Arial"/>
              </a:rPr>
              <a:t>Lieder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903BDEF0-9BD5-49CB-AE02-E862A9E6336F}"/>
              </a:ext>
            </a:extLst>
          </p:cNvPr>
          <p:cNvSpPr txBox="1"/>
          <p:nvPr/>
        </p:nvSpPr>
        <p:spPr>
          <a:xfrm>
            <a:off x="2009899" y="6370849"/>
            <a:ext cx="1871472" cy="400110"/>
          </a:xfrm>
          <a:prstGeom prst="rect">
            <a:avLst/>
          </a:prstGeom>
          <a:solidFill>
            <a:schemeClr val="accent2">
              <a:lumMod val="40000"/>
              <a:lumOff val="60000"/>
            </a:schemeClr>
          </a:solidFill>
        </p:spPr>
        <p:txBody>
          <a:bodyPr wrap="square" rtlCol="0">
            <a:spAutoFit/>
          </a:bodyPr>
          <a:lstStyle/>
          <a:p>
            <a:pPr lvl="0" algn="ctr">
              <a:buClr>
                <a:srgbClr val="000000"/>
              </a:buClr>
              <a:defRPr/>
            </a:pPr>
            <a:r>
              <a:rPr lang="en-GB" sz="2000" b="1" kern="0" dirty="0">
                <a:solidFill>
                  <a:srgbClr val="002060"/>
                </a:solidFill>
                <a:latin typeface="Century Gothic" panose="020B0502020202020204" pitchFamily="34" charset="0"/>
                <a:cs typeface="Arial"/>
                <a:sym typeface="Arial"/>
              </a:rPr>
              <a:t>Klassen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7" name="TextBox 66">
            <a:extLst>
              <a:ext uri="{FF2B5EF4-FFF2-40B4-BE49-F238E27FC236}">
                <a16:creationId xmlns:a16="http://schemas.microsoft.com/office/drawing/2014/main" id="{B9362D43-E196-4AA0-80F7-1A7130659F9E}"/>
              </a:ext>
            </a:extLst>
          </p:cNvPr>
          <p:cNvSpPr txBox="1"/>
          <p:nvPr/>
        </p:nvSpPr>
        <p:spPr>
          <a:xfrm>
            <a:off x="110518" y="3584272"/>
            <a:ext cx="1871476" cy="400110"/>
          </a:xfrm>
          <a:prstGeom prst="rect">
            <a:avLst/>
          </a:prstGeom>
          <a:solidFill>
            <a:srgbClr val="002060"/>
          </a:solidFill>
        </p:spPr>
        <p:txBody>
          <a:bodyPr wrap="square" rtlCol="0">
            <a:spAutoFit/>
          </a:bodyPr>
          <a:lstStyle/>
          <a:p>
            <a:pPr lvl="0" algn="ctr">
              <a:buClr>
                <a:srgbClr val="000000"/>
              </a:buClr>
              <a:defRPr/>
            </a:pPr>
            <a:r>
              <a:rPr lang="en-GB" sz="2000" b="1" kern="0" dirty="0">
                <a:solidFill>
                  <a:schemeClr val="accent2">
                    <a:lumMod val="20000"/>
                    <a:lumOff val="80000"/>
                  </a:schemeClr>
                </a:solidFill>
                <a:latin typeface="Century Gothic" panose="020B0502020202020204" pitchFamily="34" charset="0"/>
                <a:cs typeface="Arial"/>
                <a:sym typeface="Arial"/>
              </a:rPr>
              <a:t>Singular</a:t>
            </a:r>
            <a:endParaRPr kumimoji="0" lang="en-GB" sz="2000" b="1" i="0" u="none" strike="noStrike" kern="0" cap="none" spc="0" normalizeH="0" baseline="0" noProof="0" dirty="0">
              <a:ln>
                <a:noFill/>
              </a:ln>
              <a:solidFill>
                <a:schemeClr val="accent2">
                  <a:lumMod val="20000"/>
                  <a:lumOff val="80000"/>
                </a:schemeClr>
              </a:solidFill>
              <a:effectLst/>
              <a:uLnTx/>
              <a:uFillTx/>
              <a:latin typeface="Century Gothic" panose="020B0502020202020204" pitchFamily="34" charset="0"/>
              <a:cs typeface="Arial"/>
              <a:sym typeface="Arial"/>
            </a:endParaRPr>
          </a:p>
        </p:txBody>
      </p:sp>
      <p:sp>
        <p:nvSpPr>
          <p:cNvPr id="68" name="TextBox 67">
            <a:extLst>
              <a:ext uri="{FF2B5EF4-FFF2-40B4-BE49-F238E27FC236}">
                <a16:creationId xmlns:a16="http://schemas.microsoft.com/office/drawing/2014/main" id="{0D9BD534-EAE3-499C-A652-96CEB45036DF}"/>
              </a:ext>
            </a:extLst>
          </p:cNvPr>
          <p:cNvSpPr txBox="1"/>
          <p:nvPr/>
        </p:nvSpPr>
        <p:spPr>
          <a:xfrm>
            <a:off x="2026964" y="3574584"/>
            <a:ext cx="1871472" cy="400110"/>
          </a:xfrm>
          <a:prstGeom prst="rect">
            <a:avLst/>
          </a:prstGeom>
          <a:solidFill>
            <a:srgbClr val="002060"/>
          </a:solidFill>
        </p:spPr>
        <p:txBody>
          <a:bodyPr wrap="square" rtlCol="0">
            <a:spAutoFit/>
          </a:bodyPr>
          <a:lstStyle/>
          <a:p>
            <a:pPr lvl="0" algn="ctr">
              <a:buClr>
                <a:srgbClr val="000000"/>
              </a:buClr>
              <a:defRPr/>
            </a:pPr>
            <a:r>
              <a:rPr lang="en-GB" sz="2000" b="1" kern="0" dirty="0">
                <a:solidFill>
                  <a:schemeClr val="accent2">
                    <a:lumMod val="20000"/>
                    <a:lumOff val="80000"/>
                  </a:schemeClr>
                </a:solidFill>
                <a:latin typeface="Century Gothic" panose="020B0502020202020204" pitchFamily="34" charset="0"/>
                <a:cs typeface="Arial"/>
                <a:sym typeface="Arial"/>
              </a:rPr>
              <a:t>Plural</a:t>
            </a:r>
            <a:endParaRPr kumimoji="0" lang="en-GB" sz="2000" b="1" i="0" u="none" strike="noStrike" kern="0" cap="none" spc="0" normalizeH="0" baseline="0" noProof="0" dirty="0">
              <a:ln>
                <a:noFill/>
              </a:ln>
              <a:solidFill>
                <a:schemeClr val="accent2">
                  <a:lumMod val="20000"/>
                  <a:lumOff val="80000"/>
                </a:schemeClr>
              </a:solidFill>
              <a:effectLst/>
              <a:uLnTx/>
              <a:uFillTx/>
              <a:latin typeface="Century Gothic" panose="020B0502020202020204" pitchFamily="34" charset="0"/>
              <a:cs typeface="Arial"/>
              <a:sym typeface="Arial"/>
            </a:endParaRPr>
          </a:p>
        </p:txBody>
      </p:sp>
      <p:sp>
        <p:nvSpPr>
          <p:cNvPr id="93" name="Google Shape;410;p19">
            <a:extLst>
              <a:ext uri="{FF2B5EF4-FFF2-40B4-BE49-F238E27FC236}">
                <a16:creationId xmlns:a16="http://schemas.microsoft.com/office/drawing/2014/main" id="{6AAC9395-4C95-4753-A2F8-3410C8E20532}"/>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94" name="Google Shape;387;p19">
            <a:extLst>
              <a:ext uri="{FF2B5EF4-FFF2-40B4-BE49-F238E27FC236}">
                <a16:creationId xmlns:a16="http://schemas.microsoft.com/office/drawing/2014/main" id="{F62DAE1F-90F2-4232-A8FA-7F94EEBC5115}"/>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95" name="Google Shape;388;p19">
            <a:extLst>
              <a:ext uri="{FF2B5EF4-FFF2-40B4-BE49-F238E27FC236}">
                <a16:creationId xmlns:a16="http://schemas.microsoft.com/office/drawing/2014/main" id="{3958F833-4BD1-4B05-9497-FFBCF5073D4F}"/>
              </a:ext>
            </a:extLst>
          </p:cNvPr>
          <p:cNvSpPr/>
          <p:nvPr/>
        </p:nvSpPr>
        <p:spPr>
          <a:xfrm>
            <a:off x="11002037" y="1887506"/>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96" name="Google Shape;389;p19">
            <a:extLst>
              <a:ext uri="{FF2B5EF4-FFF2-40B4-BE49-F238E27FC236}">
                <a16:creationId xmlns:a16="http://schemas.microsoft.com/office/drawing/2014/main" id="{8EBA4044-8EA7-4E9E-9C95-92846F5BE0FA}"/>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97" name="Google Shape;390;p19">
            <a:extLst>
              <a:ext uri="{FF2B5EF4-FFF2-40B4-BE49-F238E27FC236}">
                <a16:creationId xmlns:a16="http://schemas.microsoft.com/office/drawing/2014/main" id="{5EE50F9B-3DE1-4D6B-A619-686BCA3BE839}"/>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98" name="Google Shape;391;p19">
            <a:extLst>
              <a:ext uri="{FF2B5EF4-FFF2-40B4-BE49-F238E27FC236}">
                <a16:creationId xmlns:a16="http://schemas.microsoft.com/office/drawing/2014/main" id="{8195A0A5-A6EA-4D9A-B155-3A9A854B04BB}"/>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99" name="Google Shape;393;p19">
            <a:extLst>
              <a:ext uri="{FF2B5EF4-FFF2-40B4-BE49-F238E27FC236}">
                <a16:creationId xmlns:a16="http://schemas.microsoft.com/office/drawing/2014/main" id="{E47B09DC-093E-48CE-B66E-240E7B9B7A64}"/>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394;p19">
            <a:extLst>
              <a:ext uri="{FF2B5EF4-FFF2-40B4-BE49-F238E27FC236}">
                <a16:creationId xmlns:a16="http://schemas.microsoft.com/office/drawing/2014/main" id="{D59A1E55-7924-44ED-91C8-FC7414A379ED}"/>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1" name="Google Shape;395;p19">
            <a:extLst>
              <a:ext uri="{FF2B5EF4-FFF2-40B4-BE49-F238E27FC236}">
                <a16:creationId xmlns:a16="http://schemas.microsoft.com/office/drawing/2014/main" id="{264A9831-9052-4578-896C-A1DF66E7ECF5}"/>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2" name="TextBox 101">
            <a:extLst>
              <a:ext uri="{FF2B5EF4-FFF2-40B4-BE49-F238E27FC236}">
                <a16:creationId xmlns:a16="http://schemas.microsoft.com/office/drawing/2014/main" id="{C195B6DA-95CA-4F30-A3DD-FCE805154A1C}"/>
              </a:ext>
            </a:extLst>
          </p:cNvPr>
          <p:cNvSpPr txBox="1"/>
          <p:nvPr/>
        </p:nvSpPr>
        <p:spPr>
          <a:xfrm>
            <a:off x="807833" y="1008048"/>
            <a:ext cx="3399068" cy="830997"/>
          </a:xfrm>
          <a:prstGeom prst="rect">
            <a:avLst/>
          </a:prstGeom>
          <a:noFill/>
        </p:spPr>
        <p:txBody>
          <a:bodyPr wrap="square">
            <a:spAutoFit/>
          </a:bodyPr>
          <a:lstStyle/>
          <a:p>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Now read the words aloud with a partner! </a:t>
            </a:r>
            <a:endParaRPr lang="en-GB" sz="2000" dirty="0"/>
          </a:p>
        </p:txBody>
      </p:sp>
      <p:sp>
        <p:nvSpPr>
          <p:cNvPr id="27" name="Speech Bubble: Rectangle with Corners Rounded 26">
            <a:extLst>
              <a:ext uri="{FF2B5EF4-FFF2-40B4-BE49-F238E27FC236}">
                <a16:creationId xmlns:a16="http://schemas.microsoft.com/office/drawing/2014/main" id="{EC229EFC-8326-E6B8-4373-2018313BC7B1}"/>
              </a:ext>
            </a:extLst>
          </p:cNvPr>
          <p:cNvSpPr/>
          <p:nvPr/>
        </p:nvSpPr>
        <p:spPr>
          <a:xfrm>
            <a:off x="5662559" y="108148"/>
            <a:ext cx="6364487" cy="1071981"/>
          </a:xfrm>
          <a:prstGeom prst="wedgeRoundRectCallout">
            <a:avLst>
              <a:gd name="adj1" fmla="val -54178"/>
              <a:gd name="adj2" fmla="val -1916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1" name="TextBox 20">
            <a:extLst>
              <a:ext uri="{FF2B5EF4-FFF2-40B4-BE49-F238E27FC236}">
                <a16:creationId xmlns:a16="http://schemas.microsoft.com/office/drawing/2014/main" id="{42CC666C-55A4-4003-95BE-AD110CE2F7C9}"/>
              </a:ext>
            </a:extLst>
          </p:cNvPr>
          <p:cNvSpPr txBox="1"/>
          <p:nvPr/>
        </p:nvSpPr>
        <p:spPr>
          <a:xfrm>
            <a:off x="5743397" y="197184"/>
            <a:ext cx="5405093" cy="830997"/>
          </a:xfrm>
          <a:prstGeom prst="rect">
            <a:avLst/>
          </a:prstGeom>
          <a:noFill/>
        </p:spPr>
        <p:txBody>
          <a:bodyPr wrap="square" rtlCol="0">
            <a:spAutoFit/>
          </a:bodyPr>
          <a:lstStyle/>
          <a:p>
            <a:pPr lvl="0">
              <a:buClr>
                <a:srgbClr val="000000"/>
              </a:buClr>
              <a:defRPr/>
            </a:pPr>
            <a:r>
              <a:rPr lang="en-GB" sz="2400" kern="0" dirty="0">
                <a:solidFill>
                  <a:srgbClr val="002060"/>
                </a:solidFill>
                <a:latin typeface="Century Gothic" panose="020B0502020202020204" pitchFamily="34" charset="0"/>
                <a:cs typeface="Arial"/>
                <a:sym typeface="Arial"/>
              </a:rPr>
              <a:t>Put capitals on the nouns, </a:t>
            </a:r>
            <a:br>
              <a:rPr lang="en-GB" sz="2400" kern="0" dirty="0">
                <a:solidFill>
                  <a:srgbClr val="002060"/>
                </a:solidFill>
                <a:latin typeface="Century Gothic" panose="020B0502020202020204" pitchFamily="34" charset="0"/>
                <a:cs typeface="Arial"/>
                <a:sym typeface="Arial"/>
              </a:rPr>
            </a:br>
            <a:r>
              <a:rPr lang="en-GB" sz="2400" kern="0" dirty="0">
                <a:solidFill>
                  <a:srgbClr val="002060"/>
                </a:solidFill>
                <a:latin typeface="Century Gothic" panose="020B0502020202020204" pitchFamily="34" charset="0"/>
                <a:cs typeface="Arial"/>
                <a:sym typeface="Arial"/>
              </a:rPr>
              <a:t>then sort into singular and plural. </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Tree>
    <p:extLst>
      <p:ext uri="{BB962C8B-B14F-4D97-AF65-F5344CB8AC3E}">
        <p14:creationId xmlns:p14="http://schemas.microsoft.com/office/powerpoint/2010/main" val="219696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6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1" nodeType="clickEffect">
                                  <p:stCondLst>
                                    <p:cond delay="0"/>
                                  </p:stCondLst>
                                  <p:childTnLst>
                                    <p:set>
                                      <p:cBhvr>
                                        <p:cTn id="110" dur="1" fill="hold">
                                          <p:stCondLst>
                                            <p:cond delay="0"/>
                                          </p:stCondLst>
                                        </p:cTn>
                                        <p:tgtEl>
                                          <p:spTgt spid="95"/>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93"/>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94"/>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96"/>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97"/>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98"/>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99"/>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00"/>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01"/>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03"/>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1" restart="whenNotActive" fill="hold" evtFilter="cancelBubble" nodeType="interactiveSeq">
                <p:stCondLst>
                  <p:cond evt="onClick" delay="0">
                    <p:tgtEl>
                      <p:spTgt spid="101"/>
                    </p:tgtEl>
                  </p:cond>
                </p:stCondLst>
                <p:endSync evt="end" delay="0">
                  <p:rtn val="all"/>
                </p:endSync>
                <p:childTnLst>
                  <p:par>
                    <p:cTn id="132" fill="hold">
                      <p:stCondLst>
                        <p:cond delay="0"/>
                      </p:stCondLst>
                      <p:childTnLst>
                        <p:par>
                          <p:cTn id="133" fill="hold">
                            <p:stCondLst>
                              <p:cond delay="0"/>
                            </p:stCondLst>
                            <p:childTnLst>
                              <p:par>
                                <p:cTn id="134" presetID="12" presetClass="exit" presetSubtype="4" fill="remove" grpId="0" nodeType="clickEffect">
                                  <p:stCondLst>
                                    <p:cond delay="0"/>
                                  </p:stCondLst>
                                  <p:childTnLst>
                                    <p:anim calcmode="lin" valueType="num">
                                      <p:cBhvr additive="base">
                                        <p:cTn id="135" dur="59000"/>
                                        <p:tgtEl>
                                          <p:spTgt spid="95"/>
                                        </p:tgtEl>
                                        <p:attrNameLst>
                                          <p:attrName>ppt_y</p:attrName>
                                        </p:attrNameLst>
                                      </p:cBhvr>
                                      <p:tavLst>
                                        <p:tav tm="0">
                                          <p:val>
                                            <p:strVal val="#ppt_y"/>
                                          </p:val>
                                        </p:tav>
                                        <p:tav tm="100000">
                                          <p:val>
                                            <p:strVal val="#ppt_y+#ppt_h*1.125000"/>
                                          </p:val>
                                        </p:tav>
                                      </p:tavLst>
                                    </p:anim>
                                    <p:animEffect transition="out" filter="wipe(down)">
                                      <p:cBhvr>
                                        <p:cTn id="136" dur="59000"/>
                                        <p:tgtEl>
                                          <p:spTgt spid="95"/>
                                        </p:tgtEl>
                                      </p:cBhvr>
                                    </p:animEffect>
                                    <p:set>
                                      <p:cBhvr>
                                        <p:cTn id="137" dur="1" fill="hold">
                                          <p:stCondLst>
                                            <p:cond delay="58999"/>
                                          </p:stCondLst>
                                        </p:cTn>
                                        <p:tgtEl>
                                          <p:spTgt spid="95"/>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childTnLst>
        </p:cTn>
      </p:par>
    </p:tnLst>
    <p:bldLst>
      <p:bldP spid="103" grpId="0" animBg="1"/>
      <p:bldP spid="8" grpId="0" animBg="1"/>
      <p:bldP spid="11" grpId="0" animBg="1"/>
      <p:bldP spid="12" grpId="0" animBg="1"/>
      <p:bldP spid="13" grpId="0" animBg="1"/>
      <p:bldP spid="14" grpId="0" animBg="1"/>
      <p:bldP spid="15" grpId="0" animBg="1"/>
      <p:bldP spid="16" grpId="0" animBg="1"/>
      <p:bldP spid="17" grpId="0" animBg="1"/>
      <p:bldP spid="18" grpId="0" animBg="1"/>
      <p:bldP spid="19" grpId="0" animBg="1"/>
      <p:bldP spid="22" grpId="0" animBg="1"/>
      <p:bldP spid="23"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7" grpId="0" animBg="1"/>
      <p:bldP spid="68" grpId="0" animBg="1"/>
      <p:bldP spid="93" grpId="0"/>
      <p:bldP spid="94" grpId="0" animBg="1"/>
      <p:bldP spid="95" grpId="0" animBg="1"/>
      <p:bldP spid="95" grpId="1" animBg="1"/>
      <p:bldP spid="99" grpId="0"/>
      <p:bldP spid="100" grpId="0"/>
      <p:bldP spid="101" grpId="0" animBg="1"/>
      <p:bldP spid="10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
            <a:extLst>
              <a:ext uri="{FF2B5EF4-FFF2-40B4-BE49-F238E27FC236}">
                <a16:creationId xmlns:a16="http://schemas.microsoft.com/office/drawing/2014/main" id="{841E6D2F-C5C2-EE84-A719-4299D86BD307}"/>
              </a:ext>
            </a:extLst>
          </p:cNvPr>
          <p:cNvGraphicFramePr/>
          <p:nvPr/>
        </p:nvGraphicFramePr>
        <p:xfrm>
          <a:off x="3492631" y="1917601"/>
          <a:ext cx="5351565" cy="4275238"/>
        </p:xfrm>
        <a:graphic>
          <a:graphicData uri="http://schemas.openxmlformats.org/drawingml/2006/table">
            <a:tbl>
              <a:tblPr/>
              <a:tblGrid>
                <a:gridCol w="1604025">
                  <a:extLst>
                    <a:ext uri="{9D8B030D-6E8A-4147-A177-3AD203B41FA5}">
                      <a16:colId xmlns:a16="http://schemas.microsoft.com/office/drawing/2014/main" val="20000"/>
                    </a:ext>
                  </a:extLst>
                </a:gridCol>
                <a:gridCol w="3747540">
                  <a:extLst>
                    <a:ext uri="{9D8B030D-6E8A-4147-A177-3AD203B41FA5}">
                      <a16:colId xmlns:a16="http://schemas.microsoft.com/office/drawing/2014/main" val="20001"/>
                    </a:ext>
                  </a:extLst>
                </a:gridCol>
              </a:tblGrid>
              <a:tr h="748834">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err="1">
                          <a:solidFill>
                            <a:srgbClr val="002060"/>
                          </a:solidFill>
                          <a:latin typeface="Century Gothic" panose="020B0502020202020204" pitchFamily="34" charset="0"/>
                        </a:rPr>
                        <a:t>Klasse</a:t>
                      </a:r>
                      <a:r>
                        <a:rPr lang="en-US" sz="2400" dirty="0">
                          <a:solidFill>
                            <a:srgbClr val="002060"/>
                          </a:solidFill>
                          <a:latin typeface="Century Gothic" panose="020B0502020202020204" pitchFamily="34" charset="0"/>
                        </a:rPr>
                        <a:t>  </a:t>
                      </a:r>
                      <a:r>
                        <a:rPr lang="de-DE" sz="2400" b="0" i="0" u="none" strike="noStrike" cap="none" dirty="0">
                          <a:solidFill>
                            <a:srgbClr val="002060"/>
                          </a:solidFill>
                          <a:effectLst/>
                          <a:latin typeface="+mn-lt"/>
                          <a:ea typeface="+mn-ea"/>
                          <a:cs typeface="+mn-cs"/>
                          <a:sym typeface="Arial"/>
                        </a:rPr>
                        <a:t>| </a:t>
                      </a:r>
                      <a:r>
                        <a:rPr lang="en-US" sz="2400" dirty="0">
                          <a:solidFill>
                            <a:srgbClr val="002060"/>
                          </a:solidFill>
                          <a:latin typeface="Century Gothic" panose="020B0502020202020204" pitchFamily="34" charset="0"/>
                        </a:rPr>
                        <a:t> Zimmer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709337">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solidFill>
                            <a:srgbClr val="002060"/>
                          </a:solidFill>
                          <a:latin typeface="Century Gothic" panose="020B0502020202020204" pitchFamily="34" charset="0"/>
                        </a:rPr>
                        <a:t>Satz</a:t>
                      </a:r>
                      <a:r>
                        <a:rPr lang="en-US" sz="2400" dirty="0">
                          <a:solidFill>
                            <a:srgbClr val="002060"/>
                          </a:solidFill>
                          <a:latin typeface="Century Gothic" panose="020B0502020202020204" pitchFamily="34" charset="0"/>
                        </a:rPr>
                        <a:t>  </a:t>
                      </a:r>
                      <a:r>
                        <a:rPr lang="de-DE" sz="2400" b="0" i="0" u="none" strike="noStrike" cap="none" dirty="0">
                          <a:solidFill>
                            <a:srgbClr val="002060"/>
                          </a:solidFill>
                          <a:effectLst/>
                          <a:latin typeface="+mn-lt"/>
                          <a:ea typeface="+mn-ea"/>
                          <a:cs typeface="+mn-cs"/>
                          <a:sym typeface="Arial"/>
                        </a:rPr>
                        <a:t>|</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Beispiel</a:t>
                      </a:r>
                      <a:endParaRPr lang="en-US" sz="2400" dirty="0">
                        <a:solidFill>
                          <a:srgbClr val="002060"/>
                        </a:solidFill>
                        <a:latin typeface="Century Gothic" panose="020B0502020202020204" pitchFamily="34" charset="0"/>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677847">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rgbClr val="002060"/>
                          </a:solidFill>
                          <a:latin typeface="Century Gothic" panose="020B0502020202020204" pitchFamily="34" charset="0"/>
                        </a:rPr>
                        <a:t>Frau  </a:t>
                      </a:r>
                      <a:r>
                        <a:rPr lang="de-DE" sz="2400" b="0" i="0" u="none" strike="noStrike" cap="none" dirty="0">
                          <a:solidFill>
                            <a:srgbClr val="002060"/>
                          </a:solidFill>
                          <a:effectLst/>
                          <a:latin typeface="+mn-lt"/>
                          <a:ea typeface="+mn-ea"/>
                          <a:cs typeface="+mn-cs"/>
                          <a:sym typeface="Arial"/>
                        </a:rPr>
                        <a:t>|</a:t>
                      </a:r>
                      <a:r>
                        <a:rPr lang="en-US" sz="2400" dirty="0">
                          <a:solidFill>
                            <a:srgbClr val="002060"/>
                          </a:solidFill>
                          <a:latin typeface="Century Gothic" panose="020B0502020202020204" pitchFamily="34" charset="0"/>
                        </a:rPr>
                        <a:t>  Herr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709337">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rgbClr val="002060"/>
                          </a:solidFill>
                          <a:latin typeface="Century Gothic" panose="020B0502020202020204" pitchFamily="34" charset="0"/>
                        </a:rPr>
                        <a:t>Spieler  </a:t>
                      </a:r>
                      <a:r>
                        <a:rPr lang="de-DE" sz="2400" b="0" i="0" u="none" strike="noStrike" cap="none" dirty="0">
                          <a:solidFill>
                            <a:srgbClr val="002060"/>
                          </a:solidFill>
                          <a:effectLst/>
                          <a:latin typeface="+mn-lt"/>
                          <a:ea typeface="+mn-ea"/>
                          <a:cs typeface="+mn-cs"/>
                          <a:sym typeface="Arial"/>
                        </a:rPr>
                        <a:t>|</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Spielerin</a:t>
                      </a:r>
                      <a:endParaRPr lang="en-US" sz="2400" dirty="0">
                        <a:solidFill>
                          <a:srgbClr val="002060"/>
                        </a:solidFill>
                        <a:latin typeface="Century Gothic" panose="020B0502020202020204" pitchFamily="34" charset="0"/>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752036">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solidFill>
                            <a:srgbClr val="002060"/>
                          </a:solidFill>
                          <a:latin typeface="Century Gothic" panose="020B0502020202020204" pitchFamily="34" charset="0"/>
                        </a:rPr>
                        <a:t>Aktivität</a:t>
                      </a:r>
                      <a:r>
                        <a:rPr lang="en-US" sz="2400" dirty="0">
                          <a:solidFill>
                            <a:srgbClr val="002060"/>
                          </a:solidFill>
                          <a:latin typeface="Century Gothic" panose="020B0502020202020204" pitchFamily="34" charset="0"/>
                        </a:rPr>
                        <a:t>  </a:t>
                      </a:r>
                      <a:r>
                        <a:rPr lang="de-DE" sz="2400" b="0" i="0" u="none" strike="noStrike" cap="none" dirty="0">
                          <a:solidFill>
                            <a:srgbClr val="002060"/>
                          </a:solidFill>
                          <a:effectLst/>
                          <a:latin typeface="+mn-lt"/>
                          <a:ea typeface="+mn-ea"/>
                          <a:cs typeface="+mn-cs"/>
                          <a:sym typeface="Arial"/>
                        </a:rPr>
                        <a:t>|</a:t>
                      </a:r>
                      <a:r>
                        <a:rPr lang="en-US" sz="2400" dirty="0">
                          <a:solidFill>
                            <a:srgbClr val="002060"/>
                          </a:solidFill>
                          <a:latin typeface="Century Gothic" panose="020B0502020202020204" pitchFamily="34" charset="0"/>
                        </a:rPr>
                        <a:t>  Spiel</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677847">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rgbClr val="002060"/>
                          </a:solidFill>
                          <a:latin typeface="Century Gothic" panose="020B0502020202020204" pitchFamily="34" charset="0"/>
                        </a:rPr>
                        <a:t>Freund  </a:t>
                      </a:r>
                      <a:r>
                        <a:rPr lang="de-DE" sz="2400" b="0" i="0" u="none" strike="noStrike" cap="none" dirty="0">
                          <a:solidFill>
                            <a:srgbClr val="002060"/>
                          </a:solidFill>
                          <a:effectLst/>
                          <a:latin typeface="+mn-lt"/>
                          <a:ea typeface="+mn-ea"/>
                          <a:cs typeface="+mn-cs"/>
                          <a:sym typeface="Arial"/>
                        </a:rPr>
                        <a:t>|</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Freundin</a:t>
                      </a:r>
                      <a:endParaRPr lang="en-US" sz="2400" dirty="0">
                        <a:solidFill>
                          <a:srgbClr val="002060"/>
                        </a:solidFill>
                        <a:latin typeface="Century Gothic" panose="020B0502020202020204" pitchFamily="34" charset="0"/>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8" name="Title 1">
            <a:extLst>
              <a:ext uri="{FF2B5EF4-FFF2-40B4-BE49-F238E27FC236}">
                <a16:creationId xmlns:a16="http://schemas.microsoft.com/office/drawing/2014/main" id="{3B87C8E3-AC18-4D34-BA56-AA2D96EC25CE}"/>
              </a:ext>
            </a:extLst>
          </p:cNvPr>
          <p:cNvSpPr txBox="1">
            <a:spLocks/>
          </p:cNvSpPr>
          <p:nvPr/>
        </p:nvSpPr>
        <p:spPr>
          <a:xfrm>
            <a:off x="10960539" y="1334424"/>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hören</a:t>
            </a:r>
            <a:endParaRPr lang="en-GB" sz="2000" b="1" kern="0" dirty="0">
              <a:solidFill>
                <a:srgbClr val="002060"/>
              </a:solidFill>
              <a:latin typeface="Century Gothic" panose="020B0502020202020204" pitchFamily="34" charset="0"/>
            </a:endParaRPr>
          </a:p>
        </p:txBody>
      </p:sp>
      <p:pic>
        <p:nvPicPr>
          <p:cNvPr id="9" name="Picture 8" descr="A picture containing text, clipart&#10;&#10;Description automatically generated">
            <a:extLst>
              <a:ext uri="{FF2B5EF4-FFF2-40B4-BE49-F238E27FC236}">
                <a16:creationId xmlns:a16="http://schemas.microsoft.com/office/drawing/2014/main" id="{2C155046-F919-4205-A1F6-043CF3CB95B2}"/>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0" name="CustomShape 23">
            <a:hlinkClick r:id="" action="ppaction://noaction">
              <a:snd r:embed="rId10" name="T1_W2F_6.2.wav"/>
            </a:hlinkClick>
            <a:extLst>
              <a:ext uri="{FF2B5EF4-FFF2-40B4-BE49-F238E27FC236}">
                <a16:creationId xmlns:a16="http://schemas.microsoft.com/office/drawing/2014/main" id="{389225CF-B3F2-219E-5F17-E2278C174DC8}"/>
              </a:ext>
            </a:extLst>
          </p:cNvPr>
          <p:cNvSpPr/>
          <p:nvPr/>
        </p:nvSpPr>
        <p:spPr>
          <a:xfrm>
            <a:off x="4092663" y="208114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1" name="CustomShape 24">
            <a:hlinkClick r:id="" action="ppaction://noaction">
              <a:snd r:embed="rId11" name="T1_W2F_6.3.wav"/>
            </a:hlinkClick>
            <a:extLst>
              <a:ext uri="{FF2B5EF4-FFF2-40B4-BE49-F238E27FC236}">
                <a16:creationId xmlns:a16="http://schemas.microsoft.com/office/drawing/2014/main" id="{CDC65666-3F7E-DD02-4E52-DD704D4792CF}"/>
              </a:ext>
            </a:extLst>
          </p:cNvPr>
          <p:cNvSpPr/>
          <p:nvPr/>
        </p:nvSpPr>
        <p:spPr>
          <a:xfrm>
            <a:off x="4071934" y="278705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3" name="CustomShape 25">
            <a:hlinkClick r:id="" action="ppaction://noaction">
              <a:snd r:embed="rId12" name="T1_W2F_6.4.wav"/>
            </a:hlinkClick>
            <a:extLst>
              <a:ext uri="{FF2B5EF4-FFF2-40B4-BE49-F238E27FC236}">
                <a16:creationId xmlns:a16="http://schemas.microsoft.com/office/drawing/2014/main" id="{FC1F46AD-7A4D-C5E4-0D49-4D815BA43640}"/>
              </a:ext>
            </a:extLst>
          </p:cNvPr>
          <p:cNvSpPr/>
          <p:nvPr/>
        </p:nvSpPr>
        <p:spPr>
          <a:xfrm>
            <a:off x="4071934" y="351727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4" name="CustomShape 26">
            <a:hlinkClick r:id="" action="ppaction://noaction">
              <a:snd r:embed="rId13" name="T1_W2F_6.5.wav"/>
            </a:hlinkClick>
            <a:extLst>
              <a:ext uri="{FF2B5EF4-FFF2-40B4-BE49-F238E27FC236}">
                <a16:creationId xmlns:a16="http://schemas.microsoft.com/office/drawing/2014/main" id="{C7C3FEC1-5AED-3D23-A5A2-3E583F06C200}"/>
              </a:ext>
            </a:extLst>
          </p:cNvPr>
          <p:cNvSpPr/>
          <p:nvPr/>
        </p:nvSpPr>
        <p:spPr>
          <a:xfrm>
            <a:off x="4071934" y="421309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5" name="CustomShape 27">
            <a:hlinkClick r:id="" action="ppaction://noaction">
              <a:snd r:embed="rId14" name="T1_W2F_6.6.wav"/>
            </a:hlinkClick>
            <a:extLst>
              <a:ext uri="{FF2B5EF4-FFF2-40B4-BE49-F238E27FC236}">
                <a16:creationId xmlns:a16="http://schemas.microsoft.com/office/drawing/2014/main" id="{04208EF7-26E9-22CC-3F51-58C6ED4C6E09}"/>
              </a:ext>
            </a:extLst>
          </p:cNvPr>
          <p:cNvSpPr/>
          <p:nvPr/>
        </p:nvSpPr>
        <p:spPr>
          <a:xfrm>
            <a:off x="4100599" y="492582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6" name="CustomShape 28">
            <a:hlinkClick r:id="" action="ppaction://noaction">
              <a:snd r:embed="rId15" name="T1_W2F_6.7.wav"/>
            </a:hlinkClick>
            <a:extLst>
              <a:ext uri="{FF2B5EF4-FFF2-40B4-BE49-F238E27FC236}">
                <a16:creationId xmlns:a16="http://schemas.microsoft.com/office/drawing/2014/main" id="{AF6FAAF3-BB21-1DC8-7310-4B84D462F6D5}"/>
              </a:ext>
            </a:extLst>
          </p:cNvPr>
          <p:cNvSpPr/>
          <p:nvPr/>
        </p:nvSpPr>
        <p:spPr>
          <a:xfrm>
            <a:off x="4100599" y="563855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34" name="TextBox 33">
            <a:extLst>
              <a:ext uri="{FF2B5EF4-FFF2-40B4-BE49-F238E27FC236}">
                <a16:creationId xmlns:a16="http://schemas.microsoft.com/office/drawing/2014/main" id="{CB1B27E4-8B07-FE73-F29B-1900C9D03A20}"/>
              </a:ext>
            </a:extLst>
          </p:cNvPr>
          <p:cNvSpPr txBox="1"/>
          <p:nvPr/>
        </p:nvSpPr>
        <p:spPr>
          <a:xfrm>
            <a:off x="5665613" y="2137996"/>
            <a:ext cx="1276459" cy="384489"/>
          </a:xfrm>
          <a:prstGeom prst="rect">
            <a:avLst/>
          </a:prstGeom>
          <a:solidFill>
            <a:schemeClr val="bg1"/>
          </a:solidFill>
        </p:spPr>
        <p:txBody>
          <a:bodyPr wrap="square" rtlCol="0">
            <a:spAutoFit/>
          </a:bodyPr>
          <a:lstStyle/>
          <a:p>
            <a:endParaRPr lang="en-GB" dirty="0"/>
          </a:p>
        </p:txBody>
      </p:sp>
      <p:sp>
        <p:nvSpPr>
          <p:cNvPr id="52" name="TextBox 51">
            <a:extLst>
              <a:ext uri="{FF2B5EF4-FFF2-40B4-BE49-F238E27FC236}">
                <a16:creationId xmlns:a16="http://schemas.microsoft.com/office/drawing/2014/main" id="{1F946DD6-EDBD-81CB-8AF0-C41C21A24533}"/>
              </a:ext>
            </a:extLst>
          </p:cNvPr>
          <p:cNvSpPr txBox="1"/>
          <p:nvPr/>
        </p:nvSpPr>
        <p:spPr>
          <a:xfrm>
            <a:off x="6913496" y="3519492"/>
            <a:ext cx="1809424" cy="400110"/>
          </a:xfrm>
          <a:prstGeom prst="rect">
            <a:avLst/>
          </a:prstGeom>
          <a:solidFill>
            <a:schemeClr val="bg1"/>
          </a:solidFill>
        </p:spPr>
        <p:txBody>
          <a:bodyPr wrap="square" rtlCol="0">
            <a:spAutoFit/>
          </a:bodyPr>
          <a:lstStyle/>
          <a:p>
            <a:endParaRPr lang="en-GB" sz="2000" dirty="0"/>
          </a:p>
        </p:txBody>
      </p:sp>
      <p:sp>
        <p:nvSpPr>
          <p:cNvPr id="53" name="TextBox 52">
            <a:extLst>
              <a:ext uri="{FF2B5EF4-FFF2-40B4-BE49-F238E27FC236}">
                <a16:creationId xmlns:a16="http://schemas.microsoft.com/office/drawing/2014/main" id="{C41D293D-6A98-F130-B6C5-98E41EE91670}"/>
              </a:ext>
            </a:extLst>
          </p:cNvPr>
          <p:cNvSpPr txBox="1"/>
          <p:nvPr/>
        </p:nvSpPr>
        <p:spPr>
          <a:xfrm>
            <a:off x="6797844" y="4218404"/>
            <a:ext cx="1501663" cy="384489"/>
          </a:xfrm>
          <a:prstGeom prst="rect">
            <a:avLst/>
          </a:prstGeom>
          <a:solidFill>
            <a:schemeClr val="bg1"/>
          </a:solidFill>
        </p:spPr>
        <p:txBody>
          <a:bodyPr wrap="square" rtlCol="0">
            <a:spAutoFit/>
          </a:bodyPr>
          <a:lstStyle/>
          <a:p>
            <a:endParaRPr lang="en-GB" dirty="0"/>
          </a:p>
        </p:txBody>
      </p:sp>
      <p:sp>
        <p:nvSpPr>
          <p:cNvPr id="54" name="TextBox 53">
            <a:extLst>
              <a:ext uri="{FF2B5EF4-FFF2-40B4-BE49-F238E27FC236}">
                <a16:creationId xmlns:a16="http://schemas.microsoft.com/office/drawing/2014/main" id="{39E4FAC7-8CF3-1711-CED3-30CC5C43084E}"/>
              </a:ext>
            </a:extLst>
          </p:cNvPr>
          <p:cNvSpPr txBox="1"/>
          <p:nvPr/>
        </p:nvSpPr>
        <p:spPr>
          <a:xfrm>
            <a:off x="5627674" y="4937700"/>
            <a:ext cx="1628904" cy="384489"/>
          </a:xfrm>
          <a:prstGeom prst="rect">
            <a:avLst/>
          </a:prstGeom>
          <a:solidFill>
            <a:schemeClr val="bg1"/>
          </a:solidFill>
        </p:spPr>
        <p:txBody>
          <a:bodyPr wrap="square" rtlCol="0">
            <a:spAutoFit/>
          </a:bodyPr>
          <a:lstStyle/>
          <a:p>
            <a:endParaRPr lang="en-GB" dirty="0"/>
          </a:p>
        </p:txBody>
      </p:sp>
      <p:sp>
        <p:nvSpPr>
          <p:cNvPr id="55" name="TextBox 54">
            <a:extLst>
              <a:ext uri="{FF2B5EF4-FFF2-40B4-BE49-F238E27FC236}">
                <a16:creationId xmlns:a16="http://schemas.microsoft.com/office/drawing/2014/main" id="{BCB39A51-1B36-B390-4F23-5A5D285D56CB}"/>
              </a:ext>
            </a:extLst>
          </p:cNvPr>
          <p:cNvSpPr txBox="1"/>
          <p:nvPr/>
        </p:nvSpPr>
        <p:spPr>
          <a:xfrm>
            <a:off x="5543476" y="5673541"/>
            <a:ext cx="1370020" cy="384489"/>
          </a:xfrm>
          <a:prstGeom prst="rect">
            <a:avLst/>
          </a:prstGeom>
          <a:solidFill>
            <a:schemeClr val="bg1"/>
          </a:solidFill>
        </p:spPr>
        <p:txBody>
          <a:bodyPr wrap="square" rtlCol="0">
            <a:spAutoFit/>
          </a:bodyPr>
          <a:lstStyle/>
          <a:p>
            <a:endParaRPr lang="en-GB" dirty="0"/>
          </a:p>
        </p:txBody>
      </p:sp>
      <p:pic>
        <p:nvPicPr>
          <p:cNvPr id="56" name="Graphic 55" descr="Teacher">
            <a:extLst>
              <a:ext uri="{FF2B5EF4-FFF2-40B4-BE49-F238E27FC236}">
                <a16:creationId xmlns:a16="http://schemas.microsoft.com/office/drawing/2014/main" id="{2BC9D181-AEE2-4685-A80D-FC879FB5BE3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34035" y="546910"/>
            <a:ext cx="914400" cy="914400"/>
          </a:xfrm>
          <a:prstGeom prst="rect">
            <a:avLst/>
          </a:prstGeom>
        </p:spPr>
      </p:pic>
      <p:sp>
        <p:nvSpPr>
          <p:cNvPr id="57" name="Speech Bubble: Rectangle with Corners Rounded 56">
            <a:hlinkClick r:id="" action="ppaction://noaction">
              <a:snd r:embed="rId18" name="T1_W2F_6.1.wav"/>
            </a:hlinkClick>
            <a:extLst>
              <a:ext uri="{FF2B5EF4-FFF2-40B4-BE49-F238E27FC236}">
                <a16:creationId xmlns:a16="http://schemas.microsoft.com/office/drawing/2014/main" id="{F9F3D742-B98F-4434-B3F1-0C019504F824}"/>
              </a:ext>
            </a:extLst>
          </p:cNvPr>
          <p:cNvSpPr/>
          <p:nvPr/>
        </p:nvSpPr>
        <p:spPr>
          <a:xfrm>
            <a:off x="1763815" y="672781"/>
            <a:ext cx="7595268" cy="914400"/>
          </a:xfrm>
          <a:prstGeom prst="wedgeRoundRectCallout">
            <a:avLst>
              <a:gd name="adj1" fmla="val -60728"/>
              <a:gd name="adj2" fmla="val 67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8" name="CustomShape 7">
            <a:hlinkClick r:id="" action="ppaction://noaction">
              <a:snd r:embed="rId18" name="T1_W2F_6.1.wav"/>
            </a:hlinkClick>
            <a:extLst>
              <a:ext uri="{FF2B5EF4-FFF2-40B4-BE49-F238E27FC236}">
                <a16:creationId xmlns:a16="http://schemas.microsoft.com/office/drawing/2014/main" id="{37B9BD7C-4BF4-44A0-8E1D-141ABFBE00B2}"/>
              </a:ext>
            </a:extLst>
          </p:cNvPr>
          <p:cNvSpPr/>
          <p:nvPr/>
        </p:nvSpPr>
        <p:spPr>
          <a:xfrm>
            <a:off x="1937731" y="725276"/>
            <a:ext cx="8113322" cy="914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b="1" kern="0" dirty="0" err="1">
                <a:solidFill>
                  <a:srgbClr val="002060"/>
                </a:solidFill>
                <a:latin typeface="Century Gothic"/>
                <a:ea typeface="Century Gothic"/>
                <a:cs typeface="Century Gothic"/>
                <a:sym typeface="Century Gothic"/>
              </a:rPr>
              <a:t>Hör</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zu</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Ist</a:t>
            </a:r>
            <a:r>
              <a:rPr lang="en-GB" sz="2400" b="1" kern="0" dirty="0">
                <a:solidFill>
                  <a:srgbClr val="002060"/>
                </a:solidFill>
                <a:latin typeface="Century Gothic"/>
                <a:ea typeface="Century Gothic"/>
                <a:cs typeface="Century Gothic"/>
                <a:sym typeface="Century Gothic"/>
              </a:rPr>
              <a:t> das </a:t>
            </a:r>
            <a:r>
              <a:rPr lang="en-GB" sz="2400" b="1" kern="0" dirty="0" err="1">
                <a:solidFill>
                  <a:srgbClr val="002060"/>
                </a:solidFill>
                <a:latin typeface="Century Gothic"/>
                <a:ea typeface="Century Gothic"/>
                <a:cs typeface="Century Gothic"/>
                <a:sym typeface="Century Gothic"/>
              </a:rPr>
              <a:t>welch</a:t>
            </a:r>
            <a:r>
              <a:rPr lang="en-GB" sz="2400" b="1" kern="0" dirty="0" err="1">
                <a:solidFill>
                  <a:srgbClr val="00B0F0"/>
                </a:solidFill>
                <a:latin typeface="Century Gothic"/>
                <a:ea typeface="Century Gothic"/>
                <a:cs typeface="Century Gothic"/>
                <a:sym typeface="Century Gothic"/>
              </a:rPr>
              <a:t>er</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welch</a:t>
            </a:r>
            <a:r>
              <a:rPr lang="en-GB" sz="2400" b="1" kern="0" dirty="0" err="1">
                <a:solidFill>
                  <a:srgbClr val="FF0066"/>
                </a:solidFill>
                <a:latin typeface="Century Gothic"/>
                <a:ea typeface="Century Gothic"/>
                <a:cs typeface="Century Gothic"/>
                <a:sym typeface="Century Gothic"/>
              </a:rPr>
              <a:t>e</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oder</a:t>
            </a:r>
            <a:r>
              <a:rPr lang="en-GB" sz="2400" b="1" kern="0" dirty="0">
                <a:solidFill>
                  <a:srgbClr val="002060"/>
                </a:solidFill>
                <a:latin typeface="Century Gothic"/>
                <a:ea typeface="Century Gothic"/>
                <a:cs typeface="Century Gothic"/>
                <a:sym typeface="Century Gothic"/>
              </a:rPr>
              <a:t> welch</a:t>
            </a:r>
            <a:r>
              <a:rPr lang="en-GB" sz="2400" b="1" kern="0" dirty="0">
                <a:solidFill>
                  <a:srgbClr val="00B050"/>
                </a:solidFill>
                <a:latin typeface="Century Gothic"/>
                <a:ea typeface="Century Gothic"/>
                <a:cs typeface="Century Gothic"/>
                <a:sym typeface="Century Gothic"/>
              </a:rPr>
              <a:t>es</a:t>
            </a:r>
            <a:r>
              <a:rPr lang="en-GB" sz="2400" b="1" kern="0" dirty="0">
                <a:solidFill>
                  <a:srgbClr val="002060"/>
                </a:solidFill>
                <a:latin typeface="Century Gothic"/>
                <a:ea typeface="Century Gothic"/>
                <a:cs typeface="Century Gothic"/>
                <a:sym typeface="Century Gothic"/>
              </a:rPr>
              <a:t>? Welches Wort </a:t>
            </a:r>
            <a:r>
              <a:rPr lang="en-GB" sz="2400" b="1" kern="0" dirty="0" err="1">
                <a:solidFill>
                  <a:srgbClr val="002060"/>
                </a:solidFill>
                <a:latin typeface="Century Gothic"/>
                <a:ea typeface="Century Gothic"/>
                <a:cs typeface="Century Gothic"/>
                <a:sym typeface="Century Gothic"/>
              </a:rPr>
              <a:t>ist</a:t>
            </a:r>
            <a:r>
              <a:rPr lang="en-GB" sz="2400" b="1" kern="0" dirty="0">
                <a:solidFill>
                  <a:srgbClr val="002060"/>
                </a:solidFill>
                <a:latin typeface="Century Gothic"/>
                <a:ea typeface="Century Gothic"/>
                <a:cs typeface="Century Gothic"/>
                <a:sym typeface="Century Gothic"/>
              </a:rPr>
              <a:t> das?  </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59" name="Google Shape;167;p2">
            <a:extLst>
              <a:ext uri="{FF2B5EF4-FFF2-40B4-BE49-F238E27FC236}">
                <a16:creationId xmlns:a16="http://schemas.microsoft.com/office/drawing/2014/main" id="{36FFEC4D-23B9-4F1A-9D7D-7FFFCD860EDB}"/>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 name="TextBox 11">
            <a:extLst>
              <a:ext uri="{FF2B5EF4-FFF2-40B4-BE49-F238E27FC236}">
                <a16:creationId xmlns:a16="http://schemas.microsoft.com/office/drawing/2014/main" id="{B87F36AD-BCD1-FE6E-82CC-ACCDBD49ABCA}"/>
              </a:ext>
            </a:extLst>
          </p:cNvPr>
          <p:cNvSpPr txBox="1"/>
          <p:nvPr/>
        </p:nvSpPr>
        <p:spPr>
          <a:xfrm>
            <a:off x="6608575" y="2864804"/>
            <a:ext cx="1628904" cy="384489"/>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13349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2F_6.8.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1_W2F_6.9.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1_W2F_6.10.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1_W2F_6.11.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1_W2F_6.12.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1_W2F_6.1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52" grpId="0" animBg="1"/>
      <p:bldP spid="53" grpId="0" animBg="1"/>
      <p:bldP spid="54" grpId="0" animBg="1"/>
      <p:bldP spid="55"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2">
            <a:extLst>
              <a:ext uri="{FF2B5EF4-FFF2-40B4-BE49-F238E27FC236}">
                <a16:creationId xmlns:a16="http://schemas.microsoft.com/office/drawing/2014/main" id="{761BF2AD-97A0-B8B6-22FE-E03FC9132D9C}"/>
              </a:ext>
            </a:extLst>
          </p:cNvPr>
          <p:cNvSpPr/>
          <p:nvPr/>
        </p:nvSpPr>
        <p:spPr>
          <a:xfrm>
            <a:off x="5335123" y="108989"/>
            <a:ext cx="5324029" cy="582075"/>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0" name="TextBox 19">
            <a:extLst>
              <a:ext uri="{FF2B5EF4-FFF2-40B4-BE49-F238E27FC236}">
                <a16:creationId xmlns:a16="http://schemas.microsoft.com/office/drawing/2014/main" id="{207C148F-45EB-4409-B006-B3FFBC980597}"/>
              </a:ext>
            </a:extLst>
          </p:cNvPr>
          <p:cNvSpPr txBox="1"/>
          <p:nvPr/>
        </p:nvSpPr>
        <p:spPr>
          <a:xfrm>
            <a:off x="5335123" y="160366"/>
            <a:ext cx="5510804" cy="523220"/>
          </a:xfrm>
          <a:prstGeom prst="rect">
            <a:avLst/>
          </a:prstGeom>
          <a:noFill/>
        </p:spPr>
        <p:txBody>
          <a:bodyPr wrap="none" rtlCol="0">
            <a:spAutoFit/>
          </a:bodyPr>
          <a:lstStyle/>
          <a:p>
            <a:pPr lvl="0">
              <a:buClr>
                <a:srgbClr val="000000"/>
              </a:buClr>
              <a:defRPr/>
            </a:pPr>
            <a:r>
              <a:rPr lang="en-GB" sz="2800" b="1" spc="-1" dirty="0" err="1">
                <a:solidFill>
                  <a:srgbClr val="002060"/>
                </a:solidFill>
                <a:latin typeface="Century Gothic" panose="020B0502020202020204" pitchFamily="34" charset="0"/>
                <a:ea typeface="Century Gothic"/>
              </a:rPr>
              <a:t>Schreib</a:t>
            </a:r>
            <a:r>
              <a:rPr lang="en-GB" sz="2800" b="1" spc="-1" dirty="0">
                <a:solidFill>
                  <a:srgbClr val="002060"/>
                </a:solidFill>
                <a:latin typeface="Century Gothic" panose="020B0502020202020204" pitchFamily="34" charset="0"/>
                <a:ea typeface="Century Gothic"/>
              </a:rPr>
              <a:t> das Verb auf Deutsch. </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9467987" y="554282"/>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5" name="Title 2">
            <a:extLst>
              <a:ext uri="{FF2B5EF4-FFF2-40B4-BE49-F238E27FC236}">
                <a16:creationId xmlns:a16="http://schemas.microsoft.com/office/drawing/2014/main" id="{A07B77A2-087B-4C31-8349-A1BF802D89D6}"/>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36" name="Graphic 35" descr="Blackboard">
            <a:extLst>
              <a:ext uri="{FF2B5EF4-FFF2-40B4-BE49-F238E27FC236}">
                <a16:creationId xmlns:a16="http://schemas.microsoft.com/office/drawing/2014/main" id="{E3085AD7-7431-428E-BF5B-88094B1F8B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19121" y="-110706"/>
            <a:ext cx="1256675" cy="1256675"/>
          </a:xfrm>
          <a:prstGeom prst="rect">
            <a:avLst/>
          </a:prstGeom>
        </p:spPr>
      </p:pic>
      <p:sp>
        <p:nvSpPr>
          <p:cNvPr id="59" name="Google Shape;167;p2">
            <a:extLst>
              <a:ext uri="{FF2B5EF4-FFF2-40B4-BE49-F238E27FC236}">
                <a16:creationId xmlns:a16="http://schemas.microsoft.com/office/drawing/2014/main" id="{589DABEA-FF64-494F-A136-D906C9CF7C51}"/>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 name="Graphic 4" descr="Teacher">
            <a:extLst>
              <a:ext uri="{FF2B5EF4-FFF2-40B4-BE49-F238E27FC236}">
                <a16:creationId xmlns:a16="http://schemas.microsoft.com/office/drawing/2014/main" id="{9423385F-CEF6-8409-7F09-69828928DCA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81484" y="38051"/>
            <a:ext cx="914400" cy="914400"/>
          </a:xfrm>
          <a:prstGeom prst="rect">
            <a:avLst/>
          </a:prstGeom>
        </p:spPr>
      </p:pic>
      <p:sp>
        <p:nvSpPr>
          <p:cNvPr id="6" name="TextBox 5">
            <a:extLst>
              <a:ext uri="{FF2B5EF4-FFF2-40B4-BE49-F238E27FC236}">
                <a16:creationId xmlns:a16="http://schemas.microsoft.com/office/drawing/2014/main" id="{ECF1CA1C-1097-ABB6-F0F2-823FCCAEC121}"/>
              </a:ext>
            </a:extLst>
          </p:cNvPr>
          <p:cNvSpPr txBox="1"/>
          <p:nvPr/>
        </p:nvSpPr>
        <p:spPr>
          <a:xfrm>
            <a:off x="383856" y="1046725"/>
            <a:ext cx="871502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dirty="0" err="1">
                <a:solidFill>
                  <a:srgbClr val="002060"/>
                </a:solidFill>
                <a:latin typeface="Century Gothic" panose="020B0502020202020204" pitchFamily="34" charset="0"/>
                <a:cs typeface="Arial"/>
                <a:sym typeface="Arial"/>
              </a:rPr>
              <a:t>Ist</a:t>
            </a:r>
            <a:r>
              <a:rPr lang="es-AR" sz="2800" kern="0" dirty="0">
                <a:solidFill>
                  <a:srgbClr val="002060"/>
                </a:solidFill>
                <a:latin typeface="Century Gothic" panose="020B0502020202020204" pitchFamily="34" charset="0"/>
                <a:cs typeface="Arial"/>
                <a:sym typeface="Arial"/>
              </a:rPr>
              <a:t> es ‘</a:t>
            </a:r>
            <a:r>
              <a:rPr lang="es-AR" sz="2800" kern="0" dirty="0" err="1">
                <a:solidFill>
                  <a:srgbClr val="002060"/>
                </a:solidFill>
                <a:latin typeface="Century Gothic" panose="020B0502020202020204" pitchFamily="34" charset="0"/>
                <a:cs typeface="Arial"/>
                <a:sym typeface="Arial"/>
              </a:rPr>
              <a:t>is</a:t>
            </a:r>
            <a:r>
              <a:rPr lang="es-AR" sz="2800" kern="0" dirty="0">
                <a:solidFill>
                  <a:srgbClr val="002060"/>
                </a:solidFill>
                <a:latin typeface="Century Gothic" panose="020B0502020202020204" pitchFamily="34" charset="0"/>
                <a:cs typeface="Arial"/>
                <a:sym typeface="Arial"/>
              </a:rPr>
              <a:t>’ </a:t>
            </a:r>
            <a:r>
              <a:rPr lang="es-AR" sz="2800" kern="0" dirty="0" err="1">
                <a:solidFill>
                  <a:srgbClr val="002060"/>
                </a:solidFill>
                <a:latin typeface="Century Gothic" panose="020B0502020202020204" pitchFamily="34" charset="0"/>
                <a:cs typeface="Arial"/>
                <a:sym typeface="Arial"/>
              </a:rPr>
              <a:t>oder</a:t>
            </a:r>
            <a:r>
              <a:rPr lang="es-AR" sz="2800" kern="0" dirty="0">
                <a:solidFill>
                  <a:srgbClr val="002060"/>
                </a:solidFill>
                <a:latin typeface="Century Gothic" panose="020B0502020202020204" pitchFamily="34" charset="0"/>
                <a:cs typeface="Arial"/>
                <a:sym typeface="Arial"/>
              </a:rPr>
              <a:t> ‘are’? </a:t>
            </a:r>
            <a:r>
              <a:rPr lang="es-AR" sz="2800" kern="0" dirty="0" err="1">
                <a:solidFill>
                  <a:srgbClr val="002060"/>
                </a:solidFill>
                <a:latin typeface="Century Gothic" panose="020B0502020202020204" pitchFamily="34" charset="0"/>
                <a:cs typeface="Arial"/>
                <a:sym typeface="Arial"/>
              </a:rPr>
              <a:t>Dann</a:t>
            </a:r>
            <a:r>
              <a:rPr lang="es-AR" sz="2800" kern="0" dirty="0">
                <a:solidFill>
                  <a:srgbClr val="002060"/>
                </a:solidFill>
                <a:latin typeface="Century Gothic" panose="020B0502020202020204" pitchFamily="34" charset="0"/>
                <a:cs typeface="Arial"/>
                <a:sym typeface="Arial"/>
              </a:rPr>
              <a:t> </a:t>
            </a:r>
            <a:r>
              <a:rPr lang="es-AR" sz="2800" kern="0" dirty="0" err="1">
                <a:solidFill>
                  <a:srgbClr val="002060"/>
                </a:solidFill>
                <a:latin typeface="Century Gothic" panose="020B0502020202020204" pitchFamily="34" charset="0"/>
                <a:cs typeface="Arial"/>
                <a:sym typeface="Arial"/>
              </a:rPr>
              <a:t>beschreib</a:t>
            </a:r>
            <a:r>
              <a:rPr lang="es-AR" sz="2800" kern="0" dirty="0">
                <a:solidFill>
                  <a:srgbClr val="002060"/>
                </a:solidFill>
                <a:latin typeface="Century Gothic" panose="020B0502020202020204" pitchFamily="34" charset="0"/>
                <a:cs typeface="Arial"/>
                <a:sym typeface="Arial"/>
              </a:rPr>
              <a:t> das </a:t>
            </a:r>
            <a:r>
              <a:rPr lang="es-AR" sz="2800" kern="0" dirty="0" err="1">
                <a:solidFill>
                  <a:srgbClr val="002060"/>
                </a:solidFill>
                <a:latin typeface="Century Gothic" panose="020B0502020202020204" pitchFamily="34" charset="0"/>
                <a:cs typeface="Arial"/>
                <a:sym typeface="Arial"/>
              </a:rPr>
              <a:t>Ding</a:t>
            </a:r>
            <a:r>
              <a:rPr lang="es-AR" sz="2800" kern="0" dirty="0">
                <a:solidFill>
                  <a:srgbClr val="002060"/>
                </a:solidFill>
                <a:latin typeface="Century Gothic" panose="020B0502020202020204" pitchFamily="34" charset="0"/>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dirty="0">
                <a:solidFill>
                  <a:srgbClr val="002060"/>
                </a:solidFill>
                <a:latin typeface="Century Gothic" panose="020B0502020202020204" pitchFamily="34" charset="0"/>
                <a:cs typeface="Arial"/>
                <a:sym typeface="Arial"/>
              </a:rPr>
              <a:t>Zum </a:t>
            </a:r>
            <a:r>
              <a:rPr lang="es-AR" sz="2800" kern="0" dirty="0" err="1">
                <a:solidFill>
                  <a:srgbClr val="002060"/>
                </a:solidFill>
                <a:latin typeface="Century Gothic" panose="020B0502020202020204" pitchFamily="34" charset="0"/>
                <a:cs typeface="Arial"/>
                <a:sym typeface="Arial"/>
              </a:rPr>
              <a:t>Beispiel</a:t>
            </a:r>
            <a:r>
              <a:rPr lang="es-AR" sz="2800" kern="0" dirty="0">
                <a:solidFill>
                  <a:srgbClr val="002060"/>
                </a:solidFill>
                <a:latin typeface="Century Gothic" panose="020B0502020202020204" pitchFamily="34" charset="0"/>
                <a:cs typeface="Arial"/>
                <a:sym typeface="Arial"/>
              </a:rPr>
              <a:t>: </a:t>
            </a:r>
            <a:endParaRPr kumimoji="0" lang="es-AR" sz="28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 name="TextBox 6">
            <a:extLst>
              <a:ext uri="{FF2B5EF4-FFF2-40B4-BE49-F238E27FC236}">
                <a16:creationId xmlns:a16="http://schemas.microsoft.com/office/drawing/2014/main" id="{7170EE1C-BF85-715A-9DB9-2A63CB1E9D42}"/>
              </a:ext>
            </a:extLst>
          </p:cNvPr>
          <p:cNvSpPr txBox="1"/>
          <p:nvPr/>
        </p:nvSpPr>
        <p:spPr>
          <a:xfrm>
            <a:off x="383856" y="2094883"/>
            <a:ext cx="114162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noProof="0" dirty="0">
                <a:solidFill>
                  <a:srgbClr val="002060"/>
                </a:solidFill>
                <a:latin typeface="Century Gothic" panose="020B0502020202020204" pitchFamily="34" charset="0"/>
                <a:cs typeface="Arial"/>
                <a:sym typeface="Arial"/>
              </a:rPr>
              <a:t>Das </a:t>
            </a:r>
            <a:r>
              <a:rPr lang="es-AR" sz="2800" u="sng" kern="0" noProof="0" dirty="0" err="1">
                <a:solidFill>
                  <a:srgbClr val="002060"/>
                </a:solidFill>
                <a:latin typeface="Century Gothic" panose="020B0502020202020204" pitchFamily="34" charset="0"/>
                <a:cs typeface="Arial"/>
                <a:sym typeface="Arial"/>
              </a:rPr>
              <a:t>sind</a:t>
            </a:r>
            <a:r>
              <a:rPr lang="es-AR" sz="2800" kern="0" noProof="0" dirty="0">
                <a:solidFill>
                  <a:srgbClr val="002060"/>
                </a:solidFill>
                <a:latin typeface="Century Gothic" panose="020B0502020202020204" pitchFamily="34" charset="0"/>
                <a:cs typeface="Arial"/>
                <a:sym typeface="Arial"/>
              </a:rPr>
              <a:t>  die </a:t>
            </a:r>
            <a:r>
              <a:rPr lang="es-AR" sz="2800" kern="0" noProof="0" dirty="0" err="1">
                <a:solidFill>
                  <a:srgbClr val="002060"/>
                </a:solidFill>
                <a:latin typeface="Century Gothic" panose="020B0502020202020204" pitchFamily="34" charset="0"/>
                <a:cs typeface="Arial"/>
                <a:sym typeface="Arial"/>
              </a:rPr>
              <a:t>Geschichten</a:t>
            </a:r>
            <a:r>
              <a:rPr lang="es-AR" sz="2800" kern="0" noProof="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Sie</a:t>
            </a:r>
            <a:r>
              <a:rPr lang="es-AR" sz="2800" kern="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sind</a:t>
            </a:r>
            <a:r>
              <a:rPr lang="es-AR" sz="2800" kern="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wunderbar</a:t>
            </a:r>
            <a:r>
              <a:rPr lang="es-AR" sz="2800" u="sng" kern="0" dirty="0">
                <a:solidFill>
                  <a:srgbClr val="002060"/>
                </a:solidFill>
                <a:latin typeface="Century Gothic" panose="020B0502020202020204" pitchFamily="34" charset="0"/>
                <a:cs typeface="Arial"/>
                <a:sym typeface="Arial"/>
              </a:rPr>
              <a:t>!</a:t>
            </a:r>
            <a:endParaRPr kumimoji="0" lang="es-AR" sz="2800" i="0" u="sng"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 name="TextBox 7">
            <a:extLst>
              <a:ext uri="{FF2B5EF4-FFF2-40B4-BE49-F238E27FC236}">
                <a16:creationId xmlns:a16="http://schemas.microsoft.com/office/drawing/2014/main" id="{553BF81E-DF9F-0395-C0FF-1B4796F9C852}"/>
              </a:ext>
            </a:extLst>
          </p:cNvPr>
          <p:cNvSpPr txBox="1"/>
          <p:nvPr/>
        </p:nvSpPr>
        <p:spPr>
          <a:xfrm>
            <a:off x="1132115" y="2193775"/>
            <a:ext cx="870857" cy="369332"/>
          </a:xfrm>
          <a:prstGeom prst="rect">
            <a:avLst/>
          </a:prstGeom>
          <a:solidFill>
            <a:schemeClr val="bg1"/>
          </a:solidFill>
        </p:spPr>
        <p:txBody>
          <a:bodyPr wrap="square" rtlCol="0">
            <a:spAutoFit/>
          </a:bodyPr>
          <a:lstStyle/>
          <a:p>
            <a:r>
              <a:rPr lang="en-US" b="1" dirty="0"/>
              <a:t>_____</a:t>
            </a:r>
            <a:endParaRPr lang="en-GB" b="1" dirty="0"/>
          </a:p>
        </p:txBody>
      </p:sp>
      <p:sp>
        <p:nvSpPr>
          <p:cNvPr id="11" name="TextBox 10">
            <a:extLst>
              <a:ext uri="{FF2B5EF4-FFF2-40B4-BE49-F238E27FC236}">
                <a16:creationId xmlns:a16="http://schemas.microsoft.com/office/drawing/2014/main" id="{C8C6B609-0D76-DB48-2351-2B4524BCFE65}"/>
              </a:ext>
            </a:extLst>
          </p:cNvPr>
          <p:cNvSpPr txBox="1"/>
          <p:nvPr/>
        </p:nvSpPr>
        <p:spPr>
          <a:xfrm>
            <a:off x="5116055" y="2206905"/>
            <a:ext cx="870857" cy="369332"/>
          </a:xfrm>
          <a:prstGeom prst="rect">
            <a:avLst/>
          </a:prstGeom>
          <a:solidFill>
            <a:schemeClr val="bg1"/>
          </a:solidFill>
        </p:spPr>
        <p:txBody>
          <a:bodyPr wrap="square" rtlCol="0">
            <a:spAutoFit/>
          </a:bodyPr>
          <a:lstStyle/>
          <a:p>
            <a:r>
              <a:rPr lang="en-US" b="1" dirty="0"/>
              <a:t>_____</a:t>
            </a:r>
            <a:endParaRPr lang="en-GB" b="1" dirty="0"/>
          </a:p>
        </p:txBody>
      </p:sp>
      <p:sp>
        <p:nvSpPr>
          <p:cNvPr id="12" name="TextBox 11">
            <a:extLst>
              <a:ext uri="{FF2B5EF4-FFF2-40B4-BE49-F238E27FC236}">
                <a16:creationId xmlns:a16="http://schemas.microsoft.com/office/drawing/2014/main" id="{B215BFA2-61C8-A6C9-B78A-6F08C55BA41F}"/>
              </a:ext>
            </a:extLst>
          </p:cNvPr>
          <p:cNvSpPr txBox="1"/>
          <p:nvPr/>
        </p:nvSpPr>
        <p:spPr>
          <a:xfrm>
            <a:off x="6171698" y="2193775"/>
            <a:ext cx="870857" cy="369332"/>
          </a:xfrm>
          <a:prstGeom prst="rect">
            <a:avLst/>
          </a:prstGeom>
          <a:solidFill>
            <a:schemeClr val="bg1"/>
          </a:solidFill>
        </p:spPr>
        <p:txBody>
          <a:bodyPr wrap="square" rtlCol="0">
            <a:spAutoFit/>
          </a:bodyPr>
          <a:lstStyle/>
          <a:p>
            <a:r>
              <a:rPr lang="en-US" b="1" dirty="0"/>
              <a:t>_____</a:t>
            </a:r>
            <a:endParaRPr lang="en-GB" b="1" dirty="0"/>
          </a:p>
        </p:txBody>
      </p:sp>
      <p:sp>
        <p:nvSpPr>
          <p:cNvPr id="13" name="TextBox 12">
            <a:extLst>
              <a:ext uri="{FF2B5EF4-FFF2-40B4-BE49-F238E27FC236}">
                <a16:creationId xmlns:a16="http://schemas.microsoft.com/office/drawing/2014/main" id="{D626904D-4930-6204-3B31-5FE1AEE52E0A}"/>
              </a:ext>
            </a:extLst>
          </p:cNvPr>
          <p:cNvSpPr txBox="1"/>
          <p:nvPr/>
        </p:nvSpPr>
        <p:spPr>
          <a:xfrm>
            <a:off x="7204490" y="2193775"/>
            <a:ext cx="2314685" cy="369332"/>
          </a:xfrm>
          <a:prstGeom prst="rect">
            <a:avLst/>
          </a:prstGeom>
          <a:solidFill>
            <a:schemeClr val="bg1"/>
          </a:solidFill>
        </p:spPr>
        <p:txBody>
          <a:bodyPr wrap="square" rtlCol="0">
            <a:spAutoFit/>
          </a:bodyPr>
          <a:lstStyle/>
          <a:p>
            <a:r>
              <a:rPr lang="en-US" b="1" dirty="0"/>
              <a:t>_________</a:t>
            </a:r>
            <a:r>
              <a:rPr lang="en-US" b="1" dirty="0">
                <a:latin typeface="Century Gothic" panose="020B0502020202020204" pitchFamily="34" charset="0"/>
              </a:rPr>
              <a:t>!</a:t>
            </a:r>
            <a:endParaRPr lang="en-GB" b="1" dirty="0">
              <a:latin typeface="Century Gothic" panose="020B0502020202020204" pitchFamily="34" charset="0"/>
            </a:endParaRPr>
          </a:p>
        </p:txBody>
      </p:sp>
      <p:sp>
        <p:nvSpPr>
          <p:cNvPr id="14" name="Action Button: Blank 13">
            <a:hlinkClick r:id="" action="ppaction://noaction" highlightClick="1"/>
            <a:extLst>
              <a:ext uri="{FF2B5EF4-FFF2-40B4-BE49-F238E27FC236}">
                <a16:creationId xmlns:a16="http://schemas.microsoft.com/office/drawing/2014/main" id="{D4EC0F39-27FA-313F-AB43-9FC97986F3A9}"/>
              </a:ext>
            </a:extLst>
          </p:cNvPr>
          <p:cNvSpPr/>
          <p:nvPr/>
        </p:nvSpPr>
        <p:spPr>
          <a:xfrm>
            <a:off x="383856" y="2934464"/>
            <a:ext cx="437321" cy="394457"/>
          </a:xfrm>
          <a:prstGeom prst="actionButtonBlank">
            <a:avLst/>
          </a:prstGeom>
          <a:solidFill>
            <a:srgbClr val="00B0F0"/>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5" name="Action Button: Blank 14">
            <a:hlinkClick r:id="" action="ppaction://noaction" highlightClick="1"/>
            <a:extLst>
              <a:ext uri="{FF2B5EF4-FFF2-40B4-BE49-F238E27FC236}">
                <a16:creationId xmlns:a16="http://schemas.microsoft.com/office/drawing/2014/main" id="{F50A77A3-3B0E-CF81-C2BE-8C40EDC8F3BB}"/>
              </a:ext>
            </a:extLst>
          </p:cNvPr>
          <p:cNvSpPr/>
          <p:nvPr/>
        </p:nvSpPr>
        <p:spPr>
          <a:xfrm>
            <a:off x="383855" y="3795339"/>
            <a:ext cx="437321" cy="394457"/>
          </a:xfrm>
          <a:prstGeom prst="actionButtonBlank">
            <a:avLst/>
          </a:prstGeom>
          <a:solidFill>
            <a:srgbClr val="00B0F0"/>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FFFF"/>
                </a:solidFill>
                <a:latin typeface="Century Gothic" panose="020B0502020202020204" pitchFamily="34" charset="0"/>
              </a:rPr>
              <a:t>2</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6" name="Action Button: Blank 15">
            <a:hlinkClick r:id="" action="ppaction://noaction" highlightClick="1"/>
            <a:extLst>
              <a:ext uri="{FF2B5EF4-FFF2-40B4-BE49-F238E27FC236}">
                <a16:creationId xmlns:a16="http://schemas.microsoft.com/office/drawing/2014/main" id="{D18A492A-C9AC-4CEA-9125-1363CBE79381}"/>
              </a:ext>
            </a:extLst>
          </p:cNvPr>
          <p:cNvSpPr/>
          <p:nvPr/>
        </p:nvSpPr>
        <p:spPr>
          <a:xfrm>
            <a:off x="383854" y="4597596"/>
            <a:ext cx="437321" cy="394457"/>
          </a:xfrm>
          <a:prstGeom prst="actionButtonBlank">
            <a:avLst/>
          </a:prstGeom>
          <a:solidFill>
            <a:srgbClr val="00B0F0"/>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FFFF"/>
                </a:solidFill>
                <a:latin typeface="Century Gothic" panose="020B0502020202020204" pitchFamily="34" charset="0"/>
              </a:rPr>
              <a:t>3</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7" name="Action Button: Blank 16">
            <a:hlinkClick r:id="" action="ppaction://noaction" highlightClick="1"/>
            <a:extLst>
              <a:ext uri="{FF2B5EF4-FFF2-40B4-BE49-F238E27FC236}">
                <a16:creationId xmlns:a16="http://schemas.microsoft.com/office/drawing/2014/main" id="{02511452-4B99-251B-BFA1-4EC7C2ECC1ED}"/>
              </a:ext>
            </a:extLst>
          </p:cNvPr>
          <p:cNvSpPr/>
          <p:nvPr/>
        </p:nvSpPr>
        <p:spPr>
          <a:xfrm>
            <a:off x="348686" y="5412014"/>
            <a:ext cx="437321" cy="394457"/>
          </a:xfrm>
          <a:prstGeom prst="actionButtonBlank">
            <a:avLst/>
          </a:prstGeom>
          <a:solidFill>
            <a:srgbClr val="00B0F0"/>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FFFF"/>
                </a:solidFill>
                <a:latin typeface="Century Gothic" panose="020B0502020202020204" pitchFamily="34" charset="0"/>
              </a:rPr>
              <a:t>4</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8" name="Action Button: Blank 17">
            <a:hlinkClick r:id="" action="ppaction://noaction" highlightClick="1"/>
            <a:extLst>
              <a:ext uri="{FF2B5EF4-FFF2-40B4-BE49-F238E27FC236}">
                <a16:creationId xmlns:a16="http://schemas.microsoft.com/office/drawing/2014/main" id="{4EF00396-3D72-E6D1-C69C-84F14FF41ABD}"/>
              </a:ext>
            </a:extLst>
          </p:cNvPr>
          <p:cNvSpPr/>
          <p:nvPr/>
        </p:nvSpPr>
        <p:spPr>
          <a:xfrm>
            <a:off x="350922" y="6207017"/>
            <a:ext cx="437321" cy="394457"/>
          </a:xfrm>
          <a:prstGeom prst="actionButtonBlank">
            <a:avLst/>
          </a:prstGeom>
          <a:solidFill>
            <a:srgbClr val="00B0F0"/>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FFFF"/>
                </a:solidFill>
                <a:latin typeface="Century Gothic" panose="020B0502020202020204" pitchFamily="34" charset="0"/>
              </a:rPr>
              <a:t>5</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CE8F016A-D001-96C9-E08A-88048B6B96DF}"/>
              </a:ext>
            </a:extLst>
          </p:cNvPr>
          <p:cNvSpPr txBox="1"/>
          <p:nvPr/>
        </p:nvSpPr>
        <p:spPr>
          <a:xfrm>
            <a:off x="931036" y="2870082"/>
            <a:ext cx="114162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noProof="0" dirty="0">
                <a:solidFill>
                  <a:srgbClr val="002060"/>
                </a:solidFill>
                <a:latin typeface="Century Gothic" panose="020B0502020202020204" pitchFamily="34" charset="0"/>
                <a:cs typeface="Arial"/>
                <a:sym typeface="Arial"/>
              </a:rPr>
              <a:t>Das  </a:t>
            </a:r>
            <a:r>
              <a:rPr lang="es-AR" sz="2800" u="sng" kern="0" noProof="0" dirty="0" err="1">
                <a:solidFill>
                  <a:srgbClr val="002060"/>
                </a:solidFill>
                <a:latin typeface="Century Gothic" panose="020B0502020202020204" pitchFamily="34" charset="0"/>
                <a:cs typeface="Arial"/>
                <a:sym typeface="Arial"/>
              </a:rPr>
              <a:t>ist</a:t>
            </a:r>
            <a:r>
              <a:rPr lang="es-AR" sz="2800" kern="0" noProof="0" dirty="0">
                <a:solidFill>
                  <a:srgbClr val="002060"/>
                </a:solidFill>
                <a:latin typeface="Century Gothic" panose="020B0502020202020204" pitchFamily="34" charset="0"/>
                <a:cs typeface="Arial"/>
                <a:sym typeface="Arial"/>
              </a:rPr>
              <a:t>   die </a:t>
            </a:r>
            <a:r>
              <a:rPr lang="es-AR" sz="2800" kern="0" noProof="0" dirty="0" err="1">
                <a:solidFill>
                  <a:srgbClr val="002060"/>
                </a:solidFill>
                <a:latin typeface="Century Gothic" panose="020B0502020202020204" pitchFamily="34" charset="0"/>
                <a:cs typeface="Arial"/>
                <a:sym typeface="Arial"/>
              </a:rPr>
              <a:t>Klasse</a:t>
            </a:r>
            <a:r>
              <a:rPr lang="es-AR" sz="2800" kern="0" noProof="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Sie</a:t>
            </a:r>
            <a:r>
              <a:rPr lang="es-AR" sz="2800" kern="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ist</a:t>
            </a:r>
            <a:r>
              <a:rPr lang="es-AR" sz="2800" kern="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groß</a:t>
            </a:r>
            <a:r>
              <a:rPr lang="es-AR" sz="2800" u="sng" kern="0" dirty="0">
                <a:solidFill>
                  <a:srgbClr val="002060"/>
                </a:solidFill>
                <a:latin typeface="Century Gothic" panose="020B0502020202020204" pitchFamily="34" charset="0"/>
                <a:cs typeface="Arial"/>
                <a:sym typeface="Arial"/>
              </a:rPr>
              <a:t>!</a:t>
            </a:r>
            <a:endParaRPr kumimoji="0" lang="es-AR" sz="2800" i="0" u="sng"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1" name="TextBox 20">
            <a:extLst>
              <a:ext uri="{FF2B5EF4-FFF2-40B4-BE49-F238E27FC236}">
                <a16:creationId xmlns:a16="http://schemas.microsoft.com/office/drawing/2014/main" id="{ED63905B-37D1-FF0B-FB67-6DBEBCC3CB3E}"/>
              </a:ext>
            </a:extLst>
          </p:cNvPr>
          <p:cNvSpPr txBox="1"/>
          <p:nvPr/>
        </p:nvSpPr>
        <p:spPr>
          <a:xfrm>
            <a:off x="1690968" y="2998372"/>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22" name="TextBox 21">
            <a:extLst>
              <a:ext uri="{FF2B5EF4-FFF2-40B4-BE49-F238E27FC236}">
                <a16:creationId xmlns:a16="http://schemas.microsoft.com/office/drawing/2014/main" id="{5BC010F8-4219-B2C5-C079-6514921BB076}"/>
              </a:ext>
            </a:extLst>
          </p:cNvPr>
          <p:cNvSpPr txBox="1"/>
          <p:nvPr/>
        </p:nvSpPr>
        <p:spPr>
          <a:xfrm>
            <a:off x="4573177" y="2998372"/>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23" name="TextBox 22">
            <a:extLst>
              <a:ext uri="{FF2B5EF4-FFF2-40B4-BE49-F238E27FC236}">
                <a16:creationId xmlns:a16="http://schemas.microsoft.com/office/drawing/2014/main" id="{0654D865-F828-E849-1FF9-80649A10373F}"/>
              </a:ext>
            </a:extLst>
          </p:cNvPr>
          <p:cNvSpPr txBox="1"/>
          <p:nvPr/>
        </p:nvSpPr>
        <p:spPr>
          <a:xfrm>
            <a:off x="5335123" y="2991813"/>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24" name="TextBox 23">
            <a:extLst>
              <a:ext uri="{FF2B5EF4-FFF2-40B4-BE49-F238E27FC236}">
                <a16:creationId xmlns:a16="http://schemas.microsoft.com/office/drawing/2014/main" id="{A5414901-2BC9-3432-4DED-5F98FE18936B}"/>
              </a:ext>
            </a:extLst>
          </p:cNvPr>
          <p:cNvSpPr txBox="1"/>
          <p:nvPr/>
        </p:nvSpPr>
        <p:spPr>
          <a:xfrm>
            <a:off x="6203737" y="2998372"/>
            <a:ext cx="1109221" cy="369332"/>
          </a:xfrm>
          <a:prstGeom prst="rect">
            <a:avLst/>
          </a:prstGeom>
          <a:solidFill>
            <a:schemeClr val="bg1"/>
          </a:solidFill>
        </p:spPr>
        <p:txBody>
          <a:bodyPr wrap="square" rtlCol="0">
            <a:spAutoFit/>
          </a:bodyPr>
          <a:lstStyle>
            <a:defPPr>
              <a:defRPr lang="en-US"/>
            </a:defPPr>
            <a:lvl1pPr>
              <a:defRPr b="1">
                <a:latin typeface="Century Gothic" panose="020B0502020202020204" pitchFamily="34" charset="0"/>
              </a:defRPr>
            </a:lvl1pPr>
          </a:lstStyle>
          <a:p>
            <a:r>
              <a:rPr lang="en-US" dirty="0">
                <a:latin typeface="+mn-lt"/>
              </a:rPr>
              <a:t>____</a:t>
            </a:r>
            <a:r>
              <a:rPr lang="en-US" dirty="0"/>
              <a:t> !</a:t>
            </a:r>
            <a:endParaRPr lang="en-GB" dirty="0"/>
          </a:p>
        </p:txBody>
      </p:sp>
      <p:sp>
        <p:nvSpPr>
          <p:cNvPr id="25" name="TextBox 24">
            <a:extLst>
              <a:ext uri="{FF2B5EF4-FFF2-40B4-BE49-F238E27FC236}">
                <a16:creationId xmlns:a16="http://schemas.microsoft.com/office/drawing/2014/main" id="{F7A14BA9-518B-90A5-2E23-AEABAD8897C9}"/>
              </a:ext>
            </a:extLst>
          </p:cNvPr>
          <p:cNvSpPr txBox="1"/>
          <p:nvPr/>
        </p:nvSpPr>
        <p:spPr>
          <a:xfrm>
            <a:off x="931036" y="3792684"/>
            <a:ext cx="114162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noProof="0" dirty="0">
                <a:solidFill>
                  <a:srgbClr val="002060"/>
                </a:solidFill>
                <a:latin typeface="Century Gothic" panose="020B0502020202020204" pitchFamily="34" charset="0"/>
                <a:cs typeface="Arial"/>
                <a:sym typeface="Arial"/>
              </a:rPr>
              <a:t>Das  </a:t>
            </a:r>
            <a:r>
              <a:rPr lang="es-AR" sz="2800" u="sng" kern="0" noProof="0" dirty="0" err="1">
                <a:solidFill>
                  <a:srgbClr val="002060"/>
                </a:solidFill>
                <a:latin typeface="Century Gothic" panose="020B0502020202020204" pitchFamily="34" charset="0"/>
                <a:cs typeface="Arial"/>
                <a:sym typeface="Arial"/>
              </a:rPr>
              <a:t>ist</a:t>
            </a:r>
            <a:r>
              <a:rPr lang="es-AR" sz="2800" kern="0" noProof="0" dirty="0">
                <a:solidFill>
                  <a:srgbClr val="002060"/>
                </a:solidFill>
                <a:latin typeface="Century Gothic" panose="020B0502020202020204" pitchFamily="34" charset="0"/>
                <a:cs typeface="Arial"/>
                <a:sym typeface="Arial"/>
              </a:rPr>
              <a:t>   das </a:t>
            </a:r>
            <a:r>
              <a:rPr lang="es-AR" sz="2800" kern="0" noProof="0" dirty="0" err="1">
                <a:solidFill>
                  <a:srgbClr val="002060"/>
                </a:solidFill>
                <a:latin typeface="Century Gothic" panose="020B0502020202020204" pitchFamily="34" charset="0"/>
                <a:cs typeface="Arial"/>
                <a:sym typeface="Arial"/>
              </a:rPr>
              <a:t>Beispiel</a:t>
            </a:r>
            <a:r>
              <a:rPr lang="es-AR" sz="2800" kern="0" noProof="0" dirty="0">
                <a:solidFill>
                  <a:srgbClr val="002060"/>
                </a:solidFill>
                <a:latin typeface="Century Gothic" panose="020B0502020202020204" pitchFamily="34" charset="0"/>
                <a:cs typeface="Arial"/>
                <a:sym typeface="Arial"/>
              </a:rPr>
              <a:t>.    </a:t>
            </a:r>
            <a:r>
              <a:rPr lang="es-AR" sz="2800" u="sng" kern="0" dirty="0">
                <a:solidFill>
                  <a:srgbClr val="002060"/>
                </a:solidFill>
                <a:latin typeface="Century Gothic" panose="020B0502020202020204" pitchFamily="34" charset="0"/>
                <a:cs typeface="Arial"/>
                <a:sym typeface="Arial"/>
              </a:rPr>
              <a:t>Es</a:t>
            </a:r>
            <a:r>
              <a:rPr lang="es-AR" sz="2800" kern="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ist</a:t>
            </a:r>
            <a:r>
              <a:rPr lang="es-AR" sz="2800" kern="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gut</a:t>
            </a:r>
            <a:r>
              <a:rPr lang="es-AR" sz="2800" u="sng" kern="0" dirty="0">
                <a:solidFill>
                  <a:srgbClr val="002060"/>
                </a:solidFill>
                <a:latin typeface="Century Gothic" panose="020B0502020202020204" pitchFamily="34" charset="0"/>
                <a:cs typeface="Arial"/>
                <a:sym typeface="Arial"/>
              </a:rPr>
              <a:t>!</a:t>
            </a:r>
            <a:endParaRPr kumimoji="0" lang="es-AR" sz="2800" i="0" u="sng"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6" name="TextBox 25">
            <a:extLst>
              <a:ext uri="{FF2B5EF4-FFF2-40B4-BE49-F238E27FC236}">
                <a16:creationId xmlns:a16="http://schemas.microsoft.com/office/drawing/2014/main" id="{45CE9DCF-FC7A-6634-CCB4-862624D6FD2B}"/>
              </a:ext>
            </a:extLst>
          </p:cNvPr>
          <p:cNvSpPr txBox="1"/>
          <p:nvPr/>
        </p:nvSpPr>
        <p:spPr>
          <a:xfrm>
            <a:off x="1690968" y="3864458"/>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27" name="TextBox 26">
            <a:extLst>
              <a:ext uri="{FF2B5EF4-FFF2-40B4-BE49-F238E27FC236}">
                <a16:creationId xmlns:a16="http://schemas.microsoft.com/office/drawing/2014/main" id="{BC380895-7B3E-B2DD-21DE-A7529E308E04}"/>
              </a:ext>
            </a:extLst>
          </p:cNvPr>
          <p:cNvSpPr txBox="1"/>
          <p:nvPr/>
        </p:nvSpPr>
        <p:spPr>
          <a:xfrm>
            <a:off x="4743997" y="3901052"/>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29" name="TextBox 28">
            <a:extLst>
              <a:ext uri="{FF2B5EF4-FFF2-40B4-BE49-F238E27FC236}">
                <a16:creationId xmlns:a16="http://schemas.microsoft.com/office/drawing/2014/main" id="{CD5BD184-40A6-86E9-337C-D8B9EB0C507A}"/>
              </a:ext>
            </a:extLst>
          </p:cNvPr>
          <p:cNvSpPr txBox="1"/>
          <p:nvPr/>
        </p:nvSpPr>
        <p:spPr>
          <a:xfrm>
            <a:off x="5552836" y="3901052"/>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30" name="TextBox 29">
            <a:extLst>
              <a:ext uri="{FF2B5EF4-FFF2-40B4-BE49-F238E27FC236}">
                <a16:creationId xmlns:a16="http://schemas.microsoft.com/office/drawing/2014/main" id="{DAF40F0C-3E80-3ED8-61E2-2098D416EEF7}"/>
              </a:ext>
            </a:extLst>
          </p:cNvPr>
          <p:cNvSpPr txBox="1"/>
          <p:nvPr/>
        </p:nvSpPr>
        <p:spPr>
          <a:xfrm>
            <a:off x="6320918" y="3917888"/>
            <a:ext cx="1010893" cy="369332"/>
          </a:xfrm>
          <a:prstGeom prst="rect">
            <a:avLst/>
          </a:prstGeom>
          <a:solidFill>
            <a:schemeClr val="bg1"/>
          </a:solidFill>
        </p:spPr>
        <p:txBody>
          <a:bodyPr wrap="square" rtlCol="0">
            <a:spAutoFit/>
          </a:bodyPr>
          <a:lstStyle/>
          <a:p>
            <a:r>
              <a:rPr lang="en-US" b="1" dirty="0"/>
              <a:t>____ </a:t>
            </a:r>
            <a:r>
              <a:rPr lang="en-US" b="1" dirty="0">
                <a:latin typeface="Century Gothic" panose="020B0502020202020204" pitchFamily="34" charset="0"/>
              </a:rPr>
              <a:t>!</a:t>
            </a:r>
            <a:endParaRPr lang="en-GB" b="1" dirty="0">
              <a:latin typeface="Century Gothic" panose="020B0502020202020204" pitchFamily="34" charset="0"/>
            </a:endParaRPr>
          </a:p>
        </p:txBody>
      </p:sp>
      <p:sp>
        <p:nvSpPr>
          <p:cNvPr id="32" name="TextBox 31">
            <a:extLst>
              <a:ext uri="{FF2B5EF4-FFF2-40B4-BE49-F238E27FC236}">
                <a16:creationId xmlns:a16="http://schemas.microsoft.com/office/drawing/2014/main" id="{EDB573F3-4B49-C0AF-1643-68EA54EBE952}"/>
              </a:ext>
            </a:extLst>
          </p:cNvPr>
          <p:cNvSpPr txBox="1"/>
          <p:nvPr/>
        </p:nvSpPr>
        <p:spPr>
          <a:xfrm>
            <a:off x="931036" y="4594195"/>
            <a:ext cx="114162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noProof="0" dirty="0">
                <a:solidFill>
                  <a:srgbClr val="002060"/>
                </a:solidFill>
                <a:latin typeface="Century Gothic" panose="020B0502020202020204" pitchFamily="34" charset="0"/>
                <a:cs typeface="Arial"/>
                <a:sym typeface="Arial"/>
              </a:rPr>
              <a:t>Das  </a:t>
            </a:r>
            <a:r>
              <a:rPr lang="es-AR" sz="2800" u="sng" kern="0" dirty="0" err="1">
                <a:solidFill>
                  <a:srgbClr val="002060"/>
                </a:solidFill>
                <a:latin typeface="Century Gothic" panose="020B0502020202020204" pitchFamily="34" charset="0"/>
                <a:cs typeface="Arial"/>
                <a:sym typeface="Arial"/>
              </a:rPr>
              <a:t>sind</a:t>
            </a:r>
            <a:r>
              <a:rPr lang="es-AR" sz="2800" kern="0" noProof="0" dirty="0">
                <a:solidFill>
                  <a:srgbClr val="002060"/>
                </a:solidFill>
                <a:latin typeface="Century Gothic" panose="020B0502020202020204" pitchFamily="34" charset="0"/>
                <a:cs typeface="Arial"/>
                <a:sym typeface="Arial"/>
              </a:rPr>
              <a:t>  die </a:t>
            </a:r>
            <a:r>
              <a:rPr lang="es-AR" sz="2800" kern="0" noProof="0" dirty="0" err="1">
                <a:solidFill>
                  <a:srgbClr val="002060"/>
                </a:solidFill>
                <a:latin typeface="Century Gothic" panose="020B0502020202020204" pitchFamily="34" charset="0"/>
                <a:cs typeface="Arial"/>
                <a:sym typeface="Arial"/>
              </a:rPr>
              <a:t>Freundinnen</a:t>
            </a:r>
            <a:r>
              <a:rPr lang="es-AR" sz="2800" kern="0" noProof="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Sie</a:t>
            </a:r>
            <a:r>
              <a:rPr lang="es-AR" sz="2800" kern="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sind</a:t>
            </a:r>
            <a:r>
              <a:rPr lang="es-AR" sz="2800" kern="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toll</a:t>
            </a:r>
            <a:r>
              <a:rPr lang="es-AR" sz="2800" u="sng" kern="0" dirty="0">
                <a:solidFill>
                  <a:srgbClr val="002060"/>
                </a:solidFill>
                <a:latin typeface="Century Gothic" panose="020B0502020202020204" pitchFamily="34" charset="0"/>
                <a:cs typeface="Arial"/>
                <a:sym typeface="Arial"/>
              </a:rPr>
              <a:t>!</a:t>
            </a:r>
            <a:endParaRPr kumimoji="0" lang="es-AR" sz="2800" i="0" u="sng"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1599101A-8917-D145-E6C2-7323AE234C3A}"/>
              </a:ext>
            </a:extLst>
          </p:cNvPr>
          <p:cNvSpPr txBox="1"/>
          <p:nvPr/>
        </p:nvSpPr>
        <p:spPr>
          <a:xfrm>
            <a:off x="1778053" y="4671139"/>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60" name="TextBox 59">
            <a:extLst>
              <a:ext uri="{FF2B5EF4-FFF2-40B4-BE49-F238E27FC236}">
                <a16:creationId xmlns:a16="http://schemas.microsoft.com/office/drawing/2014/main" id="{1F79E1FC-94C5-9C89-5CE4-35110DF2F009}"/>
              </a:ext>
            </a:extLst>
          </p:cNvPr>
          <p:cNvSpPr txBox="1"/>
          <p:nvPr/>
        </p:nvSpPr>
        <p:spPr>
          <a:xfrm>
            <a:off x="5891733" y="4671139"/>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61" name="TextBox 60">
            <a:extLst>
              <a:ext uri="{FF2B5EF4-FFF2-40B4-BE49-F238E27FC236}">
                <a16:creationId xmlns:a16="http://schemas.microsoft.com/office/drawing/2014/main" id="{C1DBEF8C-1803-F59E-8EF3-CEE841EDCDC5}"/>
              </a:ext>
            </a:extLst>
          </p:cNvPr>
          <p:cNvSpPr txBox="1"/>
          <p:nvPr/>
        </p:nvSpPr>
        <p:spPr>
          <a:xfrm>
            <a:off x="6821343" y="4671139"/>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62" name="TextBox 61">
            <a:extLst>
              <a:ext uri="{FF2B5EF4-FFF2-40B4-BE49-F238E27FC236}">
                <a16:creationId xmlns:a16="http://schemas.microsoft.com/office/drawing/2014/main" id="{CDA0A704-3F5B-1EA1-AC08-14722EDD9B12}"/>
              </a:ext>
            </a:extLst>
          </p:cNvPr>
          <p:cNvSpPr txBox="1"/>
          <p:nvPr/>
        </p:nvSpPr>
        <p:spPr>
          <a:xfrm>
            <a:off x="7722177" y="4694653"/>
            <a:ext cx="957365" cy="369332"/>
          </a:xfrm>
          <a:prstGeom prst="rect">
            <a:avLst/>
          </a:prstGeom>
          <a:solidFill>
            <a:schemeClr val="bg1"/>
          </a:solidFill>
        </p:spPr>
        <p:txBody>
          <a:bodyPr wrap="square" rtlCol="0">
            <a:spAutoFit/>
          </a:bodyPr>
          <a:lstStyle/>
          <a:p>
            <a:r>
              <a:rPr lang="en-US" b="1" dirty="0"/>
              <a:t>____ !</a:t>
            </a:r>
            <a:endParaRPr lang="en-GB" b="1" dirty="0"/>
          </a:p>
        </p:txBody>
      </p:sp>
      <p:sp>
        <p:nvSpPr>
          <p:cNvPr id="63" name="TextBox 62">
            <a:extLst>
              <a:ext uri="{FF2B5EF4-FFF2-40B4-BE49-F238E27FC236}">
                <a16:creationId xmlns:a16="http://schemas.microsoft.com/office/drawing/2014/main" id="{80D8B5FF-BAEA-4E9B-9466-CFF0FEA1993A}"/>
              </a:ext>
            </a:extLst>
          </p:cNvPr>
          <p:cNvSpPr txBox="1"/>
          <p:nvPr/>
        </p:nvSpPr>
        <p:spPr>
          <a:xfrm>
            <a:off x="945550" y="5418553"/>
            <a:ext cx="114162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noProof="0" dirty="0">
                <a:solidFill>
                  <a:srgbClr val="002060"/>
                </a:solidFill>
                <a:latin typeface="Century Gothic" panose="020B0502020202020204" pitchFamily="34" charset="0"/>
                <a:cs typeface="Arial"/>
                <a:sym typeface="Arial"/>
              </a:rPr>
              <a:t>Das  </a:t>
            </a:r>
            <a:r>
              <a:rPr lang="es-AR" sz="2800" u="sng" kern="0" dirty="0" err="1">
                <a:solidFill>
                  <a:srgbClr val="002060"/>
                </a:solidFill>
                <a:latin typeface="Century Gothic" panose="020B0502020202020204" pitchFamily="34" charset="0"/>
                <a:cs typeface="Arial"/>
                <a:sym typeface="Arial"/>
              </a:rPr>
              <a:t>sind</a:t>
            </a:r>
            <a:r>
              <a:rPr lang="es-AR" sz="2800" kern="0" noProof="0" dirty="0">
                <a:solidFill>
                  <a:srgbClr val="002060"/>
                </a:solidFill>
                <a:latin typeface="Century Gothic" panose="020B0502020202020204" pitchFamily="34" charset="0"/>
                <a:cs typeface="Arial"/>
                <a:sym typeface="Arial"/>
              </a:rPr>
              <a:t>  die Lieder.    </a:t>
            </a:r>
            <a:r>
              <a:rPr lang="es-AR" sz="2800" u="sng" kern="0" dirty="0" err="1">
                <a:solidFill>
                  <a:srgbClr val="002060"/>
                </a:solidFill>
                <a:latin typeface="Century Gothic" panose="020B0502020202020204" pitchFamily="34" charset="0"/>
                <a:cs typeface="Arial"/>
                <a:sym typeface="Arial"/>
              </a:rPr>
              <a:t>Sie</a:t>
            </a:r>
            <a:r>
              <a:rPr lang="es-AR" sz="2800" kern="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sind</a:t>
            </a:r>
            <a:r>
              <a:rPr lang="es-AR" sz="2800" kern="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lang</a:t>
            </a:r>
            <a:r>
              <a:rPr lang="es-AR" sz="2800" u="sng" kern="0" dirty="0">
                <a:solidFill>
                  <a:srgbClr val="002060"/>
                </a:solidFill>
                <a:latin typeface="Century Gothic" panose="020B0502020202020204" pitchFamily="34" charset="0"/>
                <a:cs typeface="Arial"/>
                <a:sym typeface="Arial"/>
              </a:rPr>
              <a:t>!</a:t>
            </a:r>
            <a:endParaRPr kumimoji="0" lang="es-AR" sz="2800" i="0" u="sng"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D7BACBBA-6204-0995-FA46-B406D338639F}"/>
              </a:ext>
            </a:extLst>
          </p:cNvPr>
          <p:cNvSpPr txBox="1"/>
          <p:nvPr/>
        </p:nvSpPr>
        <p:spPr>
          <a:xfrm>
            <a:off x="1811020" y="5495497"/>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65" name="TextBox 64">
            <a:extLst>
              <a:ext uri="{FF2B5EF4-FFF2-40B4-BE49-F238E27FC236}">
                <a16:creationId xmlns:a16="http://schemas.microsoft.com/office/drawing/2014/main" id="{0ACB8334-3097-3AE0-2D81-CCACDCE9C204}"/>
              </a:ext>
            </a:extLst>
          </p:cNvPr>
          <p:cNvSpPr txBox="1"/>
          <p:nvPr/>
        </p:nvSpPr>
        <p:spPr>
          <a:xfrm>
            <a:off x="4801802" y="5548522"/>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66" name="TextBox 65">
            <a:extLst>
              <a:ext uri="{FF2B5EF4-FFF2-40B4-BE49-F238E27FC236}">
                <a16:creationId xmlns:a16="http://schemas.microsoft.com/office/drawing/2014/main" id="{D36D2803-F117-9018-21BF-17BEAA773EE8}"/>
              </a:ext>
            </a:extLst>
          </p:cNvPr>
          <p:cNvSpPr txBox="1"/>
          <p:nvPr/>
        </p:nvSpPr>
        <p:spPr>
          <a:xfrm>
            <a:off x="5759639" y="5524603"/>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67" name="TextBox 66">
            <a:extLst>
              <a:ext uri="{FF2B5EF4-FFF2-40B4-BE49-F238E27FC236}">
                <a16:creationId xmlns:a16="http://schemas.microsoft.com/office/drawing/2014/main" id="{A41323B9-B4A5-19B2-B9A7-47483A538128}"/>
              </a:ext>
            </a:extLst>
          </p:cNvPr>
          <p:cNvSpPr txBox="1"/>
          <p:nvPr/>
        </p:nvSpPr>
        <p:spPr>
          <a:xfrm>
            <a:off x="6758346" y="5524603"/>
            <a:ext cx="1297083" cy="369332"/>
          </a:xfrm>
          <a:prstGeom prst="rect">
            <a:avLst/>
          </a:prstGeom>
          <a:solidFill>
            <a:schemeClr val="bg1"/>
          </a:solidFill>
        </p:spPr>
        <p:txBody>
          <a:bodyPr wrap="square" rtlCol="0">
            <a:spAutoFit/>
          </a:bodyPr>
          <a:lstStyle/>
          <a:p>
            <a:r>
              <a:rPr lang="en-US" b="1" dirty="0"/>
              <a:t>____ !</a:t>
            </a:r>
            <a:endParaRPr lang="en-GB" b="1" dirty="0"/>
          </a:p>
        </p:txBody>
      </p:sp>
      <p:sp>
        <p:nvSpPr>
          <p:cNvPr id="68" name="TextBox 67">
            <a:extLst>
              <a:ext uri="{FF2B5EF4-FFF2-40B4-BE49-F238E27FC236}">
                <a16:creationId xmlns:a16="http://schemas.microsoft.com/office/drawing/2014/main" id="{7C4C3AF2-7597-1DF5-9CD6-AB7C82D15F82}"/>
              </a:ext>
            </a:extLst>
          </p:cNvPr>
          <p:cNvSpPr txBox="1"/>
          <p:nvPr/>
        </p:nvSpPr>
        <p:spPr>
          <a:xfrm>
            <a:off x="931036" y="6142635"/>
            <a:ext cx="114162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noProof="0" dirty="0">
                <a:solidFill>
                  <a:srgbClr val="002060"/>
                </a:solidFill>
                <a:latin typeface="Century Gothic" panose="020B0502020202020204" pitchFamily="34" charset="0"/>
                <a:cs typeface="Arial"/>
                <a:sym typeface="Arial"/>
              </a:rPr>
              <a:t>Das  </a:t>
            </a:r>
            <a:r>
              <a:rPr lang="es-AR" sz="2800" u="sng" kern="0" noProof="0" dirty="0" err="1">
                <a:solidFill>
                  <a:srgbClr val="002060"/>
                </a:solidFill>
                <a:latin typeface="Century Gothic" panose="020B0502020202020204" pitchFamily="34" charset="0"/>
                <a:cs typeface="Arial"/>
                <a:sym typeface="Arial"/>
              </a:rPr>
              <a:t>ist</a:t>
            </a:r>
            <a:r>
              <a:rPr lang="es-AR" sz="2800" kern="0" noProof="0" dirty="0">
                <a:solidFill>
                  <a:srgbClr val="002060"/>
                </a:solidFill>
                <a:latin typeface="Century Gothic" panose="020B0502020202020204" pitchFamily="34" charset="0"/>
                <a:cs typeface="Arial"/>
                <a:sym typeface="Arial"/>
              </a:rPr>
              <a:t>   der </a:t>
            </a:r>
            <a:r>
              <a:rPr lang="es-AR" sz="2800" kern="0" noProof="0" dirty="0" err="1">
                <a:solidFill>
                  <a:srgbClr val="002060"/>
                </a:solidFill>
                <a:latin typeface="Century Gothic" panose="020B0502020202020204" pitchFamily="34" charset="0"/>
                <a:cs typeface="Arial"/>
                <a:sym typeface="Arial"/>
              </a:rPr>
              <a:t>Mensch</a:t>
            </a:r>
            <a:r>
              <a:rPr lang="es-AR" sz="2800" kern="0" noProof="0" dirty="0">
                <a:solidFill>
                  <a:srgbClr val="002060"/>
                </a:solidFill>
                <a:latin typeface="Century Gothic" panose="020B0502020202020204" pitchFamily="34" charset="0"/>
                <a:cs typeface="Arial"/>
                <a:sym typeface="Arial"/>
              </a:rPr>
              <a:t>.    </a:t>
            </a:r>
            <a:r>
              <a:rPr lang="es-AR" sz="2800" u="sng" kern="0" noProof="0" dirty="0">
                <a:solidFill>
                  <a:srgbClr val="002060"/>
                </a:solidFill>
                <a:latin typeface="Century Gothic" panose="020B0502020202020204" pitchFamily="34" charset="0"/>
                <a:cs typeface="Arial"/>
                <a:sym typeface="Arial"/>
              </a:rPr>
              <a:t>Er</a:t>
            </a:r>
            <a:r>
              <a:rPr lang="es-AR" sz="2800" kern="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ist</a:t>
            </a:r>
            <a:r>
              <a:rPr lang="es-AR" sz="2800" kern="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groß</a:t>
            </a:r>
            <a:r>
              <a:rPr lang="es-AR" sz="2800" u="sng" kern="0" dirty="0">
                <a:solidFill>
                  <a:srgbClr val="002060"/>
                </a:solidFill>
                <a:latin typeface="Century Gothic" panose="020B0502020202020204" pitchFamily="34" charset="0"/>
                <a:cs typeface="Arial"/>
                <a:sym typeface="Arial"/>
              </a:rPr>
              <a:t>!</a:t>
            </a:r>
            <a:endParaRPr kumimoji="0" lang="es-AR" sz="2800" i="0" u="sng"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9" name="TextBox 68">
            <a:extLst>
              <a:ext uri="{FF2B5EF4-FFF2-40B4-BE49-F238E27FC236}">
                <a16:creationId xmlns:a16="http://schemas.microsoft.com/office/drawing/2014/main" id="{FD325B56-BC21-83D4-A40B-C00ADCC13182}"/>
              </a:ext>
            </a:extLst>
          </p:cNvPr>
          <p:cNvSpPr txBox="1"/>
          <p:nvPr/>
        </p:nvSpPr>
        <p:spPr>
          <a:xfrm>
            <a:off x="1690968" y="6191327"/>
            <a:ext cx="761946" cy="400110"/>
          </a:xfrm>
          <a:prstGeom prst="rect">
            <a:avLst/>
          </a:prstGeom>
          <a:solidFill>
            <a:schemeClr val="bg1"/>
          </a:solidFill>
        </p:spPr>
        <p:txBody>
          <a:bodyPr wrap="square" rtlCol="0">
            <a:spAutoFit/>
          </a:bodyPr>
          <a:lstStyle/>
          <a:p>
            <a:r>
              <a:rPr lang="en-US" sz="2000" b="1" dirty="0"/>
              <a:t>___</a:t>
            </a:r>
            <a:endParaRPr lang="en-GB" sz="2000" b="1" dirty="0"/>
          </a:p>
        </p:txBody>
      </p:sp>
      <p:sp>
        <p:nvSpPr>
          <p:cNvPr id="70" name="TextBox 69">
            <a:extLst>
              <a:ext uri="{FF2B5EF4-FFF2-40B4-BE49-F238E27FC236}">
                <a16:creationId xmlns:a16="http://schemas.microsoft.com/office/drawing/2014/main" id="{976C5770-FAE1-FE69-B33F-33D36EC0895C}"/>
              </a:ext>
            </a:extLst>
          </p:cNvPr>
          <p:cNvSpPr txBox="1"/>
          <p:nvPr/>
        </p:nvSpPr>
        <p:spPr>
          <a:xfrm>
            <a:off x="4833486" y="6252085"/>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71" name="TextBox 70">
            <a:extLst>
              <a:ext uri="{FF2B5EF4-FFF2-40B4-BE49-F238E27FC236}">
                <a16:creationId xmlns:a16="http://schemas.microsoft.com/office/drawing/2014/main" id="{10137003-421C-B024-ADAA-3CB84E66C63F}"/>
              </a:ext>
            </a:extLst>
          </p:cNvPr>
          <p:cNvSpPr txBox="1"/>
          <p:nvPr/>
        </p:nvSpPr>
        <p:spPr>
          <a:xfrm>
            <a:off x="5533698" y="6237494"/>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72" name="TextBox 71">
            <a:extLst>
              <a:ext uri="{FF2B5EF4-FFF2-40B4-BE49-F238E27FC236}">
                <a16:creationId xmlns:a16="http://schemas.microsoft.com/office/drawing/2014/main" id="{921AA674-566B-EF6B-6746-F49DD67A233D}"/>
              </a:ext>
            </a:extLst>
          </p:cNvPr>
          <p:cNvSpPr txBox="1"/>
          <p:nvPr/>
        </p:nvSpPr>
        <p:spPr>
          <a:xfrm>
            <a:off x="6314782" y="6251317"/>
            <a:ext cx="1297082" cy="369332"/>
          </a:xfrm>
          <a:prstGeom prst="rect">
            <a:avLst/>
          </a:prstGeom>
          <a:solidFill>
            <a:schemeClr val="bg1"/>
          </a:solidFill>
        </p:spPr>
        <p:txBody>
          <a:bodyPr wrap="square" rtlCol="0">
            <a:spAutoFit/>
          </a:bodyPr>
          <a:lstStyle/>
          <a:p>
            <a:r>
              <a:rPr lang="en-US" b="1" dirty="0"/>
              <a:t>____ !</a:t>
            </a:r>
            <a:endParaRPr lang="en-GB" b="1" dirty="0"/>
          </a:p>
        </p:txBody>
      </p:sp>
      <p:pic>
        <p:nvPicPr>
          <p:cNvPr id="4098" name="Picture 2" descr="Free vector graphics of Girl">
            <a:extLst>
              <a:ext uri="{FF2B5EF4-FFF2-40B4-BE49-F238E27FC236}">
                <a16:creationId xmlns:a16="http://schemas.microsoft.com/office/drawing/2014/main" id="{20FA742C-A209-1BF0-63FA-1071EAD23B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88566" y="2094883"/>
            <a:ext cx="2383930" cy="2524161"/>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6C51DABB-31F3-7AE6-2BF4-4775BBA5A74D}"/>
              </a:ext>
            </a:extLst>
          </p:cNvPr>
          <p:cNvSpPr txBox="1"/>
          <p:nvPr/>
        </p:nvSpPr>
        <p:spPr>
          <a:xfrm rot="20357894">
            <a:off x="10026353" y="2715755"/>
            <a:ext cx="1297083" cy="400110"/>
          </a:xfrm>
          <a:prstGeom prst="rect">
            <a:avLst/>
          </a:prstGeom>
          <a:noFill/>
        </p:spPr>
        <p:txBody>
          <a:bodyPr wrap="square" rtlCol="0">
            <a:spAutoFit/>
          </a:bodyPr>
          <a:lstStyle/>
          <a:p>
            <a:r>
              <a:rPr lang="en-US" sz="2000" b="1" dirty="0">
                <a:latin typeface="Arial Nova Cond Light" panose="020B0604020202020204" pitchFamily="34" charset="0"/>
              </a:rPr>
              <a:t>sein</a:t>
            </a:r>
            <a:endParaRPr lang="en-GB" sz="2000" b="1" dirty="0">
              <a:latin typeface="Arial Nova Cond Light" panose="020B0604020202020204" pitchFamily="34" charset="0"/>
            </a:endParaRPr>
          </a:p>
        </p:txBody>
      </p:sp>
    </p:spTree>
    <p:extLst>
      <p:ext uri="{BB962C8B-B14F-4D97-AF65-F5344CB8AC3E}">
        <p14:creationId xmlns:p14="http://schemas.microsoft.com/office/powerpoint/2010/main" val="37068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60"/>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61"/>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62"/>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64"/>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65"/>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6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67"/>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68"/>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69"/>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70"/>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71"/>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11" grpId="0" animBg="1"/>
      <p:bldP spid="12" grpId="0" animBg="1"/>
      <p:bldP spid="13" grpId="0" animBg="1"/>
      <p:bldP spid="19" grpId="0"/>
      <p:bldP spid="21" grpId="0" animBg="1"/>
      <p:bldP spid="22" grpId="0" animBg="1"/>
      <p:bldP spid="23" grpId="0" animBg="1"/>
      <p:bldP spid="24" grpId="0" animBg="1"/>
      <p:bldP spid="25" grpId="0"/>
      <p:bldP spid="26" grpId="0" animBg="1"/>
      <p:bldP spid="27" grpId="0" animBg="1"/>
      <p:bldP spid="29" grpId="0" animBg="1"/>
      <p:bldP spid="30" grpId="0" animBg="1"/>
      <p:bldP spid="32" grpId="0"/>
      <p:bldP spid="33" grpId="0" animBg="1"/>
      <p:bldP spid="60" grpId="0" animBg="1"/>
      <p:bldP spid="61" grpId="0" animBg="1"/>
      <p:bldP spid="62" grpId="0" animBg="1"/>
      <p:bldP spid="63" grpId="0"/>
      <p:bldP spid="64" grpId="0" animBg="1"/>
      <p:bldP spid="65" grpId="0" animBg="1"/>
      <p:bldP spid="66" grpId="0" animBg="1"/>
      <p:bldP spid="67" grpId="0" animBg="1"/>
      <p:bldP spid="68" grpId="0"/>
      <p:bldP spid="69" grpId="0" animBg="1"/>
      <p:bldP spid="70" grpId="0" animBg="1"/>
      <p:bldP spid="71" grpId="0" animBg="1"/>
      <p:bldP spid="7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2">
            <a:extLst>
              <a:ext uri="{FF2B5EF4-FFF2-40B4-BE49-F238E27FC236}">
                <a16:creationId xmlns:a16="http://schemas.microsoft.com/office/drawing/2014/main" id="{761BF2AD-97A0-B8B6-22FE-E03FC9132D9C}"/>
              </a:ext>
            </a:extLst>
          </p:cNvPr>
          <p:cNvSpPr/>
          <p:nvPr/>
        </p:nvSpPr>
        <p:spPr>
          <a:xfrm>
            <a:off x="5335123" y="108989"/>
            <a:ext cx="5324029" cy="582075"/>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0" name="TextBox 19">
            <a:extLst>
              <a:ext uri="{FF2B5EF4-FFF2-40B4-BE49-F238E27FC236}">
                <a16:creationId xmlns:a16="http://schemas.microsoft.com/office/drawing/2014/main" id="{207C148F-45EB-4409-B006-B3FFBC980597}"/>
              </a:ext>
            </a:extLst>
          </p:cNvPr>
          <p:cNvSpPr txBox="1"/>
          <p:nvPr/>
        </p:nvSpPr>
        <p:spPr>
          <a:xfrm>
            <a:off x="5335123" y="160366"/>
            <a:ext cx="5510804" cy="523220"/>
          </a:xfrm>
          <a:prstGeom prst="rect">
            <a:avLst/>
          </a:prstGeom>
          <a:noFill/>
        </p:spPr>
        <p:txBody>
          <a:bodyPr wrap="none" rtlCol="0">
            <a:spAutoFit/>
          </a:bodyPr>
          <a:lstStyle/>
          <a:p>
            <a:pPr lvl="0">
              <a:buClr>
                <a:srgbClr val="000000"/>
              </a:buClr>
              <a:defRPr/>
            </a:pPr>
            <a:r>
              <a:rPr lang="en-GB" sz="2800" b="1" spc="-1" dirty="0" err="1">
                <a:solidFill>
                  <a:srgbClr val="002060"/>
                </a:solidFill>
                <a:latin typeface="Century Gothic" panose="020B0502020202020204" pitchFamily="34" charset="0"/>
                <a:ea typeface="Century Gothic"/>
              </a:rPr>
              <a:t>Schreib</a:t>
            </a:r>
            <a:r>
              <a:rPr lang="en-GB" sz="2800" b="1" spc="-1" dirty="0">
                <a:solidFill>
                  <a:srgbClr val="002060"/>
                </a:solidFill>
                <a:latin typeface="Century Gothic" panose="020B0502020202020204" pitchFamily="34" charset="0"/>
                <a:ea typeface="Century Gothic"/>
              </a:rPr>
              <a:t> das Verb auf Deutsch. </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9467987" y="554282"/>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5" name="Title 2">
            <a:extLst>
              <a:ext uri="{FF2B5EF4-FFF2-40B4-BE49-F238E27FC236}">
                <a16:creationId xmlns:a16="http://schemas.microsoft.com/office/drawing/2014/main" id="{A07B77A2-087B-4C31-8349-A1BF802D89D6}"/>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36" name="Graphic 35" descr="Blackboard">
            <a:extLst>
              <a:ext uri="{FF2B5EF4-FFF2-40B4-BE49-F238E27FC236}">
                <a16:creationId xmlns:a16="http://schemas.microsoft.com/office/drawing/2014/main" id="{E3085AD7-7431-428E-BF5B-88094B1F8B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19121" y="-110706"/>
            <a:ext cx="1256675" cy="1256675"/>
          </a:xfrm>
          <a:prstGeom prst="rect">
            <a:avLst/>
          </a:prstGeom>
        </p:spPr>
      </p:pic>
      <p:sp>
        <p:nvSpPr>
          <p:cNvPr id="59" name="Google Shape;167;p2">
            <a:extLst>
              <a:ext uri="{FF2B5EF4-FFF2-40B4-BE49-F238E27FC236}">
                <a16:creationId xmlns:a16="http://schemas.microsoft.com/office/drawing/2014/main" id="{589DABEA-FF64-494F-A136-D906C9CF7C51}"/>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 name="Graphic 4" descr="Teacher">
            <a:extLst>
              <a:ext uri="{FF2B5EF4-FFF2-40B4-BE49-F238E27FC236}">
                <a16:creationId xmlns:a16="http://schemas.microsoft.com/office/drawing/2014/main" id="{9423385F-CEF6-8409-7F09-69828928DCA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81484" y="38051"/>
            <a:ext cx="914400" cy="914400"/>
          </a:xfrm>
          <a:prstGeom prst="rect">
            <a:avLst/>
          </a:prstGeom>
        </p:spPr>
      </p:pic>
      <p:sp>
        <p:nvSpPr>
          <p:cNvPr id="6" name="TextBox 5">
            <a:extLst>
              <a:ext uri="{FF2B5EF4-FFF2-40B4-BE49-F238E27FC236}">
                <a16:creationId xmlns:a16="http://schemas.microsoft.com/office/drawing/2014/main" id="{ECF1CA1C-1097-ABB6-F0F2-823FCCAEC121}"/>
              </a:ext>
            </a:extLst>
          </p:cNvPr>
          <p:cNvSpPr txBox="1"/>
          <p:nvPr/>
        </p:nvSpPr>
        <p:spPr>
          <a:xfrm>
            <a:off x="383856" y="1046725"/>
            <a:ext cx="871502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dirty="0" err="1">
                <a:solidFill>
                  <a:srgbClr val="002060"/>
                </a:solidFill>
                <a:latin typeface="Century Gothic" panose="020B0502020202020204" pitchFamily="34" charset="0"/>
                <a:cs typeface="Arial"/>
                <a:sym typeface="Arial"/>
              </a:rPr>
              <a:t>Ist</a:t>
            </a:r>
            <a:r>
              <a:rPr lang="es-AR" sz="2800" kern="0" dirty="0">
                <a:solidFill>
                  <a:srgbClr val="002060"/>
                </a:solidFill>
                <a:latin typeface="Century Gothic" panose="020B0502020202020204" pitchFamily="34" charset="0"/>
                <a:cs typeface="Arial"/>
                <a:sym typeface="Arial"/>
              </a:rPr>
              <a:t> es ‘</a:t>
            </a:r>
            <a:r>
              <a:rPr lang="es-AR" sz="2800" kern="0" dirty="0" err="1">
                <a:solidFill>
                  <a:srgbClr val="002060"/>
                </a:solidFill>
                <a:latin typeface="Century Gothic" panose="020B0502020202020204" pitchFamily="34" charset="0"/>
                <a:cs typeface="Arial"/>
                <a:sym typeface="Arial"/>
              </a:rPr>
              <a:t>is</a:t>
            </a:r>
            <a:r>
              <a:rPr lang="es-AR" sz="2800" kern="0" dirty="0">
                <a:solidFill>
                  <a:srgbClr val="002060"/>
                </a:solidFill>
                <a:latin typeface="Century Gothic" panose="020B0502020202020204" pitchFamily="34" charset="0"/>
                <a:cs typeface="Arial"/>
                <a:sym typeface="Arial"/>
              </a:rPr>
              <a:t>’ </a:t>
            </a:r>
            <a:r>
              <a:rPr lang="es-AR" sz="2800" kern="0" dirty="0" err="1">
                <a:solidFill>
                  <a:srgbClr val="002060"/>
                </a:solidFill>
                <a:latin typeface="Century Gothic" panose="020B0502020202020204" pitchFamily="34" charset="0"/>
                <a:cs typeface="Arial"/>
                <a:sym typeface="Arial"/>
              </a:rPr>
              <a:t>oder</a:t>
            </a:r>
            <a:r>
              <a:rPr lang="es-AR" sz="2800" kern="0" dirty="0">
                <a:solidFill>
                  <a:srgbClr val="002060"/>
                </a:solidFill>
                <a:latin typeface="Century Gothic" panose="020B0502020202020204" pitchFamily="34" charset="0"/>
                <a:cs typeface="Arial"/>
                <a:sym typeface="Arial"/>
              </a:rPr>
              <a:t> ‘are’? </a:t>
            </a:r>
            <a:r>
              <a:rPr lang="es-AR" sz="2800" kern="0" dirty="0" err="1">
                <a:solidFill>
                  <a:srgbClr val="002060"/>
                </a:solidFill>
                <a:latin typeface="Century Gothic" panose="020B0502020202020204" pitchFamily="34" charset="0"/>
                <a:cs typeface="Arial"/>
                <a:sym typeface="Arial"/>
              </a:rPr>
              <a:t>Dann</a:t>
            </a:r>
            <a:r>
              <a:rPr lang="es-AR" sz="2800" kern="0" dirty="0">
                <a:solidFill>
                  <a:srgbClr val="002060"/>
                </a:solidFill>
                <a:latin typeface="Century Gothic" panose="020B0502020202020204" pitchFamily="34" charset="0"/>
                <a:cs typeface="Arial"/>
                <a:sym typeface="Arial"/>
              </a:rPr>
              <a:t> </a:t>
            </a:r>
            <a:r>
              <a:rPr lang="es-AR" sz="2800" kern="0" dirty="0" err="1">
                <a:solidFill>
                  <a:srgbClr val="002060"/>
                </a:solidFill>
                <a:latin typeface="Century Gothic" panose="020B0502020202020204" pitchFamily="34" charset="0"/>
                <a:cs typeface="Arial"/>
                <a:sym typeface="Arial"/>
              </a:rPr>
              <a:t>beschreib</a:t>
            </a:r>
            <a:r>
              <a:rPr lang="es-AR" sz="2800" kern="0" dirty="0">
                <a:solidFill>
                  <a:srgbClr val="002060"/>
                </a:solidFill>
                <a:latin typeface="Century Gothic" panose="020B0502020202020204" pitchFamily="34" charset="0"/>
                <a:cs typeface="Arial"/>
                <a:sym typeface="Arial"/>
              </a:rPr>
              <a:t> das </a:t>
            </a:r>
            <a:r>
              <a:rPr lang="es-AR" sz="2800" kern="0" dirty="0" err="1">
                <a:solidFill>
                  <a:srgbClr val="002060"/>
                </a:solidFill>
                <a:latin typeface="Century Gothic" panose="020B0502020202020204" pitchFamily="34" charset="0"/>
                <a:cs typeface="Arial"/>
                <a:sym typeface="Arial"/>
              </a:rPr>
              <a:t>Ding</a:t>
            </a:r>
            <a:r>
              <a:rPr lang="es-AR" sz="2800" kern="0" dirty="0">
                <a:solidFill>
                  <a:srgbClr val="002060"/>
                </a:solidFill>
                <a:latin typeface="Century Gothic" panose="020B0502020202020204" pitchFamily="34" charset="0"/>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dirty="0">
                <a:solidFill>
                  <a:srgbClr val="002060"/>
                </a:solidFill>
                <a:latin typeface="Century Gothic" panose="020B0502020202020204" pitchFamily="34" charset="0"/>
                <a:cs typeface="Arial"/>
                <a:sym typeface="Arial"/>
              </a:rPr>
              <a:t>Zum </a:t>
            </a:r>
            <a:r>
              <a:rPr lang="es-AR" sz="2800" kern="0" dirty="0" err="1">
                <a:solidFill>
                  <a:srgbClr val="002060"/>
                </a:solidFill>
                <a:latin typeface="Century Gothic" panose="020B0502020202020204" pitchFamily="34" charset="0"/>
                <a:cs typeface="Arial"/>
                <a:sym typeface="Arial"/>
              </a:rPr>
              <a:t>Beispiel</a:t>
            </a:r>
            <a:r>
              <a:rPr lang="es-AR" sz="2800" kern="0" dirty="0">
                <a:solidFill>
                  <a:srgbClr val="002060"/>
                </a:solidFill>
                <a:latin typeface="Century Gothic" panose="020B0502020202020204" pitchFamily="34" charset="0"/>
                <a:cs typeface="Arial"/>
                <a:sym typeface="Arial"/>
              </a:rPr>
              <a:t>: </a:t>
            </a:r>
            <a:endParaRPr kumimoji="0" lang="es-AR" sz="28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 name="TextBox 6">
            <a:extLst>
              <a:ext uri="{FF2B5EF4-FFF2-40B4-BE49-F238E27FC236}">
                <a16:creationId xmlns:a16="http://schemas.microsoft.com/office/drawing/2014/main" id="{7170EE1C-BF85-715A-9DB9-2A63CB1E9D42}"/>
              </a:ext>
            </a:extLst>
          </p:cNvPr>
          <p:cNvSpPr txBox="1"/>
          <p:nvPr/>
        </p:nvSpPr>
        <p:spPr>
          <a:xfrm>
            <a:off x="383856" y="2094883"/>
            <a:ext cx="114162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noProof="0" dirty="0">
                <a:solidFill>
                  <a:srgbClr val="002060"/>
                </a:solidFill>
                <a:latin typeface="Century Gothic" panose="020B0502020202020204" pitchFamily="34" charset="0"/>
                <a:cs typeface="Arial"/>
                <a:sym typeface="Arial"/>
              </a:rPr>
              <a:t>Das </a:t>
            </a:r>
            <a:r>
              <a:rPr lang="es-AR" sz="2800" u="sng" kern="0" noProof="0" dirty="0" err="1">
                <a:solidFill>
                  <a:srgbClr val="002060"/>
                </a:solidFill>
                <a:latin typeface="Century Gothic" panose="020B0502020202020204" pitchFamily="34" charset="0"/>
                <a:cs typeface="Arial"/>
                <a:sym typeface="Arial"/>
              </a:rPr>
              <a:t>sind</a:t>
            </a:r>
            <a:r>
              <a:rPr lang="es-AR" sz="2800" kern="0" noProof="0" dirty="0">
                <a:solidFill>
                  <a:srgbClr val="002060"/>
                </a:solidFill>
                <a:latin typeface="Century Gothic" panose="020B0502020202020204" pitchFamily="34" charset="0"/>
                <a:cs typeface="Arial"/>
                <a:sym typeface="Arial"/>
              </a:rPr>
              <a:t>  die </a:t>
            </a:r>
            <a:r>
              <a:rPr lang="es-AR" sz="2800" kern="0" noProof="0" dirty="0" err="1">
                <a:solidFill>
                  <a:srgbClr val="002060"/>
                </a:solidFill>
                <a:latin typeface="Century Gothic" panose="020B0502020202020204" pitchFamily="34" charset="0"/>
                <a:cs typeface="Arial"/>
                <a:sym typeface="Arial"/>
              </a:rPr>
              <a:t>Geschichten</a:t>
            </a:r>
            <a:r>
              <a:rPr lang="es-AR" sz="2800" kern="0" noProof="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Sie</a:t>
            </a:r>
            <a:r>
              <a:rPr lang="es-AR" sz="2800" kern="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sind</a:t>
            </a:r>
            <a:r>
              <a:rPr lang="es-AR" sz="2800" kern="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wunderbar</a:t>
            </a:r>
            <a:r>
              <a:rPr lang="es-AR" sz="2800" u="sng" kern="0" dirty="0">
                <a:solidFill>
                  <a:srgbClr val="002060"/>
                </a:solidFill>
                <a:latin typeface="Century Gothic" panose="020B0502020202020204" pitchFamily="34" charset="0"/>
                <a:cs typeface="Arial"/>
                <a:sym typeface="Arial"/>
              </a:rPr>
              <a:t>!</a:t>
            </a:r>
            <a:endParaRPr kumimoji="0" lang="es-AR" sz="2800" i="0" u="sng"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 name="TextBox 7">
            <a:extLst>
              <a:ext uri="{FF2B5EF4-FFF2-40B4-BE49-F238E27FC236}">
                <a16:creationId xmlns:a16="http://schemas.microsoft.com/office/drawing/2014/main" id="{553BF81E-DF9F-0395-C0FF-1B4796F9C852}"/>
              </a:ext>
            </a:extLst>
          </p:cNvPr>
          <p:cNvSpPr txBox="1"/>
          <p:nvPr/>
        </p:nvSpPr>
        <p:spPr>
          <a:xfrm>
            <a:off x="1132115" y="2193775"/>
            <a:ext cx="870857" cy="369332"/>
          </a:xfrm>
          <a:prstGeom prst="rect">
            <a:avLst/>
          </a:prstGeom>
          <a:solidFill>
            <a:schemeClr val="bg1"/>
          </a:solidFill>
        </p:spPr>
        <p:txBody>
          <a:bodyPr wrap="square" rtlCol="0">
            <a:spAutoFit/>
          </a:bodyPr>
          <a:lstStyle/>
          <a:p>
            <a:r>
              <a:rPr lang="en-US" b="1" dirty="0"/>
              <a:t>_____</a:t>
            </a:r>
            <a:endParaRPr lang="en-GB" b="1" dirty="0"/>
          </a:p>
        </p:txBody>
      </p:sp>
      <p:sp>
        <p:nvSpPr>
          <p:cNvPr id="11" name="TextBox 10">
            <a:extLst>
              <a:ext uri="{FF2B5EF4-FFF2-40B4-BE49-F238E27FC236}">
                <a16:creationId xmlns:a16="http://schemas.microsoft.com/office/drawing/2014/main" id="{C8C6B609-0D76-DB48-2351-2B4524BCFE65}"/>
              </a:ext>
            </a:extLst>
          </p:cNvPr>
          <p:cNvSpPr txBox="1"/>
          <p:nvPr/>
        </p:nvSpPr>
        <p:spPr>
          <a:xfrm>
            <a:off x="5117408" y="2193775"/>
            <a:ext cx="870857" cy="369332"/>
          </a:xfrm>
          <a:prstGeom prst="rect">
            <a:avLst/>
          </a:prstGeom>
          <a:solidFill>
            <a:schemeClr val="bg1"/>
          </a:solidFill>
        </p:spPr>
        <p:txBody>
          <a:bodyPr wrap="square" rtlCol="0">
            <a:spAutoFit/>
          </a:bodyPr>
          <a:lstStyle/>
          <a:p>
            <a:r>
              <a:rPr lang="en-US" b="1" dirty="0"/>
              <a:t>_____</a:t>
            </a:r>
            <a:endParaRPr lang="en-GB" b="1" dirty="0"/>
          </a:p>
        </p:txBody>
      </p:sp>
      <p:sp>
        <p:nvSpPr>
          <p:cNvPr id="12" name="TextBox 11">
            <a:extLst>
              <a:ext uri="{FF2B5EF4-FFF2-40B4-BE49-F238E27FC236}">
                <a16:creationId xmlns:a16="http://schemas.microsoft.com/office/drawing/2014/main" id="{B215BFA2-61C8-A6C9-B78A-6F08C55BA41F}"/>
              </a:ext>
            </a:extLst>
          </p:cNvPr>
          <p:cNvSpPr txBox="1"/>
          <p:nvPr/>
        </p:nvSpPr>
        <p:spPr>
          <a:xfrm>
            <a:off x="6203737" y="2193775"/>
            <a:ext cx="870857" cy="369332"/>
          </a:xfrm>
          <a:prstGeom prst="rect">
            <a:avLst/>
          </a:prstGeom>
          <a:solidFill>
            <a:schemeClr val="bg1"/>
          </a:solidFill>
        </p:spPr>
        <p:txBody>
          <a:bodyPr wrap="square" rtlCol="0">
            <a:spAutoFit/>
          </a:bodyPr>
          <a:lstStyle/>
          <a:p>
            <a:r>
              <a:rPr lang="en-US" b="1" dirty="0"/>
              <a:t>_____</a:t>
            </a:r>
            <a:endParaRPr lang="en-GB" b="1" dirty="0"/>
          </a:p>
        </p:txBody>
      </p:sp>
      <p:sp>
        <p:nvSpPr>
          <p:cNvPr id="13" name="TextBox 12">
            <a:extLst>
              <a:ext uri="{FF2B5EF4-FFF2-40B4-BE49-F238E27FC236}">
                <a16:creationId xmlns:a16="http://schemas.microsoft.com/office/drawing/2014/main" id="{D626904D-4930-6204-3B31-5FE1AEE52E0A}"/>
              </a:ext>
            </a:extLst>
          </p:cNvPr>
          <p:cNvSpPr txBox="1"/>
          <p:nvPr/>
        </p:nvSpPr>
        <p:spPr>
          <a:xfrm>
            <a:off x="7204490" y="2193775"/>
            <a:ext cx="2314685" cy="369332"/>
          </a:xfrm>
          <a:prstGeom prst="rect">
            <a:avLst/>
          </a:prstGeom>
          <a:solidFill>
            <a:schemeClr val="bg1"/>
          </a:solidFill>
        </p:spPr>
        <p:txBody>
          <a:bodyPr wrap="square" rtlCol="0">
            <a:spAutoFit/>
          </a:bodyPr>
          <a:lstStyle/>
          <a:p>
            <a:r>
              <a:rPr lang="en-US" b="1" dirty="0"/>
              <a:t>_________</a:t>
            </a:r>
            <a:r>
              <a:rPr lang="en-US" b="1" dirty="0">
                <a:latin typeface="Century Gothic" panose="020B0502020202020204" pitchFamily="34" charset="0"/>
              </a:rPr>
              <a:t>!</a:t>
            </a:r>
            <a:endParaRPr lang="en-GB" b="1" dirty="0">
              <a:latin typeface="Century Gothic" panose="020B0502020202020204" pitchFamily="34" charset="0"/>
            </a:endParaRPr>
          </a:p>
        </p:txBody>
      </p:sp>
      <p:sp>
        <p:nvSpPr>
          <p:cNvPr id="14" name="Action Button: Blank 13">
            <a:hlinkClick r:id="" action="ppaction://noaction" highlightClick="1"/>
            <a:extLst>
              <a:ext uri="{FF2B5EF4-FFF2-40B4-BE49-F238E27FC236}">
                <a16:creationId xmlns:a16="http://schemas.microsoft.com/office/drawing/2014/main" id="{D4EC0F39-27FA-313F-AB43-9FC97986F3A9}"/>
              </a:ext>
            </a:extLst>
          </p:cNvPr>
          <p:cNvSpPr/>
          <p:nvPr/>
        </p:nvSpPr>
        <p:spPr>
          <a:xfrm>
            <a:off x="383856" y="2934464"/>
            <a:ext cx="437321" cy="394457"/>
          </a:xfrm>
          <a:prstGeom prst="actionButtonBlank">
            <a:avLst/>
          </a:prstGeom>
          <a:solidFill>
            <a:srgbClr val="00B0F0"/>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5" name="Action Button: Blank 14">
            <a:hlinkClick r:id="" action="ppaction://noaction" highlightClick="1"/>
            <a:extLst>
              <a:ext uri="{FF2B5EF4-FFF2-40B4-BE49-F238E27FC236}">
                <a16:creationId xmlns:a16="http://schemas.microsoft.com/office/drawing/2014/main" id="{F50A77A3-3B0E-CF81-C2BE-8C40EDC8F3BB}"/>
              </a:ext>
            </a:extLst>
          </p:cNvPr>
          <p:cNvSpPr/>
          <p:nvPr/>
        </p:nvSpPr>
        <p:spPr>
          <a:xfrm>
            <a:off x="383855" y="3795339"/>
            <a:ext cx="437321" cy="394457"/>
          </a:xfrm>
          <a:prstGeom prst="actionButtonBlank">
            <a:avLst/>
          </a:prstGeom>
          <a:solidFill>
            <a:srgbClr val="00B0F0"/>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FFFF"/>
                </a:solidFill>
                <a:latin typeface="Century Gothic" panose="020B0502020202020204" pitchFamily="34" charset="0"/>
              </a:rPr>
              <a:t>2</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6" name="Action Button: Blank 15">
            <a:hlinkClick r:id="" action="ppaction://noaction" highlightClick="1"/>
            <a:extLst>
              <a:ext uri="{FF2B5EF4-FFF2-40B4-BE49-F238E27FC236}">
                <a16:creationId xmlns:a16="http://schemas.microsoft.com/office/drawing/2014/main" id="{D18A492A-C9AC-4CEA-9125-1363CBE79381}"/>
              </a:ext>
            </a:extLst>
          </p:cNvPr>
          <p:cNvSpPr/>
          <p:nvPr/>
        </p:nvSpPr>
        <p:spPr>
          <a:xfrm>
            <a:off x="383854" y="4597596"/>
            <a:ext cx="437321" cy="394457"/>
          </a:xfrm>
          <a:prstGeom prst="actionButtonBlank">
            <a:avLst/>
          </a:prstGeom>
          <a:solidFill>
            <a:srgbClr val="00B0F0"/>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FFFF"/>
                </a:solidFill>
                <a:latin typeface="Century Gothic" panose="020B0502020202020204" pitchFamily="34" charset="0"/>
              </a:rPr>
              <a:t>3</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7" name="Action Button: Blank 16">
            <a:hlinkClick r:id="" action="ppaction://noaction" highlightClick="1"/>
            <a:extLst>
              <a:ext uri="{FF2B5EF4-FFF2-40B4-BE49-F238E27FC236}">
                <a16:creationId xmlns:a16="http://schemas.microsoft.com/office/drawing/2014/main" id="{02511452-4B99-251B-BFA1-4EC7C2ECC1ED}"/>
              </a:ext>
            </a:extLst>
          </p:cNvPr>
          <p:cNvSpPr/>
          <p:nvPr/>
        </p:nvSpPr>
        <p:spPr>
          <a:xfrm>
            <a:off x="348686" y="5412014"/>
            <a:ext cx="437321" cy="394457"/>
          </a:xfrm>
          <a:prstGeom prst="actionButtonBlank">
            <a:avLst/>
          </a:prstGeom>
          <a:solidFill>
            <a:srgbClr val="00B0F0"/>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FFFF"/>
                </a:solidFill>
                <a:latin typeface="Century Gothic" panose="020B0502020202020204" pitchFamily="34" charset="0"/>
              </a:rPr>
              <a:t>4</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8" name="Action Button: Blank 17">
            <a:hlinkClick r:id="" action="ppaction://noaction" highlightClick="1"/>
            <a:extLst>
              <a:ext uri="{FF2B5EF4-FFF2-40B4-BE49-F238E27FC236}">
                <a16:creationId xmlns:a16="http://schemas.microsoft.com/office/drawing/2014/main" id="{4EF00396-3D72-E6D1-C69C-84F14FF41ABD}"/>
              </a:ext>
            </a:extLst>
          </p:cNvPr>
          <p:cNvSpPr/>
          <p:nvPr/>
        </p:nvSpPr>
        <p:spPr>
          <a:xfrm>
            <a:off x="350922" y="6207017"/>
            <a:ext cx="437321" cy="394457"/>
          </a:xfrm>
          <a:prstGeom prst="actionButtonBlank">
            <a:avLst/>
          </a:prstGeom>
          <a:solidFill>
            <a:srgbClr val="00B0F0"/>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FFFF"/>
                </a:solidFill>
                <a:latin typeface="Century Gothic" panose="020B0502020202020204" pitchFamily="34" charset="0"/>
              </a:rPr>
              <a:t>5</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CE8F016A-D001-96C9-E08A-88048B6B96DF}"/>
              </a:ext>
            </a:extLst>
          </p:cNvPr>
          <p:cNvSpPr txBox="1"/>
          <p:nvPr/>
        </p:nvSpPr>
        <p:spPr>
          <a:xfrm>
            <a:off x="931036" y="2870082"/>
            <a:ext cx="114162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noProof="0" dirty="0">
                <a:solidFill>
                  <a:srgbClr val="002060"/>
                </a:solidFill>
                <a:latin typeface="Century Gothic" panose="020B0502020202020204" pitchFamily="34" charset="0"/>
                <a:cs typeface="Arial"/>
                <a:sym typeface="Arial"/>
              </a:rPr>
              <a:t>Das  </a:t>
            </a:r>
            <a:r>
              <a:rPr lang="es-AR" sz="2800" u="sng" kern="0" noProof="0" dirty="0" err="1">
                <a:solidFill>
                  <a:srgbClr val="002060"/>
                </a:solidFill>
                <a:latin typeface="Century Gothic" panose="020B0502020202020204" pitchFamily="34" charset="0"/>
                <a:cs typeface="Arial"/>
                <a:sym typeface="Arial"/>
              </a:rPr>
              <a:t>ist</a:t>
            </a:r>
            <a:r>
              <a:rPr lang="es-AR" sz="2800" kern="0" noProof="0" dirty="0">
                <a:solidFill>
                  <a:srgbClr val="002060"/>
                </a:solidFill>
                <a:latin typeface="Century Gothic" panose="020B0502020202020204" pitchFamily="34" charset="0"/>
                <a:cs typeface="Arial"/>
                <a:sym typeface="Arial"/>
              </a:rPr>
              <a:t>   die </a:t>
            </a:r>
            <a:r>
              <a:rPr lang="es-AR" sz="2800" kern="0" noProof="0" dirty="0" err="1">
                <a:solidFill>
                  <a:srgbClr val="002060"/>
                </a:solidFill>
                <a:latin typeface="Century Gothic" panose="020B0502020202020204" pitchFamily="34" charset="0"/>
                <a:cs typeface="Arial"/>
                <a:sym typeface="Arial"/>
              </a:rPr>
              <a:t>Klasse</a:t>
            </a:r>
            <a:r>
              <a:rPr lang="es-AR" sz="2800" kern="0" noProof="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Sie</a:t>
            </a:r>
            <a:r>
              <a:rPr lang="es-AR" sz="2800" kern="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ist</a:t>
            </a:r>
            <a:r>
              <a:rPr lang="es-AR" sz="2800" kern="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groß</a:t>
            </a:r>
            <a:r>
              <a:rPr lang="es-AR" sz="2800" u="sng" kern="0" dirty="0">
                <a:solidFill>
                  <a:srgbClr val="002060"/>
                </a:solidFill>
                <a:latin typeface="Century Gothic" panose="020B0502020202020204" pitchFamily="34" charset="0"/>
                <a:cs typeface="Arial"/>
                <a:sym typeface="Arial"/>
              </a:rPr>
              <a:t>!</a:t>
            </a:r>
            <a:endParaRPr kumimoji="0" lang="es-AR" sz="2800" i="0" u="sng"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1" name="TextBox 20">
            <a:extLst>
              <a:ext uri="{FF2B5EF4-FFF2-40B4-BE49-F238E27FC236}">
                <a16:creationId xmlns:a16="http://schemas.microsoft.com/office/drawing/2014/main" id="{ED63905B-37D1-FF0B-FB67-6DBEBCC3CB3E}"/>
              </a:ext>
            </a:extLst>
          </p:cNvPr>
          <p:cNvSpPr txBox="1"/>
          <p:nvPr/>
        </p:nvSpPr>
        <p:spPr>
          <a:xfrm>
            <a:off x="1690968" y="2998372"/>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22" name="TextBox 21">
            <a:extLst>
              <a:ext uri="{FF2B5EF4-FFF2-40B4-BE49-F238E27FC236}">
                <a16:creationId xmlns:a16="http://schemas.microsoft.com/office/drawing/2014/main" id="{5BC010F8-4219-B2C5-C079-6514921BB076}"/>
              </a:ext>
            </a:extLst>
          </p:cNvPr>
          <p:cNvSpPr txBox="1"/>
          <p:nvPr/>
        </p:nvSpPr>
        <p:spPr>
          <a:xfrm>
            <a:off x="4573177" y="2998372"/>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23" name="TextBox 22">
            <a:extLst>
              <a:ext uri="{FF2B5EF4-FFF2-40B4-BE49-F238E27FC236}">
                <a16:creationId xmlns:a16="http://schemas.microsoft.com/office/drawing/2014/main" id="{0654D865-F828-E849-1FF9-80649A10373F}"/>
              </a:ext>
            </a:extLst>
          </p:cNvPr>
          <p:cNvSpPr txBox="1"/>
          <p:nvPr/>
        </p:nvSpPr>
        <p:spPr>
          <a:xfrm>
            <a:off x="5335123" y="2991813"/>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24" name="TextBox 23">
            <a:extLst>
              <a:ext uri="{FF2B5EF4-FFF2-40B4-BE49-F238E27FC236}">
                <a16:creationId xmlns:a16="http://schemas.microsoft.com/office/drawing/2014/main" id="{A5414901-2BC9-3432-4DED-5F98FE18936B}"/>
              </a:ext>
            </a:extLst>
          </p:cNvPr>
          <p:cNvSpPr txBox="1"/>
          <p:nvPr/>
        </p:nvSpPr>
        <p:spPr>
          <a:xfrm>
            <a:off x="6228726" y="2985432"/>
            <a:ext cx="1109221" cy="369332"/>
          </a:xfrm>
          <a:prstGeom prst="rect">
            <a:avLst/>
          </a:prstGeom>
          <a:solidFill>
            <a:schemeClr val="bg1"/>
          </a:solidFill>
        </p:spPr>
        <p:txBody>
          <a:bodyPr wrap="square" rtlCol="0">
            <a:spAutoFit/>
          </a:bodyPr>
          <a:lstStyle>
            <a:defPPr>
              <a:defRPr lang="en-US"/>
            </a:defPPr>
            <a:lvl1pPr>
              <a:defRPr b="1">
                <a:latin typeface="Century Gothic" panose="020B0502020202020204" pitchFamily="34" charset="0"/>
              </a:defRPr>
            </a:lvl1pPr>
          </a:lstStyle>
          <a:p>
            <a:r>
              <a:rPr lang="en-US" dirty="0">
                <a:latin typeface="+mn-lt"/>
              </a:rPr>
              <a:t>____</a:t>
            </a:r>
            <a:r>
              <a:rPr lang="en-US" dirty="0"/>
              <a:t> !</a:t>
            </a:r>
            <a:endParaRPr lang="en-GB" dirty="0"/>
          </a:p>
        </p:txBody>
      </p:sp>
      <p:sp>
        <p:nvSpPr>
          <p:cNvPr id="25" name="TextBox 24">
            <a:extLst>
              <a:ext uri="{FF2B5EF4-FFF2-40B4-BE49-F238E27FC236}">
                <a16:creationId xmlns:a16="http://schemas.microsoft.com/office/drawing/2014/main" id="{F7A14BA9-518B-90A5-2E23-AEABAD8897C9}"/>
              </a:ext>
            </a:extLst>
          </p:cNvPr>
          <p:cNvSpPr txBox="1"/>
          <p:nvPr/>
        </p:nvSpPr>
        <p:spPr>
          <a:xfrm>
            <a:off x="931036" y="3792684"/>
            <a:ext cx="114162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noProof="0" dirty="0">
                <a:solidFill>
                  <a:srgbClr val="002060"/>
                </a:solidFill>
                <a:latin typeface="Century Gothic" panose="020B0502020202020204" pitchFamily="34" charset="0"/>
                <a:cs typeface="Arial"/>
                <a:sym typeface="Arial"/>
              </a:rPr>
              <a:t>Das  </a:t>
            </a:r>
            <a:r>
              <a:rPr lang="es-AR" sz="2800" u="sng" kern="0" noProof="0" dirty="0" err="1">
                <a:solidFill>
                  <a:srgbClr val="002060"/>
                </a:solidFill>
                <a:latin typeface="Century Gothic" panose="020B0502020202020204" pitchFamily="34" charset="0"/>
                <a:cs typeface="Arial"/>
                <a:sym typeface="Arial"/>
              </a:rPr>
              <a:t>ist</a:t>
            </a:r>
            <a:r>
              <a:rPr lang="es-AR" sz="2800" kern="0" noProof="0" dirty="0">
                <a:solidFill>
                  <a:srgbClr val="002060"/>
                </a:solidFill>
                <a:latin typeface="Century Gothic" panose="020B0502020202020204" pitchFamily="34" charset="0"/>
                <a:cs typeface="Arial"/>
                <a:sym typeface="Arial"/>
              </a:rPr>
              <a:t>   das </a:t>
            </a:r>
            <a:r>
              <a:rPr lang="es-AR" sz="2800" kern="0" noProof="0" dirty="0" err="1">
                <a:solidFill>
                  <a:srgbClr val="002060"/>
                </a:solidFill>
                <a:latin typeface="Century Gothic" panose="020B0502020202020204" pitchFamily="34" charset="0"/>
                <a:cs typeface="Arial"/>
                <a:sym typeface="Arial"/>
              </a:rPr>
              <a:t>Beispiel</a:t>
            </a:r>
            <a:r>
              <a:rPr lang="es-AR" sz="2800" kern="0" noProof="0" dirty="0">
                <a:solidFill>
                  <a:srgbClr val="002060"/>
                </a:solidFill>
                <a:latin typeface="Century Gothic" panose="020B0502020202020204" pitchFamily="34" charset="0"/>
                <a:cs typeface="Arial"/>
                <a:sym typeface="Arial"/>
              </a:rPr>
              <a:t>.    </a:t>
            </a:r>
            <a:r>
              <a:rPr lang="es-AR" sz="2800" u="sng" kern="0" dirty="0">
                <a:solidFill>
                  <a:srgbClr val="002060"/>
                </a:solidFill>
                <a:latin typeface="Century Gothic" panose="020B0502020202020204" pitchFamily="34" charset="0"/>
                <a:cs typeface="Arial"/>
                <a:sym typeface="Arial"/>
              </a:rPr>
              <a:t>Es</a:t>
            </a:r>
            <a:r>
              <a:rPr lang="es-AR" sz="2800" kern="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ist</a:t>
            </a:r>
            <a:r>
              <a:rPr lang="es-AR" sz="2800" kern="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gut</a:t>
            </a:r>
            <a:r>
              <a:rPr lang="es-AR" sz="2800" u="sng" kern="0" dirty="0">
                <a:solidFill>
                  <a:srgbClr val="002060"/>
                </a:solidFill>
                <a:latin typeface="Century Gothic" panose="020B0502020202020204" pitchFamily="34" charset="0"/>
                <a:cs typeface="Arial"/>
                <a:sym typeface="Arial"/>
              </a:rPr>
              <a:t>!</a:t>
            </a:r>
            <a:endParaRPr kumimoji="0" lang="es-AR" sz="2800" i="0" u="sng"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6" name="TextBox 25">
            <a:extLst>
              <a:ext uri="{FF2B5EF4-FFF2-40B4-BE49-F238E27FC236}">
                <a16:creationId xmlns:a16="http://schemas.microsoft.com/office/drawing/2014/main" id="{45CE9DCF-FC7A-6634-CCB4-862624D6FD2B}"/>
              </a:ext>
            </a:extLst>
          </p:cNvPr>
          <p:cNvSpPr txBox="1"/>
          <p:nvPr/>
        </p:nvSpPr>
        <p:spPr>
          <a:xfrm>
            <a:off x="1690968" y="3864458"/>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27" name="TextBox 26">
            <a:extLst>
              <a:ext uri="{FF2B5EF4-FFF2-40B4-BE49-F238E27FC236}">
                <a16:creationId xmlns:a16="http://schemas.microsoft.com/office/drawing/2014/main" id="{BC380895-7B3E-B2DD-21DE-A7529E308E04}"/>
              </a:ext>
            </a:extLst>
          </p:cNvPr>
          <p:cNvSpPr txBox="1"/>
          <p:nvPr/>
        </p:nvSpPr>
        <p:spPr>
          <a:xfrm>
            <a:off x="4743997" y="3901052"/>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29" name="TextBox 28">
            <a:extLst>
              <a:ext uri="{FF2B5EF4-FFF2-40B4-BE49-F238E27FC236}">
                <a16:creationId xmlns:a16="http://schemas.microsoft.com/office/drawing/2014/main" id="{CD5BD184-40A6-86E9-337C-D8B9EB0C507A}"/>
              </a:ext>
            </a:extLst>
          </p:cNvPr>
          <p:cNvSpPr txBox="1"/>
          <p:nvPr/>
        </p:nvSpPr>
        <p:spPr>
          <a:xfrm>
            <a:off x="5552836" y="3901052"/>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30" name="TextBox 29">
            <a:extLst>
              <a:ext uri="{FF2B5EF4-FFF2-40B4-BE49-F238E27FC236}">
                <a16:creationId xmlns:a16="http://schemas.microsoft.com/office/drawing/2014/main" id="{DAF40F0C-3E80-3ED8-61E2-2098D416EEF7}"/>
              </a:ext>
            </a:extLst>
          </p:cNvPr>
          <p:cNvSpPr txBox="1"/>
          <p:nvPr/>
        </p:nvSpPr>
        <p:spPr>
          <a:xfrm>
            <a:off x="6320918" y="3917888"/>
            <a:ext cx="1010893" cy="369332"/>
          </a:xfrm>
          <a:prstGeom prst="rect">
            <a:avLst/>
          </a:prstGeom>
          <a:solidFill>
            <a:schemeClr val="bg1"/>
          </a:solidFill>
        </p:spPr>
        <p:txBody>
          <a:bodyPr wrap="square" rtlCol="0">
            <a:spAutoFit/>
          </a:bodyPr>
          <a:lstStyle/>
          <a:p>
            <a:r>
              <a:rPr lang="en-US" b="1" dirty="0"/>
              <a:t>____ </a:t>
            </a:r>
            <a:r>
              <a:rPr lang="en-US" b="1" dirty="0">
                <a:latin typeface="Century Gothic" panose="020B0502020202020204" pitchFamily="34" charset="0"/>
              </a:rPr>
              <a:t>!</a:t>
            </a:r>
            <a:endParaRPr lang="en-GB" b="1" dirty="0">
              <a:latin typeface="Century Gothic" panose="020B0502020202020204" pitchFamily="34" charset="0"/>
            </a:endParaRPr>
          </a:p>
        </p:txBody>
      </p:sp>
      <p:sp>
        <p:nvSpPr>
          <p:cNvPr id="32" name="TextBox 31">
            <a:extLst>
              <a:ext uri="{FF2B5EF4-FFF2-40B4-BE49-F238E27FC236}">
                <a16:creationId xmlns:a16="http://schemas.microsoft.com/office/drawing/2014/main" id="{EDB573F3-4B49-C0AF-1643-68EA54EBE952}"/>
              </a:ext>
            </a:extLst>
          </p:cNvPr>
          <p:cNvSpPr txBox="1"/>
          <p:nvPr/>
        </p:nvSpPr>
        <p:spPr>
          <a:xfrm>
            <a:off x="931036" y="4594195"/>
            <a:ext cx="114162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noProof="0" dirty="0">
                <a:solidFill>
                  <a:srgbClr val="002060"/>
                </a:solidFill>
                <a:latin typeface="Century Gothic" panose="020B0502020202020204" pitchFamily="34" charset="0"/>
                <a:cs typeface="Arial"/>
                <a:sym typeface="Arial"/>
              </a:rPr>
              <a:t>Das  </a:t>
            </a:r>
            <a:r>
              <a:rPr lang="es-AR" sz="2800" u="sng" kern="0" dirty="0" err="1">
                <a:solidFill>
                  <a:srgbClr val="002060"/>
                </a:solidFill>
                <a:latin typeface="Century Gothic" panose="020B0502020202020204" pitchFamily="34" charset="0"/>
                <a:cs typeface="Arial"/>
                <a:sym typeface="Arial"/>
              </a:rPr>
              <a:t>sind</a:t>
            </a:r>
            <a:r>
              <a:rPr lang="es-AR" sz="2800" kern="0" noProof="0" dirty="0">
                <a:solidFill>
                  <a:srgbClr val="002060"/>
                </a:solidFill>
                <a:latin typeface="Century Gothic" panose="020B0502020202020204" pitchFamily="34" charset="0"/>
                <a:cs typeface="Arial"/>
                <a:sym typeface="Arial"/>
              </a:rPr>
              <a:t>  die </a:t>
            </a:r>
            <a:r>
              <a:rPr lang="es-AR" sz="2800" kern="0" noProof="0" dirty="0" err="1">
                <a:solidFill>
                  <a:srgbClr val="002060"/>
                </a:solidFill>
                <a:latin typeface="Century Gothic" panose="020B0502020202020204" pitchFamily="34" charset="0"/>
                <a:cs typeface="Arial"/>
                <a:sym typeface="Arial"/>
              </a:rPr>
              <a:t>Freundinnen</a:t>
            </a:r>
            <a:r>
              <a:rPr lang="es-AR" sz="2800" kern="0" noProof="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Sie</a:t>
            </a:r>
            <a:r>
              <a:rPr lang="es-AR" sz="2800" kern="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sind</a:t>
            </a:r>
            <a:r>
              <a:rPr lang="es-AR" sz="2800" kern="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toll</a:t>
            </a:r>
            <a:r>
              <a:rPr lang="es-AR" sz="2800" u="sng" kern="0" dirty="0">
                <a:solidFill>
                  <a:srgbClr val="002060"/>
                </a:solidFill>
                <a:latin typeface="Century Gothic" panose="020B0502020202020204" pitchFamily="34" charset="0"/>
                <a:cs typeface="Arial"/>
                <a:sym typeface="Arial"/>
              </a:rPr>
              <a:t>!</a:t>
            </a:r>
            <a:endParaRPr kumimoji="0" lang="es-AR" sz="2800" i="0" u="sng"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1599101A-8917-D145-E6C2-7323AE234C3A}"/>
              </a:ext>
            </a:extLst>
          </p:cNvPr>
          <p:cNvSpPr txBox="1"/>
          <p:nvPr/>
        </p:nvSpPr>
        <p:spPr>
          <a:xfrm>
            <a:off x="1778053" y="4671139"/>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60" name="TextBox 59">
            <a:extLst>
              <a:ext uri="{FF2B5EF4-FFF2-40B4-BE49-F238E27FC236}">
                <a16:creationId xmlns:a16="http://schemas.microsoft.com/office/drawing/2014/main" id="{1F79E1FC-94C5-9C89-5CE4-35110DF2F009}"/>
              </a:ext>
            </a:extLst>
          </p:cNvPr>
          <p:cNvSpPr txBox="1"/>
          <p:nvPr/>
        </p:nvSpPr>
        <p:spPr>
          <a:xfrm>
            <a:off x="5891733" y="4671139"/>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61" name="TextBox 60">
            <a:extLst>
              <a:ext uri="{FF2B5EF4-FFF2-40B4-BE49-F238E27FC236}">
                <a16:creationId xmlns:a16="http://schemas.microsoft.com/office/drawing/2014/main" id="{C1DBEF8C-1803-F59E-8EF3-CEE841EDCDC5}"/>
              </a:ext>
            </a:extLst>
          </p:cNvPr>
          <p:cNvSpPr txBox="1"/>
          <p:nvPr/>
        </p:nvSpPr>
        <p:spPr>
          <a:xfrm>
            <a:off x="6821343" y="4671139"/>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62" name="TextBox 61">
            <a:extLst>
              <a:ext uri="{FF2B5EF4-FFF2-40B4-BE49-F238E27FC236}">
                <a16:creationId xmlns:a16="http://schemas.microsoft.com/office/drawing/2014/main" id="{CDA0A704-3F5B-1EA1-AC08-14722EDD9B12}"/>
              </a:ext>
            </a:extLst>
          </p:cNvPr>
          <p:cNvSpPr txBox="1"/>
          <p:nvPr/>
        </p:nvSpPr>
        <p:spPr>
          <a:xfrm>
            <a:off x="7736439" y="4666403"/>
            <a:ext cx="957365" cy="369332"/>
          </a:xfrm>
          <a:prstGeom prst="rect">
            <a:avLst/>
          </a:prstGeom>
          <a:solidFill>
            <a:schemeClr val="bg1"/>
          </a:solidFill>
        </p:spPr>
        <p:txBody>
          <a:bodyPr wrap="square" rtlCol="0">
            <a:spAutoFit/>
          </a:bodyPr>
          <a:lstStyle/>
          <a:p>
            <a:r>
              <a:rPr lang="en-US" b="1" dirty="0"/>
              <a:t>____ !</a:t>
            </a:r>
            <a:endParaRPr lang="en-GB" b="1" dirty="0"/>
          </a:p>
        </p:txBody>
      </p:sp>
      <p:sp>
        <p:nvSpPr>
          <p:cNvPr id="63" name="TextBox 62">
            <a:extLst>
              <a:ext uri="{FF2B5EF4-FFF2-40B4-BE49-F238E27FC236}">
                <a16:creationId xmlns:a16="http://schemas.microsoft.com/office/drawing/2014/main" id="{80D8B5FF-BAEA-4E9B-9466-CFF0FEA1993A}"/>
              </a:ext>
            </a:extLst>
          </p:cNvPr>
          <p:cNvSpPr txBox="1"/>
          <p:nvPr/>
        </p:nvSpPr>
        <p:spPr>
          <a:xfrm>
            <a:off x="945550" y="5418553"/>
            <a:ext cx="793719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noProof="0" dirty="0">
                <a:solidFill>
                  <a:srgbClr val="002060"/>
                </a:solidFill>
                <a:latin typeface="Century Gothic" panose="020B0502020202020204" pitchFamily="34" charset="0"/>
                <a:cs typeface="Arial"/>
                <a:sym typeface="Arial"/>
              </a:rPr>
              <a:t>Das  </a:t>
            </a:r>
            <a:r>
              <a:rPr lang="es-AR" sz="2800" u="sng" kern="0" dirty="0" err="1">
                <a:solidFill>
                  <a:srgbClr val="002060"/>
                </a:solidFill>
                <a:latin typeface="Century Gothic" panose="020B0502020202020204" pitchFamily="34" charset="0"/>
                <a:cs typeface="Arial"/>
                <a:sym typeface="Arial"/>
              </a:rPr>
              <a:t>sind</a:t>
            </a:r>
            <a:r>
              <a:rPr lang="es-AR" sz="2800" kern="0" noProof="0" dirty="0">
                <a:solidFill>
                  <a:srgbClr val="002060"/>
                </a:solidFill>
                <a:latin typeface="Century Gothic" panose="020B0502020202020204" pitchFamily="34" charset="0"/>
                <a:cs typeface="Arial"/>
                <a:sym typeface="Arial"/>
              </a:rPr>
              <a:t>  die Lieder.    </a:t>
            </a:r>
            <a:r>
              <a:rPr lang="es-AR" sz="2800" u="sng" kern="0" dirty="0" err="1">
                <a:solidFill>
                  <a:srgbClr val="002060"/>
                </a:solidFill>
                <a:latin typeface="Century Gothic" panose="020B0502020202020204" pitchFamily="34" charset="0"/>
                <a:cs typeface="Arial"/>
                <a:sym typeface="Arial"/>
              </a:rPr>
              <a:t>Sie</a:t>
            </a:r>
            <a:r>
              <a:rPr lang="es-AR" sz="2800" kern="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sind</a:t>
            </a:r>
            <a:r>
              <a:rPr lang="es-AR" sz="2800" kern="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lang</a:t>
            </a:r>
            <a:r>
              <a:rPr lang="es-AR" sz="2800" u="sng" kern="0" dirty="0">
                <a:solidFill>
                  <a:srgbClr val="002060"/>
                </a:solidFill>
                <a:latin typeface="Century Gothic" panose="020B0502020202020204" pitchFamily="34" charset="0"/>
                <a:cs typeface="Arial"/>
                <a:sym typeface="Arial"/>
              </a:rPr>
              <a:t>!</a:t>
            </a:r>
            <a:endParaRPr kumimoji="0" lang="es-AR" sz="2800" i="0" u="sng"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D7BACBBA-6204-0995-FA46-B406D338639F}"/>
              </a:ext>
            </a:extLst>
          </p:cNvPr>
          <p:cNvSpPr txBox="1"/>
          <p:nvPr/>
        </p:nvSpPr>
        <p:spPr>
          <a:xfrm>
            <a:off x="1811020" y="5495497"/>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65" name="TextBox 64">
            <a:extLst>
              <a:ext uri="{FF2B5EF4-FFF2-40B4-BE49-F238E27FC236}">
                <a16:creationId xmlns:a16="http://schemas.microsoft.com/office/drawing/2014/main" id="{0ACB8334-3097-3AE0-2D81-CCACDCE9C204}"/>
              </a:ext>
            </a:extLst>
          </p:cNvPr>
          <p:cNvSpPr txBox="1"/>
          <p:nvPr/>
        </p:nvSpPr>
        <p:spPr>
          <a:xfrm>
            <a:off x="4801802" y="5548522"/>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66" name="TextBox 65">
            <a:extLst>
              <a:ext uri="{FF2B5EF4-FFF2-40B4-BE49-F238E27FC236}">
                <a16:creationId xmlns:a16="http://schemas.microsoft.com/office/drawing/2014/main" id="{D36D2803-F117-9018-21BF-17BEAA773EE8}"/>
              </a:ext>
            </a:extLst>
          </p:cNvPr>
          <p:cNvSpPr txBox="1"/>
          <p:nvPr/>
        </p:nvSpPr>
        <p:spPr>
          <a:xfrm>
            <a:off x="5759639" y="5524603"/>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67" name="TextBox 66">
            <a:extLst>
              <a:ext uri="{FF2B5EF4-FFF2-40B4-BE49-F238E27FC236}">
                <a16:creationId xmlns:a16="http://schemas.microsoft.com/office/drawing/2014/main" id="{A41323B9-B4A5-19B2-B9A7-47483A538128}"/>
              </a:ext>
            </a:extLst>
          </p:cNvPr>
          <p:cNvSpPr txBox="1"/>
          <p:nvPr/>
        </p:nvSpPr>
        <p:spPr>
          <a:xfrm>
            <a:off x="6758346" y="5524603"/>
            <a:ext cx="1297083" cy="369332"/>
          </a:xfrm>
          <a:prstGeom prst="rect">
            <a:avLst/>
          </a:prstGeom>
          <a:solidFill>
            <a:schemeClr val="bg1"/>
          </a:solidFill>
        </p:spPr>
        <p:txBody>
          <a:bodyPr wrap="square" rtlCol="0">
            <a:spAutoFit/>
          </a:bodyPr>
          <a:lstStyle/>
          <a:p>
            <a:r>
              <a:rPr lang="en-US" b="1" dirty="0"/>
              <a:t>____ !</a:t>
            </a:r>
            <a:endParaRPr lang="en-GB" b="1" dirty="0"/>
          </a:p>
        </p:txBody>
      </p:sp>
      <p:sp>
        <p:nvSpPr>
          <p:cNvPr id="68" name="TextBox 67">
            <a:extLst>
              <a:ext uri="{FF2B5EF4-FFF2-40B4-BE49-F238E27FC236}">
                <a16:creationId xmlns:a16="http://schemas.microsoft.com/office/drawing/2014/main" id="{7C4C3AF2-7597-1DF5-9CD6-AB7C82D15F82}"/>
              </a:ext>
            </a:extLst>
          </p:cNvPr>
          <p:cNvSpPr txBox="1"/>
          <p:nvPr/>
        </p:nvSpPr>
        <p:spPr>
          <a:xfrm>
            <a:off x="931036" y="6142635"/>
            <a:ext cx="774850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noProof="0" dirty="0">
                <a:solidFill>
                  <a:srgbClr val="002060"/>
                </a:solidFill>
                <a:latin typeface="Century Gothic" panose="020B0502020202020204" pitchFamily="34" charset="0"/>
                <a:cs typeface="Arial"/>
                <a:sym typeface="Arial"/>
              </a:rPr>
              <a:t>Das  </a:t>
            </a:r>
            <a:r>
              <a:rPr lang="es-AR" sz="2800" u="sng" kern="0" noProof="0" dirty="0" err="1">
                <a:solidFill>
                  <a:srgbClr val="002060"/>
                </a:solidFill>
                <a:latin typeface="Century Gothic" panose="020B0502020202020204" pitchFamily="34" charset="0"/>
                <a:cs typeface="Arial"/>
                <a:sym typeface="Arial"/>
              </a:rPr>
              <a:t>ist</a:t>
            </a:r>
            <a:r>
              <a:rPr lang="es-AR" sz="2800" kern="0" noProof="0" dirty="0">
                <a:solidFill>
                  <a:srgbClr val="002060"/>
                </a:solidFill>
                <a:latin typeface="Century Gothic" panose="020B0502020202020204" pitchFamily="34" charset="0"/>
                <a:cs typeface="Arial"/>
                <a:sym typeface="Arial"/>
              </a:rPr>
              <a:t>   der </a:t>
            </a:r>
            <a:r>
              <a:rPr lang="es-AR" sz="2800" kern="0" noProof="0" dirty="0" err="1">
                <a:solidFill>
                  <a:srgbClr val="002060"/>
                </a:solidFill>
                <a:latin typeface="Century Gothic" panose="020B0502020202020204" pitchFamily="34" charset="0"/>
                <a:cs typeface="Arial"/>
                <a:sym typeface="Arial"/>
              </a:rPr>
              <a:t>Mensch</a:t>
            </a:r>
            <a:r>
              <a:rPr lang="es-AR" sz="2800" kern="0" noProof="0" dirty="0">
                <a:solidFill>
                  <a:srgbClr val="002060"/>
                </a:solidFill>
                <a:latin typeface="Century Gothic" panose="020B0502020202020204" pitchFamily="34" charset="0"/>
                <a:cs typeface="Arial"/>
                <a:sym typeface="Arial"/>
              </a:rPr>
              <a:t>.    </a:t>
            </a:r>
            <a:r>
              <a:rPr lang="es-AR" sz="2800" u="sng" kern="0" noProof="0" dirty="0">
                <a:solidFill>
                  <a:srgbClr val="002060"/>
                </a:solidFill>
                <a:latin typeface="Century Gothic" panose="020B0502020202020204" pitchFamily="34" charset="0"/>
                <a:cs typeface="Arial"/>
                <a:sym typeface="Arial"/>
              </a:rPr>
              <a:t>Er</a:t>
            </a:r>
            <a:r>
              <a:rPr lang="es-AR" sz="2800" kern="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ist</a:t>
            </a:r>
            <a:r>
              <a:rPr lang="es-AR" sz="2800" kern="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klein</a:t>
            </a:r>
            <a:r>
              <a:rPr lang="es-AR" sz="2800" u="sng" kern="0" dirty="0">
                <a:solidFill>
                  <a:srgbClr val="002060"/>
                </a:solidFill>
                <a:latin typeface="Century Gothic" panose="020B0502020202020204" pitchFamily="34" charset="0"/>
                <a:cs typeface="Arial"/>
                <a:sym typeface="Arial"/>
              </a:rPr>
              <a:t>!</a:t>
            </a:r>
            <a:endParaRPr kumimoji="0" lang="es-AR" sz="2800" i="0" u="sng"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9" name="TextBox 68">
            <a:extLst>
              <a:ext uri="{FF2B5EF4-FFF2-40B4-BE49-F238E27FC236}">
                <a16:creationId xmlns:a16="http://schemas.microsoft.com/office/drawing/2014/main" id="{FD325B56-BC21-83D4-A40B-C00ADCC13182}"/>
              </a:ext>
            </a:extLst>
          </p:cNvPr>
          <p:cNvSpPr txBox="1"/>
          <p:nvPr/>
        </p:nvSpPr>
        <p:spPr>
          <a:xfrm>
            <a:off x="1694310" y="6207017"/>
            <a:ext cx="761946" cy="400110"/>
          </a:xfrm>
          <a:prstGeom prst="rect">
            <a:avLst/>
          </a:prstGeom>
          <a:solidFill>
            <a:schemeClr val="bg1"/>
          </a:solidFill>
        </p:spPr>
        <p:txBody>
          <a:bodyPr wrap="square" rtlCol="0">
            <a:spAutoFit/>
          </a:bodyPr>
          <a:lstStyle/>
          <a:p>
            <a:r>
              <a:rPr lang="en-US" sz="2000" b="1" dirty="0"/>
              <a:t>____</a:t>
            </a:r>
            <a:endParaRPr lang="en-GB" sz="2000" b="1" dirty="0"/>
          </a:p>
        </p:txBody>
      </p:sp>
      <p:sp>
        <p:nvSpPr>
          <p:cNvPr id="70" name="TextBox 69">
            <a:extLst>
              <a:ext uri="{FF2B5EF4-FFF2-40B4-BE49-F238E27FC236}">
                <a16:creationId xmlns:a16="http://schemas.microsoft.com/office/drawing/2014/main" id="{976C5770-FAE1-FE69-B33F-33D36EC0895C}"/>
              </a:ext>
            </a:extLst>
          </p:cNvPr>
          <p:cNvSpPr txBox="1"/>
          <p:nvPr/>
        </p:nvSpPr>
        <p:spPr>
          <a:xfrm>
            <a:off x="4833486" y="6252085"/>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71" name="TextBox 70">
            <a:extLst>
              <a:ext uri="{FF2B5EF4-FFF2-40B4-BE49-F238E27FC236}">
                <a16:creationId xmlns:a16="http://schemas.microsoft.com/office/drawing/2014/main" id="{10137003-421C-B024-ADAA-3CB84E66C63F}"/>
              </a:ext>
            </a:extLst>
          </p:cNvPr>
          <p:cNvSpPr txBox="1"/>
          <p:nvPr/>
        </p:nvSpPr>
        <p:spPr>
          <a:xfrm>
            <a:off x="5533698" y="6237494"/>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72" name="TextBox 71">
            <a:extLst>
              <a:ext uri="{FF2B5EF4-FFF2-40B4-BE49-F238E27FC236}">
                <a16:creationId xmlns:a16="http://schemas.microsoft.com/office/drawing/2014/main" id="{921AA674-566B-EF6B-6746-F49DD67A233D}"/>
              </a:ext>
            </a:extLst>
          </p:cNvPr>
          <p:cNvSpPr txBox="1"/>
          <p:nvPr/>
        </p:nvSpPr>
        <p:spPr>
          <a:xfrm>
            <a:off x="6347315" y="6222007"/>
            <a:ext cx="1297082" cy="400110"/>
          </a:xfrm>
          <a:prstGeom prst="rect">
            <a:avLst/>
          </a:prstGeom>
          <a:solidFill>
            <a:schemeClr val="bg1"/>
          </a:solidFill>
        </p:spPr>
        <p:txBody>
          <a:bodyPr wrap="square" rtlCol="0">
            <a:spAutoFit/>
          </a:bodyPr>
          <a:lstStyle/>
          <a:p>
            <a:r>
              <a:rPr lang="en-US" sz="2000" b="1" dirty="0"/>
              <a:t>____ !</a:t>
            </a:r>
            <a:endParaRPr lang="en-GB" sz="2000" b="1" dirty="0"/>
          </a:p>
        </p:txBody>
      </p:sp>
      <p:pic>
        <p:nvPicPr>
          <p:cNvPr id="4098" name="Picture 2" descr="Free vector graphics of Girl">
            <a:extLst>
              <a:ext uri="{FF2B5EF4-FFF2-40B4-BE49-F238E27FC236}">
                <a16:creationId xmlns:a16="http://schemas.microsoft.com/office/drawing/2014/main" id="{20FA742C-A209-1BF0-63FA-1071EAD23B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88566" y="2094883"/>
            <a:ext cx="2383930" cy="2524161"/>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6C51DABB-31F3-7AE6-2BF4-4775BBA5A74D}"/>
              </a:ext>
            </a:extLst>
          </p:cNvPr>
          <p:cNvSpPr txBox="1"/>
          <p:nvPr/>
        </p:nvSpPr>
        <p:spPr>
          <a:xfrm rot="20357894">
            <a:off x="10026353" y="2715755"/>
            <a:ext cx="1297083" cy="400110"/>
          </a:xfrm>
          <a:prstGeom prst="rect">
            <a:avLst/>
          </a:prstGeom>
          <a:noFill/>
        </p:spPr>
        <p:txBody>
          <a:bodyPr wrap="square" rtlCol="0">
            <a:spAutoFit/>
          </a:bodyPr>
          <a:lstStyle/>
          <a:p>
            <a:r>
              <a:rPr lang="en-US" sz="2000" b="1" dirty="0">
                <a:latin typeface="Arial Nova Cond Light" panose="020B0604020202020204" pitchFamily="34" charset="0"/>
              </a:rPr>
              <a:t>sein</a:t>
            </a:r>
            <a:endParaRPr lang="en-GB" sz="2000" b="1" dirty="0">
              <a:latin typeface="Arial Nova Cond Light" panose="020B0604020202020204" pitchFamily="34" charset="0"/>
            </a:endParaRPr>
          </a:p>
        </p:txBody>
      </p:sp>
      <p:sp>
        <p:nvSpPr>
          <p:cNvPr id="9" name="TextBox 8">
            <a:extLst>
              <a:ext uri="{FF2B5EF4-FFF2-40B4-BE49-F238E27FC236}">
                <a16:creationId xmlns:a16="http://schemas.microsoft.com/office/drawing/2014/main" id="{BCAE6B7A-2AE1-BBDD-F03E-CEE0604FFCFB}"/>
              </a:ext>
            </a:extLst>
          </p:cNvPr>
          <p:cNvSpPr txBox="1"/>
          <p:nvPr/>
        </p:nvSpPr>
        <p:spPr>
          <a:xfrm>
            <a:off x="8253720" y="5356997"/>
            <a:ext cx="3865966" cy="1015663"/>
          </a:xfrm>
          <a:prstGeom prst="rect">
            <a:avLst/>
          </a:prstGeom>
          <a:solidFill>
            <a:schemeClr val="tx2"/>
          </a:solidFill>
          <a:ln>
            <a:solidFill>
              <a:schemeClr val="accent1"/>
            </a:solidFill>
          </a:ln>
        </p:spPr>
        <p:txBody>
          <a:bodyPr wrap="square" rtlCol="0">
            <a:spAutoFit/>
          </a:bodyPr>
          <a:lstStyle/>
          <a:p>
            <a:r>
              <a:rPr lang="en-US" sz="2000" dirty="0">
                <a:latin typeface="Century Gothic" panose="020B0502020202020204" pitchFamily="34" charset="0"/>
              </a:rPr>
              <a:t>lang – </a:t>
            </a:r>
            <a:r>
              <a:rPr lang="en-US" sz="2000" dirty="0" err="1">
                <a:latin typeface="Century Gothic" panose="020B0502020202020204" pitchFamily="34" charset="0"/>
              </a:rPr>
              <a:t>kurz</a:t>
            </a:r>
            <a:r>
              <a:rPr lang="en-US" sz="2000" dirty="0">
                <a:latin typeface="Century Gothic" panose="020B0502020202020204" pitchFamily="34" charset="0"/>
              </a:rPr>
              <a:t> – wunderbar – toll – </a:t>
            </a:r>
            <a:r>
              <a:rPr lang="en-US" sz="2000" dirty="0" err="1">
                <a:latin typeface="Century Gothic" panose="020B0502020202020204" pitchFamily="34" charset="0"/>
              </a:rPr>
              <a:t>klein</a:t>
            </a:r>
            <a:r>
              <a:rPr lang="en-US" sz="2000" dirty="0">
                <a:latin typeface="Century Gothic" panose="020B0502020202020204" pitchFamily="34" charset="0"/>
              </a:rPr>
              <a:t> – </a:t>
            </a:r>
            <a:r>
              <a:rPr lang="en-US" sz="2000" dirty="0" err="1">
                <a:latin typeface="Century Gothic" panose="020B0502020202020204" pitchFamily="34" charset="0"/>
              </a:rPr>
              <a:t>groß</a:t>
            </a:r>
            <a:r>
              <a:rPr lang="en-US" sz="2000" dirty="0">
                <a:latin typeface="Century Gothic" panose="020B0502020202020204" pitchFamily="34" charset="0"/>
              </a:rPr>
              <a:t> – gut – </a:t>
            </a:r>
            <a:r>
              <a:rPr lang="en-US" sz="2000" dirty="0" err="1">
                <a:latin typeface="Century Gothic" panose="020B0502020202020204" pitchFamily="34" charset="0"/>
              </a:rPr>
              <a:t>richtig</a:t>
            </a:r>
            <a:r>
              <a:rPr lang="en-US" sz="2000" dirty="0">
                <a:latin typeface="Century Gothic" panose="020B0502020202020204" pitchFamily="34" charset="0"/>
              </a:rPr>
              <a:t> – </a:t>
            </a:r>
            <a:r>
              <a:rPr lang="en-US" sz="2000" dirty="0" err="1">
                <a:latin typeface="Century Gothic" panose="020B0502020202020204" pitchFamily="34" charset="0"/>
              </a:rPr>
              <a:t>falsch</a:t>
            </a:r>
            <a:r>
              <a:rPr lang="en-US" sz="2000" dirty="0">
                <a:latin typeface="Century Gothic" panose="020B0502020202020204" pitchFamily="34" charset="0"/>
              </a:rPr>
              <a:t> – </a:t>
            </a:r>
            <a:r>
              <a:rPr lang="en-US" sz="2000" dirty="0" err="1">
                <a:latin typeface="Century Gothic" panose="020B0502020202020204" pitchFamily="34" charset="0"/>
              </a:rPr>
              <a:t>klar</a:t>
            </a:r>
            <a:r>
              <a:rPr lang="en-US" sz="2000" dirty="0">
                <a:latin typeface="Century Gothic" panose="020B0502020202020204" pitchFamily="34" charset="0"/>
              </a:rPr>
              <a:t> – </a:t>
            </a:r>
            <a:r>
              <a:rPr lang="en-US" sz="2000" dirty="0" err="1">
                <a:latin typeface="Century Gothic" panose="020B0502020202020204" pitchFamily="34" charset="0"/>
              </a:rPr>
              <a:t>freundlich</a:t>
            </a:r>
            <a:r>
              <a:rPr lang="en-US" sz="2000" dirty="0">
                <a:latin typeface="Century Gothic" panose="020B0502020202020204" pitchFamily="34" charset="0"/>
              </a:rPr>
              <a:t> - </a:t>
            </a:r>
            <a:r>
              <a:rPr lang="en-US" sz="2000" dirty="0" err="1">
                <a:latin typeface="Century Gothic" panose="020B0502020202020204" pitchFamily="34" charset="0"/>
              </a:rPr>
              <a:t>nett</a:t>
            </a:r>
            <a:endParaRPr lang="en-GB" sz="2000" dirty="0">
              <a:latin typeface="Century Gothic" panose="020B0502020202020204" pitchFamily="34" charset="0"/>
            </a:endParaRPr>
          </a:p>
        </p:txBody>
      </p:sp>
    </p:spTree>
    <p:extLst>
      <p:ext uri="{BB962C8B-B14F-4D97-AF65-F5344CB8AC3E}">
        <p14:creationId xmlns:p14="http://schemas.microsoft.com/office/powerpoint/2010/main" val="245005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60"/>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61"/>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62"/>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64"/>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65"/>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6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67"/>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68"/>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69"/>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70"/>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71"/>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11" grpId="0" animBg="1"/>
      <p:bldP spid="12" grpId="0" animBg="1"/>
      <p:bldP spid="13" grpId="0" animBg="1"/>
      <p:bldP spid="19" grpId="0"/>
      <p:bldP spid="21" grpId="0" animBg="1"/>
      <p:bldP spid="22" grpId="0" animBg="1"/>
      <p:bldP spid="23" grpId="0" animBg="1"/>
      <p:bldP spid="24" grpId="0" animBg="1"/>
      <p:bldP spid="25" grpId="0"/>
      <p:bldP spid="26" grpId="0" animBg="1"/>
      <p:bldP spid="27" grpId="0" animBg="1"/>
      <p:bldP spid="29" grpId="0" animBg="1"/>
      <p:bldP spid="30" grpId="0" animBg="1"/>
      <p:bldP spid="32" grpId="0"/>
      <p:bldP spid="33" grpId="0" animBg="1"/>
      <p:bldP spid="60" grpId="0" animBg="1"/>
      <p:bldP spid="61" grpId="0" animBg="1"/>
      <p:bldP spid="62" grpId="0" animBg="1"/>
      <p:bldP spid="63" grpId="0"/>
      <p:bldP spid="64" grpId="0" animBg="1"/>
      <p:bldP spid="65" grpId="0" animBg="1"/>
      <p:bldP spid="66" grpId="0" animBg="1"/>
      <p:bldP spid="67" grpId="0" animBg="1"/>
      <p:bldP spid="68" grpId="0"/>
      <p:bldP spid="69" grpId="0" animBg="1"/>
      <p:bldP spid="70" grpId="0" animBg="1"/>
      <p:bldP spid="71" grpId="0" animBg="1"/>
      <p:bldP spid="7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42846" y="-82853"/>
            <a:ext cx="7267988" cy="1144800"/>
          </a:xfrm>
        </p:spPr>
        <p:txBody>
          <a:bodyPr>
            <a:normAutofit/>
          </a:bodyPr>
          <a:lstStyle/>
          <a:p>
            <a:r>
              <a:rPr lang="en-GB" sz="2800" b="1" spc="-1" dirty="0">
                <a:latin typeface="Century Gothic" panose="020B0502020202020204" pitchFamily="34" charset="0"/>
              </a:rPr>
              <a:t>Follow up 5:</a:t>
            </a:r>
            <a:endParaRPr lang="en-GB" sz="2800" dirty="0"/>
          </a:p>
        </p:txBody>
      </p:sp>
      <p:sp>
        <p:nvSpPr>
          <p:cNvPr id="7" name="Google Shape;167;p2">
            <a:extLst>
              <a:ext uri="{FF2B5EF4-FFF2-40B4-BE49-F238E27FC236}">
                <a16:creationId xmlns:a16="http://schemas.microsoft.com/office/drawing/2014/main" id="{4E6DB538-F200-73E4-834A-7A17C2E28403}"/>
              </a:ext>
            </a:extLst>
          </p:cNvPr>
          <p:cNvSpPr/>
          <p:nvPr/>
        </p:nvSpPr>
        <p:spPr>
          <a:xfrm>
            <a:off x="242397" y="192122"/>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8" name="Group 7">
            <a:extLst>
              <a:ext uri="{FF2B5EF4-FFF2-40B4-BE49-F238E27FC236}">
                <a16:creationId xmlns:a16="http://schemas.microsoft.com/office/drawing/2014/main" id="{AAB97624-68C7-6E1D-E871-0D50A778260B}"/>
              </a:ext>
            </a:extLst>
          </p:cNvPr>
          <p:cNvGrpSpPr/>
          <p:nvPr/>
        </p:nvGrpSpPr>
        <p:grpSpPr>
          <a:xfrm>
            <a:off x="0" y="1928658"/>
            <a:ext cx="1454046" cy="1529107"/>
            <a:chOff x="194736" y="1163992"/>
            <a:chExt cx="2522417" cy="2880000"/>
          </a:xfrm>
        </p:grpSpPr>
        <p:pic>
          <p:nvPicPr>
            <p:cNvPr id="9" name="Picture 8">
              <a:extLst>
                <a:ext uri="{FF2B5EF4-FFF2-40B4-BE49-F238E27FC236}">
                  <a16:creationId xmlns:a16="http://schemas.microsoft.com/office/drawing/2014/main" id="{81532620-EEAE-422A-FD0E-D2D487561B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736" y="1163992"/>
              <a:ext cx="2522417" cy="2880000"/>
            </a:xfrm>
            <a:prstGeom prst="rect">
              <a:avLst/>
            </a:prstGeom>
          </p:spPr>
        </p:pic>
        <p:sp>
          <p:nvSpPr>
            <p:cNvPr id="10" name="TextBox 9">
              <a:extLst>
                <a:ext uri="{FF2B5EF4-FFF2-40B4-BE49-F238E27FC236}">
                  <a16:creationId xmlns:a16="http://schemas.microsoft.com/office/drawing/2014/main" id="{8E20E2BF-565C-AA42-114E-61139732CEA0}"/>
                </a:ext>
              </a:extLst>
            </p:cNvPr>
            <p:cNvSpPr txBox="1"/>
            <p:nvPr/>
          </p:nvSpPr>
          <p:spPr>
            <a:xfrm>
              <a:off x="440923" y="2603991"/>
              <a:ext cx="101502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15076"/>
                  </a:solidFill>
                  <a:effectLst/>
                  <a:uLnTx/>
                  <a:uFillTx/>
                  <a:latin typeface="Century Gothic" panose="020F0302020204030204"/>
                  <a:ea typeface="+mn-ea"/>
                  <a:cs typeface="+mn-cs"/>
                </a:rPr>
                <a:t>der</a:t>
              </a:r>
            </a:p>
          </p:txBody>
        </p:sp>
      </p:grpSp>
      <p:grpSp>
        <p:nvGrpSpPr>
          <p:cNvPr id="13" name="Group 12">
            <a:extLst>
              <a:ext uri="{FF2B5EF4-FFF2-40B4-BE49-F238E27FC236}">
                <a16:creationId xmlns:a16="http://schemas.microsoft.com/office/drawing/2014/main" id="{9E2DF743-83A5-D9B3-21BE-9B01364DE3DB}"/>
              </a:ext>
            </a:extLst>
          </p:cNvPr>
          <p:cNvGrpSpPr/>
          <p:nvPr/>
        </p:nvGrpSpPr>
        <p:grpSpPr>
          <a:xfrm>
            <a:off x="5105499" y="5156616"/>
            <a:ext cx="1849938" cy="1502332"/>
            <a:chOff x="4221626" y="3753113"/>
            <a:chExt cx="2880000" cy="2522417"/>
          </a:xfrm>
        </p:grpSpPr>
        <p:pic>
          <p:nvPicPr>
            <p:cNvPr id="14" name="Picture 13">
              <a:extLst>
                <a:ext uri="{FF2B5EF4-FFF2-40B4-BE49-F238E27FC236}">
                  <a16:creationId xmlns:a16="http://schemas.microsoft.com/office/drawing/2014/main" id="{92FE4F26-C9C8-DF04-C02E-ECC5E85F74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4400417" y="3574322"/>
              <a:ext cx="2522417" cy="2880000"/>
            </a:xfrm>
            <a:prstGeom prst="rect">
              <a:avLst/>
            </a:prstGeom>
          </p:spPr>
        </p:pic>
        <p:sp>
          <p:nvSpPr>
            <p:cNvPr id="15" name="TextBox 14">
              <a:extLst>
                <a:ext uri="{FF2B5EF4-FFF2-40B4-BE49-F238E27FC236}">
                  <a16:creationId xmlns:a16="http://schemas.microsoft.com/office/drawing/2014/main" id="{28714BF7-B773-95F8-BD4F-1730B4D69C96}"/>
                </a:ext>
              </a:extLst>
            </p:cNvPr>
            <p:cNvSpPr txBox="1"/>
            <p:nvPr/>
          </p:nvSpPr>
          <p:spPr>
            <a:xfrm>
              <a:off x="5174152" y="5014321"/>
              <a:ext cx="974947" cy="70788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15076"/>
                  </a:solidFill>
                  <a:effectLst/>
                  <a:uLnTx/>
                  <a:uFillTx/>
                  <a:latin typeface="Century Gothic" panose="020F0302020204030204"/>
                  <a:ea typeface="+mn-ea"/>
                  <a:cs typeface="+mn-cs"/>
                </a:rPr>
                <a:t>die</a:t>
              </a:r>
            </a:p>
          </p:txBody>
        </p:sp>
      </p:grpSp>
      <p:grpSp>
        <p:nvGrpSpPr>
          <p:cNvPr id="16" name="Group 15">
            <a:extLst>
              <a:ext uri="{FF2B5EF4-FFF2-40B4-BE49-F238E27FC236}">
                <a16:creationId xmlns:a16="http://schemas.microsoft.com/office/drawing/2014/main" id="{45FEEDE2-EC64-12E0-957C-B50A0C99A288}"/>
              </a:ext>
            </a:extLst>
          </p:cNvPr>
          <p:cNvGrpSpPr/>
          <p:nvPr/>
        </p:nvGrpSpPr>
        <p:grpSpPr>
          <a:xfrm>
            <a:off x="10596040" y="2135123"/>
            <a:ext cx="1454046" cy="1529108"/>
            <a:chOff x="9957525" y="-3740"/>
            <a:chExt cx="2522417" cy="2880000"/>
          </a:xfrm>
        </p:grpSpPr>
        <p:pic>
          <p:nvPicPr>
            <p:cNvPr id="17" name="Picture 16">
              <a:extLst>
                <a:ext uri="{FF2B5EF4-FFF2-40B4-BE49-F238E27FC236}">
                  <a16:creationId xmlns:a16="http://schemas.microsoft.com/office/drawing/2014/main" id="{63BD30F1-134C-A586-3B01-F3B523276F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957525" y="-3740"/>
              <a:ext cx="2522417" cy="2880000"/>
            </a:xfrm>
            <a:prstGeom prst="rect">
              <a:avLst/>
            </a:prstGeom>
          </p:spPr>
        </p:pic>
        <p:sp>
          <p:nvSpPr>
            <p:cNvPr id="18" name="TextBox 17">
              <a:extLst>
                <a:ext uri="{FF2B5EF4-FFF2-40B4-BE49-F238E27FC236}">
                  <a16:creationId xmlns:a16="http://schemas.microsoft.com/office/drawing/2014/main" id="{4B999D28-4640-B6CE-91B7-E697029DCC6B}"/>
                </a:ext>
              </a:extLst>
            </p:cNvPr>
            <p:cNvSpPr txBox="1"/>
            <p:nvPr/>
          </p:nvSpPr>
          <p:spPr>
            <a:xfrm>
              <a:off x="10273796" y="1401333"/>
              <a:ext cx="108715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15076"/>
                  </a:solidFill>
                  <a:effectLst/>
                  <a:uLnTx/>
                  <a:uFillTx/>
                  <a:latin typeface="Century Gothic" panose="020F0302020204030204"/>
                  <a:ea typeface="+mn-ea"/>
                  <a:cs typeface="+mn-cs"/>
                </a:rPr>
                <a:t>das</a:t>
              </a:r>
            </a:p>
          </p:txBody>
        </p:sp>
      </p:grpSp>
      <p:sp>
        <p:nvSpPr>
          <p:cNvPr id="19" name="TextBox 18">
            <a:extLst>
              <a:ext uri="{FF2B5EF4-FFF2-40B4-BE49-F238E27FC236}">
                <a16:creationId xmlns:a16="http://schemas.microsoft.com/office/drawing/2014/main" id="{49784B7D-E9F6-34E0-24B5-9BA2AE082DDA}"/>
              </a:ext>
            </a:extLst>
          </p:cNvPr>
          <p:cNvSpPr txBox="1"/>
          <p:nvPr/>
        </p:nvSpPr>
        <p:spPr>
          <a:xfrm>
            <a:off x="4520028" y="796121"/>
            <a:ext cx="879422" cy="461665"/>
          </a:xfrm>
          <a:prstGeom prst="rect">
            <a:avLst/>
          </a:prstGeom>
          <a:solidFill>
            <a:schemeClr val="accent3">
              <a:lumMod val="20000"/>
              <a:lumOff val="80000"/>
            </a:schemeClr>
          </a:solidFill>
        </p:spPr>
        <p:txBody>
          <a:bodyPr wrap="square" rtlCol="0">
            <a:spAutoFit/>
          </a:bodyPr>
          <a:lstStyle/>
          <a:p>
            <a:r>
              <a:rPr lang="en-US" sz="2400" b="1" dirty="0">
                <a:solidFill>
                  <a:srgbClr val="002060"/>
                </a:solidFill>
                <a:latin typeface="Century Gothic" panose="020B0502020202020204" pitchFamily="34" charset="0"/>
              </a:rPr>
              <a:t>Text</a:t>
            </a:r>
            <a:endParaRPr lang="en-GB" sz="2400" b="1" dirty="0">
              <a:solidFill>
                <a:srgbClr val="002060"/>
              </a:solidFill>
              <a:latin typeface="Century Gothic" panose="020B0502020202020204" pitchFamily="34" charset="0"/>
            </a:endParaRPr>
          </a:p>
        </p:txBody>
      </p:sp>
      <p:sp>
        <p:nvSpPr>
          <p:cNvPr id="23" name="TextBox 22">
            <a:extLst>
              <a:ext uri="{FF2B5EF4-FFF2-40B4-BE49-F238E27FC236}">
                <a16:creationId xmlns:a16="http://schemas.microsoft.com/office/drawing/2014/main" id="{C4814E71-345B-901C-2E14-56223A997FCE}"/>
              </a:ext>
            </a:extLst>
          </p:cNvPr>
          <p:cNvSpPr txBox="1"/>
          <p:nvPr/>
        </p:nvSpPr>
        <p:spPr>
          <a:xfrm>
            <a:off x="5866680" y="1437530"/>
            <a:ext cx="1088757" cy="461665"/>
          </a:xfrm>
          <a:prstGeom prst="rect">
            <a:avLst/>
          </a:prstGeom>
          <a:solidFill>
            <a:schemeClr val="accent3">
              <a:lumMod val="20000"/>
              <a:lumOff val="80000"/>
            </a:schemeClr>
          </a:solidFill>
        </p:spPr>
        <p:txBody>
          <a:bodyPr wrap="square" rtlCol="0">
            <a:spAutoFit/>
          </a:bodyPr>
          <a:lstStyle/>
          <a:p>
            <a:r>
              <a:rPr lang="en-US" sz="2400" b="1" dirty="0">
                <a:solidFill>
                  <a:srgbClr val="002060"/>
                </a:solidFill>
                <a:latin typeface="Century Gothic" panose="020B0502020202020204" pitchFamily="34" charset="0"/>
              </a:rPr>
              <a:t>Sport</a:t>
            </a:r>
            <a:endParaRPr lang="en-GB" sz="2400" b="1" dirty="0">
              <a:solidFill>
                <a:srgbClr val="002060"/>
              </a:solidFill>
              <a:latin typeface="Century Gothic" panose="020B0502020202020204" pitchFamily="34" charset="0"/>
            </a:endParaRPr>
          </a:p>
        </p:txBody>
      </p:sp>
      <p:sp>
        <p:nvSpPr>
          <p:cNvPr id="24" name="TextBox 23">
            <a:extLst>
              <a:ext uri="{FF2B5EF4-FFF2-40B4-BE49-F238E27FC236}">
                <a16:creationId xmlns:a16="http://schemas.microsoft.com/office/drawing/2014/main" id="{E3D2445A-3C36-B3A5-5060-295D2B5A1D07}"/>
              </a:ext>
            </a:extLst>
          </p:cNvPr>
          <p:cNvSpPr txBox="1"/>
          <p:nvPr/>
        </p:nvSpPr>
        <p:spPr>
          <a:xfrm>
            <a:off x="5608784" y="824120"/>
            <a:ext cx="1454046" cy="461665"/>
          </a:xfrm>
          <a:prstGeom prst="rect">
            <a:avLst/>
          </a:prstGeom>
          <a:solidFill>
            <a:schemeClr val="accent3">
              <a:lumMod val="20000"/>
              <a:lumOff val="80000"/>
            </a:schemeClr>
          </a:solidFill>
        </p:spPr>
        <p:txBody>
          <a:bodyPr wrap="square" rtlCol="0">
            <a:spAutoFit/>
          </a:bodyPr>
          <a:lstStyle/>
          <a:p>
            <a:r>
              <a:rPr lang="en-US" sz="2400" b="1" dirty="0" err="1">
                <a:solidFill>
                  <a:srgbClr val="002060"/>
                </a:solidFill>
                <a:latin typeface="Century Gothic" panose="020B0502020202020204" pitchFamily="34" charset="0"/>
              </a:rPr>
              <a:t>Aktivität</a:t>
            </a:r>
            <a:endParaRPr lang="en-GB" sz="2400" b="1" dirty="0">
              <a:solidFill>
                <a:srgbClr val="002060"/>
              </a:solidFill>
              <a:latin typeface="Century Gothic" panose="020B0502020202020204" pitchFamily="34" charset="0"/>
            </a:endParaRPr>
          </a:p>
        </p:txBody>
      </p:sp>
      <p:sp>
        <p:nvSpPr>
          <p:cNvPr id="29" name="TextBox 28">
            <a:extLst>
              <a:ext uri="{FF2B5EF4-FFF2-40B4-BE49-F238E27FC236}">
                <a16:creationId xmlns:a16="http://schemas.microsoft.com/office/drawing/2014/main" id="{4880CDB7-D718-B982-9F5B-90D6B1F443FC}"/>
              </a:ext>
            </a:extLst>
          </p:cNvPr>
          <p:cNvSpPr txBox="1"/>
          <p:nvPr/>
        </p:nvSpPr>
        <p:spPr>
          <a:xfrm>
            <a:off x="4520028" y="1398980"/>
            <a:ext cx="1088756" cy="461665"/>
          </a:xfrm>
          <a:prstGeom prst="rect">
            <a:avLst/>
          </a:prstGeom>
          <a:solidFill>
            <a:schemeClr val="accent3">
              <a:lumMod val="20000"/>
              <a:lumOff val="80000"/>
            </a:schemeClr>
          </a:solidFill>
        </p:spPr>
        <p:txBody>
          <a:bodyPr wrap="square" rtlCol="0">
            <a:spAutoFit/>
          </a:bodyPr>
          <a:lstStyle/>
          <a:p>
            <a:r>
              <a:rPr lang="en-US" sz="2400" b="1" dirty="0">
                <a:solidFill>
                  <a:srgbClr val="002060"/>
                </a:solidFill>
                <a:latin typeface="Century Gothic" panose="020B0502020202020204" pitchFamily="34" charset="0"/>
              </a:rPr>
              <a:t>Party </a:t>
            </a:r>
            <a:endParaRPr lang="en-GB" sz="2400" b="1" dirty="0">
              <a:solidFill>
                <a:srgbClr val="002060"/>
              </a:solidFill>
              <a:latin typeface="Century Gothic" panose="020B0502020202020204" pitchFamily="34" charset="0"/>
            </a:endParaRPr>
          </a:p>
        </p:txBody>
      </p:sp>
      <p:sp>
        <p:nvSpPr>
          <p:cNvPr id="32" name="TextBox 31">
            <a:extLst>
              <a:ext uri="{FF2B5EF4-FFF2-40B4-BE49-F238E27FC236}">
                <a16:creationId xmlns:a16="http://schemas.microsoft.com/office/drawing/2014/main" id="{CDF7C982-BA68-6C1F-6065-6BE784CA64E0}"/>
              </a:ext>
            </a:extLst>
          </p:cNvPr>
          <p:cNvSpPr txBox="1"/>
          <p:nvPr/>
        </p:nvSpPr>
        <p:spPr>
          <a:xfrm>
            <a:off x="4530021" y="2096047"/>
            <a:ext cx="1454046" cy="461665"/>
          </a:xfrm>
          <a:prstGeom prst="rect">
            <a:avLst/>
          </a:prstGeom>
          <a:solidFill>
            <a:schemeClr val="accent3">
              <a:lumMod val="20000"/>
              <a:lumOff val="80000"/>
            </a:schemeClr>
          </a:solidFill>
        </p:spPr>
        <p:txBody>
          <a:bodyPr wrap="square" rtlCol="0">
            <a:spAutoFit/>
          </a:bodyPr>
          <a:lstStyle/>
          <a:p>
            <a:r>
              <a:rPr lang="en-US" sz="2400" b="1" dirty="0">
                <a:solidFill>
                  <a:srgbClr val="002060"/>
                </a:solidFill>
                <a:latin typeface="Century Gothic" panose="020B0502020202020204" pitchFamily="34" charset="0"/>
              </a:rPr>
              <a:t>Problem</a:t>
            </a:r>
            <a:endParaRPr lang="en-GB" sz="2400" b="1" dirty="0">
              <a:solidFill>
                <a:srgbClr val="002060"/>
              </a:solidFill>
              <a:latin typeface="Century Gothic" panose="020B0502020202020204" pitchFamily="34" charset="0"/>
            </a:endParaRPr>
          </a:p>
        </p:txBody>
      </p:sp>
      <p:sp>
        <p:nvSpPr>
          <p:cNvPr id="39" name="TextBox 38">
            <a:extLst>
              <a:ext uri="{FF2B5EF4-FFF2-40B4-BE49-F238E27FC236}">
                <a16:creationId xmlns:a16="http://schemas.microsoft.com/office/drawing/2014/main" id="{B404B317-E697-A595-743F-22EB96653891}"/>
              </a:ext>
            </a:extLst>
          </p:cNvPr>
          <p:cNvSpPr txBox="1"/>
          <p:nvPr/>
        </p:nvSpPr>
        <p:spPr>
          <a:xfrm>
            <a:off x="7292277" y="808079"/>
            <a:ext cx="1197472" cy="461665"/>
          </a:xfrm>
          <a:prstGeom prst="rect">
            <a:avLst/>
          </a:prstGeom>
          <a:solidFill>
            <a:schemeClr val="accent3">
              <a:lumMod val="20000"/>
              <a:lumOff val="80000"/>
            </a:schemeClr>
          </a:solidFill>
        </p:spPr>
        <p:txBody>
          <a:bodyPr wrap="square" rtlCol="0">
            <a:spAutoFit/>
          </a:bodyPr>
          <a:lstStyle/>
          <a:p>
            <a:r>
              <a:rPr lang="en-US" sz="2400" b="1" dirty="0" err="1">
                <a:solidFill>
                  <a:srgbClr val="002060"/>
                </a:solidFill>
                <a:latin typeface="Century Gothic" panose="020B0502020202020204" pitchFamily="34" charset="0"/>
              </a:rPr>
              <a:t>Klasse</a:t>
            </a:r>
            <a:endParaRPr lang="en-GB" sz="2400" b="1" dirty="0">
              <a:solidFill>
                <a:srgbClr val="002060"/>
              </a:solidFill>
              <a:latin typeface="Century Gothic" panose="020B0502020202020204" pitchFamily="34" charset="0"/>
            </a:endParaRPr>
          </a:p>
        </p:txBody>
      </p:sp>
      <p:sp>
        <p:nvSpPr>
          <p:cNvPr id="40" name="TextBox 39">
            <a:extLst>
              <a:ext uri="{FF2B5EF4-FFF2-40B4-BE49-F238E27FC236}">
                <a16:creationId xmlns:a16="http://schemas.microsoft.com/office/drawing/2014/main" id="{CC8292D2-74BC-F09B-9B63-EF748E824F34}"/>
              </a:ext>
            </a:extLst>
          </p:cNvPr>
          <p:cNvSpPr txBox="1"/>
          <p:nvPr/>
        </p:nvSpPr>
        <p:spPr>
          <a:xfrm>
            <a:off x="6177304" y="2135123"/>
            <a:ext cx="1197472" cy="461665"/>
          </a:xfrm>
          <a:prstGeom prst="rect">
            <a:avLst/>
          </a:prstGeom>
          <a:solidFill>
            <a:schemeClr val="accent3">
              <a:lumMod val="20000"/>
              <a:lumOff val="80000"/>
            </a:schemeClr>
          </a:solidFill>
        </p:spPr>
        <p:txBody>
          <a:bodyPr wrap="square" rtlCol="0">
            <a:spAutoFit/>
          </a:bodyPr>
          <a:lstStyle/>
          <a:p>
            <a:r>
              <a:rPr lang="en-US" sz="2400" b="1" dirty="0">
                <a:solidFill>
                  <a:srgbClr val="002060"/>
                </a:solidFill>
                <a:latin typeface="Century Gothic" panose="020B0502020202020204" pitchFamily="34" charset="0"/>
              </a:rPr>
              <a:t>Freund</a:t>
            </a:r>
            <a:endParaRPr lang="en-GB" sz="2400" b="1" dirty="0">
              <a:solidFill>
                <a:srgbClr val="002060"/>
              </a:solidFill>
              <a:latin typeface="Century Gothic" panose="020B0502020202020204" pitchFamily="34" charset="0"/>
            </a:endParaRPr>
          </a:p>
        </p:txBody>
      </p:sp>
      <p:sp>
        <p:nvSpPr>
          <p:cNvPr id="41" name="TextBox 40">
            <a:extLst>
              <a:ext uri="{FF2B5EF4-FFF2-40B4-BE49-F238E27FC236}">
                <a16:creationId xmlns:a16="http://schemas.microsoft.com/office/drawing/2014/main" id="{B47BDA54-8E85-B173-E279-FBD4EDB3C34E}"/>
              </a:ext>
            </a:extLst>
          </p:cNvPr>
          <p:cNvSpPr txBox="1"/>
          <p:nvPr/>
        </p:nvSpPr>
        <p:spPr>
          <a:xfrm>
            <a:off x="7167527" y="1422416"/>
            <a:ext cx="1088756" cy="461665"/>
          </a:xfrm>
          <a:prstGeom prst="rect">
            <a:avLst/>
          </a:prstGeom>
          <a:solidFill>
            <a:schemeClr val="accent3">
              <a:lumMod val="20000"/>
              <a:lumOff val="80000"/>
            </a:schemeClr>
          </a:solidFill>
        </p:spPr>
        <p:txBody>
          <a:bodyPr wrap="square" rtlCol="0">
            <a:spAutoFit/>
          </a:bodyPr>
          <a:lstStyle/>
          <a:p>
            <a:r>
              <a:rPr lang="en-US" sz="2400" b="1" dirty="0">
                <a:solidFill>
                  <a:srgbClr val="002060"/>
                </a:solidFill>
                <a:latin typeface="Century Gothic" panose="020B0502020202020204" pitchFamily="34" charset="0"/>
              </a:rPr>
              <a:t>Song</a:t>
            </a:r>
            <a:endParaRPr lang="en-GB" sz="2400" b="1" dirty="0">
              <a:solidFill>
                <a:srgbClr val="002060"/>
              </a:solidFill>
              <a:latin typeface="Century Gothic" panose="020B0502020202020204" pitchFamily="34" charset="0"/>
            </a:endParaRPr>
          </a:p>
        </p:txBody>
      </p:sp>
      <p:sp>
        <p:nvSpPr>
          <p:cNvPr id="42" name="TextBox 41">
            <a:extLst>
              <a:ext uri="{FF2B5EF4-FFF2-40B4-BE49-F238E27FC236}">
                <a16:creationId xmlns:a16="http://schemas.microsoft.com/office/drawing/2014/main" id="{DF6B2F2A-F558-2066-811F-2A960BCDF4A1}"/>
              </a:ext>
            </a:extLst>
          </p:cNvPr>
          <p:cNvSpPr txBox="1"/>
          <p:nvPr/>
        </p:nvSpPr>
        <p:spPr>
          <a:xfrm>
            <a:off x="7568013" y="2093471"/>
            <a:ext cx="1197472" cy="461665"/>
          </a:xfrm>
          <a:prstGeom prst="rect">
            <a:avLst/>
          </a:prstGeom>
          <a:solidFill>
            <a:schemeClr val="accent3">
              <a:lumMod val="20000"/>
              <a:lumOff val="80000"/>
            </a:schemeClr>
          </a:solidFill>
        </p:spPr>
        <p:txBody>
          <a:bodyPr wrap="square" rtlCol="0">
            <a:spAutoFit/>
          </a:bodyPr>
          <a:lstStyle/>
          <a:p>
            <a:r>
              <a:rPr lang="en-US" sz="2400" b="1" dirty="0">
                <a:solidFill>
                  <a:srgbClr val="002060"/>
                </a:solidFill>
                <a:latin typeface="Century Gothic" panose="020B0502020202020204" pitchFamily="34" charset="0"/>
              </a:rPr>
              <a:t>Person</a:t>
            </a:r>
            <a:endParaRPr lang="en-GB" sz="2400" b="1" dirty="0">
              <a:solidFill>
                <a:srgbClr val="002060"/>
              </a:solidFill>
              <a:latin typeface="Century Gothic" panose="020B0502020202020204" pitchFamily="34" charset="0"/>
            </a:endParaRPr>
          </a:p>
        </p:txBody>
      </p:sp>
      <p:sp>
        <p:nvSpPr>
          <p:cNvPr id="43" name="Speech Bubble: Rectangle with Corners Rounded 42">
            <a:extLst>
              <a:ext uri="{FF2B5EF4-FFF2-40B4-BE49-F238E27FC236}">
                <a16:creationId xmlns:a16="http://schemas.microsoft.com/office/drawing/2014/main" id="{E0080BF0-0A95-CEAB-7184-F94823DE6977}"/>
              </a:ext>
            </a:extLst>
          </p:cNvPr>
          <p:cNvSpPr/>
          <p:nvPr/>
        </p:nvSpPr>
        <p:spPr>
          <a:xfrm>
            <a:off x="4622289" y="141458"/>
            <a:ext cx="5324029" cy="582075"/>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4" name="TextBox 43">
            <a:extLst>
              <a:ext uri="{FF2B5EF4-FFF2-40B4-BE49-F238E27FC236}">
                <a16:creationId xmlns:a16="http://schemas.microsoft.com/office/drawing/2014/main" id="{3358F4D9-F3D0-DB7F-B53A-D79F32553C6A}"/>
              </a:ext>
            </a:extLst>
          </p:cNvPr>
          <p:cNvSpPr txBox="1"/>
          <p:nvPr/>
        </p:nvSpPr>
        <p:spPr>
          <a:xfrm>
            <a:off x="4732661" y="144886"/>
            <a:ext cx="4869731" cy="523220"/>
          </a:xfrm>
          <a:prstGeom prst="rect">
            <a:avLst/>
          </a:prstGeom>
          <a:noFill/>
        </p:spPr>
        <p:txBody>
          <a:bodyPr wrap="none" rtlCol="0">
            <a:spAutoFit/>
          </a:bodyPr>
          <a:lstStyle/>
          <a:p>
            <a:pPr lvl="0">
              <a:buClr>
                <a:srgbClr val="000000"/>
              </a:buClr>
              <a:defRPr/>
            </a:pPr>
            <a:r>
              <a:rPr lang="en-GB" sz="2800" b="1" spc="-1" dirty="0" err="1">
                <a:solidFill>
                  <a:srgbClr val="002060"/>
                </a:solidFill>
                <a:latin typeface="Century Gothic" panose="020B0502020202020204" pitchFamily="34" charset="0"/>
                <a:ea typeface="Century Gothic"/>
              </a:rPr>
              <a:t>Ist</a:t>
            </a:r>
            <a:r>
              <a:rPr lang="en-GB" sz="2800" b="1" spc="-1" dirty="0">
                <a:solidFill>
                  <a:srgbClr val="002060"/>
                </a:solidFill>
                <a:latin typeface="Century Gothic" panose="020B0502020202020204" pitchFamily="34" charset="0"/>
                <a:ea typeface="Century Gothic"/>
              </a:rPr>
              <a:t> das </a:t>
            </a:r>
            <a:r>
              <a:rPr lang="en-GB" sz="2800" b="1" spc="-1" dirty="0">
                <a:solidFill>
                  <a:srgbClr val="00B0F0"/>
                </a:solidFill>
                <a:latin typeface="Century Gothic" panose="020B0502020202020204" pitchFamily="34" charset="0"/>
                <a:ea typeface="Century Gothic"/>
              </a:rPr>
              <a:t>der</a:t>
            </a:r>
            <a:r>
              <a:rPr lang="en-GB" sz="2800" b="1" spc="-1" dirty="0">
                <a:solidFill>
                  <a:srgbClr val="002060"/>
                </a:solidFill>
                <a:latin typeface="Century Gothic" panose="020B0502020202020204" pitchFamily="34" charset="0"/>
                <a:ea typeface="Century Gothic"/>
              </a:rPr>
              <a:t>, </a:t>
            </a:r>
            <a:r>
              <a:rPr lang="en-GB" sz="2800" b="1" spc="-1" dirty="0">
                <a:solidFill>
                  <a:srgbClr val="FF0066"/>
                </a:solidFill>
                <a:latin typeface="Century Gothic" panose="020B0502020202020204" pitchFamily="34" charset="0"/>
                <a:ea typeface="Century Gothic"/>
              </a:rPr>
              <a:t>die</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oder</a:t>
            </a:r>
            <a:r>
              <a:rPr lang="en-GB" sz="2800" b="1" spc="-1" dirty="0">
                <a:solidFill>
                  <a:srgbClr val="002060"/>
                </a:solidFill>
                <a:latin typeface="Century Gothic" panose="020B0502020202020204" pitchFamily="34" charset="0"/>
                <a:ea typeface="Century Gothic"/>
              </a:rPr>
              <a:t> </a:t>
            </a:r>
            <a:r>
              <a:rPr lang="en-GB" sz="2800" b="1" spc="-1" dirty="0">
                <a:solidFill>
                  <a:srgbClr val="00B050"/>
                </a:solidFill>
                <a:latin typeface="Century Gothic" panose="020B0502020202020204" pitchFamily="34" charset="0"/>
                <a:ea typeface="Century Gothic"/>
              </a:rPr>
              <a:t>das</a:t>
            </a:r>
            <a:r>
              <a:rPr lang="en-GB" sz="2800" b="1" spc="-1" dirty="0">
                <a:solidFill>
                  <a:srgbClr val="002060"/>
                </a:solidFill>
                <a:latin typeface="Century Gothic" panose="020B0502020202020204" pitchFamily="34" charset="0"/>
                <a:ea typeface="Century Gothic"/>
              </a:rPr>
              <a:t>?  </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45" name="Graphic 44" descr="Teacher">
            <a:extLst>
              <a:ext uri="{FF2B5EF4-FFF2-40B4-BE49-F238E27FC236}">
                <a16:creationId xmlns:a16="http://schemas.microsoft.com/office/drawing/2014/main" id="{2BC58BA4-B7AB-8FAC-ADA8-C5F8D55C8B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20323" y="32347"/>
            <a:ext cx="914400" cy="914400"/>
          </a:xfrm>
          <a:prstGeom prst="rect">
            <a:avLst/>
          </a:prstGeom>
        </p:spPr>
      </p:pic>
      <p:pic>
        <p:nvPicPr>
          <p:cNvPr id="6146" name="Picture 2" descr="Free vector graphics of Handball">
            <a:extLst>
              <a:ext uri="{FF2B5EF4-FFF2-40B4-BE49-F238E27FC236}">
                <a16:creationId xmlns:a16="http://schemas.microsoft.com/office/drawing/2014/main" id="{C7805AF4-02AF-5016-0BDE-1409097633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41187" y="4624558"/>
            <a:ext cx="1736165" cy="1783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82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2435 -0.00533 L -0.02435 -0.00533 C -0.0293 -0.00394 -0.03424 -0.00278 -0.03919 -0.00116 C -0.04049 -0.0007 -0.04154 0.00092 -0.04284 0.00115 C -0.06289 0.00254 -0.08307 0.00254 -0.10312 0.00324 C -0.12656 0.00926 -0.09075 0.00046 -0.12891 0.00764 C -0.13099 0.0081 -0.13307 0.00926 -0.13503 0.00995 C -0.1375 0.01065 -0.13997 0.01134 -0.14245 0.01203 C -0.14753 0.01342 -0.15338 0.01458 -0.15846 0.01643 C -0.1737 0.02176 -0.1526 0.01458 -0.16823 0.02291 C -0.1707 0.0243 -0.17318 0.02453 -0.17565 0.02523 C -0.19114 0.03611 -0.17161 0.02315 -0.18919 0.03171 C -0.19128 0.03264 -0.19323 0.03495 -0.19531 0.03611 C -0.19739 0.03703 -0.19948 0.0375 -0.20143 0.03819 C -0.20547 0.03958 -0.20989 0.04027 -0.2138 0.04259 C -0.21628 0.04421 -0.22239 0.04861 -0.22487 0.05139 C -0.2306 0.05787 -0.22851 0.0581 -0.23463 0.06227 C -0.23633 0.06342 -0.23802 0.06365 -0.23958 0.06458 C -0.24167 0.06666 -0.24388 0.06828 -0.2457 0.07106 C -0.24818 0.07477 -0.24844 0.0794 -0.24948 0.08426 C -0.25026 0.08773 -0.25117 0.09143 -0.25195 0.09514 C -0.25325 0.10139 -0.25338 0.10347 -0.2543 0.11041 C -0.25391 0.11852 -0.25378 0.12639 -0.25312 0.13449 C -0.25182 0.15139 -0.25195 0.13565 -0.25195 0.14328 L -0.25065 0.14328 L -0.25195 0.13657 " pathEditMode="relative" ptsTypes="AAAAAAAAAAAAAAAAAAAAAAAAAA">
                                      <p:cBhvr>
                                        <p:cTn id="6" dur="2000" fill="hold"/>
                                        <p:tgtEl>
                                          <p:spTgt spid="19"/>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4.375E-6 -1.85185E-6 L -4.375E-6 0.00023 C -0.03763 0.10023 0.00482 -0.01759 -0.03697 0.11783 C -0.04635 0.14838 -0.05494 0.18009 -0.06523 0.20972 C -0.06849 0.21921 -0.072 0.22847 -0.07513 0.2382 C -0.07929 0.25116 -0.08242 0.26528 -0.08737 0.27755 L -0.09974 0.3081 C -0.10169 0.3132 -0.10377 0.31829 -0.10585 0.32338 C -0.10703 0.32639 -0.10833 0.32894 -0.1095 0.33218 C -0.11028 0.33426 -0.11106 0.33658 -0.11197 0.33866 C -0.11354 0.34167 -0.11549 0.34421 -0.11692 0.34746 C -0.11875 0.35139 -0.11979 0.35648 -0.12187 0.36042 C -0.12395 0.36459 -0.12695 0.36736 -0.12916 0.3713 C -0.1319 0.37616 -0.13398 0.38171 -0.13658 0.38681 C -0.14101 0.39491 -0.14557 0.40278 -0.15013 0.41065 C -0.15442 0.41852 -0.15599 0.42176 -0.16119 0.42824 C -0.16432 0.43218 -0.1677 0.43588 -0.17096 0.43912 C -0.17421 0.44236 -0.1776 0.44468 -0.18085 0.44792 C -0.18789 0.45486 -0.1944 0.46389 -0.20182 0.46968 C -0.20546 0.47269 -0.20924 0.47523 -0.21289 0.47847 C -0.21549 0.48102 -0.2177 0.48472 -0.22018 0.48727 C -0.22343 0.49051 -0.22695 0.49259 -0.23007 0.49607 C -0.24817 0.51482 -0.2358 0.50185 -0.24479 0.51574 C -0.24635 0.51806 -0.24817 0.51968 -0.24974 0.52222 C -0.25546 0.53125 -0.25546 0.53218 -0.2595 0.5419 C -0.25755 0.55996 -0.25807 0.54908 -0.2595 0.57477 L -0.2595 0.575 " pathEditMode="relative" rAng="0" ptsTypes="AAAAAAAAAAAAAAAAAAAAAAAAAAA">
                                      <p:cBhvr>
                                        <p:cTn id="10" dur="2000" fill="hold"/>
                                        <p:tgtEl>
                                          <p:spTgt spid="24"/>
                                        </p:tgtEl>
                                        <p:attrNameLst>
                                          <p:attrName>ppt_x</p:attrName>
                                          <p:attrName>ppt_y</p:attrName>
                                        </p:attrNameLst>
                                      </p:cBhvr>
                                      <p:rCtr x="-12982" y="28750"/>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00183 0.00162 L -0.00183 0.00162 C -0.00352 0.0088 -0.00521 0.01597 -0.00678 0.02338 C -0.0073 0.02546 -0.00743 0.02778 -0.00808 0.02986 C -0.01211 0.04421 -0.01276 0.04143 -0.01914 0.05625 C -0.03191 0.08565 -0.01446 0.05069 -0.03138 0.0868 C -0.03698 0.09861 -0.04284 0.11018 -0.04857 0.12176 C -0.05183 0.12824 -0.05469 0.13588 -0.05847 0.14143 C -0.06094 0.14514 -0.06329 0.14884 -0.06576 0.15231 C -0.06823 0.15555 -0.07097 0.15764 -0.07318 0.16111 C -0.07631 0.16574 -0.07878 0.17153 -0.08178 0.17639 C -0.08529 0.18194 -0.0892 0.18634 -0.09284 0.19167 C -0.09584 0.19583 -0.09818 0.20139 -0.10144 0.20486 C -0.10352 0.20694 -0.10573 0.2088 -0.10756 0.21134 C -0.11224 0.21759 -0.11615 0.22569 -0.1211 0.23102 C -0.12318 0.2331 -0.12553 0.23472 -0.12722 0.2375 C -0.13164 0.24444 -0.13646 0.25069 -0.13959 0.25949 C -0.14362 0.27106 -0.14701 0.2838 -0.15183 0.29444 C -0.15352 0.29815 -0.15521 0.30162 -0.15678 0.30532 C -0.15899 0.31111 -0.16055 0.31736 -0.16289 0.32292 C -0.16914 0.33773 -0.17943 0.35856 -0.1875 0.37083 C -0.19076 0.37592 -0.19428 0.38079 -0.19727 0.38611 C -0.19961 0.39028 -0.20118 0.39537 -0.20352 0.3993 C -0.20612 0.40417 -0.20951 0.40741 -0.21211 0.4125 C -0.21446 0.41713 -0.21602 0.42292 -0.21823 0.42778 C -0.22058 0.4331 -0.22357 0.4375 -0.22566 0.44305 C -0.23138 0.4588 -0.23112 0.46296 -0.23425 0.47801 C -0.23542 0.4838 -0.23672 0.48958 -0.23789 0.4956 C -0.23829 0.5 -0.23868 0.5044 -0.23907 0.50856 C -0.23985 0.51551 -0.24037 0.51759 -0.24154 0.52384 C -0.24193 0.53333 -0.24219 0.54282 -0.24284 0.55231 C -0.24297 0.55532 -0.24323 0.55833 -0.24401 0.56111 C -0.24454 0.56296 -0.24571 0.56389 -0.24649 0.56551 C -0.25066 0.5743 -0.25013 0.57106 -0.25013 0.57847 L -0.25013 0.57847 L -0.25013 0.57847 " pathEditMode="relative" ptsTypes="AAAAAAAAAAAAAAAAAAAAAAAAAAAAAAAAAAAA">
                                      <p:cBhvr>
                                        <p:cTn id="14" dur="2000" fill="hold"/>
                                        <p:tgtEl>
                                          <p:spTgt spid="39"/>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0.02722 0.00949 L 0.02722 0.00949 C 0.02761 0.01736 0.02787 0.02546 0.02839 0.03333 C 0.02878 0.03935 0.0293 0.04514 0.02956 0.05093 C 0.03008 0.05903 0.02956 0.06713 0.03086 0.075 C 0.03334 0.09028 0.04089 0.10602 0.04558 0.11875 C 0.04779 0.12431 0.04948 0.13056 0.0517 0.13611 C 0.05443 0.14236 0.05795 0.14722 0.06042 0.1537 C 0.06667 0.1706 0.07474 0.20069 0.08008 0.21921 C 0.08464 0.23565 0.08204 0.22847 0.08737 0.2412 C 0.09011 0.25972 0.08659 0.23889 0.09232 0.26065 C 0.09428 0.26782 0.09532 0.27569 0.09727 0.28264 C 0.09805 0.28565 0.09896 0.28843 0.09974 0.29144 C 0.10834 0.32593 0.0974 0.28264 0.10339 0.31111 C 0.10404 0.31412 0.10508 0.3169 0.10586 0.31968 C 0.1099 0.34861 0.10808 0.33125 0.10964 0.37222 C 0.10951 0.37315 0.10743 0.40278 0.10717 0.40509 C 0.10665 0.40764 0.10547 0.40949 0.10469 0.41157 C 0.10378 0.41597 0.10287 0.42014 0.10222 0.42477 C 0.10066 0.43565 0.10144 0.43056 0.09974 0.44005 C 0.09857 0.45463 0.09909 0.45509 0.0961 0.46852 C 0.09519 0.47199 0.09467 0.47593 0.09362 0.4794 C 0.09258 0.48264 0.09154 0.48588 0.08985 0.48819 C 0.08855 0.48981 0.08659 0.48958 0.08503 0.49028 C 0.08295 0.4912 0.07878 0.49259 0.07878 0.49259 L 0.07878 0.49259 " pathEditMode="relative" ptsTypes="AAAAAAAAAAAAAAAAAAAAAAAAAA">
                                      <p:cBhvr>
                                        <p:cTn id="18" dur="2000" fill="hold"/>
                                        <p:tgtEl>
                                          <p:spTgt spid="29"/>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0.01302 -0.00278 L -0.01302 -0.00278 C -0.01836 0.00069 -0.02357 0.00555 -0.02904 0.0081 C -0.03307 0.00995 -0.03724 0.00926 -0.0414 0.01018 C -0.04752 0.01157 -0.05364 0.01319 -0.05976 0.01458 L -0.08073 0.01898 C -0.08685 0.02037 -0.09297 0.02222 -0.09922 0.02338 C -0.10443 0.0243 -0.10989 0.0243 -0.1151 0.02546 C -0.17435 0.03865 -0.12786 0.03125 -0.16315 0.03634 C -0.1668 0.03796 -0.17044 0.03981 -0.17422 0.04074 C -0.22109 0.05301 -0.17265 0.0375 -0.21601 0.04953 C -0.22786 0.05277 -0.23984 0.05625 -0.25169 0.06041 C -0.25573 0.0618 -0.25976 0.06365 -0.26393 0.06481 C -0.28828 0.07199 -0.25742 0.06065 -0.28607 0.07129 C -0.3125 0.08125 -0.28008 0.06944 -0.31068 0.08217 C -0.32747 0.08935 -0.31758 0.08426 -0.33034 0.08889 C -0.33203 0.08935 -0.33359 0.09027 -0.33529 0.09097 C -0.33724 0.0919 -0.33932 0.09236 -0.3414 0.09305 C -0.3457 0.09699 -0.34779 0.09907 -0.35247 0.10185 C -0.35404 0.10277 -0.35573 0.10324 -0.35742 0.10416 C -0.36029 0.10926 -0.36445 0.11273 -0.36601 0.11944 C -0.3668 0.12291 -0.36719 0.12708 -0.36849 0.13032 C -0.36927 0.1324 -0.37109 0.13287 -0.37213 0.13472 C -0.37279 0.13588 -0.37292 0.1375 -0.37331 0.13912 L -0.37331 0.13912 L -0.37331 0.13912 " pathEditMode="relative" ptsTypes="AAAAAAAAAAAAAAAAAAAAAAAAAA">
                                      <p:cBhvr>
                                        <p:cTn id="22" dur="2000" fill="hold"/>
                                        <p:tgtEl>
                                          <p:spTgt spid="23"/>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grpId="0" nodeType="clickEffect">
                                  <p:stCondLst>
                                    <p:cond delay="0"/>
                                  </p:stCondLst>
                                  <p:childTnLst>
                                    <p:animMotion origin="layout" path="M 0.02526 -0.00926 L 0.02526 -0.00926 C 0.01901 -0.00648 0.01302 -0.00278 0.00677 -0.00069 C 0.00365 0.00047 -0.02526 0.00347 -0.02643 0.00371 C -0.03333 0.00486 -0.07474 0.01343 -0.07812 0.01459 C -0.09961 0.02269 -0.1207 0.0338 -0.14206 0.04306 L -0.19857 0.06713 L -0.26875 0.10648 C -0.27969 0.1125 -0.29088 0.11806 -0.30195 0.12384 L -0.33385 0.14144 C -0.34375 0.14676 -0.35364 0.15093 -0.36341 0.15672 C -0.3707 0.16111 -0.37812 0.16574 -0.38554 0.16991 C -0.39127 0.17292 -0.39713 0.17523 -0.40273 0.17847 C -0.41263 0.18472 -0.422 0.19422 -0.43229 0.19815 C -0.43594 0.19977 -0.43971 0.2007 -0.44336 0.20255 C -0.45703 0.20949 -0.44049 0.20556 -0.45924 0.21134 C -0.46146 0.21204 -0.48112 0.21551 -0.48268 0.21574 C -0.48685 0.22315 -0.48515 0.21806 -0.48515 0.23334 L -0.48515 0.23334 " pathEditMode="relative" ptsTypes="AAAAAAAAAAAAAAAAAAA">
                                      <p:cBhvr>
                                        <p:cTn id="26" dur="2000" fill="hold"/>
                                        <p:tgtEl>
                                          <p:spTgt spid="41"/>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grpId="0" nodeType="clickEffect">
                                  <p:stCondLst>
                                    <p:cond delay="0"/>
                                  </p:stCondLst>
                                  <p:childTnLst>
                                    <p:animMotion origin="layout" path="M -0.0069 0.00185 L -0.0069 0.00185 L 0.03359 -0.00046 C 0.03685 -0.00069 0.0401 -0.00208 0.04349 -0.00255 C 0.05 -0.0037 0.05651 -0.00393 0.06315 -0.00486 C 0.06719 -0.00532 0.07135 -0.00602 0.07539 -0.00694 C 0.07786 -0.00764 0.08034 -0.0088 0.08281 -0.00926 C 0.10195 -0.0125 0.12135 -0.01412 0.14049 -0.01782 L 0.1737 -0.02454 C 0.20911 -0.03056 0.20143 -0.02778 0.2401 -0.0331 C 0.24831 -0.03449 0.25651 -0.03681 0.26471 -0.0375 C 0.28112 -0.03912 0.29753 -0.03912 0.31393 -0.03981 C 0.33659 -0.0419 0.34961 -0.04491 0.37409 -0.0375 C 0.37669 -0.03681 0.37812 -0.03148 0.38021 -0.02893 C 0.38177 -0.02708 0.38359 -0.02593 0.38516 -0.02454 C 0.38685 -0.02083 0.38867 -0.01759 0.3901 -0.01366 C 0.39583 0.00278 0.39375 -0.00116 0.39622 0.01042 C 0.3987 0.02199 0.39648 0.0213 0.4 0.0213 L 0.4 0.0213 L 0.4 0.0213 " pathEditMode="relative" ptsTypes="AAAAAAAAAAAAAAAAAAAA">
                                      <p:cBhvr>
                                        <p:cTn id="30" dur="2000" fill="hold"/>
                                        <p:tgtEl>
                                          <p:spTgt spid="32"/>
                                        </p:tgtEl>
                                        <p:attrNameLst>
                                          <p:attrName>ppt_x</p:attrName>
                                          <p:attrName>ppt_y</p:attrName>
                                        </p:attrNameLst>
                                      </p:cBhvr>
                                    </p:animMotion>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grpId="0" nodeType="clickEffect">
                                  <p:stCondLst>
                                    <p:cond delay="0"/>
                                  </p:stCondLst>
                                  <p:childTnLst>
                                    <p:animMotion origin="layout" path="M 0.03685 0.02014 L 0.02448 0.01365 C 0.00078 0.01504 -0.02318 0.01412 -0.04688 0.01782 C -0.06341 0.0206 -0.07956 0.02893 -0.09596 0.0331 C -0.12852 0.04143 -0.13073 0.04143 -0.16979 0.05509 C -0.19362 0.06342 -0.21719 0.07315 -0.24102 0.08125 C -0.29219 0.09861 -0.24336 0.07963 -0.28776 0.10324 C -0.29583 0.1074 -0.3043 0.10972 -0.31237 0.11412 C -0.3293 0.12338 -0.34596 0.13449 -0.36276 0.14467 L -0.38125 0.15555 C -0.38412 0.15926 -0.38724 0.16227 -0.38984 0.16666 C -0.39388 0.17315 -0.3957 0.18403 -0.39714 0.19282 C -0.39818 0.19815 -0.39792 0.21088 -0.40208 0.21458 C -0.40287 0.21528 -0.40378 0.21458 -0.40456 0.21458 L -0.40573 0.21018 " pathEditMode="relative" ptsTypes="AAAAAAAAAAAAAAA">
                                      <p:cBhvr>
                                        <p:cTn id="34" dur="2000" fill="hold"/>
                                        <p:tgtEl>
                                          <p:spTgt spid="40"/>
                                        </p:tgtEl>
                                        <p:attrNameLst>
                                          <p:attrName>ppt_x</p:attrName>
                                          <p:attrName>ppt_y</p:attrName>
                                        </p:attrNameLst>
                                      </p:cBhvr>
                                    </p:animMotion>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grpId="0" nodeType="clickEffect">
                                  <p:stCondLst>
                                    <p:cond delay="0"/>
                                  </p:stCondLst>
                                  <p:childTnLst>
                                    <p:animMotion origin="layout" path="M 0.01628 0.00856 L 0.01628 0.00856 C 0.01576 0.02662 0.0168 0.04514 0.01498 0.06319 C 0.01224 0.08935 0.00026 0.13796 -0.00716 0.16157 C -0.01028 0.17153 -0.01432 0.18079 -0.01823 0.18981 C -0.02695 0.20995 -0.03841 0.22685 -0.04531 0.24884 C -0.04739 0.25555 -0.04935 0.26204 -0.05143 0.26852 C -0.05338 0.27454 -0.05586 0.28009 -0.05755 0.28611 C -0.05989 0.29398 -0.06159 0.30231 -0.0638 0.31018 C -0.08659 0.39143 -0.0569 0.28356 -0.07487 0.34282 C -0.0763 0.34792 -0.07734 0.35324 -0.07851 0.35833 C -0.0789 0.3618 -0.07969 0.36551 -0.07969 0.36921 C -0.07969 0.375 -0.07956 0.38102 -0.07851 0.38657 C -0.07786 0.39074 -0.0737 0.40509 -0.07109 0.41065 C -0.07044 0.41227 -0.06953 0.41366 -0.06862 0.41505 L -0.06745 0.42176 L -0.06745 0.42176 " pathEditMode="relative" ptsTypes="AAAAAAAAAAAAAAAAA">
                                      <p:cBhvr>
                                        <p:cTn id="38" dur="2000" fill="hold"/>
                                        <p:tgtEl>
                                          <p:spTgt spid="4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24" grpId="0" animBg="1"/>
      <p:bldP spid="29" grpId="0" animBg="1"/>
      <p:bldP spid="32" grpId="0" animBg="1"/>
      <p:bldP spid="39" grpId="0" animBg="1"/>
      <p:bldP spid="40" grpId="0" animBg="1"/>
      <p:bldP spid="41" grpId="0" animBg="1"/>
      <p:bldP spid="42"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C2F7E18F99B554BA7E8B4CB7D5983E9" ma:contentTypeVersion="13" ma:contentTypeDescription="Create a new document." ma:contentTypeScope="" ma:versionID="424f64f7d86e6394ab933cb639aa6aa8">
  <xsd:schema xmlns:xsd="http://www.w3.org/2001/XMLSchema" xmlns:xs="http://www.w3.org/2001/XMLSchema" xmlns:p="http://schemas.microsoft.com/office/2006/metadata/properties" xmlns:ns3="2e76a080-e978-4c6f-9404-9a08901db6cb" xmlns:ns4="14021365-9c4a-42c7-9af8-2b2d04039a8f" targetNamespace="http://schemas.microsoft.com/office/2006/metadata/properties" ma:root="true" ma:fieldsID="14ad10800b0cc0e4b810a2bad7b6f1a8" ns3:_="" ns4:_="">
    <xsd:import namespace="2e76a080-e978-4c6f-9404-9a08901db6cb"/>
    <xsd:import namespace="14021365-9c4a-42c7-9af8-2b2d04039a8f"/>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LengthInSeconds"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76a080-e978-4c6f-9404-9a08901db6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Length (seconds)" ma:internalName="MediaLengthInSeconds" ma:readOnly="true">
      <xsd:simpleType>
        <xsd:restriction base="dms:Unknow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4021365-9c4a-42c7-9af8-2b2d04039a8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69C50A6-4773-45B2-91DE-28052B4AA4B5}">
  <ds:schemaRefs>
    <ds:schemaRef ds:uri="http://schemas.microsoft.com/sharepoint/v3/contenttype/forms"/>
  </ds:schemaRefs>
</ds:datastoreItem>
</file>

<file path=customXml/itemProps2.xml><?xml version="1.0" encoding="utf-8"?>
<ds:datastoreItem xmlns:ds="http://schemas.openxmlformats.org/officeDocument/2006/customXml" ds:itemID="{300FD527-F9F6-4A7E-90AD-916B067FE3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76a080-e978-4c6f-9404-9a08901db6cb"/>
    <ds:schemaRef ds:uri="14021365-9c4a-42c7-9af8-2b2d04039a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CAD16B0-C7A1-4478-97CA-6639E85E389A}">
  <ds:schemaRefs>
    <ds:schemaRef ds:uri="http://schemas.microsoft.com/office/2006/documentManagement/types"/>
    <ds:schemaRef ds:uri="http://purl.org/dc/terms/"/>
    <ds:schemaRef ds:uri="http://purl.org/dc/elements/1.1/"/>
    <ds:schemaRef ds:uri="http://purl.org/dc/dcmitype/"/>
    <ds:schemaRef ds:uri="http://www.w3.org/XML/1998/namespace"/>
    <ds:schemaRef ds:uri="2e76a080-e978-4c6f-9404-9a08901db6cb"/>
    <ds:schemaRef ds:uri="http://schemas.microsoft.com/office/infopath/2007/PartnerControls"/>
    <ds:schemaRef ds:uri="http://schemas.openxmlformats.org/package/2006/metadata/core-properties"/>
    <ds:schemaRef ds:uri="14021365-9c4a-42c7-9af8-2b2d04039a8f"/>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2958</TotalTime>
  <Words>2423</Words>
  <Application>Microsoft Office PowerPoint</Application>
  <PresentationFormat>Widescreen</PresentationFormat>
  <Paragraphs>495</Paragraphs>
  <Slides>14</Slides>
  <Notes>14</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1_Office Theme</vt:lpstr>
      <vt:lpstr>Describing me and others </vt:lpstr>
      <vt:lpstr>aussprechen</vt:lpstr>
      <vt:lpstr>aussprechen</vt:lpstr>
      <vt:lpstr>Follow up 1</vt:lpstr>
      <vt:lpstr>Follow up 2</vt:lpstr>
      <vt:lpstr>Follow up 3</vt:lpstr>
      <vt:lpstr>Follow up 4: </vt:lpstr>
      <vt:lpstr>Follow up 4: </vt:lpstr>
      <vt:lpstr>Follow up 5:</vt:lpstr>
      <vt:lpstr>Extra: </vt:lpstr>
      <vt:lpstr>Extra: </vt:lpstr>
      <vt:lpstr>Tschüss!</vt:lpstr>
      <vt:lpstr>Extra: </vt:lpstr>
      <vt:lpstr>Extra: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Rowena Kasprowicz</cp:lastModifiedBy>
  <cp:revision>69</cp:revision>
  <dcterms:created xsi:type="dcterms:W3CDTF">2021-06-12T06:20:35Z</dcterms:created>
  <dcterms:modified xsi:type="dcterms:W3CDTF">2023-08-02T13:55:18Z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0x0101006C2F7E18F99B554BA7E8B4CB7D5983E9</vt:lpwstr>
  </property>
</Properties>
</file>