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notesMasterIdLst>
    <p:notesMasterId r:id="rId20"/>
  </p:notesMasterIdLst>
  <p:sldIdLst>
    <p:sldId id="257" r:id="rId6"/>
    <p:sldId id="301" r:id="rId7"/>
    <p:sldId id="1001" r:id="rId8"/>
    <p:sldId id="300" r:id="rId9"/>
    <p:sldId id="939" r:id="rId10"/>
    <p:sldId id="1000" r:id="rId11"/>
    <p:sldId id="933" r:id="rId12"/>
    <p:sldId id="942" r:id="rId13"/>
    <p:sldId id="392" r:id="rId14"/>
    <p:sldId id="996" r:id="rId15"/>
    <p:sldId id="363" r:id="rId16"/>
    <p:sldId id="932" r:id="rId17"/>
    <p:sldId id="997" r:id="rId18"/>
    <p:sldId id="9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FFD319"/>
    <a:srgbClr val="F9D8A3"/>
    <a:srgbClr val="0070C0"/>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C5743-9EF2-4877-8FA0-44C4AE34D4C4}" v="21" dt="2022-09-22T12:59:32.635"/>
    <p1510:client id="{7BC3C0BC-5C98-7DC0-1F45-04DAFFF3A91C}" v="4" dt="2023-08-02T13:56:13.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73910" autoAdjust="0"/>
  </p:normalViewPr>
  <p:slideViewPr>
    <p:cSldViewPr snapToGrid="0">
      <p:cViewPr varScale="1">
        <p:scale>
          <a:sx n="84" d="100"/>
          <a:sy n="84" d="100"/>
        </p:scale>
        <p:origin x="1458"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Kasprowicz" userId="d2470786-0e12-46a9-bed8-6c8611d692ab" providerId="ADAL" clId="{13D2F5C7-3111-4D8A-A577-49C3080FCDFC}"/>
    <pc:docChg chg="addSld delSld modSld">
      <pc:chgData name="Rowena Kasprowicz" userId="d2470786-0e12-46a9-bed8-6c8611d692ab" providerId="ADAL" clId="{13D2F5C7-3111-4D8A-A577-49C3080FCDFC}" dt="2022-09-01T19:44:48.551" v="46" actId="1038"/>
      <pc:docMkLst>
        <pc:docMk/>
      </pc:docMkLst>
      <pc:sldChg chg="modSp mod">
        <pc:chgData name="Rowena Kasprowicz" userId="d2470786-0e12-46a9-bed8-6c8611d692ab" providerId="ADAL" clId="{13D2F5C7-3111-4D8A-A577-49C3080FCDFC}" dt="2022-09-01T19:43:49.116" v="45" actId="1038"/>
        <pc:sldMkLst>
          <pc:docMk/>
          <pc:sldMk cId="569453463" sldId="300"/>
        </pc:sldMkLst>
        <pc:spChg chg="mod">
          <ac:chgData name="Rowena Kasprowicz" userId="d2470786-0e12-46a9-bed8-6c8611d692ab" providerId="ADAL" clId="{13D2F5C7-3111-4D8A-A577-49C3080FCDFC}" dt="2022-09-01T19:43:49.116" v="45" actId="1038"/>
          <ac:spMkLst>
            <pc:docMk/>
            <pc:sldMk cId="569453463" sldId="300"/>
            <ac:spMk id="52" creationId="{1F946DD6-EDBD-81CB-8AF0-C41C21A24533}"/>
          </ac:spMkLst>
        </pc:spChg>
      </pc:sldChg>
      <pc:sldChg chg="del">
        <pc:chgData name="Rowena Kasprowicz" userId="d2470786-0e12-46a9-bed8-6c8611d692ab" providerId="ADAL" clId="{13D2F5C7-3111-4D8A-A577-49C3080FCDFC}" dt="2022-09-01T19:42:53.725" v="30" actId="47"/>
        <pc:sldMkLst>
          <pc:docMk/>
          <pc:sldMk cId="2276355419" sldId="302"/>
        </pc:sldMkLst>
      </pc:sldChg>
      <pc:sldChg chg="modSp mod modNotesTx">
        <pc:chgData name="Rowena Kasprowicz" userId="d2470786-0e12-46a9-bed8-6c8611d692ab" providerId="ADAL" clId="{13D2F5C7-3111-4D8A-A577-49C3080FCDFC}" dt="2022-09-01T19:38:27.444" v="22"/>
        <pc:sldMkLst>
          <pc:docMk/>
          <pc:sldMk cId="2533562209" sldId="363"/>
        </pc:sldMkLst>
        <pc:spChg chg="mod">
          <ac:chgData name="Rowena Kasprowicz" userId="d2470786-0e12-46a9-bed8-6c8611d692ab" providerId="ADAL" clId="{13D2F5C7-3111-4D8A-A577-49C3080FCDFC}" dt="2022-09-01T16:33:24.952" v="3" actId="1076"/>
          <ac:spMkLst>
            <pc:docMk/>
            <pc:sldMk cId="2533562209" sldId="363"/>
            <ac:spMk id="79" creationId="{0DC9D669-CF83-4434-BE29-49D6A36F742D}"/>
          </ac:spMkLst>
        </pc:spChg>
        <pc:spChg chg="mod">
          <ac:chgData name="Rowena Kasprowicz" userId="d2470786-0e12-46a9-bed8-6c8611d692ab" providerId="ADAL" clId="{13D2F5C7-3111-4D8A-A577-49C3080FCDFC}" dt="2022-09-01T16:33:27.276" v="4" actId="1076"/>
          <ac:spMkLst>
            <pc:docMk/>
            <pc:sldMk cId="2533562209" sldId="363"/>
            <ac:spMk id="80" creationId="{D550756D-7516-4299-8FDB-AC5B38086B19}"/>
          </ac:spMkLst>
        </pc:spChg>
        <pc:spChg chg="mod">
          <ac:chgData name="Rowena Kasprowicz" userId="d2470786-0e12-46a9-bed8-6c8611d692ab" providerId="ADAL" clId="{13D2F5C7-3111-4D8A-A577-49C3080FCDFC}" dt="2022-09-01T16:33:32.332" v="5" actId="1076"/>
          <ac:spMkLst>
            <pc:docMk/>
            <pc:sldMk cId="2533562209" sldId="363"/>
            <ac:spMk id="81" creationId="{44A4225D-ADE5-44F4-9A13-6345C352927E}"/>
          </ac:spMkLst>
        </pc:spChg>
        <pc:picChg chg="mod">
          <ac:chgData name="Rowena Kasprowicz" userId="d2470786-0e12-46a9-bed8-6c8611d692ab" providerId="ADAL" clId="{13D2F5C7-3111-4D8A-A577-49C3080FCDFC}" dt="2022-09-01T16:33:21.649" v="1" actId="1076"/>
          <ac:picMkLst>
            <pc:docMk/>
            <pc:sldMk cId="2533562209" sldId="363"/>
            <ac:picMk id="76" creationId="{0835FAF0-2663-412D-9978-EE4A908E4090}"/>
          </ac:picMkLst>
        </pc:picChg>
        <pc:picChg chg="mod">
          <ac:chgData name="Rowena Kasprowicz" userId="d2470786-0e12-46a9-bed8-6c8611d692ab" providerId="ADAL" clId="{13D2F5C7-3111-4D8A-A577-49C3080FCDFC}" dt="2022-09-01T16:33:22.834" v="2" actId="1076"/>
          <ac:picMkLst>
            <pc:docMk/>
            <pc:sldMk cId="2533562209" sldId="363"/>
            <ac:picMk id="78" creationId="{9988D0B1-74D6-4E4E-8EE3-61276743F3E2}"/>
          </ac:picMkLst>
        </pc:picChg>
      </pc:sldChg>
      <pc:sldChg chg="modNotesTx">
        <pc:chgData name="Rowena Kasprowicz" userId="d2470786-0e12-46a9-bed8-6c8611d692ab" providerId="ADAL" clId="{13D2F5C7-3111-4D8A-A577-49C3080FCDFC}" dt="2022-09-01T19:37:10.325" v="12"/>
        <pc:sldMkLst>
          <pc:docMk/>
          <pc:sldMk cId="3638820659" sldId="392"/>
        </pc:sldMkLst>
      </pc:sldChg>
      <pc:sldChg chg="modSp mod">
        <pc:chgData name="Rowena Kasprowicz" userId="d2470786-0e12-46a9-bed8-6c8611d692ab" providerId="ADAL" clId="{13D2F5C7-3111-4D8A-A577-49C3080FCDFC}" dt="2022-09-01T19:40:21.014" v="28" actId="207"/>
        <pc:sldMkLst>
          <pc:docMk/>
          <pc:sldMk cId="1546011823" sldId="932"/>
        </pc:sldMkLst>
        <pc:spChg chg="mod">
          <ac:chgData name="Rowena Kasprowicz" userId="d2470786-0e12-46a9-bed8-6c8611d692ab" providerId="ADAL" clId="{13D2F5C7-3111-4D8A-A577-49C3080FCDFC}" dt="2022-09-01T19:40:21.014" v="28" actId="207"/>
          <ac:spMkLst>
            <pc:docMk/>
            <pc:sldMk cId="1546011823" sldId="932"/>
            <ac:spMk id="11" creationId="{F3560F50-441E-4149-9EAE-DE5F5533F96A}"/>
          </ac:spMkLst>
        </pc:spChg>
      </pc:sldChg>
      <pc:sldChg chg="modNotesTx">
        <pc:chgData name="Rowena Kasprowicz" userId="d2470786-0e12-46a9-bed8-6c8611d692ab" providerId="ADAL" clId="{13D2F5C7-3111-4D8A-A577-49C3080FCDFC}" dt="2022-09-01T19:34:33.718" v="8" actId="20577"/>
        <pc:sldMkLst>
          <pc:docMk/>
          <pc:sldMk cId="370680614" sldId="933"/>
        </pc:sldMkLst>
      </pc:sldChg>
      <pc:sldChg chg="del">
        <pc:chgData name="Rowena Kasprowicz" userId="d2470786-0e12-46a9-bed8-6c8611d692ab" providerId="ADAL" clId="{13D2F5C7-3111-4D8A-A577-49C3080FCDFC}" dt="2022-09-01T19:36:26.123" v="11" actId="47"/>
        <pc:sldMkLst>
          <pc:docMk/>
          <pc:sldMk cId="2233199687" sldId="940"/>
        </pc:sldMkLst>
      </pc:sldChg>
      <pc:sldChg chg="modNotesTx">
        <pc:chgData name="Rowena Kasprowicz" userId="d2470786-0e12-46a9-bed8-6c8611d692ab" providerId="ADAL" clId="{13D2F5C7-3111-4D8A-A577-49C3080FCDFC}" dt="2022-09-01T19:34:51.823" v="9"/>
        <pc:sldMkLst>
          <pc:docMk/>
          <pc:sldMk cId="2450053273" sldId="942"/>
        </pc:sldMkLst>
      </pc:sldChg>
      <pc:sldChg chg="modNotesTx">
        <pc:chgData name="Rowena Kasprowicz" userId="d2470786-0e12-46a9-bed8-6c8611d692ab" providerId="ADAL" clId="{13D2F5C7-3111-4D8A-A577-49C3080FCDFC}" dt="2022-09-01T19:37:30.321" v="13"/>
        <pc:sldMkLst>
          <pc:docMk/>
          <pc:sldMk cId="1207700119" sldId="996"/>
        </pc:sldMkLst>
      </pc:sldChg>
      <pc:sldChg chg="modSp add mod">
        <pc:chgData name="Rowena Kasprowicz" userId="d2470786-0e12-46a9-bed8-6c8611d692ab" providerId="ADAL" clId="{13D2F5C7-3111-4D8A-A577-49C3080FCDFC}" dt="2022-09-01T19:44:48.551" v="46" actId="1038"/>
        <pc:sldMkLst>
          <pc:docMk/>
          <pc:sldMk cId="1493193834" sldId="1000"/>
        </pc:sldMkLst>
        <pc:spChg chg="mod">
          <ac:chgData name="Rowena Kasprowicz" userId="d2470786-0e12-46a9-bed8-6c8611d692ab" providerId="ADAL" clId="{13D2F5C7-3111-4D8A-A577-49C3080FCDFC}" dt="2022-09-01T19:44:48.551" v="46" actId="1038"/>
          <ac:spMkLst>
            <pc:docMk/>
            <pc:sldMk cId="1493193834" sldId="1000"/>
            <ac:spMk id="54" creationId="{39E4FAC7-8CF3-1711-CED3-30CC5C43084E}"/>
          </ac:spMkLst>
        </pc:spChg>
      </pc:sldChg>
      <pc:sldChg chg="add">
        <pc:chgData name="Rowena Kasprowicz" userId="d2470786-0e12-46a9-bed8-6c8611d692ab" providerId="ADAL" clId="{13D2F5C7-3111-4D8A-A577-49C3080FCDFC}" dt="2022-09-01T19:42:52.561" v="29"/>
        <pc:sldMkLst>
          <pc:docMk/>
          <pc:sldMk cId="1366416486" sldId="1001"/>
        </pc:sldMkLst>
      </pc:sldChg>
    </pc:docChg>
  </pc:docChgLst>
  <pc:docChgLst>
    <pc:chgData name="Heike Krusemann" userId="S::jx903880@reading.ac.uk::22b930c6-ce99-468c-835c-dba6438d8ea3" providerId="AD" clId="Web-{7BC3C0BC-5C98-7DC0-1F45-04DAFFF3A91C}"/>
    <pc:docChg chg="modSld">
      <pc:chgData name="Heike Krusemann" userId="S::jx903880@reading.ac.uk::22b930c6-ce99-468c-835c-dba6438d8ea3" providerId="AD" clId="Web-{7BC3C0BC-5C98-7DC0-1F45-04DAFFF3A91C}" dt="2023-08-02T13:56:13.965" v="2" actId="14100"/>
      <pc:docMkLst>
        <pc:docMk/>
      </pc:docMkLst>
      <pc:sldChg chg="modSp">
        <pc:chgData name="Heike Krusemann" userId="S::jx903880@reading.ac.uk::22b930c6-ce99-468c-835c-dba6438d8ea3" providerId="AD" clId="Web-{7BC3C0BC-5C98-7DC0-1F45-04DAFFF3A91C}" dt="2023-08-02T13:56:13.965" v="2" actId="14100"/>
        <pc:sldMkLst>
          <pc:docMk/>
          <pc:sldMk cId="569453463" sldId="300"/>
        </pc:sldMkLst>
        <pc:spChg chg="mod">
          <ac:chgData name="Heike Krusemann" userId="S::jx903880@reading.ac.uk::22b930c6-ce99-468c-835c-dba6438d8ea3" providerId="AD" clId="Web-{7BC3C0BC-5C98-7DC0-1F45-04DAFFF3A91C}" dt="2023-08-02T13:56:13.965" v="2" actId="14100"/>
          <ac:spMkLst>
            <pc:docMk/>
            <pc:sldMk cId="569453463" sldId="300"/>
            <ac:spMk id="58" creationId="{37B9BD7C-4BF4-44A0-8E1D-141ABFBE00B2}"/>
          </ac:spMkLst>
        </pc:spChg>
        <pc:spChg chg="mod">
          <ac:chgData name="Heike Krusemann" userId="S::jx903880@reading.ac.uk::22b930c6-ce99-468c-835c-dba6438d8ea3" providerId="AD" clId="Web-{7BC3C0BC-5C98-7DC0-1F45-04DAFFF3A91C}" dt="2023-08-02T13:56:11.059" v="1" actId="20577"/>
          <ac:spMkLst>
            <pc:docMk/>
            <pc:sldMk cId="569453463" sldId="300"/>
            <ac:spMk id="82" creationId="{01E0979B-B9C1-BA19-93A7-1335F60B7D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Artwork by Steve Clarke. All additional pictures selected from </a:t>
            </a:r>
            <a:r>
              <a:rPr kumimoji="0" lang="en-GB" sz="1200" b="0" i="0" u="none" strike="noStrike" kern="1200" cap="none" spc="-1" normalizeH="0" baseline="0" noProof="0" dirty="0" err="1">
                <a:ln>
                  <a:noFill/>
                </a:ln>
                <a:solidFill>
                  <a:srgbClr val="000000"/>
                </a:solidFill>
                <a:effectLst/>
                <a:uLnTx/>
                <a:uFillTx/>
                <a:latin typeface="Calibri"/>
                <a:ea typeface="Calibri"/>
                <a:cs typeface="+mn-cs"/>
              </a:rPr>
              <a:t>Pixabay</a:t>
            </a:r>
            <a:r>
              <a:rPr kumimoji="0" lang="en-GB" sz="1200" b="0" i="0" u="none" strike="noStrike" kern="1200" cap="none" spc="-1" normalizeH="0" baseline="0" noProof="0" dirty="0">
                <a:ln>
                  <a:noFill/>
                </a:ln>
                <a:solidFill>
                  <a:srgbClr val="000000"/>
                </a:solidFill>
                <a:effectLst/>
                <a:uLnTx/>
                <a:uFillTx/>
                <a:latin typeface="Calibri"/>
                <a:ea typeface="Calibri"/>
                <a:cs typeface="+mn-cs"/>
              </a:rPr>
              <a:t> and are available under a Creative Commons license, no attribution required.</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sie sind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 Aktivität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[1422] Aufgabe [256] Beispiel [94] Frau [99] Freund, Freundin [273] Geburtstag [1779] Geschichte [262] Herr [154] Klasse [961] Lied [1733] Mensch [90]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Party</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[2809] Person [357] Problem [210] Satz [432] Song [3373] Spiel [328] Spieler, Spielerin [822]  Sport [945] Text [473] Zimmer [665]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welcher, welche, welches</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[122]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die2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a:t>
            </a:r>
            <a:endParaRPr kumimoji="0" lang="it-IT"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dirty="0" err="1">
                <a:ln>
                  <a:noFill/>
                </a:ln>
                <a:solidFill>
                  <a:srgbClr val="002060"/>
                </a:solidFill>
                <a:effectLst/>
                <a:uLnTx/>
                <a:uFillTx/>
                <a:latin typeface="Century Gothic"/>
                <a:ea typeface="Century Gothic"/>
                <a:cs typeface="+mn-cs"/>
              </a:rPr>
              <a:t>Revisit</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1: -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dirty="0" err="1">
                <a:ln>
                  <a:noFill/>
                </a:ln>
                <a:solidFill>
                  <a:srgbClr val="002060"/>
                </a:solidFill>
                <a:effectLst/>
                <a:uLnTx/>
                <a:uFillTx/>
                <a:latin typeface="Century Gothic"/>
                <a:ea typeface="Century Gothic"/>
                <a:cs typeface="+mn-cs"/>
              </a:rPr>
              <a:t>Revisit</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2: können, ich kann, du kannst [23] Instrument [1572]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Note that the first three lessons of the year teach language that can be continuously recycled as lesson routine every lesson in Y5/6.</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The idea would be that the class teacher (whether or not s/he teaches the class German can re-use the language as part of the daily routine with </a:t>
            </a:r>
            <a:r>
              <a:rPr kumimoji="0" lang="en-GB" sz="1200" b="0" i="0" u="none" strike="noStrike" kern="1200" cap="none" spc="-1" normalizeH="0" baseline="0" noProof="0">
                <a:ln>
                  <a:noFill/>
                </a:ln>
                <a:solidFill>
                  <a:srgbClr val="000000"/>
                </a:solidFill>
                <a:effectLst/>
                <a:uLnTx/>
                <a:uFillTx/>
                <a:latin typeface="Calibri"/>
                <a:ea typeface="Calibri"/>
                <a:cs typeface="+mn-cs"/>
              </a:rPr>
              <a:t>the class.</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 Click on each German word to hear audio.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 Click to reveal the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125201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the answers (which will appear one by one from the bottom row upwards). Click on each German word to hear audio. </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70141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164075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long and short [u]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decide which of the three words they hear is the odd one out based on a long or short [u].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Differentiation: pupils </a:t>
            </a:r>
            <a:r>
              <a:rPr lang="en-GB"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 all the words down  for a higher challenge and then select the odd  one out, or just 1.B etc.</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answer tick.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written version of the words.</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indent="-342900" algn="l">
              <a:lnSpc>
                <a:spcPct val="107000"/>
              </a:lnSpc>
              <a:spcAft>
                <a:spcPts val="800"/>
              </a:spcAft>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Hund | Computer | Instrument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Punkt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Buch |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Musik</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 | super | wunderbar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jung</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Bruder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Mutter | Uhr | rund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Gruppe | Kunst | Minute</a:t>
            </a:r>
          </a:p>
          <a:p>
            <a:pPr marL="342900" indent="-342900">
              <a:buFont typeface="+mj-lt"/>
              <a:buAutoNum type="arabicPeriod"/>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Gruppe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[369]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Uhr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[348]</a:t>
            </a:r>
            <a:endParaRPr kumimoji="0" lang="fr-FR"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this week’s new nouns.</a:t>
            </a:r>
          </a:p>
          <a:p>
            <a:pPr marL="0" marR="0" lvl="0" indent="0" algn="l" rtl="0">
              <a:lnSpc>
                <a:spcPct val="100000"/>
              </a:lnSpc>
              <a:spcBef>
                <a:spcPts val="0"/>
              </a:spcBef>
              <a:spcAft>
                <a:spcPts val="0"/>
              </a:spcAft>
              <a:buClr>
                <a:schemeClr val="dk1"/>
              </a:buClr>
              <a:buSzPts val="1200"/>
              <a:buFont typeface="Calibri"/>
              <a:buNone/>
            </a:pPr>
            <a:endParaRPr lang="en-GB" b="1" dirty="0"/>
          </a:p>
          <a:p>
            <a:pPr algn="l">
              <a:lnSpc>
                <a:spcPct val="107000"/>
              </a:lnSpc>
              <a:spcAft>
                <a:spcPts val="800"/>
              </a:spcAft>
            </a:pPr>
            <a:r>
              <a:rPr lang="en-GB" b="1" dirty="0"/>
              <a:t>Procedure:</a:t>
            </a:r>
            <a:br>
              <a:rPr lang="en-GB" b="1" dirty="0"/>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1. Pupils put capitals on the nouns.</a:t>
            </a: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2. Click to bring up the individual words.</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Pupils sort nouns into plural and singular</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4. Pupils work with a partner to say the nouns out loud.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52350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different forms of welch-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of a bleeped sentence. Pupils decide which of the two nouns is the correct one, based on the gender of welch-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blank out incorrect choice and hear audio to listen and check the full sentence.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Continue for items 2-6.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[Zimmer] ist das?  Fünf!</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[Satz] ist das? Die Flasche ist blau.</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[Frau] ist das?  Schmidt.</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[Spieler] ist das? Alex.</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[Spiel] ist das? Uno.</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[Freundin] ist das? Dani.</a:t>
            </a:r>
          </a:p>
          <a:p>
            <a:pPr marL="0" indent="0">
              <a:buNone/>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235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More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more challenging version which has no suggestions for adjectives. The next slide is the same task, but includes a list of suggestions for adjectives which pupils can choose.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instructions and the example.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number to hear audio to listen and check each completed pair of sentences.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675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Less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less challenging version which has suggestions for adjectives which pupils can choose from.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instructions and the example.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number to hear audio to listen and check each completed pair of sentences.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286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a:t>
            </a:r>
            <a:r>
              <a:rPr lang="en-GB" b="1" dirty="0"/>
              <a:t>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revisit the knowledge that there are lots of words that look similar or exactly the same in German and English but it is important to know their gender and how to pronounce them.</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en-GB" b="1" dirty="0"/>
              <a:t>Procedure:</a:t>
            </a:r>
          </a:p>
          <a:p>
            <a:r>
              <a:rPr lang="en-GB" dirty="0"/>
              <a:t>1. </a:t>
            </a:r>
            <a:r>
              <a:rPr lang="en-US" dirty="0"/>
              <a:t>Pupils sort the cognates into the three gender ‘</a:t>
            </a:r>
            <a:r>
              <a:rPr lang="en-US" dirty="0" err="1"/>
              <a:t>pacpeople</a:t>
            </a:r>
            <a:r>
              <a:rPr lang="en-US" dirty="0"/>
              <a:t>’: der, die , and das. </a:t>
            </a:r>
          </a:p>
          <a:p>
            <a:r>
              <a:rPr lang="en-US" dirty="0"/>
              <a:t>2. Pupils pronounce the words together with their articles.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Click to move each word to the correct ‘</a:t>
            </a:r>
            <a:r>
              <a:rPr lang="en-US" dirty="0" err="1"/>
              <a:t>pacperson</a:t>
            </a:r>
            <a:r>
              <a:rPr lang="en-US" dirty="0"/>
              <a:t>’ (der, die, das). Audio will play as word moves.</a:t>
            </a:r>
          </a:p>
          <a:p>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937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79429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audio" Target="../media/audio72.wav"/><Relationship Id="rId26" Type="http://schemas.openxmlformats.org/officeDocument/2006/relationships/audio" Target="../media/audio80.wav"/><Relationship Id="rId3" Type="http://schemas.openxmlformats.org/officeDocument/2006/relationships/audio" Target="../media/audio60.wav"/><Relationship Id="rId21" Type="http://schemas.openxmlformats.org/officeDocument/2006/relationships/audio" Target="../media/audio75.wav"/><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audio" Target="../media/audio71.wav"/><Relationship Id="rId25" Type="http://schemas.openxmlformats.org/officeDocument/2006/relationships/audio" Target="../media/audio79.wav"/><Relationship Id="rId2" Type="http://schemas.openxmlformats.org/officeDocument/2006/relationships/notesSlide" Target="../notesSlides/notesSlide11.xml"/><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audio" Target="../media/audio65.wav"/><Relationship Id="rId24" Type="http://schemas.openxmlformats.org/officeDocument/2006/relationships/audio" Target="../media/audio78.wav"/><Relationship Id="rId5" Type="http://schemas.openxmlformats.org/officeDocument/2006/relationships/image" Target="../media/image32.png"/><Relationship Id="rId15" Type="http://schemas.openxmlformats.org/officeDocument/2006/relationships/audio" Target="../media/audio69.wav"/><Relationship Id="rId23" Type="http://schemas.openxmlformats.org/officeDocument/2006/relationships/audio" Target="../media/audio77.wav"/><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image" Target="../media/image31.png"/><Relationship Id="rId9" Type="http://schemas.openxmlformats.org/officeDocument/2006/relationships/audio" Target="../media/audio63.wav"/><Relationship Id="rId14" Type="http://schemas.openxmlformats.org/officeDocument/2006/relationships/audio" Target="../media/audio68.wav"/><Relationship Id="rId22" Type="http://schemas.openxmlformats.org/officeDocument/2006/relationships/audio" Target="../media/audio76.wav"/><Relationship Id="rId27" Type="http://schemas.openxmlformats.org/officeDocument/2006/relationships/audio" Target="../media/audio81.wav"/></Relationships>
</file>

<file path=ppt/slides/_rels/slide12.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5.wav"/><Relationship Id="rId7" Type="http://schemas.openxmlformats.org/officeDocument/2006/relationships/image" Target="../media/image3.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audio" Target="../media/audio8.wav"/><Relationship Id="rId11" Type="http://schemas.openxmlformats.org/officeDocument/2006/relationships/image" Target="../media/image10.png"/><Relationship Id="rId5" Type="http://schemas.openxmlformats.org/officeDocument/2006/relationships/audio" Target="../media/audio7.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audio" Target="../media/audio12.wav"/><Relationship Id="rId12"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20.svg"/><Relationship Id="rId5" Type="http://schemas.openxmlformats.org/officeDocument/2006/relationships/audio" Target="../media/audio10.wav"/><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image" Target="../media/image19.png"/><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7.wav"/><Relationship Id="rId18" Type="http://schemas.openxmlformats.org/officeDocument/2006/relationships/audio" Target="../media/audio40.wav"/><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audio" Target="../media/audio36.wav"/><Relationship Id="rId17" Type="http://schemas.openxmlformats.org/officeDocument/2006/relationships/image" Target="../media/image20.sv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35.wav"/><Relationship Id="rId5" Type="http://schemas.openxmlformats.org/officeDocument/2006/relationships/audio" Target="../media/audio30.wav"/><Relationship Id="rId15" Type="http://schemas.openxmlformats.org/officeDocument/2006/relationships/audio" Target="../media/audio39.wav"/><Relationship Id="rId10" Type="http://schemas.openxmlformats.org/officeDocument/2006/relationships/audio" Target="../media/audio34.wav"/><Relationship Id="rId4" Type="http://schemas.openxmlformats.org/officeDocument/2006/relationships/audio" Target="../media/audio29.wav"/><Relationship Id="rId9" Type="http://schemas.openxmlformats.org/officeDocument/2006/relationships/image" Target="../media/image18.png"/><Relationship Id="rId14" Type="http://schemas.openxmlformats.org/officeDocument/2006/relationships/audio" Target="../media/audio38.wav"/></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audio" Target="../media/audio47.wav"/><Relationship Id="rId3" Type="http://schemas.openxmlformats.org/officeDocument/2006/relationships/audio" Target="../media/audio41.wav"/><Relationship Id="rId7" Type="http://schemas.openxmlformats.org/officeDocument/2006/relationships/image" Target="../media/image19.png"/><Relationship Id="rId12" Type="http://schemas.openxmlformats.org/officeDocument/2006/relationships/audio" Target="../media/audio4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svg"/><Relationship Id="rId11" Type="http://schemas.openxmlformats.org/officeDocument/2006/relationships/audio" Target="../media/audio45.wav"/><Relationship Id="rId5" Type="http://schemas.openxmlformats.org/officeDocument/2006/relationships/image" Target="../media/image25.png"/><Relationship Id="rId15" Type="http://schemas.openxmlformats.org/officeDocument/2006/relationships/image" Target="../media/image27.png"/><Relationship Id="rId10" Type="http://schemas.openxmlformats.org/officeDocument/2006/relationships/audio" Target="../media/audio44.wav"/><Relationship Id="rId4" Type="http://schemas.openxmlformats.org/officeDocument/2006/relationships/audio" Target="../media/audio42.wav"/><Relationship Id="rId9" Type="http://schemas.openxmlformats.org/officeDocument/2006/relationships/audio" Target="../media/audio43.wav"/><Relationship Id="rId14" Type="http://schemas.openxmlformats.org/officeDocument/2006/relationships/audio" Target="../media/audio48.wav"/></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audio" Target="../media/audio47.wav"/><Relationship Id="rId3" Type="http://schemas.openxmlformats.org/officeDocument/2006/relationships/audio" Target="../media/audio41.wav"/><Relationship Id="rId7" Type="http://schemas.openxmlformats.org/officeDocument/2006/relationships/image" Target="../media/image19.png"/><Relationship Id="rId12" Type="http://schemas.openxmlformats.org/officeDocument/2006/relationships/audio" Target="../media/audio46.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svg"/><Relationship Id="rId11" Type="http://schemas.openxmlformats.org/officeDocument/2006/relationships/audio" Target="../media/audio45.wav"/><Relationship Id="rId5" Type="http://schemas.openxmlformats.org/officeDocument/2006/relationships/image" Target="../media/image25.png"/><Relationship Id="rId15" Type="http://schemas.openxmlformats.org/officeDocument/2006/relationships/image" Target="../media/image27.png"/><Relationship Id="rId10" Type="http://schemas.openxmlformats.org/officeDocument/2006/relationships/audio" Target="../media/audio44.wav"/><Relationship Id="rId4" Type="http://schemas.openxmlformats.org/officeDocument/2006/relationships/audio" Target="../media/audio42.wav"/><Relationship Id="rId9" Type="http://schemas.openxmlformats.org/officeDocument/2006/relationships/audio" Target="../media/audio43.wav"/><Relationship Id="rId14" Type="http://schemas.openxmlformats.org/officeDocument/2006/relationships/audio" Target="../media/audio48.wav"/></Relationships>
</file>

<file path=ppt/slides/_rels/slide9.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29.png"/><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28.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5" Type="http://schemas.openxmlformats.org/officeDocument/2006/relationships/image" Target="../media/image19.png"/><Relationship Id="rId10" Type="http://schemas.openxmlformats.org/officeDocument/2006/relationships/audio" Target="../media/audio56.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5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2</a:t>
            </a:r>
          </a:p>
        </p:txBody>
      </p:sp>
      <p:sp>
        <p:nvSpPr>
          <p:cNvPr id="11" name="TextBox 10">
            <a:extLst>
              <a:ext uri="{FF2B5EF4-FFF2-40B4-BE49-F238E27FC236}">
                <a16:creationId xmlns:a16="http://schemas.microsoft.com/office/drawing/2014/main" id="{FBDD1A87-3696-4660-A5FF-86D51C360572}"/>
              </a:ext>
            </a:extLst>
          </p:cNvPr>
          <p:cNvSpPr txBox="1"/>
          <p:nvPr/>
        </p:nvSpPr>
        <p:spPr>
          <a:xfrm rot="349106">
            <a:off x="272179" y="1841156"/>
            <a:ext cx="3805881" cy="584775"/>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Online-</a:t>
            </a:r>
            <a:r>
              <a:rPr lang="en-GB" sz="3200" b="1" dirty="0" err="1">
                <a:solidFill>
                  <a:schemeClr val="bg1"/>
                </a:solidFill>
                <a:latin typeface="Segoe Print" panose="02000600000000000000" pitchFamily="2" charset="0"/>
              </a:rPr>
              <a:t>Austausch</a:t>
            </a:r>
            <a:endParaRPr lang="en-GB" sz="3200" b="1" dirty="0">
              <a:solidFill>
                <a:schemeClr val="bg1"/>
              </a:solidFill>
              <a:latin typeface="Segoe Print" panose="02000600000000000000" pitchFamily="2" charset="0"/>
            </a:endParaRPr>
          </a:p>
        </p:txBody>
      </p:sp>
      <p:pic>
        <p:nvPicPr>
          <p:cNvPr id="12" name="Picture 11" descr="Graphical user interface, application, website&#10;&#10;Description automatically generated">
            <a:extLst>
              <a:ext uri="{FF2B5EF4-FFF2-40B4-BE49-F238E27FC236}">
                <a16:creationId xmlns:a16="http://schemas.microsoft.com/office/drawing/2014/main" id="{C6A09773-DF6C-42CB-9E90-E75212CD8C45}"/>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207277" y="2347437"/>
            <a:ext cx="3845557" cy="21631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2F_9.1.wav"/>
            </a:hlinkClick>
            <a:extLst>
              <a:ext uri="{FF2B5EF4-FFF2-40B4-BE49-F238E27FC236}">
                <a16:creationId xmlns:a16="http://schemas.microsoft.com/office/drawing/2014/main" id="{207C148F-45EB-4409-B006-B3FFBC980597}"/>
              </a:ext>
            </a:extLst>
          </p:cNvPr>
          <p:cNvSpPr txBox="1"/>
          <p:nvPr/>
        </p:nvSpPr>
        <p:spPr>
          <a:xfrm>
            <a:off x="2473024" y="129437"/>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9532" y="187567"/>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3397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4"/>
          <a:stretch>
            <a:fillRect/>
          </a:stretch>
        </p:blipFill>
        <p:spPr>
          <a:xfrm>
            <a:off x="593376" y="269781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3" y="933918"/>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6"/>
          <a:stretch>
            <a:fillRect/>
          </a:stretch>
        </p:blipFill>
        <p:spPr>
          <a:xfrm>
            <a:off x="596813" y="4560296"/>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336410" y="5774598"/>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524703" y="344831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15360" y="17571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340857" y="5404472"/>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he/it</a:t>
            </a:r>
            <a:endParaRPr lang="en-GB" sz="2400" kern="0" dirty="0">
              <a:solidFill>
                <a:srgbClr val="002060"/>
              </a:solidFill>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80482D74-805D-4B19-B448-8AA3F5A30C0F}"/>
              </a:ext>
            </a:extLst>
          </p:cNvPr>
          <p:cNvSpPr txBox="1"/>
          <p:nvPr/>
        </p:nvSpPr>
        <p:spPr>
          <a:xfrm>
            <a:off x="5107976" y="543695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activity</a:t>
            </a:r>
          </a:p>
        </p:txBody>
      </p:sp>
      <p:sp>
        <p:nvSpPr>
          <p:cNvPr id="84" name="TextBox 83">
            <a:extLst>
              <a:ext uri="{FF2B5EF4-FFF2-40B4-BE49-F238E27FC236}">
                <a16:creationId xmlns:a16="http://schemas.microsoft.com/office/drawing/2014/main" id="{67C27D1C-6918-4984-8CFD-77754FBF3100}"/>
              </a:ext>
            </a:extLst>
          </p:cNvPr>
          <p:cNvSpPr txBox="1"/>
          <p:nvPr/>
        </p:nvSpPr>
        <p:spPr>
          <a:xfrm>
            <a:off x="8788590" y="54649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(m)</a:t>
            </a:r>
          </a:p>
        </p:txBody>
      </p:sp>
      <p:sp>
        <p:nvSpPr>
          <p:cNvPr id="85" name="TextBox 84">
            <a:extLst>
              <a:ext uri="{FF2B5EF4-FFF2-40B4-BE49-F238E27FC236}">
                <a16:creationId xmlns:a16="http://schemas.microsoft.com/office/drawing/2014/main" id="{032811D3-95BF-455D-A868-EA7EA58C63C4}"/>
              </a:ext>
            </a:extLst>
          </p:cNvPr>
          <p:cNvSpPr txBox="1"/>
          <p:nvPr/>
        </p:nvSpPr>
        <p:spPr>
          <a:xfrm>
            <a:off x="2340856" y="460457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(f) </a:t>
            </a:r>
          </a:p>
        </p:txBody>
      </p:sp>
      <p:sp>
        <p:nvSpPr>
          <p:cNvPr id="86" name="TextBox 85">
            <a:extLst>
              <a:ext uri="{FF2B5EF4-FFF2-40B4-BE49-F238E27FC236}">
                <a16:creationId xmlns:a16="http://schemas.microsoft.com/office/drawing/2014/main" id="{ADF08730-51AE-4825-AFB2-CD63172E5FAC}"/>
              </a:ext>
            </a:extLst>
          </p:cNvPr>
          <p:cNvSpPr txBox="1"/>
          <p:nvPr/>
        </p:nvSpPr>
        <p:spPr>
          <a:xfrm>
            <a:off x="5139083" y="4592774"/>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they are </a:t>
            </a:r>
          </a:p>
        </p:txBody>
      </p:sp>
      <p:sp>
        <p:nvSpPr>
          <p:cNvPr id="87" name="TextBox 86">
            <a:extLst>
              <a:ext uri="{FF2B5EF4-FFF2-40B4-BE49-F238E27FC236}">
                <a16:creationId xmlns:a16="http://schemas.microsoft.com/office/drawing/2014/main" id="{9C2120EC-0500-4645-A4A6-DAB1388DB431}"/>
              </a:ext>
            </a:extLst>
          </p:cNvPr>
          <p:cNvSpPr txBox="1"/>
          <p:nvPr/>
        </p:nvSpPr>
        <p:spPr>
          <a:xfrm>
            <a:off x="8732134" y="4576199"/>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party</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303932" y="3727492"/>
            <a:ext cx="20990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89" name="TextBox 88">
            <a:extLst>
              <a:ext uri="{FF2B5EF4-FFF2-40B4-BE49-F238E27FC236}">
                <a16:creationId xmlns:a16="http://schemas.microsoft.com/office/drawing/2014/main" id="{0F1D7698-791A-4991-9678-6379008494E0}"/>
              </a:ext>
            </a:extLst>
          </p:cNvPr>
          <p:cNvSpPr txBox="1"/>
          <p:nvPr/>
        </p:nvSpPr>
        <p:spPr>
          <a:xfrm>
            <a:off x="5139083" y="3729761"/>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story</a:t>
            </a:r>
          </a:p>
        </p:txBody>
      </p:sp>
      <p:sp>
        <p:nvSpPr>
          <p:cNvPr id="90" name="TextBox 89">
            <a:extLst>
              <a:ext uri="{FF2B5EF4-FFF2-40B4-BE49-F238E27FC236}">
                <a16:creationId xmlns:a16="http://schemas.microsoft.com/office/drawing/2014/main" id="{6F789CDA-6D8B-44FE-86C1-775DBEB7CBDA}"/>
              </a:ext>
            </a:extLst>
          </p:cNvPr>
          <p:cNvSpPr txBox="1"/>
          <p:nvPr/>
        </p:nvSpPr>
        <p:spPr>
          <a:xfrm>
            <a:off x="8755874" y="3744282"/>
            <a:ext cx="23476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birthday</a:t>
            </a:r>
            <a:endParaRPr lang="en-GB" sz="2400" kern="0" dirty="0">
              <a:solidFill>
                <a:srgbClr val="002060"/>
              </a:solidFill>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DD692E39-5CD8-495C-B6E5-2A4B0A720028}"/>
              </a:ext>
            </a:extLst>
          </p:cNvPr>
          <p:cNvSpPr txBox="1"/>
          <p:nvPr/>
        </p:nvSpPr>
        <p:spPr>
          <a:xfrm>
            <a:off x="2340857" y="2843823"/>
            <a:ext cx="281399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Mr.</a:t>
            </a:r>
          </a:p>
        </p:txBody>
      </p:sp>
      <p:sp>
        <p:nvSpPr>
          <p:cNvPr id="92" name="TextBox 91">
            <a:extLst>
              <a:ext uri="{FF2B5EF4-FFF2-40B4-BE49-F238E27FC236}">
                <a16:creationId xmlns:a16="http://schemas.microsoft.com/office/drawing/2014/main" id="{F341F923-DABD-48BC-A923-34DED2A0A299}"/>
              </a:ext>
            </a:extLst>
          </p:cNvPr>
          <p:cNvSpPr txBox="1"/>
          <p:nvPr/>
        </p:nvSpPr>
        <p:spPr>
          <a:xfrm>
            <a:off x="5066672" y="2843823"/>
            <a:ext cx="30502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human being</a:t>
            </a:r>
          </a:p>
        </p:txBody>
      </p:sp>
      <p:sp>
        <p:nvSpPr>
          <p:cNvPr id="93" name="TextBox 92">
            <a:extLst>
              <a:ext uri="{FF2B5EF4-FFF2-40B4-BE49-F238E27FC236}">
                <a16:creationId xmlns:a16="http://schemas.microsoft.com/office/drawing/2014/main" id="{5226F614-9E69-48B8-A2BD-7CD03EF20806}"/>
              </a:ext>
            </a:extLst>
          </p:cNvPr>
          <p:cNvSpPr txBox="1"/>
          <p:nvPr/>
        </p:nvSpPr>
        <p:spPr>
          <a:xfrm>
            <a:off x="8728371" y="288501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03682" y="200118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can</a:t>
            </a:r>
          </a:p>
        </p:txBody>
      </p:sp>
      <p:sp>
        <p:nvSpPr>
          <p:cNvPr id="95" name="TextBox 94">
            <a:extLst>
              <a:ext uri="{FF2B5EF4-FFF2-40B4-BE49-F238E27FC236}">
                <a16:creationId xmlns:a16="http://schemas.microsoft.com/office/drawing/2014/main" id="{E46E8811-7D76-41E1-A038-03E6237232F4}"/>
              </a:ext>
            </a:extLst>
          </p:cNvPr>
          <p:cNvSpPr txBox="1"/>
          <p:nvPr/>
        </p:nvSpPr>
        <p:spPr>
          <a:xfrm>
            <a:off x="5107976" y="2054266"/>
            <a:ext cx="273917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instrument</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18E1EA1C-C1CC-4E36-A413-14DFF38FDB76}"/>
              </a:ext>
            </a:extLst>
          </p:cNvPr>
          <p:cNvSpPr txBox="1"/>
          <p:nvPr/>
        </p:nvSpPr>
        <p:spPr>
          <a:xfrm>
            <a:off x="8739544" y="2043040"/>
            <a:ext cx="23802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example</a:t>
            </a:r>
          </a:p>
        </p:txBody>
      </p:sp>
      <p:sp>
        <p:nvSpPr>
          <p:cNvPr id="97" name="TextBox 96">
            <a:extLst>
              <a:ext uri="{FF2B5EF4-FFF2-40B4-BE49-F238E27FC236}">
                <a16:creationId xmlns:a16="http://schemas.microsoft.com/office/drawing/2014/main" id="{F07E4925-4B29-4A0B-9E7A-0F937A124D0C}"/>
              </a:ext>
            </a:extLst>
          </p:cNvPr>
          <p:cNvSpPr txBox="1"/>
          <p:nvPr/>
        </p:nvSpPr>
        <p:spPr>
          <a:xfrm>
            <a:off x="2403682" y="1116469"/>
            <a:ext cx="2407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 can</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89703AE-F40F-4339-A222-ECB0E5062BD5}"/>
              </a:ext>
            </a:extLst>
          </p:cNvPr>
          <p:cNvSpPr txBox="1"/>
          <p:nvPr/>
        </p:nvSpPr>
        <p:spPr>
          <a:xfrm>
            <a:off x="5120098" y="1168648"/>
            <a:ext cx="3252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 able to, can </a:t>
            </a:r>
          </a:p>
        </p:txBody>
      </p:sp>
      <p:sp>
        <p:nvSpPr>
          <p:cNvPr id="99" name="TextBox 98">
            <a:extLst>
              <a:ext uri="{FF2B5EF4-FFF2-40B4-BE49-F238E27FC236}">
                <a16:creationId xmlns:a16="http://schemas.microsoft.com/office/drawing/2014/main" id="{F0C455D2-B13A-4CA8-BA7A-429FD5CF5EB4}"/>
              </a:ext>
            </a:extLst>
          </p:cNvPr>
          <p:cNvSpPr txBox="1"/>
          <p:nvPr/>
        </p:nvSpPr>
        <p:spPr>
          <a:xfrm>
            <a:off x="8747779" y="117149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task</a:t>
            </a:r>
          </a:p>
        </p:txBody>
      </p:sp>
      <p:sp>
        <p:nvSpPr>
          <p:cNvPr id="3" name="TextBox 2">
            <a:extLst>
              <a:ext uri="{FF2B5EF4-FFF2-40B4-BE49-F238E27FC236}">
                <a16:creationId xmlns:a16="http://schemas.microsoft.com/office/drawing/2014/main" id="{4C109E4B-8043-A0AC-E324-6CEC95090995}"/>
              </a:ext>
            </a:extLst>
          </p:cNvPr>
          <p:cNvSpPr txBox="1"/>
          <p:nvPr/>
        </p:nvSpPr>
        <p:spPr>
          <a:xfrm>
            <a:off x="2340857" y="6281556"/>
            <a:ext cx="281399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(f), the (pl)</a:t>
            </a:r>
            <a:endParaRPr lang="en-GB" sz="2400" kern="0" dirty="0">
              <a:solidFill>
                <a:srgbClr val="002060"/>
              </a:solidFill>
              <a:latin typeface="Century Gothic" panose="020B0502020202020204" pitchFamily="34" charset="0"/>
              <a:cs typeface="Arial"/>
              <a:sym typeface="Arial"/>
            </a:endParaRPr>
          </a:p>
        </p:txBody>
      </p:sp>
      <p:sp>
        <p:nvSpPr>
          <p:cNvPr id="4" name="TextBox 3">
            <a:extLst>
              <a:ext uri="{FF2B5EF4-FFF2-40B4-BE49-F238E27FC236}">
                <a16:creationId xmlns:a16="http://schemas.microsoft.com/office/drawing/2014/main" id="{CE3E47D8-F7C6-5DE8-B983-FA225E7EA1F8}"/>
              </a:ext>
            </a:extLst>
          </p:cNvPr>
          <p:cNvSpPr txBox="1"/>
          <p:nvPr/>
        </p:nvSpPr>
        <p:spPr>
          <a:xfrm>
            <a:off x="5130623" y="6298808"/>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 </a:t>
            </a:r>
          </a:p>
        </p:txBody>
      </p:sp>
      <p:sp>
        <p:nvSpPr>
          <p:cNvPr id="5" name="TextBox 4">
            <a:extLst>
              <a:ext uri="{FF2B5EF4-FFF2-40B4-BE49-F238E27FC236}">
                <a16:creationId xmlns:a16="http://schemas.microsoft.com/office/drawing/2014/main" id="{5826F72D-479B-9687-75BF-303F845B711B}"/>
              </a:ext>
            </a:extLst>
          </p:cNvPr>
          <p:cNvSpPr txBox="1"/>
          <p:nvPr/>
        </p:nvSpPr>
        <p:spPr>
          <a:xfrm>
            <a:off x="8732134" y="63133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she/it</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02954" y="1665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1811822478"/>
              </p:ext>
            </p:extLst>
          </p:nvPr>
        </p:nvGraphicFramePr>
        <p:xfrm>
          <a:off x="314493" y="763281"/>
          <a:ext cx="11474788" cy="6029786"/>
        </p:xfrm>
        <a:graphic>
          <a:graphicData uri="http://schemas.openxmlformats.org/drawingml/2006/table">
            <a:tbl>
              <a:tblPr firstRow="1" bandRow="1"/>
              <a:tblGrid>
                <a:gridCol w="2023949">
                  <a:extLst>
                    <a:ext uri="{9D8B030D-6E8A-4147-A177-3AD203B41FA5}">
                      <a16:colId xmlns:a16="http://schemas.microsoft.com/office/drawing/2014/main" val="1203737284"/>
                    </a:ext>
                  </a:extLst>
                </a:gridCol>
                <a:gridCol w="2772935">
                  <a:extLst>
                    <a:ext uri="{9D8B030D-6E8A-4147-A177-3AD203B41FA5}">
                      <a16:colId xmlns:a16="http://schemas.microsoft.com/office/drawing/2014/main" val="1810222861"/>
                    </a:ext>
                  </a:extLst>
                </a:gridCol>
                <a:gridCol w="3609018">
                  <a:extLst>
                    <a:ext uri="{9D8B030D-6E8A-4147-A177-3AD203B41FA5}">
                      <a16:colId xmlns:a16="http://schemas.microsoft.com/office/drawing/2014/main" val="274413866"/>
                    </a:ext>
                  </a:extLst>
                </a:gridCol>
                <a:gridCol w="306888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ich </a:t>
                      </a:r>
                      <a:r>
                        <a:rPr lang="en-US"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können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Aufgabe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du </a:t>
                      </a:r>
                      <a:r>
                        <a:rPr lang="en-US" sz="2400" b="1" dirty="0" err="1">
                          <a:solidFill>
                            <a:srgbClr val="00B0F0"/>
                          </a:solidFill>
                          <a:latin typeface="Century Gothic" panose="020B0502020202020204" pitchFamily="34" charset="0"/>
                        </a:rPr>
                        <a:t>kannst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a:t>
                      </a:r>
                      <a:r>
                        <a:rPr lang="en-US" sz="2400" b="1" dirty="0" err="1">
                          <a:solidFill>
                            <a:srgbClr val="00B0F0"/>
                          </a:solidFill>
                          <a:latin typeface="Century Gothic" panose="020B0502020202020204" pitchFamily="34" charset="0"/>
                        </a:rPr>
                        <a:t>Beispiel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Herr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Mensch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Satz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Geschichte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a:t>
                      </a:r>
                      <a:r>
                        <a:rPr lang="en-US" sz="2400" b="1" dirty="0" err="1">
                          <a:solidFill>
                            <a:srgbClr val="92D050"/>
                          </a:solidFill>
                          <a:latin typeface="Century Gothic" panose="020B0502020202020204" pitchFamily="34" charset="0"/>
                        </a:rPr>
                        <a:t>Geburtstag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sind</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Party</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a:t>
                      </a:r>
                      <a:r>
                        <a:rPr lang="en-US" sz="2400" b="1" dirty="0" err="1">
                          <a:solidFill>
                            <a:srgbClr val="FF3399"/>
                          </a:solidFill>
                          <a:latin typeface="Century Gothic" panose="020B0502020202020204" pitchFamily="34" charset="0"/>
                        </a:rPr>
                        <a:t>Aktivität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die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welches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Tree>
    <p:extLst>
      <p:ext uri="{BB962C8B-B14F-4D97-AF65-F5344CB8AC3E}">
        <p14:creationId xmlns:p14="http://schemas.microsoft.com/office/powerpoint/2010/main" val="12077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10401832"/>
              </p:ext>
            </p:extLst>
          </p:nvPr>
        </p:nvGraphicFramePr>
        <p:xfrm>
          <a:off x="492630" y="637513"/>
          <a:ext cx="11206739" cy="6029786"/>
        </p:xfrm>
        <a:graphic>
          <a:graphicData uri="http://schemas.openxmlformats.org/drawingml/2006/table">
            <a:tbl>
              <a:tblPr firstRow="1" bandRow="1"/>
              <a:tblGrid>
                <a:gridCol w="1976670">
                  <a:extLst>
                    <a:ext uri="{9D8B030D-6E8A-4147-A177-3AD203B41FA5}">
                      <a16:colId xmlns:a16="http://schemas.microsoft.com/office/drawing/2014/main" val="1203737284"/>
                    </a:ext>
                  </a:extLst>
                </a:gridCol>
                <a:gridCol w="3678939">
                  <a:extLst>
                    <a:ext uri="{9D8B030D-6E8A-4147-A177-3AD203B41FA5}">
                      <a16:colId xmlns:a16="http://schemas.microsoft.com/office/drawing/2014/main" val="1810222861"/>
                    </a:ext>
                  </a:extLst>
                </a:gridCol>
                <a:gridCol w="3166711">
                  <a:extLst>
                    <a:ext uri="{9D8B030D-6E8A-4147-A177-3AD203B41FA5}">
                      <a16:colId xmlns:a16="http://schemas.microsoft.com/office/drawing/2014/main" val="274413866"/>
                    </a:ext>
                  </a:extLst>
                </a:gridCol>
                <a:gridCol w="2384419">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task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example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to be able to, can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you can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story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sentence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human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birthday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Mr.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a:solidFill>
                            <a:srgbClr val="FF3399"/>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he (f), the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t>
                      </a:r>
                      <a:r>
                        <a:rPr lang="en-GB" sz="2400" b="1" dirty="0" err="1">
                          <a:solidFill>
                            <a:srgbClr val="FF3399"/>
                          </a:solidFill>
                          <a:latin typeface="Century Gothic" panose="020B0502020202020204" pitchFamily="34" charset="0"/>
                        </a:rPr>
                        <a:t>hich</a:t>
                      </a:r>
                      <a:r>
                        <a:rPr lang="en-GB" sz="2400" b="1" dirty="0">
                          <a:solidFill>
                            <a:srgbClr val="FF3399"/>
                          </a:solidFill>
                          <a:latin typeface="Century Gothic" panose="020B0502020202020204" pitchFamily="34" charset="0"/>
                        </a:rPr>
                        <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they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activity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party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hlinkClick r:id="" action="ppaction://noaction">
              <a:snd r:embed="rId3" name="T1_W2F_9.2.wav"/>
            </a:hlinkClick>
            <a:extLst>
              <a:ext uri="{FF2B5EF4-FFF2-40B4-BE49-F238E27FC236}">
                <a16:creationId xmlns:a16="http://schemas.microsoft.com/office/drawing/2014/main" id="{207C148F-45EB-4409-B006-B3FFBC980597}"/>
              </a:ext>
            </a:extLst>
          </p:cNvPr>
          <p:cNvSpPr txBox="1"/>
          <p:nvPr/>
        </p:nvSpPr>
        <p:spPr>
          <a:xfrm>
            <a:off x="2468425" y="9772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5012" y="141484"/>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6208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4"/>
          <a:stretch>
            <a:fillRect/>
          </a:stretch>
        </p:blipFill>
        <p:spPr>
          <a:xfrm>
            <a:off x="687895" y="268638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29" y="958583"/>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6"/>
          <a:stretch>
            <a:fillRect/>
          </a:stretch>
        </p:blipFill>
        <p:spPr>
          <a:xfrm>
            <a:off x="711548" y="4739058"/>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647359" y="5668963"/>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613127" y="347435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52660" y="179227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hlinkClick r:id="" action="ppaction://noaction">
              <a:snd r:embed="rId7" name="T1_W2F_9.6.wav"/>
            </a:hlinkClick>
            <a:extLst>
              <a:ext uri="{FF2B5EF4-FFF2-40B4-BE49-F238E27FC236}">
                <a16:creationId xmlns:a16="http://schemas.microsoft.com/office/drawing/2014/main" id="{B0DA2650-FEF6-47CD-9776-24BC84079B55}"/>
              </a:ext>
            </a:extLst>
          </p:cNvPr>
          <p:cNvSpPr txBox="1"/>
          <p:nvPr/>
        </p:nvSpPr>
        <p:spPr>
          <a:xfrm>
            <a:off x="2468425" y="53411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a:t>
            </a:r>
          </a:p>
        </p:txBody>
      </p:sp>
      <p:sp>
        <p:nvSpPr>
          <p:cNvPr id="83" name="TextBox 82">
            <a:hlinkClick r:id="" action="ppaction://noaction">
              <a:snd r:embed="rId8" name="T1_W2F_9.7.wav"/>
            </a:hlinkClick>
            <a:extLst>
              <a:ext uri="{FF2B5EF4-FFF2-40B4-BE49-F238E27FC236}">
                <a16:creationId xmlns:a16="http://schemas.microsoft.com/office/drawing/2014/main" id="{80482D74-805D-4B19-B448-8AA3F5A30C0F}"/>
              </a:ext>
            </a:extLst>
          </p:cNvPr>
          <p:cNvSpPr txBox="1"/>
          <p:nvPr/>
        </p:nvSpPr>
        <p:spPr>
          <a:xfrm>
            <a:off x="6148534" y="5337598"/>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welcher</a:t>
            </a:r>
            <a:endParaRPr lang="en-GB" sz="2400" kern="0" dirty="0">
              <a:solidFill>
                <a:srgbClr val="002060"/>
              </a:solidFill>
              <a:latin typeface="Century Gothic" panose="020B0502020202020204" pitchFamily="34" charset="0"/>
              <a:cs typeface="Arial"/>
              <a:sym typeface="Arial"/>
            </a:endParaRPr>
          </a:p>
        </p:txBody>
      </p:sp>
      <p:sp>
        <p:nvSpPr>
          <p:cNvPr id="84" name="TextBox 83">
            <a:hlinkClick r:id="" action="ppaction://noaction">
              <a:snd r:embed="rId9" name="T1_W2F_9.8.wav"/>
            </a:hlinkClick>
            <a:extLst>
              <a:ext uri="{FF2B5EF4-FFF2-40B4-BE49-F238E27FC236}">
                <a16:creationId xmlns:a16="http://schemas.microsoft.com/office/drawing/2014/main" id="{67C27D1C-6918-4984-8CFD-77754FBF3100}"/>
              </a:ext>
            </a:extLst>
          </p:cNvPr>
          <p:cNvSpPr txBox="1"/>
          <p:nvPr/>
        </p:nvSpPr>
        <p:spPr>
          <a:xfrm>
            <a:off x="9318414" y="53300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a:t>
            </a:r>
            <a:endParaRPr lang="en-GB" sz="2400" kern="0" dirty="0">
              <a:solidFill>
                <a:srgbClr val="002060"/>
              </a:solidFill>
              <a:latin typeface="Century Gothic" panose="020B0502020202020204" pitchFamily="34" charset="0"/>
              <a:cs typeface="Arial"/>
              <a:sym typeface="Arial"/>
            </a:endParaRPr>
          </a:p>
        </p:txBody>
      </p:sp>
      <p:sp>
        <p:nvSpPr>
          <p:cNvPr id="85" name="TextBox 84">
            <a:hlinkClick r:id="" action="ppaction://noaction">
              <a:snd r:embed="rId10" name="T1_W2F_9.9.wav"/>
            </a:hlinkClick>
            <a:extLst>
              <a:ext uri="{FF2B5EF4-FFF2-40B4-BE49-F238E27FC236}">
                <a16:creationId xmlns:a16="http://schemas.microsoft.com/office/drawing/2014/main" id="{032811D3-95BF-455D-A868-EA7EA58C63C4}"/>
              </a:ext>
            </a:extLst>
          </p:cNvPr>
          <p:cNvSpPr txBox="1"/>
          <p:nvPr/>
        </p:nvSpPr>
        <p:spPr>
          <a:xfrm>
            <a:off x="2485956" y="44766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welches</a:t>
            </a:r>
          </a:p>
        </p:txBody>
      </p:sp>
      <p:sp>
        <p:nvSpPr>
          <p:cNvPr id="86" name="TextBox 85">
            <a:hlinkClick r:id="" action="ppaction://noaction">
              <a:snd r:embed="rId11" name="T1_W2F_9.10.wav"/>
            </a:hlinkClick>
            <a:extLst>
              <a:ext uri="{FF2B5EF4-FFF2-40B4-BE49-F238E27FC236}">
                <a16:creationId xmlns:a16="http://schemas.microsoft.com/office/drawing/2014/main" id="{ADF08730-51AE-4825-AFB2-CD63172E5FAC}"/>
              </a:ext>
            </a:extLst>
          </p:cNvPr>
          <p:cNvSpPr txBox="1"/>
          <p:nvPr/>
        </p:nvSpPr>
        <p:spPr>
          <a:xfrm>
            <a:off x="6121127" y="4483126"/>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a:t>
            </a:r>
          </a:p>
        </p:txBody>
      </p:sp>
      <p:sp>
        <p:nvSpPr>
          <p:cNvPr id="87" name="TextBox 86">
            <a:hlinkClick r:id="" action="ppaction://noaction">
              <a:snd r:embed="rId12" name="T1_W2F_9.11.wav"/>
            </a:hlinkClick>
            <a:extLst>
              <a:ext uri="{FF2B5EF4-FFF2-40B4-BE49-F238E27FC236}">
                <a16:creationId xmlns:a16="http://schemas.microsoft.com/office/drawing/2014/main" id="{9C2120EC-0500-4645-A4A6-DAB1388DB431}"/>
              </a:ext>
            </a:extLst>
          </p:cNvPr>
          <p:cNvSpPr txBox="1"/>
          <p:nvPr/>
        </p:nvSpPr>
        <p:spPr>
          <a:xfrm>
            <a:off x="9251514" y="4495466"/>
            <a:ext cx="216176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88" name="TextBox 87">
            <a:hlinkClick r:id="" action="ppaction://noaction">
              <a:snd r:embed="rId13" name="T1_W2F_9.12.wav"/>
            </a:hlinkClick>
            <a:extLst>
              <a:ext uri="{FF2B5EF4-FFF2-40B4-BE49-F238E27FC236}">
                <a16:creationId xmlns:a16="http://schemas.microsoft.com/office/drawing/2014/main" id="{F20ECA54-31CA-4E6B-9AE9-D40923B98387}"/>
              </a:ext>
            </a:extLst>
          </p:cNvPr>
          <p:cNvSpPr txBox="1"/>
          <p:nvPr/>
        </p:nvSpPr>
        <p:spPr>
          <a:xfrm>
            <a:off x="2418803" y="3656558"/>
            <a:ext cx="20990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Mensch</a:t>
            </a:r>
          </a:p>
        </p:txBody>
      </p:sp>
      <p:sp>
        <p:nvSpPr>
          <p:cNvPr id="89" name="TextBox 88">
            <a:hlinkClick r:id="" action="ppaction://noaction">
              <a:snd r:embed="rId14" name="T1_W2F_9.13.wav"/>
            </a:hlinkClick>
            <a:extLst>
              <a:ext uri="{FF2B5EF4-FFF2-40B4-BE49-F238E27FC236}">
                <a16:creationId xmlns:a16="http://schemas.microsoft.com/office/drawing/2014/main" id="{0F1D7698-791A-4991-9678-6379008494E0}"/>
              </a:ext>
            </a:extLst>
          </p:cNvPr>
          <p:cNvSpPr txBox="1"/>
          <p:nvPr/>
        </p:nvSpPr>
        <p:spPr>
          <a:xfrm>
            <a:off x="6121127" y="3632972"/>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Geburtstag</a:t>
            </a:r>
            <a:endParaRPr lang="en-GB" sz="2400" kern="0" dirty="0">
              <a:solidFill>
                <a:srgbClr val="002060"/>
              </a:solidFill>
              <a:latin typeface="Century Gothic" panose="020B0502020202020204" pitchFamily="34" charset="0"/>
              <a:cs typeface="Arial"/>
              <a:sym typeface="Arial"/>
            </a:endParaRPr>
          </a:p>
        </p:txBody>
      </p:sp>
      <p:sp>
        <p:nvSpPr>
          <p:cNvPr id="90" name="TextBox 89">
            <a:hlinkClick r:id="" action="ppaction://noaction">
              <a:snd r:embed="rId15" name="T1_W2F_9.14.wav"/>
            </a:hlinkClick>
            <a:extLst>
              <a:ext uri="{FF2B5EF4-FFF2-40B4-BE49-F238E27FC236}">
                <a16:creationId xmlns:a16="http://schemas.microsoft.com/office/drawing/2014/main" id="{6F789CDA-6D8B-44FE-86C1-775DBEB7CBDA}"/>
              </a:ext>
            </a:extLst>
          </p:cNvPr>
          <p:cNvSpPr txBox="1"/>
          <p:nvPr/>
        </p:nvSpPr>
        <p:spPr>
          <a:xfrm>
            <a:off x="9305424" y="366237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Herr</a:t>
            </a:r>
          </a:p>
        </p:txBody>
      </p:sp>
      <p:sp>
        <p:nvSpPr>
          <p:cNvPr id="91" name="TextBox 90">
            <a:hlinkClick r:id="" action="ppaction://noaction">
              <a:snd r:embed="rId16" name="T1_W2F_9.15.wav"/>
            </a:hlinkClick>
            <a:extLst>
              <a:ext uri="{FF2B5EF4-FFF2-40B4-BE49-F238E27FC236}">
                <a16:creationId xmlns:a16="http://schemas.microsoft.com/office/drawing/2014/main" id="{DD692E39-5CD8-495C-B6E5-2A4B0A720028}"/>
              </a:ext>
            </a:extLst>
          </p:cNvPr>
          <p:cNvSpPr txBox="1"/>
          <p:nvPr/>
        </p:nvSpPr>
        <p:spPr>
          <a:xfrm>
            <a:off x="2508848" y="2741930"/>
            <a:ext cx="281399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Geschichte</a:t>
            </a:r>
            <a:endParaRPr lang="en-GB" sz="2400" kern="0" dirty="0">
              <a:solidFill>
                <a:srgbClr val="002060"/>
              </a:solidFill>
              <a:latin typeface="Century Gothic" panose="020B0502020202020204" pitchFamily="34" charset="0"/>
              <a:cs typeface="Arial"/>
              <a:sym typeface="Arial"/>
            </a:endParaRPr>
          </a:p>
        </p:txBody>
      </p:sp>
      <p:sp>
        <p:nvSpPr>
          <p:cNvPr id="92" name="TextBox 91">
            <a:hlinkClick r:id="" action="ppaction://noaction">
              <a:snd r:embed="rId17" name="T1_W2F_9.16.wav"/>
            </a:hlinkClick>
            <a:extLst>
              <a:ext uri="{FF2B5EF4-FFF2-40B4-BE49-F238E27FC236}">
                <a16:creationId xmlns:a16="http://schemas.microsoft.com/office/drawing/2014/main" id="{F341F923-DABD-48BC-A923-34DED2A0A299}"/>
              </a:ext>
            </a:extLst>
          </p:cNvPr>
          <p:cNvSpPr txBox="1"/>
          <p:nvPr/>
        </p:nvSpPr>
        <p:spPr>
          <a:xfrm>
            <a:off x="6152991" y="277850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93" name="TextBox 92">
            <a:hlinkClick r:id="" action="ppaction://noaction">
              <a:snd r:embed="rId18" name="T1_W2F_9.17.wav"/>
            </a:hlinkClick>
            <a:extLst>
              <a:ext uri="{FF2B5EF4-FFF2-40B4-BE49-F238E27FC236}">
                <a16:creationId xmlns:a16="http://schemas.microsoft.com/office/drawing/2014/main" id="{5226F614-9E69-48B8-A2BD-7CD03EF20806}"/>
              </a:ext>
            </a:extLst>
          </p:cNvPr>
          <p:cNvSpPr txBox="1"/>
          <p:nvPr/>
        </p:nvSpPr>
        <p:spPr>
          <a:xfrm>
            <a:off x="9398452" y="2791804"/>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Lied</a:t>
            </a:r>
          </a:p>
        </p:txBody>
      </p:sp>
      <p:sp>
        <p:nvSpPr>
          <p:cNvPr id="94" name="TextBox 93">
            <a:hlinkClick r:id="" action="ppaction://noaction">
              <a:snd r:embed="rId19" name="T1_W2F_9.18.wav"/>
            </a:hlinkClick>
            <a:extLst>
              <a:ext uri="{FF2B5EF4-FFF2-40B4-BE49-F238E27FC236}">
                <a16:creationId xmlns:a16="http://schemas.microsoft.com/office/drawing/2014/main" id="{A5842314-B9AD-4054-ADEB-95CF9E4C4254}"/>
              </a:ext>
            </a:extLst>
          </p:cNvPr>
          <p:cNvSpPr txBox="1"/>
          <p:nvPr/>
        </p:nvSpPr>
        <p:spPr>
          <a:xfrm>
            <a:off x="2468425" y="19013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können</a:t>
            </a:r>
            <a:endParaRPr lang="en-GB" sz="2400" kern="0" dirty="0">
              <a:solidFill>
                <a:srgbClr val="002060"/>
              </a:solidFill>
              <a:latin typeface="Century Gothic" panose="020B0502020202020204" pitchFamily="34" charset="0"/>
              <a:cs typeface="Arial"/>
              <a:sym typeface="Arial"/>
            </a:endParaRPr>
          </a:p>
        </p:txBody>
      </p:sp>
      <p:sp>
        <p:nvSpPr>
          <p:cNvPr id="95" name="TextBox 94">
            <a:hlinkClick r:id="" action="ppaction://noaction">
              <a:snd r:embed="rId20" name="T1_W2F_9.19.wav"/>
            </a:hlinkClick>
            <a:extLst>
              <a:ext uri="{FF2B5EF4-FFF2-40B4-BE49-F238E27FC236}">
                <a16:creationId xmlns:a16="http://schemas.microsoft.com/office/drawing/2014/main" id="{E46E8811-7D76-41E1-A038-03E6237232F4}"/>
              </a:ext>
            </a:extLst>
          </p:cNvPr>
          <p:cNvSpPr txBox="1"/>
          <p:nvPr/>
        </p:nvSpPr>
        <p:spPr>
          <a:xfrm>
            <a:off x="6152991" y="193249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96" name="TextBox 95">
            <a:hlinkClick r:id="" action="ppaction://noaction">
              <a:snd r:embed="rId21" name="T1_W2F_9.20.wav"/>
            </a:hlinkClick>
            <a:extLst>
              <a:ext uri="{FF2B5EF4-FFF2-40B4-BE49-F238E27FC236}">
                <a16:creationId xmlns:a16="http://schemas.microsoft.com/office/drawing/2014/main" id="{18E1EA1C-C1CC-4E36-A413-14DFF38FDB76}"/>
              </a:ext>
            </a:extLst>
          </p:cNvPr>
          <p:cNvSpPr txBox="1"/>
          <p:nvPr/>
        </p:nvSpPr>
        <p:spPr>
          <a:xfrm>
            <a:off x="9288756" y="19399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kannst</a:t>
            </a:r>
            <a:endParaRPr lang="en-GB" sz="2400" kern="0" dirty="0">
              <a:solidFill>
                <a:srgbClr val="002060"/>
              </a:solidFill>
              <a:latin typeface="Century Gothic" panose="020B0502020202020204" pitchFamily="34" charset="0"/>
              <a:cs typeface="Arial"/>
              <a:sym typeface="Arial"/>
            </a:endParaRPr>
          </a:p>
        </p:txBody>
      </p:sp>
      <p:sp>
        <p:nvSpPr>
          <p:cNvPr id="97" name="TextBox 96">
            <a:hlinkClick r:id="" action="ppaction://noaction">
              <a:snd r:embed="rId22" name="T1_W2F_9.21.wav"/>
            </a:hlinkClick>
            <a:extLst>
              <a:ext uri="{FF2B5EF4-FFF2-40B4-BE49-F238E27FC236}">
                <a16:creationId xmlns:a16="http://schemas.microsoft.com/office/drawing/2014/main" id="{F07E4925-4B29-4A0B-9E7A-0F937A124D0C}"/>
              </a:ext>
            </a:extLst>
          </p:cNvPr>
          <p:cNvSpPr txBox="1"/>
          <p:nvPr/>
        </p:nvSpPr>
        <p:spPr>
          <a:xfrm>
            <a:off x="2508848" y="1038860"/>
            <a:ext cx="240774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Instrument</a:t>
            </a:r>
          </a:p>
        </p:txBody>
      </p:sp>
      <p:sp>
        <p:nvSpPr>
          <p:cNvPr id="98" name="TextBox 97">
            <a:hlinkClick r:id="" action="ppaction://noaction">
              <a:snd r:embed="rId23" name="T1_W2F_9.22.wav"/>
            </a:hlinkClick>
            <a:extLst>
              <a:ext uri="{FF2B5EF4-FFF2-40B4-BE49-F238E27FC236}">
                <a16:creationId xmlns:a16="http://schemas.microsoft.com/office/drawing/2014/main" id="{889703AE-F40F-4339-A222-ECB0E5062BD5}"/>
              </a:ext>
            </a:extLst>
          </p:cNvPr>
          <p:cNvSpPr txBox="1"/>
          <p:nvPr/>
        </p:nvSpPr>
        <p:spPr>
          <a:xfrm>
            <a:off x="6219654" y="1028625"/>
            <a:ext cx="21902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Aufgabe</a:t>
            </a:r>
          </a:p>
        </p:txBody>
      </p:sp>
      <p:sp>
        <p:nvSpPr>
          <p:cNvPr id="99" name="TextBox 98">
            <a:hlinkClick r:id="" action="ppaction://noaction">
              <a:snd r:embed="rId24" name="T1_W2F_9.23.wav"/>
            </a:hlinkClick>
            <a:extLst>
              <a:ext uri="{FF2B5EF4-FFF2-40B4-BE49-F238E27FC236}">
                <a16:creationId xmlns:a16="http://schemas.microsoft.com/office/drawing/2014/main" id="{F0C455D2-B13A-4CA8-BA7A-429FD5CF5EB4}"/>
              </a:ext>
            </a:extLst>
          </p:cNvPr>
          <p:cNvSpPr txBox="1"/>
          <p:nvPr/>
        </p:nvSpPr>
        <p:spPr>
          <a:xfrm>
            <a:off x="9318520" y="102129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Beispiel</a:t>
            </a:r>
            <a:endParaRPr lang="en-GB" sz="2400" kern="0" dirty="0">
              <a:solidFill>
                <a:srgbClr val="002060"/>
              </a:solidFill>
              <a:latin typeface="Century Gothic" panose="020B0502020202020204" pitchFamily="34" charset="0"/>
              <a:cs typeface="Arial"/>
              <a:sym typeface="Arial"/>
            </a:endParaRPr>
          </a:p>
        </p:txBody>
      </p:sp>
      <p:sp>
        <p:nvSpPr>
          <p:cNvPr id="3" name="TextBox 2">
            <a:hlinkClick r:id="" action="ppaction://noaction">
              <a:snd r:embed="rId25" name="T1_W2F_9.3.wav"/>
            </a:hlinkClick>
            <a:extLst>
              <a:ext uri="{FF2B5EF4-FFF2-40B4-BE49-F238E27FC236}">
                <a16:creationId xmlns:a16="http://schemas.microsoft.com/office/drawing/2014/main" id="{4C109E4B-8043-A0AC-E324-6CEC95090995}"/>
              </a:ext>
            </a:extLst>
          </p:cNvPr>
          <p:cNvSpPr txBox="1"/>
          <p:nvPr/>
        </p:nvSpPr>
        <p:spPr>
          <a:xfrm>
            <a:off x="2518554" y="6215547"/>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4" name="TextBox 3">
            <a:hlinkClick r:id="" action="ppaction://noaction">
              <a:snd r:embed="rId26" name="T1_W2F_9.4.wav"/>
            </a:hlinkClick>
            <a:extLst>
              <a:ext uri="{FF2B5EF4-FFF2-40B4-BE49-F238E27FC236}">
                <a16:creationId xmlns:a16="http://schemas.microsoft.com/office/drawing/2014/main" id="{CE3E47D8-F7C6-5DE8-B983-FA225E7EA1F8}"/>
              </a:ext>
            </a:extLst>
          </p:cNvPr>
          <p:cNvSpPr txBox="1"/>
          <p:nvPr/>
        </p:nvSpPr>
        <p:spPr>
          <a:xfrm>
            <a:off x="6095999" y="6215547"/>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Aktivität</a:t>
            </a:r>
            <a:endParaRPr lang="en-GB" sz="2400" kern="0" dirty="0">
              <a:solidFill>
                <a:srgbClr val="002060"/>
              </a:solidFill>
              <a:latin typeface="Century Gothic" panose="020B0502020202020204" pitchFamily="34" charset="0"/>
              <a:cs typeface="Arial"/>
              <a:sym typeface="Arial"/>
            </a:endParaRPr>
          </a:p>
        </p:txBody>
      </p:sp>
      <p:sp>
        <p:nvSpPr>
          <p:cNvPr id="5" name="TextBox 4">
            <a:hlinkClick r:id="" action="ppaction://noaction">
              <a:snd r:embed="rId27" name="T1_W2F_9.5.wav"/>
            </a:hlinkClick>
            <a:extLst>
              <a:ext uri="{FF2B5EF4-FFF2-40B4-BE49-F238E27FC236}">
                <a16:creationId xmlns:a16="http://schemas.microsoft.com/office/drawing/2014/main" id="{5826F72D-479B-9687-75BF-303F845B711B}"/>
              </a:ext>
            </a:extLst>
          </p:cNvPr>
          <p:cNvSpPr txBox="1"/>
          <p:nvPr/>
        </p:nvSpPr>
        <p:spPr>
          <a:xfrm>
            <a:off x="9305424" y="622619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Party</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414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54601182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945659250"/>
              </p:ext>
            </p:extLst>
          </p:nvPr>
        </p:nvGraphicFramePr>
        <p:xfrm>
          <a:off x="331686" y="669116"/>
          <a:ext cx="11474788" cy="6029786"/>
        </p:xfrm>
        <a:graphic>
          <a:graphicData uri="http://schemas.openxmlformats.org/drawingml/2006/table">
            <a:tbl>
              <a:tblPr firstRow="1" bandRow="1"/>
              <a:tblGrid>
                <a:gridCol w="2023949">
                  <a:extLst>
                    <a:ext uri="{9D8B030D-6E8A-4147-A177-3AD203B41FA5}">
                      <a16:colId xmlns:a16="http://schemas.microsoft.com/office/drawing/2014/main" val="1203737284"/>
                    </a:ext>
                  </a:extLst>
                </a:gridCol>
                <a:gridCol w="2626781">
                  <a:extLst>
                    <a:ext uri="{9D8B030D-6E8A-4147-A177-3AD203B41FA5}">
                      <a16:colId xmlns:a16="http://schemas.microsoft.com/office/drawing/2014/main" val="1810222861"/>
                    </a:ext>
                  </a:extLst>
                </a:gridCol>
                <a:gridCol w="3627620">
                  <a:extLst>
                    <a:ext uri="{9D8B030D-6E8A-4147-A177-3AD203B41FA5}">
                      <a16:colId xmlns:a16="http://schemas.microsoft.com/office/drawing/2014/main" val="274413866"/>
                    </a:ext>
                  </a:extLst>
                </a:gridCol>
                <a:gridCol w="319643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Ich </a:t>
                      </a:r>
                      <a:r>
                        <a:rPr lang="en-US"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können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Aufgabe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du </a:t>
                      </a:r>
                      <a:r>
                        <a:rPr lang="en-US" sz="2400" b="1" dirty="0" err="1">
                          <a:solidFill>
                            <a:srgbClr val="002060"/>
                          </a:solidFill>
                          <a:latin typeface="Century Gothic" panose="020B0502020202020204" pitchFamily="34" charset="0"/>
                        </a:rPr>
                        <a:t>kannst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Instrument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a:t>
                      </a:r>
                      <a:r>
                        <a:rPr lang="en-US" sz="2400" b="1" dirty="0" err="1">
                          <a:solidFill>
                            <a:srgbClr val="002060"/>
                          </a:solidFill>
                          <a:latin typeface="Century Gothic" panose="020B0502020202020204" pitchFamily="34" charset="0"/>
                        </a:rPr>
                        <a:t>Beispiel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Herr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Mensch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Geschichte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a:t>
                      </a:r>
                      <a:r>
                        <a:rPr lang="en-US" sz="2400" b="1" dirty="0" err="1">
                          <a:solidFill>
                            <a:srgbClr val="002060"/>
                          </a:solidFill>
                          <a:latin typeface="Century Gothic" panose="020B0502020202020204" pitchFamily="34" charset="0"/>
                        </a:rPr>
                        <a:t>Geburtstag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Party</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Aktivität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welches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354595" y="87041"/>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643312" y="131485"/>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6513" y="-30465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593376" y="286270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3" y="1098808"/>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596813" y="4725186"/>
            <a:ext cx="1162417" cy="1101237"/>
          </a:xfrm>
          <a:prstGeom prst="rect">
            <a:avLst/>
          </a:prstGeom>
        </p:spPr>
      </p:pic>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7613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579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3848907739"/>
              </p:ext>
            </p:extLst>
          </p:nvPr>
        </p:nvGraphicFramePr>
        <p:xfrm>
          <a:off x="644541" y="696172"/>
          <a:ext cx="11206739" cy="6029786"/>
        </p:xfrm>
        <a:graphic>
          <a:graphicData uri="http://schemas.openxmlformats.org/drawingml/2006/table">
            <a:tbl>
              <a:tblPr firstRow="1" bandRow="1"/>
              <a:tblGrid>
                <a:gridCol w="1976670">
                  <a:extLst>
                    <a:ext uri="{9D8B030D-6E8A-4147-A177-3AD203B41FA5}">
                      <a16:colId xmlns:a16="http://schemas.microsoft.com/office/drawing/2014/main" val="1203737284"/>
                    </a:ext>
                  </a:extLst>
                </a:gridCol>
                <a:gridCol w="3156199">
                  <a:extLst>
                    <a:ext uri="{9D8B030D-6E8A-4147-A177-3AD203B41FA5}">
                      <a16:colId xmlns:a16="http://schemas.microsoft.com/office/drawing/2014/main" val="1810222861"/>
                    </a:ext>
                  </a:extLst>
                </a:gridCol>
                <a:gridCol w="3147934">
                  <a:extLst>
                    <a:ext uri="{9D8B030D-6E8A-4147-A177-3AD203B41FA5}">
                      <a16:colId xmlns:a16="http://schemas.microsoft.com/office/drawing/2014/main" val="274413866"/>
                    </a:ext>
                  </a:extLst>
                </a:gridCol>
                <a:gridCol w="292593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instrument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task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example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to be able to, can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you can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story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sentence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human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birthday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a:solidFill>
                            <a:srgbClr val="002060"/>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he (f), the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err="1">
                          <a:solidFill>
                            <a:srgbClr val="002060"/>
                          </a:solidFill>
                          <a:latin typeface="Century Gothic" panose="020B0502020202020204" pitchFamily="34" charset="0"/>
                        </a:rPr>
                        <a:t>hich</a:t>
                      </a:r>
                      <a:r>
                        <a:rPr lang="en-GB" sz="2400" b="1" dirty="0">
                          <a:solidFill>
                            <a:srgbClr val="002060"/>
                          </a:solidFill>
                          <a:latin typeface="Century Gothic" panose="020B0502020202020204" pitchFamily="34" charset="0"/>
                        </a:rPr>
                        <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they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activity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party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262785"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1502"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524703"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644543" y="2781138"/>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40" y="1017242"/>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647980" y="4643620"/>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387577" y="5857922"/>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575870" y="353163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66527" y="184044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223356"/>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Google Shape;167;p2">
            <a:extLst>
              <a:ext uri="{FF2B5EF4-FFF2-40B4-BE49-F238E27FC236}">
                <a16:creationId xmlns:a16="http://schemas.microsoft.com/office/drawing/2014/main" id="{7ED62262-4C1E-CAA6-758A-2E28F10B54E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327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2.1.wav"/>
            </a:hlinkClick>
            <a:extLst>
              <a:ext uri="{FF2B5EF4-FFF2-40B4-BE49-F238E27FC236}">
                <a16:creationId xmlns:a16="http://schemas.microsoft.com/office/drawing/2014/main" id="{6DC42178-501A-44BF-9149-1C679CF37202}"/>
              </a:ext>
            </a:extLst>
          </p:cNvPr>
          <p:cNvSpPr txBox="1"/>
          <p:nvPr/>
        </p:nvSpPr>
        <p:spPr>
          <a:xfrm>
            <a:off x="56645" y="-80713"/>
            <a:ext cx="6919888" cy="1862048"/>
          </a:xfrm>
          <a:prstGeom prst="rect">
            <a:avLst/>
          </a:prstGeom>
          <a:noFill/>
        </p:spPr>
        <p:txBody>
          <a:bodyPr wrap="square" rtlCol="0">
            <a:spAutoFit/>
          </a:bodyPr>
          <a:lstStyle/>
          <a:p>
            <a:r>
              <a:rPr lang="en-GB" sz="11500" dirty="0">
                <a:solidFill>
                  <a:srgbClr val="002060"/>
                </a:solidFill>
              </a:rPr>
              <a:t>long[</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4197386"/>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Rot_T1_W2-3.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Rot_T1_W2-3.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72537" y="18304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4.1.wav"/>
            </a:hlinkClick>
            <a:extLst>
              <a:ext uri="{FF2B5EF4-FFF2-40B4-BE49-F238E27FC236}">
                <a16:creationId xmlns:a16="http://schemas.microsoft.com/office/drawing/2014/main" id="{6DC42178-501A-44BF-9149-1C679CF37202}"/>
              </a:ext>
            </a:extLst>
          </p:cNvPr>
          <p:cNvSpPr txBox="1"/>
          <p:nvPr/>
        </p:nvSpPr>
        <p:spPr>
          <a:xfrm>
            <a:off x="0" y="-242427"/>
            <a:ext cx="6383867" cy="1862048"/>
          </a:xfrm>
          <a:prstGeom prst="rect">
            <a:avLst/>
          </a:prstGeom>
          <a:noFill/>
        </p:spPr>
        <p:txBody>
          <a:bodyPr wrap="square" rtlCol="0">
            <a:spAutoFit/>
          </a:bodyPr>
          <a:lstStyle/>
          <a:p>
            <a:r>
              <a:rPr lang="en-GB" sz="11500" dirty="0">
                <a:solidFill>
                  <a:srgbClr val="002060"/>
                </a:solidFill>
              </a:rPr>
              <a:t>short [</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41895" y="1896534"/>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1366416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Rot_T1_W2-5.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5" name="Rot_T1_W2-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extLst>
              <p:ext uri="{D42A27DB-BD31-4B8C-83A1-F6EECF244321}">
                <p14:modId xmlns:p14="http://schemas.microsoft.com/office/powerpoint/2010/main" val="1757749144"/>
              </p:ext>
            </p:extLst>
          </p:nvPr>
        </p:nvGraphicFramePr>
        <p:xfrm>
          <a:off x="233187" y="1849866"/>
          <a:ext cx="8102739" cy="3866040"/>
        </p:xfrm>
        <a:graphic>
          <a:graphicData uri="http://schemas.openxmlformats.org/drawingml/2006/table">
            <a:tbl>
              <a:tblPr/>
              <a:tblGrid>
                <a:gridCol w="1197014">
                  <a:extLst>
                    <a:ext uri="{9D8B030D-6E8A-4147-A177-3AD203B41FA5}">
                      <a16:colId xmlns:a16="http://schemas.microsoft.com/office/drawing/2014/main" val="20000"/>
                    </a:ext>
                  </a:extLst>
                </a:gridCol>
                <a:gridCol w="2244361">
                  <a:extLst>
                    <a:ext uri="{9D8B030D-6E8A-4147-A177-3AD203B41FA5}">
                      <a16:colId xmlns:a16="http://schemas.microsoft.com/office/drawing/2014/main" val="20001"/>
                    </a:ext>
                  </a:extLst>
                </a:gridCol>
                <a:gridCol w="2517435">
                  <a:extLst>
                    <a:ext uri="{9D8B030D-6E8A-4147-A177-3AD203B41FA5}">
                      <a16:colId xmlns:a16="http://schemas.microsoft.com/office/drawing/2014/main" val="4025100293"/>
                    </a:ext>
                  </a:extLst>
                </a:gridCol>
                <a:gridCol w="2143929">
                  <a:extLst>
                    <a:ext uri="{9D8B030D-6E8A-4147-A177-3AD203B41FA5}">
                      <a16:colId xmlns:a16="http://schemas.microsoft.com/office/drawing/2014/main" val="3264631342"/>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A</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B</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C</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H</a:t>
                      </a:r>
                      <a:r>
                        <a:rPr lang="en-US" sz="2400" b="1" dirty="0">
                          <a:latin typeface="Century Gothic" panose="020B0502020202020204" pitchFamily="34" charset="0"/>
                        </a:rPr>
                        <a:t>u</a:t>
                      </a:r>
                      <a:r>
                        <a:rPr lang="en-US" sz="2400" dirty="0">
                          <a:latin typeface="Century Gothic" panose="020B0502020202020204" pitchFamily="34" charset="0"/>
                        </a:rPr>
                        <a:t>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Comp</a:t>
                      </a:r>
                      <a:r>
                        <a:rPr lang="en-US" sz="2400" b="1" dirty="0">
                          <a:latin typeface="Century Gothic" panose="020B0502020202020204" pitchFamily="34" charset="0"/>
                        </a:rPr>
                        <a:t>u</a:t>
                      </a:r>
                      <a:r>
                        <a:rPr lang="en-US" sz="2400" dirty="0">
                          <a:latin typeface="Century Gothic" panose="020B0502020202020204" pitchFamily="34" charset="0"/>
                        </a:rPr>
                        <a:t>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Instr</a:t>
                      </a:r>
                      <a:r>
                        <a:rPr lang="en-US" sz="2400" b="1" dirty="0">
                          <a:latin typeface="Century Gothic" panose="020B0502020202020204" pitchFamily="34" charset="0"/>
                        </a:rPr>
                        <a:t>u</a:t>
                      </a:r>
                      <a:r>
                        <a:rPr lang="en-US" sz="2400" dirty="0">
                          <a:latin typeface="Century Gothic" panose="020B0502020202020204" pitchFamily="34" charset="0"/>
                        </a:rPr>
                        <a:t>ment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P</a:t>
                      </a:r>
                      <a:r>
                        <a:rPr lang="en-US" sz="2400" b="1" dirty="0" err="1">
                          <a:latin typeface="Century Gothic" panose="020B0502020202020204" pitchFamily="34" charset="0"/>
                        </a:rPr>
                        <a:t>u</a:t>
                      </a:r>
                      <a:r>
                        <a:rPr lang="en-US" sz="2400" dirty="0" err="1">
                          <a:latin typeface="Century Gothic" panose="020B0502020202020204" pitchFamily="34" charset="0"/>
                        </a:rPr>
                        <a:t>nkt</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B</a:t>
                      </a:r>
                      <a:r>
                        <a:rPr lang="en-US" sz="2400" b="1" dirty="0">
                          <a:latin typeface="Century Gothic" panose="020B0502020202020204" pitchFamily="34" charset="0"/>
                        </a:rPr>
                        <a:t>u</a:t>
                      </a:r>
                      <a:r>
                        <a:rPr lang="en-US" sz="2400" dirty="0">
                          <a:latin typeface="Century Gothic" panose="020B0502020202020204" pitchFamily="34" charset="0"/>
                        </a:rPr>
                        <a:t>ch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M</a:t>
                      </a:r>
                      <a:r>
                        <a:rPr lang="en-US" sz="2400" b="1" dirty="0" err="1">
                          <a:latin typeface="Century Gothic" panose="020B0502020202020204" pitchFamily="34" charset="0"/>
                        </a:rPr>
                        <a:t>u</a:t>
                      </a:r>
                      <a:r>
                        <a:rPr lang="en-US" sz="2400" dirty="0" err="1">
                          <a:latin typeface="Century Gothic" panose="020B0502020202020204" pitchFamily="34" charset="0"/>
                        </a:rPr>
                        <a:t>sik</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g</a:t>
                      </a:r>
                      <a:r>
                        <a:rPr lang="en-US" sz="2400" b="1" dirty="0">
                          <a:latin typeface="Century Gothic" panose="020B0502020202020204" pitchFamily="34" charset="0"/>
                        </a:rPr>
                        <a:t>u</a:t>
                      </a:r>
                      <a:r>
                        <a:rPr lang="en-US" sz="2400" dirty="0">
                          <a:latin typeface="Century Gothic" panose="020B0502020202020204" pitchFamily="34" charset="0"/>
                        </a:rPr>
                        <a:t>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s</a:t>
                      </a:r>
                      <a:r>
                        <a:rPr lang="en-US" sz="2400" b="1" dirty="0">
                          <a:latin typeface="Century Gothic" panose="020B0502020202020204" pitchFamily="34" charset="0"/>
                        </a:rPr>
                        <a:t>u</a:t>
                      </a:r>
                      <a:r>
                        <a:rPr lang="en-US" sz="2400" dirty="0">
                          <a:latin typeface="Century Gothic" panose="020B0502020202020204" pitchFamily="34" charset="0"/>
                        </a:rPr>
                        <a:t>per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w</a:t>
                      </a:r>
                      <a:r>
                        <a:rPr lang="en-US" sz="2400" b="1" dirty="0">
                          <a:latin typeface="Century Gothic" panose="020B0502020202020204" pitchFamily="34" charset="0"/>
                        </a:rPr>
                        <a:t>u</a:t>
                      </a:r>
                      <a:r>
                        <a:rPr lang="en-US" sz="2400" dirty="0">
                          <a:latin typeface="Century Gothic" panose="020B0502020202020204" pitchFamily="34" charset="0"/>
                        </a:rPr>
                        <a:t>nderbar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1" dirty="0" err="1">
                          <a:latin typeface="Century Gothic" panose="020B0502020202020204" pitchFamily="34" charset="0"/>
                        </a:rPr>
                        <a:t>jung</a:t>
                      </a:r>
                      <a:endParaRPr lang="en-US" sz="2400" b="1"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latin typeface="Century Gothic" panose="020B0502020202020204" pitchFamily="34" charset="0"/>
                        </a:rPr>
                        <a:t>d</a:t>
                      </a:r>
                      <a:r>
                        <a:rPr lang="en-US" sz="2400" b="1" dirty="0">
                          <a:latin typeface="Century Gothic" panose="020B0502020202020204" pitchFamily="34" charset="0"/>
                        </a:rPr>
                        <a:t>u</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Br</a:t>
                      </a:r>
                      <a:r>
                        <a:rPr lang="en-US" sz="2400" b="1" dirty="0" err="1">
                          <a:latin typeface="Century Gothic" panose="020B0502020202020204" pitchFamily="34" charset="0"/>
                        </a:rPr>
                        <a:t>u</a:t>
                      </a:r>
                      <a:r>
                        <a:rPr lang="en-US" sz="2400" dirty="0" err="1">
                          <a:latin typeface="Century Gothic" panose="020B0502020202020204" pitchFamily="34" charset="0"/>
                        </a:rPr>
                        <a:t>der</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M</a:t>
                      </a:r>
                      <a:r>
                        <a:rPr lang="en-US" sz="2400" b="1" dirty="0">
                          <a:latin typeface="Century Gothic" panose="020B0502020202020204" pitchFamily="34" charset="0"/>
                        </a:rPr>
                        <a:t>u</a:t>
                      </a:r>
                      <a:r>
                        <a:rPr lang="en-US" sz="2400" dirty="0">
                          <a:latin typeface="Century Gothic" panose="020B0502020202020204" pitchFamily="34" charset="0"/>
                        </a:rPr>
                        <a:t>tter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1" dirty="0" err="1">
                          <a:latin typeface="Century Gothic" panose="020B0502020202020204" pitchFamily="34" charset="0"/>
                        </a:rPr>
                        <a:t>U</a:t>
                      </a:r>
                      <a:r>
                        <a:rPr lang="en-US" sz="2400" dirty="0" err="1">
                          <a:latin typeface="Century Gothic" panose="020B0502020202020204" pitchFamily="34" charset="0"/>
                        </a:rPr>
                        <a:t>hr</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latin typeface="Century Gothic" panose="020B0502020202020204" pitchFamily="34" charset="0"/>
                        </a:rPr>
                        <a:t>r</a:t>
                      </a:r>
                      <a:r>
                        <a:rPr lang="en-US" sz="2400" b="1" dirty="0" err="1">
                          <a:latin typeface="Century Gothic" panose="020B0502020202020204" pitchFamily="34" charset="0"/>
                        </a:rPr>
                        <a:t>u</a:t>
                      </a:r>
                      <a:r>
                        <a:rPr lang="en-US" sz="2400" dirty="0" err="1">
                          <a:latin typeface="Century Gothic" panose="020B0502020202020204" pitchFamily="34" charset="0"/>
                        </a:rPr>
                        <a:t>nd</a:t>
                      </a:r>
                      <a:endParaRPr lang="en-US" sz="2400" dirty="0">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latin typeface="Century Gothic" panose="020B0502020202020204" pitchFamily="34" charset="0"/>
                        </a:rPr>
                        <a:t>Gr</a:t>
                      </a:r>
                      <a:r>
                        <a:rPr lang="en-US" sz="2400" b="1" dirty="0">
                          <a:latin typeface="Century Gothic" panose="020B0502020202020204" pitchFamily="34" charset="0"/>
                        </a:rPr>
                        <a:t>u</a:t>
                      </a:r>
                      <a:r>
                        <a:rPr lang="en-US" sz="2400" dirty="0">
                          <a:latin typeface="Century Gothic" panose="020B0502020202020204" pitchFamily="34" charset="0"/>
                        </a:rPr>
                        <a:t>ppe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latin typeface="Century Gothic" panose="020B0502020202020204" pitchFamily="34" charset="0"/>
                        </a:rPr>
                        <a:t>K</a:t>
                      </a:r>
                      <a:r>
                        <a:rPr lang="en-US" sz="2400" b="1" dirty="0">
                          <a:latin typeface="Century Gothic" panose="020B0502020202020204" pitchFamily="34" charset="0"/>
                        </a:rPr>
                        <a:t>u</a:t>
                      </a:r>
                      <a:r>
                        <a:rPr lang="en-US" sz="2400" b="0" dirty="0">
                          <a:latin typeface="Century Gothic" panose="020B0502020202020204" pitchFamily="34" charset="0"/>
                        </a:rPr>
                        <a:t>nst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latin typeface="Century Gothic" panose="020B0502020202020204" pitchFamily="34" charset="0"/>
                        </a:rPr>
                        <a:t>Min</a:t>
                      </a:r>
                      <a:r>
                        <a:rPr lang="en-US" sz="2400" b="1" dirty="0">
                          <a:latin typeface="Century Gothic" panose="020B0502020202020204" pitchFamily="34" charset="0"/>
                        </a:rPr>
                        <a:t>u</a:t>
                      </a:r>
                      <a:r>
                        <a:rPr lang="en-US" sz="2400" dirty="0">
                          <a:latin typeface="Century Gothic" panose="020B0502020202020204" pitchFamily="34" charset="0"/>
                        </a:rPr>
                        <a:t>te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CustomShape 23">
            <a:hlinkClick r:id="" action="ppaction://noaction">
              <a:snd r:embed="rId4" name="T1_W2F_4.2.wav"/>
            </a:hlinkClick>
            <a:extLst>
              <a:ext uri="{FF2B5EF4-FFF2-40B4-BE49-F238E27FC236}">
                <a16:creationId xmlns:a16="http://schemas.microsoft.com/office/drawing/2014/main" id="{389225CF-B3F2-219E-5F17-E2278C174DC8}"/>
              </a:ext>
            </a:extLst>
          </p:cNvPr>
          <p:cNvSpPr/>
          <p:nvPr/>
        </p:nvSpPr>
        <p:spPr>
          <a:xfrm>
            <a:off x="412521" y="28464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1" name="CustomShape 24">
            <a:hlinkClick r:id="" action="ppaction://noaction">
              <a:snd r:embed="rId5" name="T1_W2F_4.3.wav"/>
            </a:hlinkClick>
            <a:extLst>
              <a:ext uri="{FF2B5EF4-FFF2-40B4-BE49-F238E27FC236}">
                <a16:creationId xmlns:a16="http://schemas.microsoft.com/office/drawing/2014/main" id="{CDC65666-3F7E-DD02-4E52-DD704D4792CF}"/>
              </a:ext>
            </a:extLst>
          </p:cNvPr>
          <p:cNvSpPr/>
          <p:nvPr/>
        </p:nvSpPr>
        <p:spPr>
          <a:xfrm>
            <a:off x="412521" y="3325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3" name="CustomShape 25">
            <a:hlinkClick r:id="" action="ppaction://noaction">
              <a:snd r:embed="rId6" name="T1_W2F_4.4.wav"/>
            </a:hlinkClick>
            <a:extLst>
              <a:ext uri="{FF2B5EF4-FFF2-40B4-BE49-F238E27FC236}">
                <a16:creationId xmlns:a16="http://schemas.microsoft.com/office/drawing/2014/main" id="{FC1F46AD-7A4D-C5E4-0D49-4D815BA43640}"/>
              </a:ext>
            </a:extLst>
          </p:cNvPr>
          <p:cNvSpPr/>
          <p:nvPr/>
        </p:nvSpPr>
        <p:spPr>
          <a:xfrm>
            <a:off x="412521" y="3792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4" name="CustomShape 26">
            <a:hlinkClick r:id="" action="ppaction://noaction">
              <a:snd r:embed="rId7" name="T1_W2F_4.5.wav"/>
            </a:hlinkClick>
            <a:extLst>
              <a:ext uri="{FF2B5EF4-FFF2-40B4-BE49-F238E27FC236}">
                <a16:creationId xmlns:a16="http://schemas.microsoft.com/office/drawing/2014/main" id="{C7C3FEC1-5AED-3D23-A5A2-3E583F06C200}"/>
              </a:ext>
            </a:extLst>
          </p:cNvPr>
          <p:cNvSpPr/>
          <p:nvPr/>
        </p:nvSpPr>
        <p:spPr>
          <a:xfrm>
            <a:off x="412521" y="4297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5" name="CustomShape 27">
            <a:hlinkClick r:id="" action="ppaction://noaction">
              <a:snd r:embed="rId8" name="T1_W2F_4.6.wav"/>
            </a:hlinkClick>
            <a:extLst>
              <a:ext uri="{FF2B5EF4-FFF2-40B4-BE49-F238E27FC236}">
                <a16:creationId xmlns:a16="http://schemas.microsoft.com/office/drawing/2014/main" id="{04208EF7-26E9-22CC-3F51-58C6ED4C6E09}"/>
              </a:ext>
            </a:extLst>
          </p:cNvPr>
          <p:cNvSpPr/>
          <p:nvPr/>
        </p:nvSpPr>
        <p:spPr>
          <a:xfrm>
            <a:off x="416841" y="47896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9" name="T1_W2F_4.7.wav"/>
            </a:hlinkClick>
            <a:extLst>
              <a:ext uri="{FF2B5EF4-FFF2-40B4-BE49-F238E27FC236}">
                <a16:creationId xmlns:a16="http://schemas.microsoft.com/office/drawing/2014/main" id="{AF6FAAF3-BB21-1DC8-7310-4B84D462F6D5}"/>
              </a:ext>
            </a:extLst>
          </p:cNvPr>
          <p:cNvSpPr/>
          <p:nvPr/>
        </p:nvSpPr>
        <p:spPr>
          <a:xfrm>
            <a:off x="412521" y="52328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1474414" y="2838608"/>
            <a:ext cx="981708" cy="384489"/>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251384" y="2830798"/>
            <a:ext cx="1809424" cy="400110"/>
          </a:xfrm>
          <a:prstGeom prst="rect">
            <a:avLst/>
          </a:prstGeom>
          <a:solidFill>
            <a:schemeClr val="bg1"/>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1474414" y="3337100"/>
            <a:ext cx="981708" cy="384489"/>
          </a:xfrm>
          <a:prstGeom prst="rect">
            <a:avLst/>
          </a:prstGeom>
          <a:solidFill>
            <a:schemeClr val="bg1"/>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3704738" y="3345582"/>
            <a:ext cx="824105" cy="384489"/>
          </a:xfrm>
          <a:prstGeom prst="rect">
            <a:avLst/>
          </a:prstGeom>
          <a:solidFill>
            <a:schemeClr val="bg1"/>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6222765" y="3359836"/>
            <a:ext cx="1104730" cy="384489"/>
          </a:xfrm>
          <a:prstGeom prst="rect">
            <a:avLst/>
          </a:prstGeom>
          <a:solidFill>
            <a:schemeClr val="bg1"/>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12" name="T1_W2F_4.1.wav"/>
            </a:hlinkClick>
            <a:extLst>
              <a:ext uri="{FF2B5EF4-FFF2-40B4-BE49-F238E27FC236}">
                <a16:creationId xmlns:a16="http://schemas.microsoft.com/office/drawing/2014/main" id="{F9F3D742-B98F-4434-B3F1-0C019504F824}"/>
              </a:ext>
            </a:extLst>
          </p:cNvPr>
          <p:cNvSpPr/>
          <p:nvPr/>
        </p:nvSpPr>
        <p:spPr>
          <a:xfrm>
            <a:off x="1255160" y="684274"/>
            <a:ext cx="120096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12" name="T1_W2F_4.1.wav"/>
            </a:hlinkClick>
            <a:extLst>
              <a:ext uri="{FF2B5EF4-FFF2-40B4-BE49-F238E27FC236}">
                <a16:creationId xmlns:a16="http://schemas.microsoft.com/office/drawing/2014/main" id="{37B9BD7C-4BF4-44A0-8E1D-141ABFBE00B2}"/>
              </a:ext>
            </a:extLst>
          </p:cNvPr>
          <p:cNvSpPr/>
          <p:nvPr/>
        </p:nvSpPr>
        <p:spPr>
          <a:xfrm>
            <a:off x="1246089" y="738950"/>
            <a:ext cx="129051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9" name="Google Shape;167;p2">
            <a:extLst>
              <a:ext uri="{FF2B5EF4-FFF2-40B4-BE49-F238E27FC236}">
                <a16:creationId xmlns:a16="http://schemas.microsoft.com/office/drawing/2014/main" id="{36FFEC4D-23B9-4F1A-9D7D-7FFFCD860EDB}"/>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54;p2">
            <a:extLst>
              <a:ext uri="{FF2B5EF4-FFF2-40B4-BE49-F238E27FC236}">
                <a16:creationId xmlns:a16="http://schemas.microsoft.com/office/drawing/2014/main" id="{3A897699-584B-9D4B-FFE8-368760E6EFB9}"/>
              </a:ext>
            </a:extLst>
          </p:cNvPr>
          <p:cNvSpPr txBox="1"/>
          <p:nvPr/>
        </p:nvSpPr>
        <p:spPr>
          <a:xfrm>
            <a:off x="3684100" y="323402"/>
            <a:ext cx="63943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[u] or short [u]? Which word is the odd one out?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3704738" y="2876289"/>
            <a:ext cx="1628904" cy="384489"/>
          </a:xfrm>
          <a:prstGeom prst="rect">
            <a:avLst/>
          </a:prstGeom>
          <a:solidFill>
            <a:schemeClr val="bg1"/>
          </a:solidFill>
        </p:spPr>
        <p:txBody>
          <a:bodyPr wrap="square" rtlCol="0">
            <a:spAutoFit/>
          </a:bodyPr>
          <a:lstStyle/>
          <a:p>
            <a:endParaRPr lang="en-GB" dirty="0"/>
          </a:p>
        </p:txBody>
      </p:sp>
      <p:pic>
        <p:nvPicPr>
          <p:cNvPr id="26" name="Picture 25" descr="Shape, arrow&#10;&#10;Description automatically generated">
            <a:extLst>
              <a:ext uri="{FF2B5EF4-FFF2-40B4-BE49-F238E27FC236}">
                <a16:creationId xmlns:a16="http://schemas.microsoft.com/office/drawing/2014/main" id="{FC65FE00-D74F-BD75-CA75-22B44D526D86}"/>
              </a:ext>
            </a:extLst>
          </p:cNvPr>
          <p:cNvPicPr>
            <a:picLocks noChangeAspect="1"/>
          </p:cNvPicPr>
          <p:nvPr/>
        </p:nvPicPr>
        <p:blipFill>
          <a:blip r:embed="rId13"/>
          <a:stretch>
            <a:fillRect/>
          </a:stretch>
        </p:blipFill>
        <p:spPr>
          <a:xfrm>
            <a:off x="5460770" y="2800946"/>
            <a:ext cx="464040" cy="429962"/>
          </a:xfrm>
          <a:prstGeom prst="rect">
            <a:avLst/>
          </a:prstGeom>
        </p:spPr>
      </p:pic>
      <p:pic>
        <p:nvPicPr>
          <p:cNvPr id="30" name="Picture 29" descr="Shape, arrow&#10;&#10;Description automatically generated">
            <a:extLst>
              <a:ext uri="{FF2B5EF4-FFF2-40B4-BE49-F238E27FC236}">
                <a16:creationId xmlns:a16="http://schemas.microsoft.com/office/drawing/2014/main" id="{75DFB9C1-027A-5A8A-B631-800671F3EF7D}"/>
              </a:ext>
            </a:extLst>
          </p:cNvPr>
          <p:cNvPicPr>
            <a:picLocks noChangeAspect="1"/>
          </p:cNvPicPr>
          <p:nvPr/>
        </p:nvPicPr>
        <p:blipFill>
          <a:blip r:embed="rId13"/>
          <a:stretch>
            <a:fillRect/>
          </a:stretch>
        </p:blipFill>
        <p:spPr>
          <a:xfrm>
            <a:off x="5505197" y="3359836"/>
            <a:ext cx="464040" cy="429962"/>
          </a:xfrm>
          <a:prstGeom prst="rect">
            <a:avLst/>
          </a:prstGeom>
        </p:spPr>
      </p:pic>
      <p:pic>
        <p:nvPicPr>
          <p:cNvPr id="35" name="Picture 34" descr="Shape, arrow&#10;&#10;Description automatically generated">
            <a:extLst>
              <a:ext uri="{FF2B5EF4-FFF2-40B4-BE49-F238E27FC236}">
                <a16:creationId xmlns:a16="http://schemas.microsoft.com/office/drawing/2014/main" id="{CB214683-D674-D844-AE6A-ACE59019477D}"/>
              </a:ext>
            </a:extLst>
          </p:cNvPr>
          <p:cNvPicPr>
            <a:picLocks noChangeAspect="1"/>
          </p:cNvPicPr>
          <p:nvPr/>
        </p:nvPicPr>
        <p:blipFill>
          <a:blip r:embed="rId13"/>
          <a:stretch>
            <a:fillRect/>
          </a:stretch>
        </p:blipFill>
        <p:spPr>
          <a:xfrm>
            <a:off x="8032430" y="3792139"/>
            <a:ext cx="464040" cy="429962"/>
          </a:xfrm>
          <a:prstGeom prst="rect">
            <a:avLst/>
          </a:prstGeom>
        </p:spPr>
      </p:pic>
      <p:sp>
        <p:nvSpPr>
          <p:cNvPr id="37" name="TextBox 36">
            <a:extLst>
              <a:ext uri="{FF2B5EF4-FFF2-40B4-BE49-F238E27FC236}">
                <a16:creationId xmlns:a16="http://schemas.microsoft.com/office/drawing/2014/main" id="{A114A3BE-6222-A581-9545-DCFC9A883B2D}"/>
              </a:ext>
            </a:extLst>
          </p:cNvPr>
          <p:cNvSpPr txBox="1"/>
          <p:nvPr/>
        </p:nvSpPr>
        <p:spPr>
          <a:xfrm>
            <a:off x="1474414" y="3834729"/>
            <a:ext cx="981708" cy="384489"/>
          </a:xfrm>
          <a:prstGeom prst="rect">
            <a:avLst/>
          </a:prstGeom>
          <a:solidFill>
            <a:schemeClr val="bg1"/>
          </a:solidFill>
        </p:spPr>
        <p:txBody>
          <a:bodyPr wrap="square" rtlCol="0">
            <a:spAutoFit/>
          </a:bodyPr>
          <a:lstStyle/>
          <a:p>
            <a:endParaRPr lang="en-GB" dirty="0"/>
          </a:p>
        </p:txBody>
      </p:sp>
      <p:sp>
        <p:nvSpPr>
          <p:cNvPr id="66" name="TextBox 65">
            <a:extLst>
              <a:ext uri="{FF2B5EF4-FFF2-40B4-BE49-F238E27FC236}">
                <a16:creationId xmlns:a16="http://schemas.microsoft.com/office/drawing/2014/main" id="{E867DD6B-726C-F3FD-5A9E-6D4B44E339C9}"/>
              </a:ext>
            </a:extLst>
          </p:cNvPr>
          <p:cNvSpPr txBox="1"/>
          <p:nvPr/>
        </p:nvSpPr>
        <p:spPr>
          <a:xfrm>
            <a:off x="3771632" y="3814875"/>
            <a:ext cx="981708" cy="384489"/>
          </a:xfrm>
          <a:prstGeom prst="rect">
            <a:avLst/>
          </a:prstGeom>
          <a:solidFill>
            <a:schemeClr val="bg1"/>
          </a:solidFill>
        </p:spPr>
        <p:txBody>
          <a:bodyPr wrap="square" rtlCol="0">
            <a:spAutoFit/>
          </a:bodyPr>
          <a:lstStyle/>
          <a:p>
            <a:endParaRPr lang="en-GB" dirty="0"/>
          </a:p>
        </p:txBody>
      </p:sp>
      <p:sp>
        <p:nvSpPr>
          <p:cNvPr id="67" name="TextBox 66">
            <a:extLst>
              <a:ext uri="{FF2B5EF4-FFF2-40B4-BE49-F238E27FC236}">
                <a16:creationId xmlns:a16="http://schemas.microsoft.com/office/drawing/2014/main" id="{101D12CD-8F23-C170-7085-056FEE52626F}"/>
              </a:ext>
            </a:extLst>
          </p:cNvPr>
          <p:cNvSpPr txBox="1"/>
          <p:nvPr/>
        </p:nvSpPr>
        <p:spPr>
          <a:xfrm>
            <a:off x="6284276" y="3837612"/>
            <a:ext cx="1748154" cy="384489"/>
          </a:xfrm>
          <a:prstGeom prst="rect">
            <a:avLst/>
          </a:prstGeom>
          <a:solidFill>
            <a:schemeClr val="bg1"/>
          </a:solidFill>
        </p:spPr>
        <p:txBody>
          <a:bodyPr wrap="square" rtlCol="0">
            <a:spAutoFit/>
          </a:bodyPr>
          <a:lstStyle/>
          <a:p>
            <a:endParaRPr lang="en-GB" dirty="0"/>
          </a:p>
        </p:txBody>
      </p:sp>
      <p:pic>
        <p:nvPicPr>
          <p:cNvPr id="68" name="Picture 67" descr="Shape, arrow&#10;&#10;Description automatically generated">
            <a:extLst>
              <a:ext uri="{FF2B5EF4-FFF2-40B4-BE49-F238E27FC236}">
                <a16:creationId xmlns:a16="http://schemas.microsoft.com/office/drawing/2014/main" id="{2753E336-50C2-5B7D-175B-F0F59EE561FE}"/>
              </a:ext>
            </a:extLst>
          </p:cNvPr>
          <p:cNvPicPr>
            <a:picLocks noChangeAspect="1"/>
          </p:cNvPicPr>
          <p:nvPr/>
        </p:nvPicPr>
        <p:blipFill>
          <a:blip r:embed="rId13"/>
          <a:stretch>
            <a:fillRect/>
          </a:stretch>
        </p:blipFill>
        <p:spPr>
          <a:xfrm>
            <a:off x="2857050" y="4227603"/>
            <a:ext cx="464040" cy="429962"/>
          </a:xfrm>
          <a:prstGeom prst="rect">
            <a:avLst/>
          </a:prstGeom>
        </p:spPr>
      </p:pic>
      <p:pic>
        <p:nvPicPr>
          <p:cNvPr id="69" name="Picture 68" descr="Shape, arrow&#10;&#10;Description automatically generated">
            <a:extLst>
              <a:ext uri="{FF2B5EF4-FFF2-40B4-BE49-F238E27FC236}">
                <a16:creationId xmlns:a16="http://schemas.microsoft.com/office/drawing/2014/main" id="{E0A85578-46C0-CF33-A03E-C3ADFB526505}"/>
              </a:ext>
            </a:extLst>
          </p:cNvPr>
          <p:cNvPicPr>
            <a:picLocks noChangeAspect="1"/>
          </p:cNvPicPr>
          <p:nvPr/>
        </p:nvPicPr>
        <p:blipFill>
          <a:blip r:embed="rId13"/>
          <a:stretch>
            <a:fillRect/>
          </a:stretch>
        </p:blipFill>
        <p:spPr>
          <a:xfrm>
            <a:off x="5505197" y="4693939"/>
            <a:ext cx="464040" cy="429962"/>
          </a:xfrm>
          <a:prstGeom prst="rect">
            <a:avLst/>
          </a:prstGeom>
        </p:spPr>
      </p:pic>
      <p:pic>
        <p:nvPicPr>
          <p:cNvPr id="70" name="Picture 69" descr="Shape, arrow&#10;&#10;Description automatically generated">
            <a:extLst>
              <a:ext uri="{FF2B5EF4-FFF2-40B4-BE49-F238E27FC236}">
                <a16:creationId xmlns:a16="http://schemas.microsoft.com/office/drawing/2014/main" id="{2EDD91C8-C7D8-973B-643F-7EA6DF94E14E}"/>
              </a:ext>
            </a:extLst>
          </p:cNvPr>
          <p:cNvPicPr>
            <a:picLocks noChangeAspect="1"/>
          </p:cNvPicPr>
          <p:nvPr/>
        </p:nvPicPr>
        <p:blipFill>
          <a:blip r:embed="rId13"/>
          <a:stretch>
            <a:fillRect/>
          </a:stretch>
        </p:blipFill>
        <p:spPr>
          <a:xfrm>
            <a:off x="7564340" y="5216058"/>
            <a:ext cx="464040" cy="429962"/>
          </a:xfrm>
          <a:prstGeom prst="rect">
            <a:avLst/>
          </a:prstGeom>
        </p:spPr>
      </p:pic>
      <p:sp>
        <p:nvSpPr>
          <p:cNvPr id="73" name="TextBox 72">
            <a:extLst>
              <a:ext uri="{FF2B5EF4-FFF2-40B4-BE49-F238E27FC236}">
                <a16:creationId xmlns:a16="http://schemas.microsoft.com/office/drawing/2014/main" id="{B1E8197C-5C6F-1319-157C-10EA4DEA85AD}"/>
              </a:ext>
            </a:extLst>
          </p:cNvPr>
          <p:cNvSpPr txBox="1"/>
          <p:nvPr/>
        </p:nvSpPr>
        <p:spPr>
          <a:xfrm>
            <a:off x="1493739" y="4307687"/>
            <a:ext cx="981708" cy="384489"/>
          </a:xfrm>
          <a:prstGeom prst="rect">
            <a:avLst/>
          </a:prstGeom>
          <a:solidFill>
            <a:schemeClr val="bg1"/>
          </a:solidFill>
        </p:spPr>
        <p:txBody>
          <a:bodyPr wrap="square" rtlCol="0">
            <a:spAutoFit/>
          </a:bodyPr>
          <a:lstStyle/>
          <a:p>
            <a:endParaRPr lang="en-GB" dirty="0"/>
          </a:p>
        </p:txBody>
      </p:sp>
      <p:sp>
        <p:nvSpPr>
          <p:cNvPr id="74" name="TextBox 73">
            <a:extLst>
              <a:ext uri="{FF2B5EF4-FFF2-40B4-BE49-F238E27FC236}">
                <a16:creationId xmlns:a16="http://schemas.microsoft.com/office/drawing/2014/main" id="{59ABD817-01B4-D679-61B2-3D733920E625}"/>
              </a:ext>
            </a:extLst>
          </p:cNvPr>
          <p:cNvSpPr txBox="1"/>
          <p:nvPr/>
        </p:nvSpPr>
        <p:spPr>
          <a:xfrm>
            <a:off x="3746286" y="4255522"/>
            <a:ext cx="981708" cy="384489"/>
          </a:xfrm>
          <a:prstGeom prst="rect">
            <a:avLst/>
          </a:prstGeom>
          <a:solidFill>
            <a:schemeClr val="bg1"/>
          </a:solidFill>
        </p:spPr>
        <p:txBody>
          <a:bodyPr wrap="square" rtlCol="0">
            <a:spAutoFit/>
          </a:bodyPr>
          <a:lstStyle/>
          <a:p>
            <a:endParaRPr lang="en-GB" dirty="0"/>
          </a:p>
        </p:txBody>
      </p:sp>
      <p:sp>
        <p:nvSpPr>
          <p:cNvPr id="75" name="TextBox 74">
            <a:extLst>
              <a:ext uri="{FF2B5EF4-FFF2-40B4-BE49-F238E27FC236}">
                <a16:creationId xmlns:a16="http://schemas.microsoft.com/office/drawing/2014/main" id="{7A81F2DB-B324-4606-2E62-9BE4935F715D}"/>
              </a:ext>
            </a:extLst>
          </p:cNvPr>
          <p:cNvSpPr txBox="1"/>
          <p:nvPr/>
        </p:nvSpPr>
        <p:spPr>
          <a:xfrm>
            <a:off x="6222765" y="4290651"/>
            <a:ext cx="1104730" cy="384489"/>
          </a:xfrm>
          <a:prstGeom prst="rect">
            <a:avLst/>
          </a:prstGeom>
          <a:solidFill>
            <a:schemeClr val="bg1"/>
          </a:solidFill>
        </p:spPr>
        <p:txBody>
          <a:bodyPr wrap="square" rtlCol="0">
            <a:spAutoFit/>
          </a:bodyPr>
          <a:lstStyle/>
          <a:p>
            <a:endParaRPr lang="en-GB" dirty="0"/>
          </a:p>
        </p:txBody>
      </p:sp>
      <p:sp>
        <p:nvSpPr>
          <p:cNvPr id="76" name="TextBox 75">
            <a:extLst>
              <a:ext uri="{FF2B5EF4-FFF2-40B4-BE49-F238E27FC236}">
                <a16:creationId xmlns:a16="http://schemas.microsoft.com/office/drawing/2014/main" id="{70CB22D4-E5F5-65B4-99E7-E1205865F008}"/>
              </a:ext>
            </a:extLst>
          </p:cNvPr>
          <p:cNvSpPr txBox="1"/>
          <p:nvPr/>
        </p:nvSpPr>
        <p:spPr>
          <a:xfrm>
            <a:off x="1493739" y="4789183"/>
            <a:ext cx="1104730" cy="384489"/>
          </a:xfrm>
          <a:prstGeom prst="rect">
            <a:avLst/>
          </a:prstGeom>
          <a:solidFill>
            <a:schemeClr val="bg1"/>
          </a:solidFill>
        </p:spPr>
        <p:txBody>
          <a:bodyPr wrap="square" rtlCol="0">
            <a:spAutoFit/>
          </a:bodyPr>
          <a:lstStyle/>
          <a:p>
            <a:endParaRPr lang="en-GB" dirty="0"/>
          </a:p>
        </p:txBody>
      </p:sp>
      <p:sp>
        <p:nvSpPr>
          <p:cNvPr id="77" name="TextBox 76">
            <a:extLst>
              <a:ext uri="{FF2B5EF4-FFF2-40B4-BE49-F238E27FC236}">
                <a16:creationId xmlns:a16="http://schemas.microsoft.com/office/drawing/2014/main" id="{8AEEA67F-55A9-4A4A-5D2F-EA708632FEC3}"/>
              </a:ext>
            </a:extLst>
          </p:cNvPr>
          <p:cNvSpPr txBox="1"/>
          <p:nvPr/>
        </p:nvSpPr>
        <p:spPr>
          <a:xfrm>
            <a:off x="3746286" y="4760085"/>
            <a:ext cx="1104730" cy="384489"/>
          </a:xfrm>
          <a:prstGeom prst="rect">
            <a:avLst/>
          </a:prstGeom>
          <a:solidFill>
            <a:schemeClr val="bg1"/>
          </a:solidFill>
        </p:spPr>
        <p:txBody>
          <a:bodyPr wrap="square" rtlCol="0">
            <a:spAutoFit/>
          </a:bodyPr>
          <a:lstStyle/>
          <a:p>
            <a:endParaRPr lang="en-GB" dirty="0"/>
          </a:p>
        </p:txBody>
      </p:sp>
      <p:sp>
        <p:nvSpPr>
          <p:cNvPr id="78" name="TextBox 77">
            <a:extLst>
              <a:ext uri="{FF2B5EF4-FFF2-40B4-BE49-F238E27FC236}">
                <a16:creationId xmlns:a16="http://schemas.microsoft.com/office/drawing/2014/main" id="{D85FE8B9-88B8-566E-3C3E-FD27E5E4A84D}"/>
              </a:ext>
            </a:extLst>
          </p:cNvPr>
          <p:cNvSpPr txBox="1"/>
          <p:nvPr/>
        </p:nvSpPr>
        <p:spPr>
          <a:xfrm>
            <a:off x="6222765" y="4789183"/>
            <a:ext cx="1104730" cy="384489"/>
          </a:xfrm>
          <a:prstGeom prst="rect">
            <a:avLst/>
          </a:prstGeom>
          <a:solidFill>
            <a:schemeClr val="bg1"/>
          </a:solidFill>
        </p:spPr>
        <p:txBody>
          <a:bodyPr wrap="square" rtlCol="0">
            <a:spAutoFit/>
          </a:bodyPr>
          <a:lstStyle/>
          <a:p>
            <a:endParaRPr lang="en-GB" dirty="0"/>
          </a:p>
        </p:txBody>
      </p:sp>
      <p:sp>
        <p:nvSpPr>
          <p:cNvPr id="79" name="TextBox 78">
            <a:extLst>
              <a:ext uri="{FF2B5EF4-FFF2-40B4-BE49-F238E27FC236}">
                <a16:creationId xmlns:a16="http://schemas.microsoft.com/office/drawing/2014/main" id="{54D9F3B9-8F53-061D-6FCD-AC4D8FF73AEF}"/>
              </a:ext>
            </a:extLst>
          </p:cNvPr>
          <p:cNvSpPr txBox="1"/>
          <p:nvPr/>
        </p:nvSpPr>
        <p:spPr>
          <a:xfrm>
            <a:off x="1539379" y="5278274"/>
            <a:ext cx="1317671" cy="384489"/>
          </a:xfrm>
          <a:prstGeom prst="rect">
            <a:avLst/>
          </a:prstGeom>
          <a:solidFill>
            <a:schemeClr val="bg1"/>
          </a:solidFill>
        </p:spPr>
        <p:txBody>
          <a:bodyPr wrap="square" rtlCol="0">
            <a:spAutoFit/>
          </a:bodyPr>
          <a:lstStyle/>
          <a:p>
            <a:endParaRPr lang="en-GB" dirty="0"/>
          </a:p>
        </p:txBody>
      </p:sp>
      <p:sp>
        <p:nvSpPr>
          <p:cNvPr id="80" name="TextBox 79">
            <a:extLst>
              <a:ext uri="{FF2B5EF4-FFF2-40B4-BE49-F238E27FC236}">
                <a16:creationId xmlns:a16="http://schemas.microsoft.com/office/drawing/2014/main" id="{E295EA7B-08B5-A443-7FBE-0C4E85D2CD29}"/>
              </a:ext>
            </a:extLst>
          </p:cNvPr>
          <p:cNvSpPr txBox="1"/>
          <p:nvPr/>
        </p:nvSpPr>
        <p:spPr>
          <a:xfrm>
            <a:off x="3684775" y="5244730"/>
            <a:ext cx="1104730" cy="384489"/>
          </a:xfrm>
          <a:prstGeom prst="rect">
            <a:avLst/>
          </a:prstGeom>
          <a:solidFill>
            <a:schemeClr val="bg1"/>
          </a:solidFill>
        </p:spPr>
        <p:txBody>
          <a:bodyPr wrap="square" rtlCol="0">
            <a:spAutoFit/>
          </a:bodyPr>
          <a:lstStyle/>
          <a:p>
            <a:endParaRPr lang="en-GB" dirty="0"/>
          </a:p>
        </p:txBody>
      </p:sp>
      <p:sp>
        <p:nvSpPr>
          <p:cNvPr id="81" name="TextBox 80">
            <a:extLst>
              <a:ext uri="{FF2B5EF4-FFF2-40B4-BE49-F238E27FC236}">
                <a16:creationId xmlns:a16="http://schemas.microsoft.com/office/drawing/2014/main" id="{3093118F-AAD8-98C3-B7FF-08106E456662}"/>
              </a:ext>
            </a:extLst>
          </p:cNvPr>
          <p:cNvSpPr txBox="1"/>
          <p:nvPr/>
        </p:nvSpPr>
        <p:spPr>
          <a:xfrm>
            <a:off x="6255068" y="5272401"/>
            <a:ext cx="1119520" cy="384489"/>
          </a:xfrm>
          <a:prstGeom prst="rect">
            <a:avLst/>
          </a:prstGeom>
          <a:solidFill>
            <a:schemeClr val="bg1"/>
          </a:solidFill>
        </p:spPr>
        <p:txBody>
          <a:bodyPr wrap="square" rtlCol="0">
            <a:spAutoFit/>
          </a:bodyPr>
          <a:lstStyle/>
          <a:p>
            <a:endParaRPr lang="en-GB" dirty="0"/>
          </a:p>
        </p:txBody>
      </p:sp>
      <p:sp>
        <p:nvSpPr>
          <p:cNvPr id="82" name="Google Shape;155;p7">
            <a:extLst>
              <a:ext uri="{FF2B5EF4-FFF2-40B4-BE49-F238E27FC236}">
                <a16:creationId xmlns:a16="http://schemas.microsoft.com/office/drawing/2014/main" id="{01E0979B-B9C1-BA19-93A7-1335F60B7D70}"/>
              </a:ext>
            </a:extLst>
          </p:cNvPr>
          <p:cNvSpPr/>
          <p:nvPr/>
        </p:nvSpPr>
        <p:spPr>
          <a:xfrm>
            <a:off x="8596585" y="2188287"/>
            <a:ext cx="3423742" cy="1832170"/>
          </a:xfrm>
          <a:prstGeom prst="wedgeRoundRectCallout">
            <a:avLst>
              <a:gd name="adj1" fmla="val -163222"/>
              <a:gd name="adj2" fmla="val 27979"/>
              <a:gd name="adj3" fmla="val 16667"/>
            </a:avLst>
          </a:prstGeom>
          <a:solidFill>
            <a:srgbClr val="1F3864"/>
          </a:solidFill>
          <a:ln w="12700" cap="flat" cmpd="sng">
            <a:solidFill>
              <a:srgbClr val="FFD319"/>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4400"/>
              <a:defRPr/>
            </a:pP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Buc</a:t>
            </a:r>
            <a:r>
              <a:rPr lang="es-AR" sz="2400" dirty="0">
                <a:solidFill>
                  <a:srgbClr val="FFFFFF"/>
                </a:solidFill>
                <a:latin typeface="Century Gothic"/>
                <a:ea typeface="Century Gothic"/>
                <a:cs typeface="Century Gothic"/>
                <a:sym typeface="Century Gothic"/>
              </a:rPr>
              <a:t>h </a:t>
            </a:r>
            <a:r>
              <a:rPr lang="es-AR" sz="2400" dirty="0" err="1">
                <a:solidFill>
                  <a:srgbClr val="FFFFFF"/>
                </a:solidFill>
                <a:latin typeface="Century Gothic"/>
                <a:ea typeface="Century Gothic"/>
                <a:cs typeface="Century Gothic"/>
                <a:sym typeface="Century Gothic"/>
              </a:rPr>
              <a:t>is</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an</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exception</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it</a:t>
            </a:r>
            <a:r>
              <a:rPr lang="es-AR" sz="2400" dirty="0">
                <a:solidFill>
                  <a:srgbClr val="FFFFFF"/>
                </a:solidFill>
                <a:latin typeface="Century Gothic"/>
                <a:ea typeface="Century Gothic"/>
                <a:cs typeface="Century Gothic"/>
                <a:sym typeface="Century Gothic"/>
              </a:rPr>
              <a:t> has a </a:t>
            </a:r>
            <a:r>
              <a:rPr lang="es-AR" sz="2400" dirty="0" err="1">
                <a:solidFill>
                  <a:srgbClr val="FFFFFF"/>
                </a:solidFill>
                <a:latin typeface="Century Gothic"/>
                <a:ea typeface="Century Gothic"/>
                <a:cs typeface="Century Gothic"/>
                <a:sym typeface="Century Gothic"/>
              </a:rPr>
              <a:t>long</a:t>
            </a:r>
            <a:r>
              <a:rPr lang="es-AR" sz="2400" dirty="0">
                <a:solidFill>
                  <a:srgbClr val="FFFFFF"/>
                </a:solidFill>
                <a:latin typeface="Century Gothic"/>
                <a:ea typeface="Century Gothic"/>
                <a:cs typeface="Century Gothic"/>
                <a:sym typeface="Century Gothic"/>
              </a:rPr>
              <a:t> [u] </a:t>
            </a:r>
            <a:r>
              <a:rPr lang="es-AR" sz="2400" dirty="0" err="1">
                <a:solidFill>
                  <a:srgbClr val="FFFFFF"/>
                </a:solidFill>
                <a:latin typeface="Century Gothic"/>
                <a:ea typeface="Century Gothic"/>
                <a:cs typeface="Century Gothic"/>
                <a:sym typeface="Century Gothic"/>
              </a:rPr>
              <a:t>which</a:t>
            </a:r>
            <a:r>
              <a:rPr lang="es-AR" sz="2400" dirty="0">
                <a:solidFill>
                  <a:srgbClr val="FFFFFF"/>
                </a:solidFill>
                <a:latin typeface="Century Gothic"/>
                <a:ea typeface="Century Gothic"/>
                <a:cs typeface="Century Gothic"/>
                <a:sym typeface="Century Gothic"/>
              </a:rPr>
              <a:t> comes </a:t>
            </a:r>
            <a:r>
              <a:rPr lang="es-AR" sz="2400" dirty="0" err="1">
                <a:solidFill>
                  <a:srgbClr val="FFFFFF"/>
                </a:solidFill>
                <a:latin typeface="Century Gothic"/>
                <a:ea typeface="Century Gothic"/>
                <a:cs typeface="Century Gothic"/>
                <a:sym typeface="Century Gothic"/>
              </a:rPr>
              <a:t>before</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two</a:t>
            </a:r>
            <a:r>
              <a:rPr lang="es-AR" sz="2400" dirty="0">
                <a:solidFill>
                  <a:srgbClr val="FFFFFF"/>
                </a:solidFill>
                <a:latin typeface="Century Gothic"/>
                <a:ea typeface="Century Gothic"/>
                <a:cs typeface="Century Gothic"/>
                <a:sym typeface="Century Gothic"/>
              </a:rPr>
              <a:t> </a:t>
            </a:r>
            <a:r>
              <a:rPr lang="es-AR" sz="2400" dirty="0" err="1">
                <a:solidFill>
                  <a:srgbClr val="FFFFFF"/>
                </a:solidFill>
                <a:latin typeface="Century Gothic"/>
                <a:ea typeface="Century Gothic"/>
                <a:cs typeface="Century Gothic"/>
                <a:sym typeface="Century Gothic"/>
              </a:rPr>
              <a:t>consonants</a:t>
            </a:r>
            <a:r>
              <a:rPr lang="es-AR" sz="2400" dirty="0">
                <a:solidFill>
                  <a:srgbClr val="FFFFFF"/>
                </a:solidFill>
                <a:latin typeface="Century Gothic"/>
                <a:ea typeface="Century Gothic"/>
                <a:cs typeface="Century Gothic"/>
                <a:sym typeface="Century Gothic"/>
              </a:rPr>
              <a:t>! </a:t>
            </a:r>
            <a:endPar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 name="Picture 2" descr="Free vector graphics of Clock">
            <a:extLst>
              <a:ext uri="{FF2B5EF4-FFF2-40B4-BE49-F238E27FC236}">
                <a16:creationId xmlns:a16="http://schemas.microsoft.com/office/drawing/2014/main" id="{280CBC19-ADBE-61BC-921C-F87BEC9479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31906" y="4366139"/>
            <a:ext cx="1309714" cy="13097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vector graphics of Books">
            <a:extLst>
              <a:ext uri="{FF2B5EF4-FFF2-40B4-BE49-F238E27FC236}">
                <a16:creationId xmlns:a16="http://schemas.microsoft.com/office/drawing/2014/main" id="{541C7168-2576-80E7-B1BB-F4F449917F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96018" y="5272401"/>
            <a:ext cx="1496243" cy="146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par>
                          <p:cTn id="25" fill="hold">
                            <p:stCondLst>
                              <p:cond delay="0"/>
                            </p:stCondLst>
                            <p:childTnLst>
                              <p:par>
                                <p:cTn id="26" presetID="1" presetClass="exit"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8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73"/>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74"/>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7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80"/>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P spid="37" grpId="0" animBg="1"/>
      <p:bldP spid="66" grpId="0" animBg="1"/>
      <p:bldP spid="67"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peech Bubble: Rectangle with Corners Rounded 102">
            <a:extLst>
              <a:ext uri="{FF2B5EF4-FFF2-40B4-BE49-F238E27FC236}">
                <a16:creationId xmlns:a16="http://schemas.microsoft.com/office/drawing/2014/main" id="{6CED6944-9556-4349-BA08-F79C6DEC9E81}"/>
              </a:ext>
            </a:extLst>
          </p:cNvPr>
          <p:cNvSpPr/>
          <p:nvPr/>
        </p:nvSpPr>
        <p:spPr>
          <a:xfrm>
            <a:off x="644541" y="918640"/>
            <a:ext cx="3631286" cy="1071981"/>
          </a:xfrm>
          <a:prstGeom prst="wedgeRoundRectCallout">
            <a:avLst>
              <a:gd name="adj1" fmla="val 62943"/>
              <a:gd name="adj2" fmla="val -611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39" name="Google Shape;167;p2">
            <a:extLst>
              <a:ext uri="{FF2B5EF4-FFF2-40B4-BE49-F238E27FC236}">
                <a16:creationId xmlns:a16="http://schemas.microsoft.com/office/drawing/2014/main" id="{4F2B2D60-3949-4A6F-AD9A-DEC0B7AD7FE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CustomShape 7">
            <a:extLst>
              <a:ext uri="{FF2B5EF4-FFF2-40B4-BE49-F238E27FC236}">
                <a16:creationId xmlns:a16="http://schemas.microsoft.com/office/drawing/2014/main" id="{BA8928AA-6420-AE6C-5270-4FEABB04EDE0}"/>
              </a:ext>
            </a:extLst>
          </p:cNvPr>
          <p:cNvSpPr/>
          <p:nvPr/>
        </p:nvSpPr>
        <p:spPr>
          <a:xfrm>
            <a:off x="2853788" y="120340"/>
            <a:ext cx="309801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Word snake!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1C7F55EB-544D-36EA-BA34-A3606D51C92D}"/>
              </a:ext>
            </a:extLst>
          </p:cNvPr>
          <p:cNvSpPr txBox="1"/>
          <p:nvPr/>
        </p:nvSpPr>
        <p:spPr>
          <a:xfrm>
            <a:off x="4509202" y="4036145"/>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Mensch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BAE5ECF5-7FAB-2270-2D59-691507E0EB00}"/>
              </a:ext>
            </a:extLst>
          </p:cNvPr>
          <p:cNvSpPr txBox="1"/>
          <p:nvPr/>
        </p:nvSpPr>
        <p:spPr>
          <a:xfrm>
            <a:off x="4490441" y="4490961"/>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Probleme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154D4384-AD7A-A629-F52E-C10FCE8D2FA4}"/>
              </a:ext>
            </a:extLst>
          </p:cNvPr>
          <p:cNvSpPr txBox="1"/>
          <p:nvPr/>
        </p:nvSpPr>
        <p:spPr>
          <a:xfrm>
            <a:off x="4490441" y="4950377"/>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Person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6CD0CEE9-A1BC-270D-552A-7DEADEDE31D4}"/>
              </a:ext>
            </a:extLst>
          </p:cNvPr>
          <p:cNvSpPr txBox="1"/>
          <p:nvPr/>
        </p:nvSpPr>
        <p:spPr>
          <a:xfrm>
            <a:off x="4490441" y="5410298"/>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Satz</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extLst>
              <a:ext uri="{FF2B5EF4-FFF2-40B4-BE49-F238E27FC236}">
                <a16:creationId xmlns:a16="http://schemas.microsoft.com/office/drawing/2014/main" id="{7CDE261F-4542-8BAF-922B-91D93A362476}"/>
              </a:ext>
            </a:extLst>
          </p:cNvPr>
          <p:cNvSpPr txBox="1"/>
          <p:nvPr/>
        </p:nvSpPr>
        <p:spPr>
          <a:xfrm>
            <a:off x="4490441" y="5882771"/>
            <a:ext cx="1890237"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Geschichten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2837D87A-9F53-1D2B-D596-C5B2D6068F71}"/>
              </a:ext>
            </a:extLst>
          </p:cNvPr>
          <p:cNvSpPr txBox="1"/>
          <p:nvPr/>
        </p:nvSpPr>
        <p:spPr>
          <a:xfrm>
            <a:off x="4490441" y="6349742"/>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Spiele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B518B7E9-1396-72B9-4325-19783D46C41F}"/>
              </a:ext>
            </a:extLst>
          </p:cNvPr>
          <p:cNvSpPr txBox="1"/>
          <p:nvPr/>
        </p:nvSpPr>
        <p:spPr>
          <a:xfrm>
            <a:off x="6425648" y="4026457"/>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7" name="TextBox 16">
            <a:extLst>
              <a:ext uri="{FF2B5EF4-FFF2-40B4-BE49-F238E27FC236}">
                <a16:creationId xmlns:a16="http://schemas.microsoft.com/office/drawing/2014/main" id="{318B542E-0BEA-2B6D-6AA4-AC82419AFC3C}"/>
              </a:ext>
            </a:extLst>
          </p:cNvPr>
          <p:cNvSpPr txBox="1"/>
          <p:nvPr/>
        </p:nvSpPr>
        <p:spPr>
          <a:xfrm>
            <a:off x="6425648" y="448495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US" sz="2000" kern="0" noProof="0" dirty="0" err="1">
                <a:solidFill>
                  <a:srgbClr val="002060"/>
                </a:solidFill>
                <a:latin typeface="Century Gothic" panose="020B0502020202020204" pitchFamily="34" charset="0"/>
                <a:cs typeface="Arial"/>
                <a:sym typeface="Arial"/>
              </a:rPr>
              <a:t>Texte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84CD4E38-D496-92F2-3878-74BB8C346AD0}"/>
              </a:ext>
            </a:extLst>
          </p:cNvPr>
          <p:cNvSpPr txBox="1"/>
          <p:nvPr/>
        </p:nvSpPr>
        <p:spPr>
          <a:xfrm>
            <a:off x="6425647" y="4950377"/>
            <a:ext cx="1871474"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Freund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2B108F94-380D-168E-6BD8-81DD7EA387E5}"/>
              </a:ext>
            </a:extLst>
          </p:cNvPr>
          <p:cNvSpPr txBox="1"/>
          <p:nvPr/>
        </p:nvSpPr>
        <p:spPr>
          <a:xfrm>
            <a:off x="6425647" y="5415799"/>
            <a:ext cx="1871475"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Aufgabe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B16052F-2DE6-F246-649B-11F809CC377D}"/>
              </a:ext>
            </a:extLst>
          </p:cNvPr>
          <p:cNvSpPr txBox="1"/>
          <p:nvPr/>
        </p:nvSpPr>
        <p:spPr>
          <a:xfrm>
            <a:off x="6425648" y="5876832"/>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Lieder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extLst>
              <a:ext uri="{FF2B5EF4-FFF2-40B4-BE49-F238E27FC236}">
                <a16:creationId xmlns:a16="http://schemas.microsoft.com/office/drawing/2014/main" id="{E8A44385-E526-1A6A-8CC8-3BFFBF0CB1DB}"/>
              </a:ext>
            </a:extLst>
          </p:cNvPr>
          <p:cNvSpPr txBox="1"/>
          <p:nvPr/>
        </p:nvSpPr>
        <p:spPr>
          <a:xfrm>
            <a:off x="6425648" y="634512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Klasse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6" name="Graphic 25" descr="Teacher">
            <a:extLst>
              <a:ext uri="{FF2B5EF4-FFF2-40B4-BE49-F238E27FC236}">
                <a16:creationId xmlns:a16="http://schemas.microsoft.com/office/drawing/2014/main" id="{F3074AB6-6515-9854-1DC5-8690A0707A8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05989" y="-21292"/>
            <a:ext cx="914400" cy="914400"/>
          </a:xfrm>
          <a:prstGeom prst="rect">
            <a:avLst/>
          </a:prstGeom>
        </p:spPr>
      </p:pic>
      <p:pic>
        <p:nvPicPr>
          <p:cNvPr id="92" name="Picture 91" descr="Logo&#10;&#10;Description automatically generated">
            <a:extLst>
              <a:ext uri="{FF2B5EF4-FFF2-40B4-BE49-F238E27FC236}">
                <a16:creationId xmlns:a16="http://schemas.microsoft.com/office/drawing/2014/main" id="{C65BA073-961B-4816-954B-2522CE4A75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8851" y="845277"/>
            <a:ext cx="10495004" cy="3283164"/>
          </a:xfrm>
          <a:prstGeom prst="rect">
            <a:avLst/>
          </a:prstGeom>
        </p:spPr>
      </p:pic>
      <p:sp>
        <p:nvSpPr>
          <p:cNvPr id="53" name="TextBox 52">
            <a:extLst>
              <a:ext uri="{FF2B5EF4-FFF2-40B4-BE49-F238E27FC236}">
                <a16:creationId xmlns:a16="http://schemas.microsoft.com/office/drawing/2014/main" id="{711A374E-96B3-4E9C-8869-28ED35C7B5E0}"/>
              </a:ext>
            </a:extLst>
          </p:cNvPr>
          <p:cNvSpPr txBox="1"/>
          <p:nvPr/>
        </p:nvSpPr>
        <p:spPr>
          <a:xfrm>
            <a:off x="93453" y="4061869"/>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Mensch</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C068C7A9-F237-4CE4-8167-AF0D19A93303}"/>
              </a:ext>
            </a:extLst>
          </p:cNvPr>
          <p:cNvSpPr txBox="1"/>
          <p:nvPr/>
        </p:nvSpPr>
        <p:spPr>
          <a:xfrm>
            <a:off x="74692" y="4516685"/>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Person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E5D03EC1-52B9-43AF-9139-EFA11FCFAB0B}"/>
              </a:ext>
            </a:extLst>
          </p:cNvPr>
          <p:cNvSpPr txBox="1"/>
          <p:nvPr/>
        </p:nvSpPr>
        <p:spPr>
          <a:xfrm>
            <a:off x="74692" y="4976101"/>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Satz</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D35B3544-CCA7-436B-95EA-0E37F08888C8}"/>
              </a:ext>
            </a:extLst>
          </p:cNvPr>
          <p:cNvSpPr txBox="1"/>
          <p:nvPr/>
        </p:nvSpPr>
        <p:spPr>
          <a:xfrm>
            <a:off x="74692" y="5436022"/>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Sport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3428687-F21F-4FDD-828E-3E1C39285D86}"/>
              </a:ext>
            </a:extLst>
          </p:cNvPr>
          <p:cNvSpPr txBox="1"/>
          <p:nvPr/>
        </p:nvSpPr>
        <p:spPr>
          <a:xfrm>
            <a:off x="74692" y="5908495"/>
            <a:ext cx="1890237"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Freund</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AF79E86-0FC5-4EED-80BB-BAF6E36355E7}"/>
              </a:ext>
            </a:extLst>
          </p:cNvPr>
          <p:cNvSpPr txBox="1"/>
          <p:nvPr/>
        </p:nvSpPr>
        <p:spPr>
          <a:xfrm>
            <a:off x="74692" y="6375466"/>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Aufgabe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B0C2FCF-23D4-445B-A339-F401839A511F}"/>
              </a:ext>
            </a:extLst>
          </p:cNvPr>
          <p:cNvSpPr txBox="1"/>
          <p:nvPr/>
        </p:nvSpPr>
        <p:spPr>
          <a:xfrm>
            <a:off x="2009899" y="4052181"/>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Probleme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203AF326-28C8-4005-A6FC-247A1D21E494}"/>
              </a:ext>
            </a:extLst>
          </p:cNvPr>
          <p:cNvSpPr txBox="1"/>
          <p:nvPr/>
        </p:nvSpPr>
        <p:spPr>
          <a:xfrm>
            <a:off x="2009899" y="451067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US" sz="2000" b="1" kern="0" noProof="0" dirty="0" err="1">
                <a:solidFill>
                  <a:srgbClr val="002060"/>
                </a:solidFill>
                <a:latin typeface="Century Gothic" panose="020B0502020202020204" pitchFamily="34" charset="0"/>
                <a:cs typeface="Arial"/>
                <a:sym typeface="Arial"/>
              </a:rPr>
              <a:t>Geschichten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2553AF85-3367-4340-99E0-D26D3C3B52AF}"/>
              </a:ext>
            </a:extLst>
          </p:cNvPr>
          <p:cNvSpPr txBox="1"/>
          <p:nvPr/>
        </p:nvSpPr>
        <p:spPr>
          <a:xfrm>
            <a:off x="2009898" y="4976101"/>
            <a:ext cx="1871474"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Spiele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2E366856-FA6B-408B-93BF-A6E2D019CAF2}"/>
              </a:ext>
            </a:extLst>
          </p:cNvPr>
          <p:cNvSpPr txBox="1"/>
          <p:nvPr/>
        </p:nvSpPr>
        <p:spPr>
          <a:xfrm>
            <a:off x="2009898" y="5441523"/>
            <a:ext cx="1871475"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Texte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B82C32C3-0B02-4AEE-A513-AB8A8C44200C}"/>
              </a:ext>
            </a:extLst>
          </p:cNvPr>
          <p:cNvSpPr txBox="1"/>
          <p:nvPr/>
        </p:nvSpPr>
        <p:spPr>
          <a:xfrm>
            <a:off x="2009899" y="5902556"/>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Lieder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903BDEF0-9BD5-49CB-AE02-E862A9E6336F}"/>
              </a:ext>
            </a:extLst>
          </p:cNvPr>
          <p:cNvSpPr txBox="1"/>
          <p:nvPr/>
        </p:nvSpPr>
        <p:spPr>
          <a:xfrm>
            <a:off x="2009899" y="637084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Klassen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362D43-E196-4AA0-80F7-1A7130659F9E}"/>
              </a:ext>
            </a:extLst>
          </p:cNvPr>
          <p:cNvSpPr txBox="1"/>
          <p:nvPr/>
        </p:nvSpPr>
        <p:spPr>
          <a:xfrm>
            <a:off x="110518" y="3584272"/>
            <a:ext cx="1871476"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Singular</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0D9BD534-EAE3-499C-A652-96CEB45036DF}"/>
              </a:ext>
            </a:extLst>
          </p:cNvPr>
          <p:cNvSpPr txBox="1"/>
          <p:nvPr/>
        </p:nvSpPr>
        <p:spPr>
          <a:xfrm>
            <a:off x="2026964" y="3574584"/>
            <a:ext cx="1871472"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Plural</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93" name="Google Shape;410;p19">
            <a:extLst>
              <a:ext uri="{FF2B5EF4-FFF2-40B4-BE49-F238E27FC236}">
                <a16:creationId xmlns:a16="http://schemas.microsoft.com/office/drawing/2014/main" id="{6AAC9395-4C95-4753-A2F8-3410C8E20532}"/>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4" name="Google Shape;387;p19">
            <a:extLst>
              <a:ext uri="{FF2B5EF4-FFF2-40B4-BE49-F238E27FC236}">
                <a16:creationId xmlns:a16="http://schemas.microsoft.com/office/drawing/2014/main" id="{F62DAE1F-90F2-4232-A8FA-7F94EEBC5115}"/>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5" name="Google Shape;388;p19">
            <a:extLst>
              <a:ext uri="{FF2B5EF4-FFF2-40B4-BE49-F238E27FC236}">
                <a16:creationId xmlns:a16="http://schemas.microsoft.com/office/drawing/2014/main" id="{3958F833-4BD1-4B05-9497-FFBCF5073D4F}"/>
              </a:ext>
            </a:extLst>
          </p:cNvPr>
          <p:cNvSpPr/>
          <p:nvPr/>
        </p:nvSpPr>
        <p:spPr>
          <a:xfrm>
            <a:off x="11002037" y="1887506"/>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6" name="Google Shape;389;p19">
            <a:extLst>
              <a:ext uri="{FF2B5EF4-FFF2-40B4-BE49-F238E27FC236}">
                <a16:creationId xmlns:a16="http://schemas.microsoft.com/office/drawing/2014/main" id="{8EBA4044-8EA7-4E9E-9C95-92846F5BE0F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7" name="Google Shape;390;p19">
            <a:extLst>
              <a:ext uri="{FF2B5EF4-FFF2-40B4-BE49-F238E27FC236}">
                <a16:creationId xmlns:a16="http://schemas.microsoft.com/office/drawing/2014/main" id="{5EE50F9B-3DE1-4D6B-A619-686BCA3BE83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8" name="Google Shape;391;p19">
            <a:extLst>
              <a:ext uri="{FF2B5EF4-FFF2-40B4-BE49-F238E27FC236}">
                <a16:creationId xmlns:a16="http://schemas.microsoft.com/office/drawing/2014/main" id="{8195A0A5-A6EA-4D9A-B155-3A9A854B04B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9" name="Google Shape;393;p19">
            <a:extLst>
              <a:ext uri="{FF2B5EF4-FFF2-40B4-BE49-F238E27FC236}">
                <a16:creationId xmlns:a16="http://schemas.microsoft.com/office/drawing/2014/main" id="{E47B09DC-093E-48CE-B66E-240E7B9B7A64}"/>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94;p19">
            <a:extLst>
              <a:ext uri="{FF2B5EF4-FFF2-40B4-BE49-F238E27FC236}">
                <a16:creationId xmlns:a16="http://schemas.microsoft.com/office/drawing/2014/main" id="{D59A1E55-7924-44ED-91C8-FC7414A379E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Google Shape;395;p19">
            <a:extLst>
              <a:ext uri="{FF2B5EF4-FFF2-40B4-BE49-F238E27FC236}">
                <a16:creationId xmlns:a16="http://schemas.microsoft.com/office/drawing/2014/main" id="{264A9831-9052-4578-896C-A1DF66E7ECF5}"/>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 name="TextBox 101">
            <a:extLst>
              <a:ext uri="{FF2B5EF4-FFF2-40B4-BE49-F238E27FC236}">
                <a16:creationId xmlns:a16="http://schemas.microsoft.com/office/drawing/2014/main" id="{C195B6DA-95CA-4F30-A3DD-FCE805154A1C}"/>
              </a:ext>
            </a:extLst>
          </p:cNvPr>
          <p:cNvSpPr txBox="1"/>
          <p:nvPr/>
        </p:nvSpPr>
        <p:spPr>
          <a:xfrm>
            <a:off x="807833" y="1008048"/>
            <a:ext cx="3399068" cy="830997"/>
          </a:xfrm>
          <a:prstGeom prst="rect">
            <a:avLst/>
          </a:prstGeom>
          <a:noFill/>
        </p:spPr>
        <p:txBody>
          <a:bodyPr wrap="square">
            <a:spAutoFit/>
          </a:bodyPr>
          <a:lstStyle/>
          <a:p>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Now read the words aloud with a partner! </a:t>
            </a:r>
            <a:endParaRPr lang="en-GB" sz="2000" dirty="0"/>
          </a:p>
        </p:txBody>
      </p:sp>
      <p:sp>
        <p:nvSpPr>
          <p:cNvPr id="27" name="Speech Bubble: Rectangle with Corners Rounded 26">
            <a:extLst>
              <a:ext uri="{FF2B5EF4-FFF2-40B4-BE49-F238E27FC236}">
                <a16:creationId xmlns:a16="http://schemas.microsoft.com/office/drawing/2014/main" id="{EC229EFC-8326-E6B8-4373-2018313BC7B1}"/>
              </a:ext>
            </a:extLst>
          </p:cNvPr>
          <p:cNvSpPr/>
          <p:nvPr/>
        </p:nvSpPr>
        <p:spPr>
          <a:xfrm>
            <a:off x="5662559" y="108148"/>
            <a:ext cx="6364487" cy="1071981"/>
          </a:xfrm>
          <a:prstGeom prst="wedgeRoundRectCallout">
            <a:avLst>
              <a:gd name="adj1" fmla="val -54178"/>
              <a:gd name="adj2" fmla="val -1916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5743397" y="197184"/>
            <a:ext cx="5405093" cy="830997"/>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Put capitals on the nouns, </a:t>
            </a:r>
            <a:br>
              <a:rPr lang="en-GB" sz="2400" kern="0" dirty="0">
                <a:solidFill>
                  <a:srgbClr val="002060"/>
                </a:solidFill>
                <a:latin typeface="Century Gothic" panose="020B0502020202020204" pitchFamily="34" charset="0"/>
                <a:cs typeface="Arial"/>
                <a:sym typeface="Arial"/>
              </a:rPr>
            </a:br>
            <a:r>
              <a:rPr lang="en-GB" sz="2400" kern="0" dirty="0">
                <a:solidFill>
                  <a:srgbClr val="002060"/>
                </a:solidFill>
                <a:latin typeface="Century Gothic" panose="020B0502020202020204" pitchFamily="34" charset="0"/>
                <a:cs typeface="Arial"/>
                <a:sym typeface="Arial"/>
              </a:rPr>
              <a:t>then sort into singular and plural.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1969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2F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2F_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2F_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2F_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2F_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2F_5.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2F_5.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_W2F_5.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_W2F_5.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_W2F_5.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1_W2F_5.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1_W2F_5.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T1_W2F_5.1.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T1_W2F_5.3.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T1_W2F_5.4.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9" name="T1_W2F_5.7.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1" name="T1_W2F_5.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2" name="T1_W2F_5.1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T1_W2F_5.2.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T1_W2F_5.5.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1_W2F_5.6.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0" name="T1_W2F_5.8.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3" name="T1_W2F_5.11.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4" name="T1_W2F_5.12.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101"/>
                    </p:tgtEl>
                  </p:cond>
                </p:stCondLst>
                <p:endSync evt="end" delay="0">
                  <p:rtn val="all"/>
                </p:endSync>
                <p:childTnLst>
                  <p:par>
                    <p:cTn id="132" fill="hold">
                      <p:stCondLst>
                        <p:cond delay="0"/>
                      </p:stCondLst>
                      <p:childTnLst>
                        <p:par>
                          <p:cTn id="133" fill="hold">
                            <p:stCondLst>
                              <p:cond delay="0"/>
                            </p:stCondLst>
                            <p:childTnLst>
                              <p:par>
                                <p:cTn id="134" presetID="12" presetClass="exit" presetSubtype="4" fill="remove" grpId="0" nodeType="clickEffect">
                                  <p:stCondLst>
                                    <p:cond delay="0"/>
                                  </p:stCondLst>
                                  <p:childTnLst>
                                    <p:anim calcmode="lin" valueType="num">
                                      <p:cBhvr additive="base">
                                        <p:cTn id="135" dur="59000"/>
                                        <p:tgtEl>
                                          <p:spTgt spid="95"/>
                                        </p:tgtEl>
                                        <p:attrNameLst>
                                          <p:attrName>ppt_y</p:attrName>
                                        </p:attrNameLst>
                                      </p:cBhvr>
                                      <p:tavLst>
                                        <p:tav tm="0">
                                          <p:val>
                                            <p:strVal val="#ppt_y"/>
                                          </p:val>
                                        </p:tav>
                                        <p:tav tm="100000">
                                          <p:val>
                                            <p:strVal val="#ppt_y+#ppt_h*1.125000"/>
                                          </p:val>
                                        </p:tav>
                                      </p:tavLst>
                                    </p:anim>
                                    <p:animEffect transition="out" filter="wipe(down)">
                                      <p:cBhvr>
                                        <p:cTn id="136" dur="59000"/>
                                        <p:tgtEl>
                                          <p:spTgt spid="95"/>
                                        </p:tgtEl>
                                      </p:cBhvr>
                                    </p:animEffect>
                                    <p:set>
                                      <p:cBhvr>
                                        <p:cTn id="137" dur="1" fill="hold">
                                          <p:stCondLst>
                                            <p:cond delay="58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03"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68" grpId="0" animBg="1"/>
      <p:bldP spid="93" grpId="0"/>
      <p:bldP spid="94" grpId="0" animBg="1"/>
      <p:bldP spid="95" grpId="0" animBg="1"/>
      <p:bldP spid="95" grpId="1" animBg="1"/>
      <p:bldP spid="99" grpId="0"/>
      <p:bldP spid="100" grpId="0"/>
      <p:bldP spid="101" grpId="0" animBg="1"/>
      <p:bldP spid="1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nvGraphicFramePr>
        <p:xfrm>
          <a:off x="3492631" y="1917601"/>
          <a:ext cx="5351565" cy="4275238"/>
        </p:xfrm>
        <a:graphic>
          <a:graphicData uri="http://schemas.openxmlformats.org/drawingml/2006/table">
            <a:tbl>
              <a:tblPr/>
              <a:tblGrid>
                <a:gridCol w="1604025">
                  <a:extLst>
                    <a:ext uri="{9D8B030D-6E8A-4147-A177-3AD203B41FA5}">
                      <a16:colId xmlns:a16="http://schemas.microsoft.com/office/drawing/2014/main" val="20000"/>
                    </a:ext>
                  </a:extLst>
                </a:gridCol>
                <a:gridCol w="3747540">
                  <a:extLst>
                    <a:ext uri="{9D8B030D-6E8A-4147-A177-3AD203B41FA5}">
                      <a16:colId xmlns:a16="http://schemas.microsoft.com/office/drawing/2014/main" val="20001"/>
                    </a:ext>
                  </a:extLst>
                </a:gridCol>
              </a:tblGrid>
              <a:tr h="748834">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latin typeface="Century Gothic" panose="020B0502020202020204" pitchFamily="34" charset="0"/>
                        </a:rPr>
                        <a:t>Klasse</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 </a:t>
                      </a:r>
                      <a:r>
                        <a:rPr lang="en-US" sz="2400" dirty="0">
                          <a:solidFill>
                            <a:srgbClr val="002060"/>
                          </a:solidFill>
                          <a:latin typeface="Century Gothic" panose="020B0502020202020204" pitchFamily="34" charset="0"/>
                        </a:rPr>
                        <a:t> Zimmer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709337">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Century Gothic" panose="020B0502020202020204" pitchFamily="34" charset="0"/>
                        </a:rPr>
                        <a:t>Satz</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Beispiel</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Frau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Herr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933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Spieler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Spielerin</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7520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Century Gothic" panose="020B0502020202020204" pitchFamily="34" charset="0"/>
                        </a:rPr>
                        <a:t>Aktivität</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Spiel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Freund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Freundin</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CustomShape 23">
            <a:hlinkClick r:id="" action="ppaction://noaction">
              <a:snd r:embed="rId10" name="T1_W2F_6.2.wav"/>
            </a:hlinkClick>
            <a:extLst>
              <a:ext uri="{FF2B5EF4-FFF2-40B4-BE49-F238E27FC236}">
                <a16:creationId xmlns:a16="http://schemas.microsoft.com/office/drawing/2014/main" id="{389225CF-B3F2-219E-5F17-E2278C174DC8}"/>
              </a:ext>
            </a:extLst>
          </p:cNvPr>
          <p:cNvSpPr/>
          <p:nvPr/>
        </p:nvSpPr>
        <p:spPr>
          <a:xfrm>
            <a:off x="4092663" y="20811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1" name="CustomShape 24">
            <a:hlinkClick r:id="" action="ppaction://noaction">
              <a:snd r:embed="rId11" name="T1_W2F_6.3.wav"/>
            </a:hlinkClick>
            <a:extLst>
              <a:ext uri="{FF2B5EF4-FFF2-40B4-BE49-F238E27FC236}">
                <a16:creationId xmlns:a16="http://schemas.microsoft.com/office/drawing/2014/main" id="{CDC65666-3F7E-DD02-4E52-DD704D4792CF}"/>
              </a:ext>
            </a:extLst>
          </p:cNvPr>
          <p:cNvSpPr/>
          <p:nvPr/>
        </p:nvSpPr>
        <p:spPr>
          <a:xfrm>
            <a:off x="4071934" y="27870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3" name="CustomShape 25">
            <a:hlinkClick r:id="" action="ppaction://noaction">
              <a:snd r:embed="rId12" name="T1_W2F_6.4.wav"/>
            </a:hlinkClick>
            <a:extLst>
              <a:ext uri="{FF2B5EF4-FFF2-40B4-BE49-F238E27FC236}">
                <a16:creationId xmlns:a16="http://schemas.microsoft.com/office/drawing/2014/main" id="{FC1F46AD-7A4D-C5E4-0D49-4D815BA43640}"/>
              </a:ext>
            </a:extLst>
          </p:cNvPr>
          <p:cNvSpPr/>
          <p:nvPr/>
        </p:nvSpPr>
        <p:spPr>
          <a:xfrm>
            <a:off x="4071934" y="35172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6">
            <a:hlinkClick r:id="" action="ppaction://noaction">
              <a:snd r:embed="rId13" name="T1_W2F_6.5.wav"/>
            </a:hlinkClick>
            <a:extLst>
              <a:ext uri="{FF2B5EF4-FFF2-40B4-BE49-F238E27FC236}">
                <a16:creationId xmlns:a16="http://schemas.microsoft.com/office/drawing/2014/main" id="{C7C3FEC1-5AED-3D23-A5A2-3E583F06C200}"/>
              </a:ext>
            </a:extLst>
          </p:cNvPr>
          <p:cNvSpPr/>
          <p:nvPr/>
        </p:nvSpPr>
        <p:spPr>
          <a:xfrm>
            <a:off x="4071934" y="4213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5" name="CustomShape 27">
            <a:hlinkClick r:id="" action="ppaction://noaction">
              <a:snd r:embed="rId14" name="T1_W2F_6.6.wav"/>
            </a:hlinkClick>
            <a:extLst>
              <a:ext uri="{FF2B5EF4-FFF2-40B4-BE49-F238E27FC236}">
                <a16:creationId xmlns:a16="http://schemas.microsoft.com/office/drawing/2014/main" id="{04208EF7-26E9-22CC-3F51-58C6ED4C6E09}"/>
              </a:ext>
            </a:extLst>
          </p:cNvPr>
          <p:cNvSpPr/>
          <p:nvPr/>
        </p:nvSpPr>
        <p:spPr>
          <a:xfrm>
            <a:off x="4100599" y="49258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5" name="T1_W2F_6.7.wav"/>
            </a:hlinkClick>
            <a:extLst>
              <a:ext uri="{FF2B5EF4-FFF2-40B4-BE49-F238E27FC236}">
                <a16:creationId xmlns:a16="http://schemas.microsoft.com/office/drawing/2014/main" id="{AF6FAAF3-BB21-1DC8-7310-4B84D462F6D5}"/>
              </a:ext>
            </a:extLst>
          </p:cNvPr>
          <p:cNvSpPr/>
          <p:nvPr/>
        </p:nvSpPr>
        <p:spPr>
          <a:xfrm>
            <a:off x="4100599" y="56385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5665613" y="2137996"/>
            <a:ext cx="1276459" cy="384489"/>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913496" y="3519492"/>
            <a:ext cx="1809424" cy="400110"/>
          </a:xfrm>
          <a:prstGeom prst="rect">
            <a:avLst/>
          </a:prstGeom>
          <a:solidFill>
            <a:schemeClr val="bg1"/>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6797844" y="4218404"/>
            <a:ext cx="1501663" cy="384489"/>
          </a:xfrm>
          <a:prstGeom prst="rect">
            <a:avLst/>
          </a:prstGeom>
          <a:solidFill>
            <a:schemeClr val="bg1"/>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5622775" y="4937700"/>
            <a:ext cx="1628904" cy="384489"/>
          </a:xfrm>
          <a:prstGeom prst="rect">
            <a:avLst/>
          </a:prstGeom>
          <a:solidFill>
            <a:schemeClr val="bg1"/>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5543476" y="5673541"/>
            <a:ext cx="1370020" cy="384489"/>
          </a:xfrm>
          <a:prstGeom prst="rect">
            <a:avLst/>
          </a:prstGeom>
          <a:solidFill>
            <a:schemeClr val="bg1"/>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18" name="T1_W2F_6.1.wav"/>
            </a:hlinkClick>
            <a:extLst>
              <a:ext uri="{FF2B5EF4-FFF2-40B4-BE49-F238E27FC236}">
                <a16:creationId xmlns:a16="http://schemas.microsoft.com/office/drawing/2014/main" id="{F9F3D742-B98F-4434-B3F1-0C019504F824}"/>
              </a:ext>
            </a:extLst>
          </p:cNvPr>
          <p:cNvSpPr/>
          <p:nvPr/>
        </p:nvSpPr>
        <p:spPr>
          <a:xfrm>
            <a:off x="1763815" y="672781"/>
            <a:ext cx="7595268" cy="914400"/>
          </a:xfrm>
          <a:prstGeom prst="wedgeRoundRectCallout">
            <a:avLst>
              <a:gd name="adj1" fmla="val -60728"/>
              <a:gd name="adj2" fmla="val 6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18" name="T1_W2F_6.1.wav"/>
            </a:hlinkClick>
            <a:extLst>
              <a:ext uri="{FF2B5EF4-FFF2-40B4-BE49-F238E27FC236}">
                <a16:creationId xmlns:a16="http://schemas.microsoft.com/office/drawing/2014/main" id="{37B9BD7C-4BF4-44A0-8E1D-141ABFBE00B2}"/>
              </a:ext>
            </a:extLst>
          </p:cNvPr>
          <p:cNvSpPr/>
          <p:nvPr/>
        </p:nvSpPr>
        <p:spPr>
          <a:xfrm>
            <a:off x="1937731" y="725276"/>
            <a:ext cx="8113322" cy="91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00B0F0"/>
                </a:solidFill>
                <a:latin typeface="Century Gothic"/>
                <a:ea typeface="Century Gothic"/>
                <a:cs typeface="Century Gothic"/>
                <a:sym typeface="Century Gothic"/>
              </a:rPr>
              <a:t>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FF0066"/>
                </a:solidFill>
                <a:latin typeface="Century Gothic"/>
                <a:ea typeface="Century Gothic"/>
                <a:cs typeface="Century Gothic"/>
                <a:sym typeface="Century Gothic"/>
              </a:rPr>
              <a:t>e</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welch</a:t>
            </a:r>
            <a:r>
              <a:rPr lang="en-GB" sz="2400" b="1" kern="0" dirty="0">
                <a:solidFill>
                  <a:srgbClr val="00B050"/>
                </a:solidFill>
                <a:latin typeface="Century Gothic"/>
                <a:ea typeface="Century Gothic"/>
                <a:cs typeface="Century Gothic"/>
                <a:sym typeface="Century Gothic"/>
              </a:rPr>
              <a:t>es</a:t>
            </a:r>
            <a:r>
              <a:rPr lang="en-GB" sz="2400" b="1" kern="0" dirty="0">
                <a:solidFill>
                  <a:srgbClr val="002060"/>
                </a:solidFill>
                <a:latin typeface="Century Gothic"/>
                <a:ea typeface="Century Gothic"/>
                <a:cs typeface="Century Gothic"/>
                <a:sym typeface="Century Gothic"/>
              </a:rPr>
              <a:t>? Welches Wort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9" name="Google Shape;167;p2">
            <a:extLst>
              <a:ext uri="{FF2B5EF4-FFF2-40B4-BE49-F238E27FC236}">
                <a16:creationId xmlns:a16="http://schemas.microsoft.com/office/drawing/2014/main" id="{36FFEC4D-23B9-4F1A-9D7D-7FFFCD860EDB}"/>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6608575" y="2864804"/>
            <a:ext cx="1628904" cy="384489"/>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931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2F_6.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2F_6.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2F_6.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2F_6.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2F_6.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2F_6.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hlinkClick r:id="" action="ppaction://noaction">
              <a:snd r:embed="rId4" name="T1_W2F_7.1.wav"/>
            </a:hlinkClick>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hlinkClick r:id="" action="ppaction://noaction">
              <a:snd r:embed="rId4" name="T1_W2F_7.1.wav"/>
            </a:hlinkClick>
            <a:extLst>
              <a:ext uri="{FF2B5EF4-FFF2-40B4-BE49-F238E27FC236}">
                <a16:creationId xmlns:a16="http://schemas.microsoft.com/office/drawing/2014/main" id="{207C148F-45EB-4409-B006-B3FFBC980597}"/>
              </a:ext>
            </a:extLst>
          </p:cNvPr>
          <p:cNvSpPr txBox="1"/>
          <p:nvPr/>
        </p:nvSpPr>
        <p:spPr>
          <a:xfrm>
            <a:off x="5335123" y="122750"/>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59" name="Google Shape;167;p2">
            <a:extLst>
              <a:ext uri="{FF2B5EF4-FFF2-40B4-BE49-F238E27FC236}">
                <a16:creationId xmlns:a16="http://schemas.microsoft.com/office/drawing/2014/main" id="{589DABEA-FF64-494F-A136-D906C9CF7C5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1484" y="38051"/>
            <a:ext cx="914400" cy="914400"/>
          </a:xfrm>
          <a:prstGeom prst="rect">
            <a:avLst/>
          </a:prstGeom>
        </p:spPr>
      </p:pic>
      <p:sp>
        <p:nvSpPr>
          <p:cNvPr id="6" name="TextBox 5">
            <a:hlinkClick r:id="" action="ppaction://noaction">
              <a:snd r:embed="rId9" name="T1_W2F_7.2.wav"/>
            </a:hlinkClick>
            <a:extLst>
              <a:ext uri="{FF2B5EF4-FFF2-40B4-BE49-F238E27FC236}">
                <a16:creationId xmlns:a16="http://schemas.microsoft.com/office/drawing/2014/main" id="{ECF1CA1C-1097-ABB6-F0F2-823FCCAEC121}"/>
              </a:ext>
            </a:extLst>
          </p:cNvPr>
          <p:cNvSpPr txBox="1"/>
          <p:nvPr/>
        </p:nvSpPr>
        <p:spPr>
          <a:xfrm>
            <a:off x="383856" y="1046725"/>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‘are’?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383856" y="2094883"/>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132115"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6055"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17169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04490"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snd r:embed="rId10" name="T1_W2F_7.4.wav"/>
            </a:hlinkClick>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snd r:embed="rId11" name="T1_W2F_7.5.wav"/>
            </a:hlinkClick>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snd r:embed="rId12" name="T1_W2F_7.6.wav"/>
            </a:hlinkClick>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snd r:embed="rId13" name="T1_W2F_7.7.wav"/>
            </a:hlinkClick>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snd r:embed="rId14" name="T1_W2F_7.8.wav"/>
            </a:hlinkClick>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70082"/>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Klasse</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groß</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690968"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573177"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335123" y="299181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203737" y="2998372"/>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92684"/>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Beispiel</a:t>
            </a:r>
            <a:r>
              <a:rPr lang="es-AR" sz="2800" kern="0" noProof="0" dirty="0">
                <a:solidFill>
                  <a:srgbClr val="002060"/>
                </a:solidFill>
                <a:latin typeface="Century Gothic" panose="020B0502020202020204" pitchFamily="34" charset="0"/>
                <a:cs typeface="Arial"/>
                <a:sym typeface="Arial"/>
              </a:rPr>
              <a:t>.    </a:t>
            </a:r>
            <a:r>
              <a:rPr lang="es-AR" sz="2800" u="sng" kern="0" dirty="0">
                <a:solidFill>
                  <a:srgbClr val="002060"/>
                </a:solidFill>
                <a:latin typeface="Century Gothic" panose="020B0502020202020204" pitchFamily="34" charset="0"/>
                <a:cs typeface="Arial"/>
                <a:sym typeface="Arial"/>
              </a:rPr>
              <a:t>Es</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gut</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690968" y="386445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743997"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552836"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320918" y="3917888"/>
            <a:ext cx="1010893" cy="369332"/>
          </a:xfrm>
          <a:prstGeom prst="rect">
            <a:avLst/>
          </a:prstGeom>
          <a:solidFill>
            <a:schemeClr val="bg1"/>
          </a:solidFill>
        </p:spPr>
        <p:txBody>
          <a:bodyPr wrap="square" rtlCol="0">
            <a:spAutoFit/>
          </a:bodyPr>
          <a:lstStyle/>
          <a:p>
            <a:r>
              <a:rPr lang="en-US" b="1" dirty="0"/>
              <a:t>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94195"/>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Freundinnen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toll</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77805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589173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682134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7722177" y="469465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45550" y="5418553"/>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Lieder.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lang</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11020" y="549549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4801802" y="554852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5759639" y="552460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6758346" y="5524603"/>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931036" y="6142635"/>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der </a:t>
            </a:r>
            <a:r>
              <a:rPr lang="es-AR" sz="2800" kern="0" noProof="0" dirty="0" err="1">
                <a:solidFill>
                  <a:srgbClr val="002060"/>
                </a:solidFill>
                <a:latin typeface="Century Gothic" panose="020B0502020202020204" pitchFamily="34" charset="0"/>
                <a:cs typeface="Arial"/>
                <a:sym typeface="Arial"/>
              </a:rPr>
              <a:t>Mensch</a:t>
            </a:r>
            <a:r>
              <a:rPr lang="es-AR" sz="2800" kern="0" noProof="0" dirty="0">
                <a:solidFill>
                  <a:srgbClr val="002060"/>
                </a:solidFill>
                <a:latin typeface="Century Gothic" panose="020B0502020202020204" pitchFamily="34" charset="0"/>
                <a:cs typeface="Arial"/>
                <a:sym typeface="Arial"/>
              </a:rPr>
              <a:t>.    </a:t>
            </a:r>
            <a:r>
              <a:rPr lang="es-AR" sz="2800" u="sng" kern="0" noProof="0" dirty="0">
                <a:solidFill>
                  <a:srgbClr val="002060"/>
                </a:solidFill>
                <a:latin typeface="Century Gothic" panose="020B0502020202020204" pitchFamily="34" charset="0"/>
                <a:cs typeface="Arial"/>
                <a:sym typeface="Arial"/>
              </a:rPr>
              <a:t>Er</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groß</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690968" y="6191327"/>
            <a:ext cx="761946" cy="400110"/>
          </a:xfrm>
          <a:prstGeom prst="rect">
            <a:avLst/>
          </a:prstGeom>
          <a:solidFill>
            <a:schemeClr val="bg1"/>
          </a:solidFill>
        </p:spPr>
        <p:txBody>
          <a:bodyPr wrap="square" rtlCol="0">
            <a:spAutoFit/>
          </a:bodyPr>
          <a:lstStyle/>
          <a:p>
            <a:r>
              <a:rPr lang="en-US" sz="2000" b="1" dirty="0"/>
              <a:t>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833486" y="625208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33698" y="623749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14782" y="6251317"/>
            <a:ext cx="1297082" cy="369332"/>
          </a:xfrm>
          <a:prstGeom prst="rect">
            <a:avLst/>
          </a:prstGeom>
          <a:solidFill>
            <a:schemeClr val="bg1"/>
          </a:solidFill>
        </p:spPr>
        <p:txBody>
          <a:bodyPr wrap="square" rtlCol="0">
            <a:spAutoFit/>
          </a:bodyPr>
          <a:lstStyle/>
          <a:p>
            <a:r>
              <a:rPr lang="en-US" b="1" dirty="0"/>
              <a:t>____ !</a:t>
            </a:r>
            <a:endParaRPr lang="en-GB"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spTree>
    <p:extLst>
      <p:ext uri="{BB962C8B-B14F-4D97-AF65-F5344CB8AC3E}">
        <p14:creationId xmlns:p14="http://schemas.microsoft.com/office/powerpoint/2010/main" val="3706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T1_W2F_7.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7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animBg="1"/>
      <p:bldP spid="12" grpId="0" animBg="1"/>
      <p:bldP spid="13" grpId="0" animBg="1"/>
      <p:bldP spid="19" grpId="0"/>
      <p:bldP spid="21" grpId="0" animBg="1"/>
      <p:bldP spid="22" grpId="0" animBg="1"/>
      <p:bldP spid="23" grpId="0" animBg="1"/>
      <p:bldP spid="24" grpId="0" animBg="1"/>
      <p:bldP spid="25" grpId="0"/>
      <p:bldP spid="26" grpId="0" animBg="1"/>
      <p:bldP spid="27" grpId="0" animBg="1"/>
      <p:bldP spid="29" grpId="0" animBg="1"/>
      <p:bldP spid="30" grpId="0" animBg="1"/>
      <p:bldP spid="32" grpId="0"/>
      <p:bldP spid="33" grpId="0" animBg="1"/>
      <p:bldP spid="60" grpId="0" animBg="1"/>
      <p:bldP spid="61" grpId="0" animBg="1"/>
      <p:bldP spid="62" grpId="0" animBg="1"/>
      <p:bldP spid="63" grpId="0"/>
      <p:bldP spid="64" grpId="0" animBg="1"/>
      <p:bldP spid="65" grpId="0" animBg="1"/>
      <p:bldP spid="66" grpId="0" animBg="1"/>
      <p:bldP spid="67" grpId="0" animBg="1"/>
      <p:bldP spid="68" grpId="0"/>
      <p:bldP spid="69" grpId="0" animBg="1"/>
      <p:bldP spid="70" grpId="0" animBg="1"/>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hlinkClick r:id="" action="ppaction://noaction">
              <a:snd r:embed="rId4" name="T1_W2F_7.1.wav"/>
            </a:hlinkClick>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hlinkClick r:id="" action="ppaction://noaction">
              <a:snd r:embed="rId4" name="T1_W2F_7.1.wav"/>
            </a:hlinkClick>
            <a:extLst>
              <a:ext uri="{FF2B5EF4-FFF2-40B4-BE49-F238E27FC236}">
                <a16:creationId xmlns:a16="http://schemas.microsoft.com/office/drawing/2014/main" id="{207C148F-45EB-4409-B006-B3FFBC980597}"/>
              </a:ext>
            </a:extLst>
          </p:cNvPr>
          <p:cNvSpPr txBox="1"/>
          <p:nvPr/>
        </p:nvSpPr>
        <p:spPr>
          <a:xfrm>
            <a:off x="5335123" y="167844"/>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59" name="Google Shape;167;p2">
            <a:extLst>
              <a:ext uri="{FF2B5EF4-FFF2-40B4-BE49-F238E27FC236}">
                <a16:creationId xmlns:a16="http://schemas.microsoft.com/office/drawing/2014/main" id="{589DABEA-FF64-494F-A136-D906C9CF7C51}"/>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1484" y="38051"/>
            <a:ext cx="914400" cy="914400"/>
          </a:xfrm>
          <a:prstGeom prst="rect">
            <a:avLst/>
          </a:prstGeom>
        </p:spPr>
      </p:pic>
      <p:sp>
        <p:nvSpPr>
          <p:cNvPr id="6" name="TextBox 5">
            <a:hlinkClick r:id="" action="ppaction://noaction">
              <a:snd r:embed="rId9" name="T1_W2F_7.2.wav"/>
            </a:hlinkClick>
            <a:extLst>
              <a:ext uri="{FF2B5EF4-FFF2-40B4-BE49-F238E27FC236}">
                <a16:creationId xmlns:a16="http://schemas.microsoft.com/office/drawing/2014/main" id="{ECF1CA1C-1097-ABB6-F0F2-823FCCAEC121}"/>
              </a:ext>
            </a:extLst>
          </p:cNvPr>
          <p:cNvSpPr txBox="1"/>
          <p:nvPr/>
        </p:nvSpPr>
        <p:spPr>
          <a:xfrm>
            <a:off x="383856" y="1046725"/>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‘are’?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383856" y="2094883"/>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132115"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740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203737"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73881" y="2210647"/>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snd r:embed="rId10" name="T1_W2F_7.4.wav"/>
            </a:hlinkClick>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snd r:embed="rId11" name="T1_W2F_7.5.wav"/>
            </a:hlinkClick>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snd r:embed="rId12" name="T1_W2F_7.6.wav"/>
            </a:hlinkClick>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snd r:embed="rId13" name="T1_W2F_7.7.wav"/>
            </a:hlinkClick>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snd r:embed="rId14" name="T1_W2F_7.8.wav"/>
            </a:hlinkClick>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70082"/>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Klasse</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groß</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690968"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573177" y="299837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335123" y="299181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228726" y="2985432"/>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92684"/>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Beispiel</a:t>
            </a:r>
            <a:r>
              <a:rPr lang="es-AR" sz="2800" kern="0" noProof="0" dirty="0">
                <a:solidFill>
                  <a:srgbClr val="002060"/>
                </a:solidFill>
                <a:latin typeface="Century Gothic" panose="020B0502020202020204" pitchFamily="34" charset="0"/>
                <a:cs typeface="Arial"/>
                <a:sym typeface="Arial"/>
              </a:rPr>
              <a:t>.    </a:t>
            </a:r>
            <a:r>
              <a:rPr lang="es-AR" sz="2800" u="sng" kern="0" dirty="0">
                <a:solidFill>
                  <a:srgbClr val="002060"/>
                </a:solidFill>
                <a:latin typeface="Century Gothic" panose="020B0502020202020204" pitchFamily="34" charset="0"/>
                <a:cs typeface="Arial"/>
                <a:sym typeface="Arial"/>
              </a:rPr>
              <a:t>Es</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gut</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690968" y="386445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743997"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552836" y="390105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320918" y="3917888"/>
            <a:ext cx="1010893" cy="369332"/>
          </a:xfrm>
          <a:prstGeom prst="rect">
            <a:avLst/>
          </a:prstGeom>
          <a:solidFill>
            <a:schemeClr val="bg1"/>
          </a:solidFill>
        </p:spPr>
        <p:txBody>
          <a:bodyPr wrap="square" rtlCol="0">
            <a:spAutoFit/>
          </a:bodyPr>
          <a:lstStyle/>
          <a:p>
            <a:r>
              <a:rPr lang="en-US" b="1" dirty="0"/>
              <a:t>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94195"/>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Freundinnen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toll</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77805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589173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6821343" y="467113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7736439" y="466640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45550" y="5418553"/>
            <a:ext cx="79371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Lieder.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lang</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11020" y="549549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4801802" y="554852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5759639" y="552460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6758346" y="5524603"/>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931036" y="6142635"/>
            <a:ext cx="77485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u="sng" kern="0" noProof="0" dirty="0" err="1">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der </a:t>
            </a:r>
            <a:r>
              <a:rPr lang="es-AR" sz="2800" kern="0" noProof="0" dirty="0" err="1">
                <a:solidFill>
                  <a:srgbClr val="002060"/>
                </a:solidFill>
                <a:latin typeface="Century Gothic" panose="020B0502020202020204" pitchFamily="34" charset="0"/>
                <a:cs typeface="Arial"/>
                <a:sym typeface="Arial"/>
              </a:rPr>
              <a:t>Mensch</a:t>
            </a:r>
            <a:r>
              <a:rPr lang="es-AR" sz="2800" kern="0" noProof="0" dirty="0">
                <a:solidFill>
                  <a:srgbClr val="002060"/>
                </a:solidFill>
                <a:latin typeface="Century Gothic" panose="020B0502020202020204" pitchFamily="34" charset="0"/>
                <a:cs typeface="Arial"/>
                <a:sym typeface="Arial"/>
              </a:rPr>
              <a:t>.    </a:t>
            </a:r>
            <a:r>
              <a:rPr lang="es-AR" sz="2800" u="sng" kern="0" noProof="0" dirty="0">
                <a:solidFill>
                  <a:srgbClr val="002060"/>
                </a:solidFill>
                <a:latin typeface="Century Gothic" panose="020B0502020202020204" pitchFamily="34" charset="0"/>
                <a:cs typeface="Arial"/>
                <a:sym typeface="Arial"/>
              </a:rPr>
              <a:t>Er</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klein</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694310" y="6207017"/>
            <a:ext cx="761946" cy="400110"/>
          </a:xfrm>
          <a:prstGeom prst="rect">
            <a:avLst/>
          </a:prstGeom>
          <a:solidFill>
            <a:schemeClr val="bg1"/>
          </a:solidFill>
        </p:spPr>
        <p:txBody>
          <a:bodyPr wrap="square" rtlCol="0">
            <a:spAutoFit/>
          </a:bodyPr>
          <a:lstStyle/>
          <a:p>
            <a:r>
              <a:rPr lang="en-US" sz="2000" b="1" dirty="0"/>
              <a:t>____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833486" y="625208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33698" y="623749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47315" y="6222007"/>
            <a:ext cx="1297082" cy="400110"/>
          </a:xfrm>
          <a:prstGeom prst="rect">
            <a:avLst/>
          </a:prstGeom>
          <a:solidFill>
            <a:schemeClr val="bg1"/>
          </a:solidFill>
        </p:spPr>
        <p:txBody>
          <a:bodyPr wrap="square" rtlCol="0">
            <a:spAutoFit/>
          </a:bodyPr>
          <a:lstStyle/>
          <a:p>
            <a:r>
              <a:rPr lang="en-US" sz="2000" b="1" dirty="0"/>
              <a:t>____ !</a:t>
            </a:r>
            <a:endParaRPr lang="en-GB" sz="2000"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sp>
        <p:nvSpPr>
          <p:cNvPr id="9" name="TextBox 8">
            <a:extLst>
              <a:ext uri="{FF2B5EF4-FFF2-40B4-BE49-F238E27FC236}">
                <a16:creationId xmlns:a16="http://schemas.microsoft.com/office/drawing/2014/main" id="{BCAE6B7A-2AE1-BBDD-F03E-CEE0604FFCFB}"/>
              </a:ext>
            </a:extLst>
          </p:cNvPr>
          <p:cNvSpPr txBox="1"/>
          <p:nvPr/>
        </p:nvSpPr>
        <p:spPr>
          <a:xfrm>
            <a:off x="8253720" y="5356997"/>
            <a:ext cx="3865966" cy="1015663"/>
          </a:xfrm>
          <a:prstGeom prst="rect">
            <a:avLst/>
          </a:prstGeom>
          <a:solidFill>
            <a:schemeClr val="tx2"/>
          </a:solidFill>
          <a:ln>
            <a:solidFill>
              <a:schemeClr val="accent1"/>
            </a:solidFill>
          </a:ln>
        </p:spPr>
        <p:txBody>
          <a:bodyPr wrap="square" rtlCol="0">
            <a:spAutoFit/>
          </a:bodyPr>
          <a:lstStyle/>
          <a:p>
            <a:r>
              <a:rPr lang="en-US" sz="2000" dirty="0">
                <a:latin typeface="Century Gothic" panose="020B0502020202020204" pitchFamily="34" charset="0"/>
              </a:rPr>
              <a:t>lang – </a:t>
            </a:r>
            <a:r>
              <a:rPr lang="en-US" sz="2000" dirty="0" err="1">
                <a:latin typeface="Century Gothic" panose="020B0502020202020204" pitchFamily="34" charset="0"/>
              </a:rPr>
              <a:t>kurz</a:t>
            </a:r>
            <a:r>
              <a:rPr lang="en-US" sz="2000" dirty="0">
                <a:latin typeface="Century Gothic" panose="020B0502020202020204" pitchFamily="34" charset="0"/>
              </a:rPr>
              <a:t> – wunderbar – toll – </a:t>
            </a:r>
            <a:r>
              <a:rPr lang="en-US" sz="2000" dirty="0" err="1">
                <a:latin typeface="Century Gothic" panose="020B0502020202020204" pitchFamily="34" charset="0"/>
              </a:rPr>
              <a:t>klein</a:t>
            </a:r>
            <a:r>
              <a:rPr lang="en-US" sz="2000" dirty="0">
                <a:latin typeface="Century Gothic" panose="020B0502020202020204" pitchFamily="34" charset="0"/>
              </a:rPr>
              <a:t> – </a:t>
            </a:r>
            <a:r>
              <a:rPr lang="en-US" sz="2000" dirty="0" err="1">
                <a:latin typeface="Century Gothic" panose="020B0502020202020204" pitchFamily="34" charset="0"/>
              </a:rPr>
              <a:t>groß</a:t>
            </a:r>
            <a:r>
              <a:rPr lang="en-US" sz="2000" dirty="0">
                <a:latin typeface="Century Gothic" panose="020B0502020202020204" pitchFamily="34" charset="0"/>
              </a:rPr>
              <a:t> – gut – </a:t>
            </a:r>
            <a:r>
              <a:rPr lang="en-US" sz="2000" dirty="0" err="1">
                <a:latin typeface="Century Gothic" panose="020B0502020202020204" pitchFamily="34" charset="0"/>
              </a:rPr>
              <a:t>richtig</a:t>
            </a:r>
            <a:r>
              <a:rPr lang="en-US" sz="2000" dirty="0">
                <a:latin typeface="Century Gothic" panose="020B0502020202020204" pitchFamily="34" charset="0"/>
              </a:rPr>
              <a:t> – </a:t>
            </a:r>
            <a:r>
              <a:rPr lang="en-US" sz="2000" dirty="0" err="1">
                <a:latin typeface="Century Gothic" panose="020B0502020202020204" pitchFamily="34" charset="0"/>
              </a:rPr>
              <a:t>falsch</a:t>
            </a:r>
            <a:r>
              <a:rPr lang="en-US" sz="2000" dirty="0">
                <a:latin typeface="Century Gothic" panose="020B0502020202020204" pitchFamily="34" charset="0"/>
              </a:rPr>
              <a:t> – </a:t>
            </a:r>
            <a:r>
              <a:rPr lang="en-US" sz="2000" dirty="0" err="1">
                <a:latin typeface="Century Gothic" panose="020B0502020202020204" pitchFamily="34" charset="0"/>
              </a:rPr>
              <a:t>klar</a:t>
            </a:r>
            <a:r>
              <a:rPr lang="en-US" sz="2000" dirty="0">
                <a:latin typeface="Century Gothic" panose="020B0502020202020204" pitchFamily="34" charset="0"/>
              </a:rPr>
              <a:t> – </a:t>
            </a:r>
            <a:r>
              <a:rPr lang="en-US" sz="2000" dirty="0" err="1">
                <a:latin typeface="Century Gothic" panose="020B0502020202020204" pitchFamily="34" charset="0"/>
              </a:rPr>
              <a:t>freundlich</a:t>
            </a:r>
            <a:r>
              <a:rPr lang="en-US" sz="2000" dirty="0">
                <a:latin typeface="Century Gothic" panose="020B0502020202020204" pitchFamily="34" charset="0"/>
              </a:rPr>
              <a:t> - </a:t>
            </a:r>
            <a:r>
              <a:rPr lang="en-US" sz="2000" dirty="0" err="1">
                <a:latin typeface="Century Gothic" panose="020B0502020202020204" pitchFamily="34" charset="0"/>
              </a:rPr>
              <a:t>nett</a:t>
            </a:r>
            <a:endParaRPr lang="en-GB" sz="2000" dirty="0">
              <a:latin typeface="Century Gothic" panose="020B0502020202020204" pitchFamily="34" charset="0"/>
            </a:endParaRPr>
          </a:p>
        </p:txBody>
      </p:sp>
    </p:spTree>
    <p:extLst>
      <p:ext uri="{BB962C8B-B14F-4D97-AF65-F5344CB8AC3E}">
        <p14:creationId xmlns:p14="http://schemas.microsoft.com/office/powerpoint/2010/main" val="24500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T1_W2F_7.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7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1" grpId="0" animBg="1"/>
      <p:bldP spid="12" grpId="0" animBg="1"/>
      <p:bldP spid="13" grpId="0" animBg="1"/>
      <p:bldP spid="19" grpId="0"/>
      <p:bldP spid="21" grpId="0" animBg="1"/>
      <p:bldP spid="22" grpId="0" animBg="1"/>
      <p:bldP spid="23" grpId="0" animBg="1"/>
      <p:bldP spid="24" grpId="0" animBg="1"/>
      <p:bldP spid="25" grpId="0"/>
      <p:bldP spid="26" grpId="0" animBg="1"/>
      <p:bldP spid="27" grpId="0" animBg="1"/>
      <p:bldP spid="29" grpId="0" animBg="1"/>
      <p:bldP spid="30" grpId="0" animBg="1"/>
      <p:bldP spid="32" grpId="0"/>
      <p:bldP spid="33" grpId="0" animBg="1"/>
      <p:bldP spid="60" grpId="0" animBg="1"/>
      <p:bldP spid="61" grpId="0" animBg="1"/>
      <p:bldP spid="62" grpId="0" animBg="1"/>
      <p:bldP spid="63" grpId="0"/>
      <p:bldP spid="64" grpId="0" animBg="1"/>
      <p:bldP spid="65" grpId="0" animBg="1"/>
      <p:bldP spid="66" grpId="0" animBg="1"/>
      <p:bldP spid="67" grpId="0" animBg="1"/>
      <p:bldP spid="68" grpId="0"/>
      <p:bldP spid="69" grpId="0" animBg="1"/>
      <p:bldP spid="70" grpId="0" animBg="1"/>
      <p:bldP spid="71" grpId="0" animBg="1"/>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2"/>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42846" y="-82853"/>
            <a:ext cx="7267988" cy="1144800"/>
          </a:xfrm>
        </p:spPr>
        <p:txBody>
          <a:bodyPr>
            <a:normAutofit/>
          </a:bodyPr>
          <a:lstStyle/>
          <a:p>
            <a:r>
              <a:rPr lang="en-GB" sz="2800" b="1" spc="-1" dirty="0">
                <a:latin typeface="Century Gothic" panose="020B0502020202020204" pitchFamily="34" charset="0"/>
              </a:rPr>
              <a:t>Follow up 5:</a:t>
            </a:r>
            <a:endParaRPr lang="en-GB" sz="2800" dirty="0"/>
          </a:p>
        </p:txBody>
      </p:sp>
      <p:sp>
        <p:nvSpPr>
          <p:cNvPr id="7" name="Google Shape;167;p2">
            <a:extLst>
              <a:ext uri="{FF2B5EF4-FFF2-40B4-BE49-F238E27FC236}">
                <a16:creationId xmlns:a16="http://schemas.microsoft.com/office/drawing/2014/main" id="{4E6DB538-F200-73E4-834A-7A17C2E28403}"/>
              </a:ext>
            </a:extLst>
          </p:cNvPr>
          <p:cNvSpPr/>
          <p:nvPr/>
        </p:nvSpPr>
        <p:spPr>
          <a:xfrm>
            <a:off x="242397" y="192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 name="Group 7">
            <a:extLst>
              <a:ext uri="{FF2B5EF4-FFF2-40B4-BE49-F238E27FC236}">
                <a16:creationId xmlns:a16="http://schemas.microsoft.com/office/drawing/2014/main" id="{AAB97624-68C7-6E1D-E871-0D50A778260B}"/>
              </a:ext>
            </a:extLst>
          </p:cNvPr>
          <p:cNvGrpSpPr/>
          <p:nvPr/>
        </p:nvGrpSpPr>
        <p:grpSpPr>
          <a:xfrm>
            <a:off x="0" y="1928658"/>
            <a:ext cx="1454046" cy="1529107"/>
            <a:chOff x="194736" y="1163992"/>
            <a:chExt cx="2522417" cy="2880000"/>
          </a:xfrm>
        </p:grpSpPr>
        <p:pic>
          <p:nvPicPr>
            <p:cNvPr id="9" name="Picture 8">
              <a:extLst>
                <a:ext uri="{FF2B5EF4-FFF2-40B4-BE49-F238E27FC236}">
                  <a16:creationId xmlns:a16="http://schemas.microsoft.com/office/drawing/2014/main" id="{81532620-EEAE-422A-FD0E-D2D487561B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10" name="TextBox 9">
              <a:extLst>
                <a:ext uri="{FF2B5EF4-FFF2-40B4-BE49-F238E27FC236}">
                  <a16:creationId xmlns:a16="http://schemas.microsoft.com/office/drawing/2014/main" id="{8E20E2BF-565C-AA42-114E-61139732CEA0}"/>
                </a:ext>
              </a:extLst>
            </p:cNvPr>
            <p:cNvSpPr txBox="1"/>
            <p:nvPr/>
          </p:nvSpPr>
          <p:spPr>
            <a:xfrm>
              <a:off x="440923" y="2603991"/>
              <a:ext cx="10150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p>
          </p:txBody>
        </p:sp>
      </p:grpSp>
      <p:grpSp>
        <p:nvGrpSpPr>
          <p:cNvPr id="13" name="Group 12">
            <a:extLst>
              <a:ext uri="{FF2B5EF4-FFF2-40B4-BE49-F238E27FC236}">
                <a16:creationId xmlns:a16="http://schemas.microsoft.com/office/drawing/2014/main" id="{9E2DF743-83A5-D9B3-21BE-9B01364DE3DB}"/>
              </a:ext>
            </a:extLst>
          </p:cNvPr>
          <p:cNvGrpSpPr/>
          <p:nvPr/>
        </p:nvGrpSpPr>
        <p:grpSpPr>
          <a:xfrm>
            <a:off x="5105499" y="5156616"/>
            <a:ext cx="1849938" cy="1502332"/>
            <a:chOff x="4221626" y="3753113"/>
            <a:chExt cx="2880000" cy="2522417"/>
          </a:xfrm>
        </p:grpSpPr>
        <p:pic>
          <p:nvPicPr>
            <p:cNvPr id="14" name="Picture 13">
              <a:extLst>
                <a:ext uri="{FF2B5EF4-FFF2-40B4-BE49-F238E27FC236}">
                  <a16:creationId xmlns:a16="http://schemas.microsoft.com/office/drawing/2014/main" id="{92FE4F26-C9C8-DF04-C02E-ECC5E85F74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400417" y="3574322"/>
              <a:ext cx="2522417" cy="2880000"/>
            </a:xfrm>
            <a:prstGeom prst="rect">
              <a:avLst/>
            </a:prstGeom>
          </p:spPr>
        </p:pic>
        <p:sp>
          <p:nvSpPr>
            <p:cNvPr id="15" name="TextBox 14">
              <a:extLst>
                <a:ext uri="{FF2B5EF4-FFF2-40B4-BE49-F238E27FC236}">
                  <a16:creationId xmlns:a16="http://schemas.microsoft.com/office/drawing/2014/main" id="{28714BF7-B773-95F8-BD4F-1730B4D69C96}"/>
                </a:ext>
              </a:extLst>
            </p:cNvPr>
            <p:cNvSpPr txBox="1"/>
            <p:nvPr/>
          </p:nvSpPr>
          <p:spPr>
            <a:xfrm>
              <a:off x="5174152" y="5014321"/>
              <a:ext cx="974947" cy="707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die</a:t>
              </a:r>
            </a:p>
          </p:txBody>
        </p:sp>
      </p:grpSp>
      <p:grpSp>
        <p:nvGrpSpPr>
          <p:cNvPr id="16" name="Group 15">
            <a:extLst>
              <a:ext uri="{FF2B5EF4-FFF2-40B4-BE49-F238E27FC236}">
                <a16:creationId xmlns:a16="http://schemas.microsoft.com/office/drawing/2014/main" id="{45FEEDE2-EC64-12E0-957C-B50A0C99A288}"/>
              </a:ext>
            </a:extLst>
          </p:cNvPr>
          <p:cNvGrpSpPr/>
          <p:nvPr/>
        </p:nvGrpSpPr>
        <p:grpSpPr>
          <a:xfrm>
            <a:off x="10596040" y="2135123"/>
            <a:ext cx="1454046" cy="1529108"/>
            <a:chOff x="9957525" y="-3740"/>
            <a:chExt cx="2522417" cy="2880000"/>
          </a:xfrm>
        </p:grpSpPr>
        <p:pic>
          <p:nvPicPr>
            <p:cNvPr id="17" name="Picture 16">
              <a:extLst>
                <a:ext uri="{FF2B5EF4-FFF2-40B4-BE49-F238E27FC236}">
                  <a16:creationId xmlns:a16="http://schemas.microsoft.com/office/drawing/2014/main" id="{63BD30F1-134C-A586-3B01-F3B523276F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957525" y="-3740"/>
              <a:ext cx="2522417" cy="2880000"/>
            </a:xfrm>
            <a:prstGeom prst="rect">
              <a:avLst/>
            </a:prstGeom>
          </p:spPr>
        </p:pic>
        <p:sp>
          <p:nvSpPr>
            <p:cNvPr id="18" name="TextBox 17">
              <a:extLst>
                <a:ext uri="{FF2B5EF4-FFF2-40B4-BE49-F238E27FC236}">
                  <a16:creationId xmlns:a16="http://schemas.microsoft.com/office/drawing/2014/main" id="{4B999D28-4640-B6CE-91B7-E697029DCC6B}"/>
                </a:ext>
              </a:extLst>
            </p:cNvPr>
            <p:cNvSpPr txBox="1"/>
            <p:nvPr/>
          </p:nvSpPr>
          <p:spPr>
            <a:xfrm>
              <a:off x="10273796" y="1401333"/>
              <a:ext cx="10871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p>
          </p:txBody>
        </p:sp>
      </p:grpSp>
      <p:sp>
        <p:nvSpPr>
          <p:cNvPr id="19" name="TextBox 18">
            <a:extLst>
              <a:ext uri="{FF2B5EF4-FFF2-40B4-BE49-F238E27FC236}">
                <a16:creationId xmlns:a16="http://schemas.microsoft.com/office/drawing/2014/main" id="{49784B7D-E9F6-34E0-24B5-9BA2AE082DDA}"/>
              </a:ext>
            </a:extLst>
          </p:cNvPr>
          <p:cNvSpPr txBox="1"/>
          <p:nvPr/>
        </p:nvSpPr>
        <p:spPr>
          <a:xfrm>
            <a:off x="4520028" y="796121"/>
            <a:ext cx="879422"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Text</a:t>
            </a:r>
            <a:endParaRPr lang="en-GB" sz="2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4814E71-345B-901C-2E14-56223A997FCE}"/>
              </a:ext>
            </a:extLst>
          </p:cNvPr>
          <p:cNvSpPr txBox="1"/>
          <p:nvPr/>
        </p:nvSpPr>
        <p:spPr>
          <a:xfrm>
            <a:off x="5866680" y="1437530"/>
            <a:ext cx="1088757"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Sport</a:t>
            </a:r>
            <a:endParaRPr lang="en-GB" sz="2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E3D2445A-3C36-B3A5-5060-295D2B5A1D07}"/>
              </a:ext>
            </a:extLst>
          </p:cNvPr>
          <p:cNvSpPr txBox="1"/>
          <p:nvPr/>
        </p:nvSpPr>
        <p:spPr>
          <a:xfrm>
            <a:off x="5608784" y="824120"/>
            <a:ext cx="1454046" cy="461665"/>
          </a:xfrm>
          <a:prstGeom prst="rect">
            <a:avLst/>
          </a:prstGeom>
          <a:solidFill>
            <a:schemeClr val="accent3">
              <a:lumMod val="20000"/>
              <a:lumOff val="80000"/>
            </a:schemeClr>
          </a:solidFill>
        </p:spPr>
        <p:txBody>
          <a:bodyPr wrap="square" rtlCol="0">
            <a:spAutoFit/>
          </a:bodyPr>
          <a:lstStyle/>
          <a:p>
            <a:r>
              <a:rPr lang="en-US" sz="2400" b="1" dirty="0" err="1">
                <a:solidFill>
                  <a:srgbClr val="002060"/>
                </a:solidFill>
                <a:latin typeface="Century Gothic" panose="020B0502020202020204" pitchFamily="34" charset="0"/>
              </a:rPr>
              <a:t>Aktivität</a:t>
            </a:r>
            <a:endParaRPr lang="en-GB" sz="24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4880CDB7-D718-B982-9F5B-90D6B1F443FC}"/>
              </a:ext>
            </a:extLst>
          </p:cNvPr>
          <p:cNvSpPr txBox="1"/>
          <p:nvPr/>
        </p:nvSpPr>
        <p:spPr>
          <a:xfrm>
            <a:off x="4520028" y="1398980"/>
            <a:ext cx="1088756"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Party </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CDF7C982-BA68-6C1F-6065-6BE784CA64E0}"/>
              </a:ext>
            </a:extLst>
          </p:cNvPr>
          <p:cNvSpPr txBox="1"/>
          <p:nvPr/>
        </p:nvSpPr>
        <p:spPr>
          <a:xfrm>
            <a:off x="4530021" y="2096047"/>
            <a:ext cx="1454046"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Problem</a:t>
            </a:r>
            <a:endParaRPr lang="en-GB" sz="24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B404B317-E697-A595-743F-22EB96653891}"/>
              </a:ext>
            </a:extLst>
          </p:cNvPr>
          <p:cNvSpPr txBox="1"/>
          <p:nvPr/>
        </p:nvSpPr>
        <p:spPr>
          <a:xfrm>
            <a:off x="7292277" y="808079"/>
            <a:ext cx="1197472" cy="461665"/>
          </a:xfrm>
          <a:prstGeom prst="rect">
            <a:avLst/>
          </a:prstGeom>
          <a:solidFill>
            <a:schemeClr val="accent3">
              <a:lumMod val="20000"/>
              <a:lumOff val="80000"/>
            </a:schemeClr>
          </a:solidFill>
        </p:spPr>
        <p:txBody>
          <a:bodyPr wrap="square" rtlCol="0">
            <a:spAutoFit/>
          </a:bodyPr>
          <a:lstStyle/>
          <a:p>
            <a:r>
              <a:rPr lang="en-US" sz="2400" b="1" dirty="0" err="1">
                <a:solidFill>
                  <a:srgbClr val="002060"/>
                </a:solidFill>
                <a:latin typeface="Century Gothic" panose="020B0502020202020204" pitchFamily="34" charset="0"/>
              </a:rPr>
              <a:t>Klasse</a:t>
            </a:r>
            <a:endParaRPr lang="en-GB" sz="24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C8292D2-74BC-F09B-9B63-EF748E824F34}"/>
              </a:ext>
            </a:extLst>
          </p:cNvPr>
          <p:cNvSpPr txBox="1"/>
          <p:nvPr/>
        </p:nvSpPr>
        <p:spPr>
          <a:xfrm>
            <a:off x="6177304" y="2135123"/>
            <a:ext cx="1197472"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Freund</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47BDA54-8E85-B173-E279-FBD4EDB3C34E}"/>
              </a:ext>
            </a:extLst>
          </p:cNvPr>
          <p:cNvSpPr txBox="1"/>
          <p:nvPr/>
        </p:nvSpPr>
        <p:spPr>
          <a:xfrm>
            <a:off x="7167527" y="1422416"/>
            <a:ext cx="1088756"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Song</a:t>
            </a:r>
            <a:endParaRPr lang="en-GB" sz="24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DF6B2F2A-F558-2066-811F-2A960BCDF4A1}"/>
              </a:ext>
            </a:extLst>
          </p:cNvPr>
          <p:cNvSpPr txBox="1"/>
          <p:nvPr/>
        </p:nvSpPr>
        <p:spPr>
          <a:xfrm>
            <a:off x="7568013" y="2093471"/>
            <a:ext cx="1197472" cy="461665"/>
          </a:xfrm>
          <a:prstGeom prst="rect">
            <a:avLst/>
          </a:prstGeom>
          <a:solidFill>
            <a:schemeClr val="accent3">
              <a:lumMod val="20000"/>
              <a:lumOff val="80000"/>
            </a:schemeClr>
          </a:solidFill>
        </p:spPr>
        <p:txBody>
          <a:bodyPr wrap="square" rtlCol="0">
            <a:spAutoFit/>
          </a:bodyPr>
          <a:lstStyle/>
          <a:p>
            <a:r>
              <a:rPr lang="en-US" sz="2400" b="1" dirty="0">
                <a:solidFill>
                  <a:srgbClr val="002060"/>
                </a:solidFill>
                <a:latin typeface="Century Gothic" panose="020B0502020202020204" pitchFamily="34" charset="0"/>
              </a:rPr>
              <a:t>Person</a:t>
            </a:r>
            <a:endParaRPr lang="en-GB" sz="2400" b="1" dirty="0">
              <a:solidFill>
                <a:srgbClr val="002060"/>
              </a:solidFill>
              <a:latin typeface="Century Gothic" panose="020B0502020202020204" pitchFamily="34" charset="0"/>
            </a:endParaRPr>
          </a:p>
        </p:txBody>
      </p:sp>
      <p:sp>
        <p:nvSpPr>
          <p:cNvPr id="43" name="Speech Bubble: Rectangle with Corners Rounded 42">
            <a:hlinkClick r:id="" action="ppaction://noaction">
              <a:snd r:embed="rId14" name="T1_W2F_8.1.wav"/>
            </a:hlinkClick>
            <a:extLst>
              <a:ext uri="{FF2B5EF4-FFF2-40B4-BE49-F238E27FC236}">
                <a16:creationId xmlns:a16="http://schemas.microsoft.com/office/drawing/2014/main" id="{E0080BF0-0A95-CEAB-7184-F94823DE6977}"/>
              </a:ext>
            </a:extLst>
          </p:cNvPr>
          <p:cNvSpPr/>
          <p:nvPr/>
        </p:nvSpPr>
        <p:spPr>
          <a:xfrm>
            <a:off x="4622289" y="141458"/>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hlinkClick r:id="" action="ppaction://noaction">
              <a:snd r:embed="rId14" name="T1_W2F_8.1.wav"/>
            </a:hlinkClick>
            <a:extLst>
              <a:ext uri="{FF2B5EF4-FFF2-40B4-BE49-F238E27FC236}">
                <a16:creationId xmlns:a16="http://schemas.microsoft.com/office/drawing/2014/main" id="{3358F4D9-F3D0-DB7F-B53A-D79F32553C6A}"/>
              </a:ext>
            </a:extLst>
          </p:cNvPr>
          <p:cNvSpPr txBox="1"/>
          <p:nvPr/>
        </p:nvSpPr>
        <p:spPr>
          <a:xfrm>
            <a:off x="4732661" y="147373"/>
            <a:ext cx="486973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Ist</a:t>
            </a:r>
            <a:r>
              <a:rPr lang="en-GB" sz="2800" b="1" spc="-1" dirty="0">
                <a:solidFill>
                  <a:srgbClr val="002060"/>
                </a:solidFill>
                <a:latin typeface="Century Gothic" panose="020B0502020202020204" pitchFamily="34" charset="0"/>
                <a:ea typeface="Century Gothic"/>
              </a:rPr>
              <a:t> das </a:t>
            </a:r>
            <a:r>
              <a:rPr lang="en-GB" sz="2800" b="1" spc="-1" dirty="0">
                <a:solidFill>
                  <a:srgbClr val="00B0F0"/>
                </a:solidFill>
                <a:latin typeface="Century Gothic" panose="020B0502020202020204" pitchFamily="34" charset="0"/>
                <a:ea typeface="Century Gothic"/>
              </a:rPr>
              <a:t>der</a:t>
            </a:r>
            <a:r>
              <a:rPr lang="en-GB" sz="2800" b="1" spc="-1" dirty="0">
                <a:solidFill>
                  <a:srgbClr val="002060"/>
                </a:solidFill>
                <a:latin typeface="Century Gothic" panose="020B0502020202020204" pitchFamily="34" charset="0"/>
                <a:ea typeface="Century Gothic"/>
              </a:rPr>
              <a:t>, </a:t>
            </a:r>
            <a:r>
              <a:rPr lang="en-GB" sz="2800" b="1" spc="-1" dirty="0">
                <a:solidFill>
                  <a:srgbClr val="FF0066"/>
                </a:solidFill>
                <a:latin typeface="Century Gothic" panose="020B0502020202020204" pitchFamily="34" charset="0"/>
                <a:ea typeface="Century Gothic"/>
              </a:rPr>
              <a:t>die</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oder</a:t>
            </a:r>
            <a:r>
              <a:rPr lang="en-GB" sz="2800" b="1" spc="-1" dirty="0">
                <a:solidFill>
                  <a:srgbClr val="002060"/>
                </a:solidFill>
                <a:latin typeface="Century Gothic" panose="020B0502020202020204" pitchFamily="34" charset="0"/>
                <a:ea typeface="Century Gothic"/>
              </a:rPr>
              <a:t> </a:t>
            </a:r>
            <a:r>
              <a:rPr lang="en-GB" sz="2800" b="1" spc="-1" dirty="0">
                <a:solidFill>
                  <a:srgbClr val="00B050"/>
                </a:solidFill>
                <a:latin typeface="Century Gothic" panose="020B0502020202020204" pitchFamily="34" charset="0"/>
                <a:ea typeface="Century Gothic"/>
              </a:rPr>
              <a:t>das</a:t>
            </a:r>
            <a:r>
              <a:rPr lang="en-GB" sz="2800" b="1" spc="-1" dirty="0">
                <a:solidFill>
                  <a:srgbClr val="002060"/>
                </a:solidFill>
                <a:latin typeface="Century Gothic" panose="020B0502020202020204" pitchFamily="34" charset="0"/>
                <a:ea typeface="Century Gothic"/>
              </a:rPr>
              <a:t>?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5" name="Graphic 44" descr="Teacher">
            <a:extLst>
              <a:ext uri="{FF2B5EF4-FFF2-40B4-BE49-F238E27FC236}">
                <a16:creationId xmlns:a16="http://schemas.microsoft.com/office/drawing/2014/main" id="{2BC58BA4-B7AB-8FAC-ADA8-C5F8D55C8B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20323" y="32347"/>
            <a:ext cx="914400" cy="914400"/>
          </a:xfrm>
          <a:prstGeom prst="rect">
            <a:avLst/>
          </a:prstGeom>
        </p:spPr>
      </p:pic>
      <p:pic>
        <p:nvPicPr>
          <p:cNvPr id="6146" name="Picture 2" descr="Free vector graphics of Handball">
            <a:extLst>
              <a:ext uri="{FF2B5EF4-FFF2-40B4-BE49-F238E27FC236}">
                <a16:creationId xmlns:a16="http://schemas.microsoft.com/office/drawing/2014/main" id="{C7805AF4-02AF-5016-0BDE-1409097633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41187" y="4624558"/>
            <a:ext cx="1736165" cy="178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435 -0.00533 L -0.02435 -0.00533 C -0.0293 -0.00394 -0.03424 -0.00278 -0.03919 -0.00116 C -0.04049 -0.0007 -0.04154 0.00092 -0.04284 0.00115 C -0.06289 0.00254 -0.08307 0.00254 -0.10312 0.00324 C -0.12656 0.00926 -0.09075 0.00046 -0.12891 0.00764 C -0.13099 0.0081 -0.13307 0.00926 -0.13503 0.00995 C -0.1375 0.01065 -0.13997 0.01134 -0.14245 0.01203 C -0.14753 0.01342 -0.15338 0.01458 -0.15846 0.01643 C -0.1737 0.02176 -0.1526 0.01458 -0.16823 0.02291 C -0.1707 0.0243 -0.17318 0.02453 -0.17565 0.02523 C -0.19114 0.03611 -0.17161 0.02315 -0.18919 0.03171 C -0.19128 0.03264 -0.19323 0.03495 -0.19531 0.03611 C -0.19739 0.03703 -0.19948 0.0375 -0.20143 0.03819 C -0.20547 0.03958 -0.20989 0.04027 -0.2138 0.04259 C -0.21628 0.04421 -0.22239 0.04861 -0.22487 0.05139 C -0.2306 0.05787 -0.22851 0.0581 -0.23463 0.06227 C -0.23633 0.06342 -0.23802 0.06365 -0.23958 0.06458 C -0.24167 0.06666 -0.24388 0.06828 -0.2457 0.07106 C -0.24818 0.07477 -0.24844 0.0794 -0.24948 0.08426 C -0.25026 0.08773 -0.25117 0.09143 -0.25195 0.09514 C -0.25325 0.10139 -0.25338 0.10347 -0.2543 0.11041 C -0.25391 0.11852 -0.25378 0.12639 -0.25312 0.13449 C -0.25182 0.15139 -0.25195 0.13565 -0.25195 0.14328 L -0.25065 0.14328 L -0.25195 0.13657 " pathEditMode="relative" ptsTypes="AAAAAAAAAAAAAAAAAAAAAAAAAA">
                                      <p:cBhvr>
                                        <p:cTn id="6" dur="2000" fill="hold"/>
                                        <p:tgtEl>
                                          <p:spTgt spid="19"/>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T1_W2F_8.2.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375E-6 -1.85185E-6 L -4.375E-6 0.00023 C -0.03763 0.10023 0.00482 -0.01759 -0.03697 0.11783 C -0.04635 0.14838 -0.05494 0.18009 -0.06523 0.20972 C -0.06849 0.21921 -0.072 0.22847 -0.07513 0.2382 C -0.07929 0.25116 -0.08242 0.26528 -0.08737 0.27755 L -0.09974 0.3081 C -0.10169 0.3132 -0.10377 0.31829 -0.10585 0.32338 C -0.10703 0.32639 -0.10833 0.32894 -0.1095 0.33218 C -0.11028 0.33426 -0.11106 0.33658 -0.11197 0.33866 C -0.11354 0.34167 -0.11549 0.34421 -0.11692 0.34746 C -0.11875 0.35139 -0.11979 0.35648 -0.12187 0.36042 C -0.12395 0.36459 -0.12695 0.36736 -0.12916 0.3713 C -0.1319 0.37616 -0.13398 0.38171 -0.13658 0.38681 C -0.14101 0.39491 -0.14557 0.40278 -0.15013 0.41065 C -0.15442 0.41852 -0.15599 0.42176 -0.16119 0.42824 C -0.16432 0.43218 -0.1677 0.43588 -0.17096 0.43912 C -0.17421 0.44236 -0.1776 0.44468 -0.18085 0.44792 C -0.18789 0.45486 -0.1944 0.46389 -0.20182 0.46968 C -0.20546 0.47269 -0.20924 0.47523 -0.21289 0.47847 C -0.21549 0.48102 -0.2177 0.48472 -0.22018 0.48727 C -0.22343 0.49051 -0.22695 0.49259 -0.23007 0.49607 C -0.24817 0.51482 -0.2358 0.50185 -0.24479 0.51574 C -0.24635 0.51806 -0.24817 0.51968 -0.24974 0.52222 C -0.25546 0.53125 -0.25546 0.53218 -0.2595 0.5419 C -0.25755 0.55996 -0.25807 0.54908 -0.2595 0.57477 L -0.2595 0.575 " pathEditMode="relative" rAng="0" ptsTypes="AAAAAAAAAAAAAAAAAAAAAAAAAAA">
                                      <p:cBhvr>
                                        <p:cTn id="10" dur="2000" fill="hold"/>
                                        <p:tgtEl>
                                          <p:spTgt spid="24"/>
                                        </p:tgtEl>
                                        <p:attrNameLst>
                                          <p:attrName>ppt_x</p:attrName>
                                          <p:attrName>ppt_y</p:attrName>
                                        </p:attrNameLst>
                                      </p:cBhvr>
                                      <p:rCtr x="-12982" y="28750"/>
                                    </p:animMotion>
                                  </p:childTnLst>
                                  <p:subTnLst>
                                    <p:audio>
                                      <p:cMediaNode>
                                        <p:cTn display="0" masterRel="sameClick">
                                          <p:stCondLst>
                                            <p:cond evt="begin" delay="0">
                                              <p:tn val="9"/>
                                            </p:cond>
                                          </p:stCondLst>
                                          <p:endCondLst>
                                            <p:cond evt="onStopAudio" delay="0">
                                              <p:tgtEl>
                                                <p:sldTgt/>
                                              </p:tgtEl>
                                            </p:cond>
                                          </p:endCondLst>
                                        </p:cTn>
                                        <p:tgtEl>
                                          <p:sndTgt r:embed="rId4" name="T1_W2F_8.4.wav"/>
                                        </p:tgtEl>
                                      </p:cMediaNode>
                                    </p:audio>
                                  </p:sub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83 0.00162 L -0.00183 0.00162 C -0.00352 0.0088 -0.00521 0.01597 -0.00678 0.02338 C -0.0073 0.02546 -0.00743 0.02778 -0.00808 0.02986 C -0.01211 0.04421 -0.01276 0.04143 -0.01914 0.05625 C -0.03191 0.08565 -0.01446 0.05069 -0.03138 0.0868 C -0.03698 0.09861 -0.04284 0.11018 -0.04857 0.12176 C -0.05183 0.12824 -0.05469 0.13588 -0.05847 0.14143 C -0.06094 0.14514 -0.06329 0.14884 -0.06576 0.15231 C -0.06823 0.15555 -0.07097 0.15764 -0.07318 0.16111 C -0.07631 0.16574 -0.07878 0.17153 -0.08178 0.17639 C -0.08529 0.18194 -0.0892 0.18634 -0.09284 0.19167 C -0.09584 0.19583 -0.09818 0.20139 -0.10144 0.20486 C -0.10352 0.20694 -0.10573 0.2088 -0.10756 0.21134 C -0.11224 0.21759 -0.11615 0.22569 -0.1211 0.23102 C -0.12318 0.2331 -0.12553 0.23472 -0.12722 0.2375 C -0.13164 0.24444 -0.13646 0.25069 -0.13959 0.25949 C -0.14362 0.27106 -0.14701 0.2838 -0.15183 0.29444 C -0.15352 0.29815 -0.15521 0.30162 -0.15678 0.30532 C -0.15899 0.31111 -0.16055 0.31736 -0.16289 0.32292 C -0.16914 0.33773 -0.17943 0.35856 -0.1875 0.37083 C -0.19076 0.37592 -0.19428 0.38079 -0.19727 0.38611 C -0.19961 0.39028 -0.20118 0.39537 -0.20352 0.3993 C -0.20612 0.40417 -0.20951 0.40741 -0.21211 0.4125 C -0.21446 0.41713 -0.21602 0.42292 -0.21823 0.42778 C -0.22058 0.4331 -0.22357 0.4375 -0.22566 0.44305 C -0.23138 0.4588 -0.23112 0.46296 -0.23425 0.47801 C -0.23542 0.4838 -0.23672 0.48958 -0.23789 0.4956 C -0.23829 0.5 -0.23868 0.5044 -0.23907 0.50856 C -0.23985 0.51551 -0.24037 0.51759 -0.24154 0.52384 C -0.24193 0.53333 -0.24219 0.54282 -0.24284 0.55231 C -0.24297 0.55532 -0.24323 0.55833 -0.24401 0.56111 C -0.24454 0.56296 -0.24571 0.56389 -0.24649 0.56551 C -0.25066 0.5743 -0.25013 0.57106 -0.25013 0.57847 L -0.25013 0.57847 L -0.25013 0.57847 " pathEditMode="relative" ptsTypes="AAAAAAAAAAAAAAAAAAAAAAAAAAAAAAAAAAAA">
                                      <p:cBhvr>
                                        <p:cTn id="14" dur="2000" fill="hold"/>
                                        <p:tgtEl>
                                          <p:spTgt spid="39"/>
                                        </p:tgtEl>
                                        <p:attrNameLst>
                                          <p:attrName>ppt_x</p:attrName>
                                          <p:attrName>ppt_y</p:attrName>
                                        </p:attrNameLst>
                                      </p:cBhvr>
                                    </p:animMotion>
                                  </p:childTnLst>
                                  <p:subTnLst>
                                    <p:audio>
                                      <p:cMediaNode>
                                        <p:cTn display="0" masterRel="sameClick">
                                          <p:stCondLst>
                                            <p:cond evt="begin" delay="0">
                                              <p:tn val="13"/>
                                            </p:cond>
                                          </p:stCondLst>
                                          <p:endCondLst>
                                            <p:cond evt="onStopAudio" delay="0">
                                              <p:tgtEl>
                                                <p:sldTgt/>
                                              </p:tgtEl>
                                            </p:cond>
                                          </p:endCondLst>
                                        </p:cTn>
                                        <p:tgtEl>
                                          <p:sndTgt r:embed="rId5" name="T1_W2F_8.7.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2722 0.00949 L 0.02722 0.00949 C 0.02761 0.01736 0.02787 0.02546 0.02839 0.03333 C 0.02878 0.03935 0.0293 0.04514 0.02956 0.05093 C 0.03008 0.05903 0.02956 0.06713 0.03086 0.075 C 0.03334 0.09028 0.04089 0.10602 0.04558 0.11875 C 0.04779 0.12431 0.04948 0.13056 0.0517 0.13611 C 0.05443 0.14236 0.05795 0.14722 0.06042 0.1537 C 0.06667 0.1706 0.07474 0.20069 0.08008 0.21921 C 0.08464 0.23565 0.08204 0.22847 0.08737 0.2412 C 0.09011 0.25972 0.08659 0.23889 0.09232 0.26065 C 0.09428 0.26782 0.09532 0.27569 0.09727 0.28264 C 0.09805 0.28565 0.09896 0.28843 0.09974 0.29144 C 0.10834 0.32593 0.0974 0.28264 0.10339 0.31111 C 0.10404 0.31412 0.10508 0.3169 0.10586 0.31968 C 0.1099 0.34861 0.10808 0.33125 0.10964 0.37222 C 0.10951 0.37315 0.10743 0.40278 0.10717 0.40509 C 0.10665 0.40764 0.10547 0.40949 0.10469 0.41157 C 0.10378 0.41597 0.10287 0.42014 0.10222 0.42477 C 0.10066 0.43565 0.10144 0.43056 0.09974 0.44005 C 0.09857 0.45463 0.09909 0.45509 0.0961 0.46852 C 0.09519 0.47199 0.09467 0.47593 0.09362 0.4794 C 0.09258 0.48264 0.09154 0.48588 0.08985 0.48819 C 0.08855 0.48981 0.08659 0.48958 0.08503 0.49028 C 0.08295 0.4912 0.07878 0.49259 0.07878 0.49259 L 0.07878 0.49259 " pathEditMode="relative" ptsTypes="AAAAAAAAAAAAAAAAAAAAAAAAAA">
                                      <p:cBhvr>
                                        <p:cTn id="18" dur="2000" fill="hold"/>
                                        <p:tgtEl>
                                          <p:spTgt spid="29"/>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6" name="T1_W2F_8.5.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302 -0.00278 L -0.01302 -0.00278 C -0.01836 0.00069 -0.02357 0.00555 -0.02904 0.0081 C -0.03307 0.00995 -0.03724 0.00926 -0.0414 0.01018 C -0.04752 0.01157 -0.05364 0.01319 -0.05976 0.01458 L -0.08073 0.01898 C -0.08685 0.02037 -0.09297 0.02222 -0.09922 0.02338 C -0.10443 0.0243 -0.10989 0.0243 -0.1151 0.02546 C -0.17435 0.03865 -0.12786 0.03125 -0.16315 0.03634 C -0.1668 0.03796 -0.17044 0.03981 -0.17422 0.04074 C -0.22109 0.05301 -0.17265 0.0375 -0.21601 0.04953 C -0.22786 0.05277 -0.23984 0.05625 -0.25169 0.06041 C -0.25573 0.0618 -0.25976 0.06365 -0.26393 0.06481 C -0.28828 0.07199 -0.25742 0.06065 -0.28607 0.07129 C -0.3125 0.08125 -0.28008 0.06944 -0.31068 0.08217 C -0.32747 0.08935 -0.31758 0.08426 -0.33034 0.08889 C -0.33203 0.08935 -0.33359 0.09027 -0.33529 0.09097 C -0.33724 0.0919 -0.33932 0.09236 -0.3414 0.09305 C -0.3457 0.09699 -0.34779 0.09907 -0.35247 0.10185 C -0.35404 0.10277 -0.35573 0.10324 -0.35742 0.10416 C -0.36029 0.10926 -0.36445 0.11273 -0.36601 0.11944 C -0.3668 0.12291 -0.36719 0.12708 -0.36849 0.13032 C -0.36927 0.1324 -0.37109 0.13287 -0.37213 0.13472 C -0.37279 0.13588 -0.37292 0.1375 -0.37331 0.13912 L -0.37331 0.13912 L -0.37331 0.13912 " pathEditMode="relative" ptsTypes="AAAAAAAAAAAAAAAAAAAAAAAAAA">
                                      <p:cBhvr>
                                        <p:cTn id="22" dur="2000" fill="hold"/>
                                        <p:tgtEl>
                                          <p:spTgt spid="23"/>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7" name="T1_W2F_8.3.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2526 -0.00926 L 0.02526 -0.00926 C 0.01901 -0.00648 0.01302 -0.00278 0.00677 -0.00069 C 0.00365 0.00047 -0.02526 0.00347 -0.02643 0.00371 C -0.03333 0.00486 -0.07474 0.01343 -0.07812 0.01459 C -0.09961 0.02269 -0.1207 0.0338 -0.14206 0.04306 L -0.19857 0.06713 L -0.26875 0.10648 C -0.27969 0.1125 -0.29088 0.11806 -0.30195 0.12384 L -0.33385 0.14144 C -0.34375 0.14676 -0.35364 0.15093 -0.36341 0.15672 C -0.3707 0.16111 -0.37812 0.16574 -0.38554 0.16991 C -0.39127 0.17292 -0.39713 0.17523 -0.40273 0.17847 C -0.41263 0.18472 -0.422 0.19422 -0.43229 0.19815 C -0.43594 0.19977 -0.43971 0.2007 -0.44336 0.20255 C -0.45703 0.20949 -0.44049 0.20556 -0.45924 0.21134 C -0.46146 0.21204 -0.48112 0.21551 -0.48268 0.21574 C -0.48685 0.22315 -0.48515 0.21806 -0.48515 0.23334 L -0.48515 0.23334 " pathEditMode="relative" ptsTypes="AAAAAAAAAAAAAAAAAAA">
                                      <p:cBhvr>
                                        <p:cTn id="26" dur="2000" fill="hold"/>
                                        <p:tgtEl>
                                          <p:spTgt spid="41"/>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8" name="T1_W2F_8.9.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069 0.00185 L -0.0069 0.00185 L 0.03359 -0.00046 C 0.03685 -0.00069 0.0401 -0.00208 0.04349 -0.00255 C 0.05 -0.0037 0.05651 -0.00393 0.06315 -0.00486 C 0.06719 -0.00532 0.07135 -0.00602 0.07539 -0.00694 C 0.07786 -0.00764 0.08034 -0.0088 0.08281 -0.00926 C 0.10195 -0.0125 0.12135 -0.01412 0.14049 -0.01782 L 0.1737 -0.02454 C 0.20911 -0.03056 0.20143 -0.02778 0.2401 -0.0331 C 0.24831 -0.03449 0.25651 -0.03681 0.26471 -0.0375 C 0.28112 -0.03912 0.29753 -0.03912 0.31393 -0.03981 C 0.33659 -0.0419 0.34961 -0.04491 0.37409 -0.0375 C 0.37669 -0.03681 0.37812 -0.03148 0.38021 -0.02893 C 0.38177 -0.02708 0.38359 -0.02593 0.38516 -0.02454 C 0.38685 -0.02083 0.38867 -0.01759 0.3901 -0.01366 C 0.39583 0.00278 0.39375 -0.00116 0.39622 0.01042 C 0.3987 0.02199 0.39648 0.0213 0.4 0.0213 L 0.4 0.0213 L 0.4 0.0213 " pathEditMode="relative" ptsTypes="AAAAAAAAAAAAAAAAAAAA">
                                      <p:cBhvr>
                                        <p:cTn id="30" dur="2000" fill="hold"/>
                                        <p:tgtEl>
                                          <p:spTgt spid="32"/>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9" name="T1_W2F_8.6.wav"/>
                                        </p:tgtEl>
                                      </p:cMediaNode>
                                    </p:audio>
                                  </p:sub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03685 0.02014 L 0.02448 0.01365 C 0.00078 0.01504 -0.02318 0.01412 -0.04688 0.01782 C -0.06341 0.0206 -0.07956 0.02893 -0.09596 0.0331 C -0.12852 0.04143 -0.13073 0.04143 -0.16979 0.05509 C -0.19362 0.06342 -0.21719 0.07315 -0.24102 0.08125 C -0.29219 0.09861 -0.24336 0.07963 -0.28776 0.10324 C -0.29583 0.1074 -0.3043 0.10972 -0.31237 0.11412 C -0.3293 0.12338 -0.34596 0.13449 -0.36276 0.14467 L -0.38125 0.15555 C -0.38412 0.15926 -0.38724 0.16227 -0.38984 0.16666 C -0.39388 0.17315 -0.3957 0.18403 -0.39714 0.19282 C -0.39818 0.19815 -0.39792 0.21088 -0.40208 0.21458 C -0.40287 0.21528 -0.40378 0.21458 -0.40456 0.21458 L -0.40573 0.21018 " pathEditMode="relative" ptsTypes="AAAAAAAAAAAAAAA">
                                      <p:cBhvr>
                                        <p:cTn id="34" dur="2000" fill="hold"/>
                                        <p:tgtEl>
                                          <p:spTgt spid="40"/>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10" name="T1_W2F_8.8.wav"/>
                                        </p:tgtEl>
                                      </p:cMediaNode>
                                    </p:audio>
                                  </p:sub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1628 0.00856 L 0.01628 0.00856 C 0.01576 0.02662 0.0168 0.04514 0.01498 0.06319 C 0.01224 0.08935 0.00026 0.13796 -0.00716 0.16157 C -0.01028 0.17153 -0.01432 0.18079 -0.01823 0.18981 C -0.02695 0.20995 -0.03841 0.22685 -0.04531 0.24884 C -0.04739 0.25555 -0.04935 0.26204 -0.05143 0.26852 C -0.05338 0.27454 -0.05586 0.28009 -0.05755 0.28611 C -0.05989 0.29398 -0.06159 0.30231 -0.0638 0.31018 C -0.08659 0.39143 -0.0569 0.28356 -0.07487 0.34282 C -0.0763 0.34792 -0.07734 0.35324 -0.07851 0.35833 C -0.0789 0.3618 -0.07969 0.36551 -0.07969 0.36921 C -0.07969 0.375 -0.07956 0.38102 -0.07851 0.38657 C -0.07786 0.39074 -0.0737 0.40509 -0.07109 0.41065 C -0.07044 0.41227 -0.06953 0.41366 -0.06862 0.41505 L -0.06745 0.42176 L -0.06745 0.42176 " pathEditMode="relative" ptsTypes="AAAAAAAAAAAAAAAAA">
                                      <p:cBhvr>
                                        <p:cTn id="38" dur="2000" fill="hold"/>
                                        <p:tgtEl>
                                          <p:spTgt spid="42"/>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11" name="T1_W2F_8.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9" grpId="0" animBg="1"/>
      <p:bldP spid="32" grpId="0" animBg="1"/>
      <p:bldP spid="39" grpId="0" animBg="1"/>
      <p:bldP spid="40" grpId="0" animBg="1"/>
      <p:bldP spid="41"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9C50A6-4773-45B2-91DE-28052B4AA4B5}">
  <ds:schemaRefs>
    <ds:schemaRef ds:uri="http://schemas.microsoft.com/sharepoint/v3/contenttype/forms"/>
  </ds:schemaRefs>
</ds:datastoreItem>
</file>

<file path=customXml/itemProps2.xml><?xml version="1.0" encoding="utf-8"?>
<ds:datastoreItem xmlns:ds="http://schemas.openxmlformats.org/officeDocument/2006/customXml" ds:itemID="{300FD527-F9F6-4A7E-90AD-916B067FE3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AD16B0-C7A1-4478-97CA-6639E85E389A}">
  <ds:schemaRefs>
    <ds:schemaRef ds:uri="http://schemas.microsoft.com/office/2006/documentManagement/types"/>
    <ds:schemaRef ds:uri="http://purl.org/dc/terms/"/>
    <ds:schemaRef ds:uri="http://purl.org/dc/elements/1.1/"/>
    <ds:schemaRef ds:uri="http://purl.org/dc/dcmitype/"/>
    <ds:schemaRef ds:uri="http://www.w3.org/XML/1998/namespace"/>
    <ds:schemaRef ds:uri="2e76a080-e978-4c6f-9404-9a08901db6cb"/>
    <ds:schemaRef ds:uri="http://schemas.microsoft.com/office/infopath/2007/PartnerControls"/>
    <ds:schemaRef ds:uri="http://schemas.openxmlformats.org/package/2006/metadata/core-properties"/>
    <ds:schemaRef ds:uri="14021365-9c4a-42c7-9af8-2b2d04039a8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3285</TotalTime>
  <Words>2487</Words>
  <Application>Microsoft Office PowerPoint</Application>
  <PresentationFormat>Widescreen</PresentationFormat>
  <Paragraphs>502</Paragraphs>
  <Slides>14</Slides>
  <Notes>14</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1_Office Theme</vt:lpstr>
      <vt:lpstr>2_Office Theme</vt:lpstr>
      <vt:lpstr>Describing me and others </vt:lpstr>
      <vt:lpstr>aussprechen</vt:lpstr>
      <vt:lpstr>aussprechen</vt:lpstr>
      <vt:lpstr>Follow up 1</vt:lpstr>
      <vt:lpstr>Follow up 2</vt:lpstr>
      <vt:lpstr>Follow up 3</vt:lpstr>
      <vt:lpstr>Follow up 4: </vt:lpstr>
      <vt:lpstr>Follow up 4: </vt:lpstr>
      <vt:lpstr>Follow up 5:</vt:lpstr>
      <vt:lpstr>Extra: </vt:lpstr>
      <vt:lpstr>Extra: </vt:lpstr>
      <vt:lpstr>Tschüss!</vt:lpstr>
      <vt:lpstr>Extra: </vt:lpstr>
      <vt:lpstr>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Rowena Kasprowicz</cp:lastModifiedBy>
  <cp:revision>70</cp:revision>
  <dcterms:created xsi:type="dcterms:W3CDTF">2021-06-12T06:20:35Z</dcterms:created>
  <dcterms:modified xsi:type="dcterms:W3CDTF">2023-08-02T13:56:19Z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