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7"/>
  </p:notesMasterIdLst>
  <p:sldIdLst>
    <p:sldId id="946" r:id="rId4"/>
    <p:sldId id="926" r:id="rId5"/>
    <p:sldId id="302" r:id="rId6"/>
    <p:sldId id="360" r:id="rId7"/>
    <p:sldId id="295" r:id="rId8"/>
    <p:sldId id="944" r:id="rId9"/>
    <p:sldId id="947" r:id="rId10"/>
    <p:sldId id="943" r:id="rId11"/>
    <p:sldId id="362" r:id="rId12"/>
    <p:sldId id="363" r:id="rId13"/>
    <p:sldId id="945" r:id="rId14"/>
    <p:sldId id="941" r:id="rId15"/>
    <p:sldId id="94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2E94AF"/>
    <a:srgbClr val="FFF8D9"/>
    <a:srgbClr val="0070C0"/>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3" autoAdjust="0"/>
    <p:restoredTop sz="66980" autoAdjust="0"/>
  </p:normalViewPr>
  <p:slideViewPr>
    <p:cSldViewPr snapToGrid="0">
      <p:cViewPr varScale="1">
        <p:scale>
          <a:sx n="76" d="100"/>
          <a:sy n="76" d="100"/>
        </p:scale>
        <p:origin x="1740" y="12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wena Kasprowicz" userId="d2470786-0e12-46a9-bed8-6c8611d692ab" providerId="ADAL" clId="{B22DD019-C6B5-4FEC-99CA-B146AFFB3CB6}"/>
    <pc:docChg chg="undo custSel addSld delSld modSld">
      <pc:chgData name="Rowena Kasprowicz" userId="d2470786-0e12-46a9-bed8-6c8611d692ab" providerId="ADAL" clId="{B22DD019-C6B5-4FEC-99CA-B146AFFB3CB6}" dt="2022-09-01T07:25:02.015" v="114" actId="6549"/>
      <pc:docMkLst>
        <pc:docMk/>
      </pc:docMkLst>
      <pc:sldChg chg="modSp del mod">
        <pc:chgData name="Rowena Kasprowicz" userId="d2470786-0e12-46a9-bed8-6c8611d692ab" providerId="ADAL" clId="{B22DD019-C6B5-4FEC-99CA-B146AFFB3CB6}" dt="2022-09-01T07:20:22.539" v="58" actId="47"/>
        <pc:sldMkLst>
          <pc:docMk/>
          <pc:sldMk cId="4218190560" sldId="296"/>
        </pc:sldMkLst>
        <pc:spChg chg="mod">
          <ac:chgData name="Rowena Kasprowicz" userId="d2470786-0e12-46a9-bed8-6c8611d692ab" providerId="ADAL" clId="{B22DD019-C6B5-4FEC-99CA-B146AFFB3CB6}" dt="2022-09-01T07:17:49.012" v="56" actId="14100"/>
          <ac:spMkLst>
            <pc:docMk/>
            <pc:sldMk cId="4218190560" sldId="296"/>
            <ac:spMk id="15" creationId="{65575394-B3B2-4751-B30A-D05CBF5084D4}"/>
          </ac:spMkLst>
        </pc:spChg>
      </pc:sldChg>
      <pc:sldChg chg="modSp mod">
        <pc:chgData name="Rowena Kasprowicz" userId="d2470786-0e12-46a9-bed8-6c8611d692ab" providerId="ADAL" clId="{B22DD019-C6B5-4FEC-99CA-B146AFFB3CB6}" dt="2022-09-01T07:16:47.052" v="55" actId="1076"/>
        <pc:sldMkLst>
          <pc:docMk/>
          <pc:sldMk cId="0" sldId="360"/>
        </pc:sldMkLst>
        <pc:spChg chg="mod">
          <ac:chgData name="Rowena Kasprowicz" userId="d2470786-0e12-46a9-bed8-6c8611d692ab" providerId="ADAL" clId="{B22DD019-C6B5-4FEC-99CA-B146AFFB3CB6}" dt="2022-09-01T07:15:16.011" v="9" actId="1076"/>
          <ac:spMkLst>
            <pc:docMk/>
            <pc:sldMk cId="0" sldId="360"/>
            <ac:spMk id="4" creationId="{2CB24572-2F22-8A2C-5AA7-C63B67EBA092}"/>
          </ac:spMkLst>
        </pc:spChg>
        <pc:spChg chg="mod">
          <ac:chgData name="Rowena Kasprowicz" userId="d2470786-0e12-46a9-bed8-6c8611d692ab" providerId="ADAL" clId="{B22DD019-C6B5-4FEC-99CA-B146AFFB3CB6}" dt="2022-09-01T07:15:26.615" v="15" actId="1076"/>
          <ac:spMkLst>
            <pc:docMk/>
            <pc:sldMk cId="0" sldId="360"/>
            <ac:spMk id="9" creationId="{BFF8C19E-81CB-44E6-CF4E-AB679E4D4D25}"/>
          </ac:spMkLst>
        </pc:spChg>
        <pc:spChg chg="mod">
          <ac:chgData name="Rowena Kasprowicz" userId="d2470786-0e12-46a9-bed8-6c8611d692ab" providerId="ADAL" clId="{B22DD019-C6B5-4FEC-99CA-B146AFFB3CB6}" dt="2022-09-01T07:15:37.769" v="18" actId="1076"/>
          <ac:spMkLst>
            <pc:docMk/>
            <pc:sldMk cId="0" sldId="360"/>
            <ac:spMk id="10" creationId="{D8EB70C2-F854-AD32-CCF9-B89FAB90FA26}"/>
          </ac:spMkLst>
        </pc:spChg>
        <pc:spChg chg="mod">
          <ac:chgData name="Rowena Kasprowicz" userId="d2470786-0e12-46a9-bed8-6c8611d692ab" providerId="ADAL" clId="{B22DD019-C6B5-4FEC-99CA-B146AFFB3CB6}" dt="2022-09-01T07:15:45.971" v="21" actId="1076"/>
          <ac:spMkLst>
            <pc:docMk/>
            <pc:sldMk cId="0" sldId="360"/>
            <ac:spMk id="12" creationId="{4E32D6F3-684D-7AA8-8543-DFF603E85F0E}"/>
          </ac:spMkLst>
        </pc:spChg>
        <pc:spChg chg="mod">
          <ac:chgData name="Rowena Kasprowicz" userId="d2470786-0e12-46a9-bed8-6c8611d692ab" providerId="ADAL" clId="{B22DD019-C6B5-4FEC-99CA-B146AFFB3CB6}" dt="2022-09-01T07:16:23.904" v="42" actId="1035"/>
          <ac:spMkLst>
            <pc:docMk/>
            <pc:sldMk cId="0" sldId="360"/>
            <ac:spMk id="14" creationId="{0E54F69D-B018-A3E5-A0A5-21D1DA32A7DF}"/>
          </ac:spMkLst>
        </pc:spChg>
        <pc:spChg chg="mod">
          <ac:chgData name="Rowena Kasprowicz" userId="d2470786-0e12-46a9-bed8-6c8611d692ab" providerId="ADAL" clId="{B22DD019-C6B5-4FEC-99CA-B146AFFB3CB6}" dt="2022-09-01T07:15:50.820" v="23" actId="1076"/>
          <ac:spMkLst>
            <pc:docMk/>
            <pc:sldMk cId="0" sldId="360"/>
            <ac:spMk id="16" creationId="{F0EAE1AC-091A-A88F-B79D-53951DEF884F}"/>
          </ac:spMkLst>
        </pc:spChg>
        <pc:spChg chg="mod">
          <ac:chgData name="Rowena Kasprowicz" userId="d2470786-0e12-46a9-bed8-6c8611d692ab" providerId="ADAL" clId="{B22DD019-C6B5-4FEC-99CA-B146AFFB3CB6}" dt="2022-09-01T07:16:42.427" v="54" actId="1036"/>
          <ac:spMkLst>
            <pc:docMk/>
            <pc:sldMk cId="0" sldId="360"/>
            <ac:spMk id="17" creationId="{67FA12DE-9CDE-5418-C455-7921D3D5B5E9}"/>
          </ac:spMkLst>
        </pc:spChg>
        <pc:spChg chg="mod">
          <ac:chgData name="Rowena Kasprowicz" userId="d2470786-0e12-46a9-bed8-6c8611d692ab" providerId="ADAL" clId="{B22DD019-C6B5-4FEC-99CA-B146AFFB3CB6}" dt="2022-09-01T07:16:27.327" v="43" actId="1076"/>
          <ac:spMkLst>
            <pc:docMk/>
            <pc:sldMk cId="0" sldId="360"/>
            <ac:spMk id="18" creationId="{09D5E603-B87F-12D6-A9FD-C5E79313070E}"/>
          </ac:spMkLst>
        </pc:spChg>
        <pc:spChg chg="mod">
          <ac:chgData name="Rowena Kasprowicz" userId="d2470786-0e12-46a9-bed8-6c8611d692ab" providerId="ADAL" clId="{B22DD019-C6B5-4FEC-99CA-B146AFFB3CB6}" dt="2022-09-01T07:16:47.052" v="55" actId="1076"/>
          <ac:spMkLst>
            <pc:docMk/>
            <pc:sldMk cId="0" sldId="360"/>
            <ac:spMk id="19" creationId="{368B994C-4BA5-682A-0B54-88952CFFE949}"/>
          </ac:spMkLst>
        </pc:spChg>
        <pc:spChg chg="mod">
          <ac:chgData name="Rowena Kasprowicz" userId="d2470786-0e12-46a9-bed8-6c8611d692ab" providerId="ADAL" clId="{B22DD019-C6B5-4FEC-99CA-B146AFFB3CB6}" dt="2022-09-01T07:15:22.875" v="14" actId="1036"/>
          <ac:spMkLst>
            <pc:docMk/>
            <pc:sldMk cId="0" sldId="360"/>
            <ac:spMk id="46" creationId="{33F24609-BE1C-484B-805D-B79CC7CDE4E9}"/>
          </ac:spMkLst>
        </pc:spChg>
        <pc:spChg chg="mod">
          <ac:chgData name="Rowena Kasprowicz" userId="d2470786-0e12-46a9-bed8-6c8611d692ab" providerId="ADAL" clId="{B22DD019-C6B5-4FEC-99CA-B146AFFB3CB6}" dt="2022-09-01T07:15:43.016" v="20" actId="14100"/>
          <ac:spMkLst>
            <pc:docMk/>
            <pc:sldMk cId="0" sldId="360"/>
            <ac:spMk id="47" creationId="{4090CB1A-86C3-4675-837E-9B062A5BB78F}"/>
          </ac:spMkLst>
        </pc:spChg>
        <pc:spChg chg="mod">
          <ac:chgData name="Rowena Kasprowicz" userId="d2470786-0e12-46a9-bed8-6c8611d692ab" providerId="ADAL" clId="{B22DD019-C6B5-4FEC-99CA-B146AFFB3CB6}" dt="2022-09-01T07:15:32.597" v="17" actId="14100"/>
          <ac:spMkLst>
            <pc:docMk/>
            <pc:sldMk cId="0" sldId="360"/>
            <ac:spMk id="49" creationId="{6AB89CD6-9EF5-4805-9AD7-9E5A92969CD1}"/>
          </ac:spMkLst>
        </pc:spChg>
        <pc:spChg chg="mod">
          <ac:chgData name="Rowena Kasprowicz" userId="d2470786-0e12-46a9-bed8-6c8611d692ab" providerId="ADAL" clId="{B22DD019-C6B5-4FEC-99CA-B146AFFB3CB6}" dt="2022-09-01T07:15:11.216" v="8" actId="1037"/>
          <ac:spMkLst>
            <pc:docMk/>
            <pc:sldMk cId="0" sldId="360"/>
            <ac:spMk id="52" creationId="{32CD0C25-15C2-4DAB-B476-CE4270BC7147}"/>
          </ac:spMkLst>
        </pc:spChg>
        <pc:graphicFrameChg chg="mod">
          <ac:chgData name="Rowena Kasprowicz" userId="d2470786-0e12-46a9-bed8-6c8611d692ab" providerId="ADAL" clId="{B22DD019-C6B5-4FEC-99CA-B146AFFB3CB6}" dt="2022-09-01T07:15:05.927" v="3" actId="1076"/>
          <ac:graphicFrameMkLst>
            <pc:docMk/>
            <pc:sldMk cId="0" sldId="360"/>
            <ac:graphicFrameMk id="3" creationId="{D0D01F6D-DDF3-427A-B839-C2482214D094}"/>
          </ac:graphicFrameMkLst>
        </pc:graphicFrameChg>
      </pc:sldChg>
      <pc:sldChg chg="modSp mod modNotesTx">
        <pc:chgData name="Rowena Kasprowicz" userId="d2470786-0e12-46a9-bed8-6c8611d692ab" providerId="ADAL" clId="{B22DD019-C6B5-4FEC-99CA-B146AFFB3CB6}" dt="2022-09-01T07:24:50.639" v="107" actId="1036"/>
        <pc:sldMkLst>
          <pc:docMk/>
          <pc:sldMk cId="2758767234" sldId="362"/>
        </pc:sldMkLst>
        <pc:spChg chg="mod">
          <ac:chgData name="Rowena Kasprowicz" userId="d2470786-0e12-46a9-bed8-6c8611d692ab" providerId="ADAL" clId="{B22DD019-C6B5-4FEC-99CA-B146AFFB3CB6}" dt="2022-09-01T07:23:05.161" v="69" actId="20577"/>
          <ac:spMkLst>
            <pc:docMk/>
            <pc:sldMk cId="2758767234" sldId="362"/>
            <ac:spMk id="101" creationId="{65FFDAC7-E58E-4BDF-95EA-B7444B0E0964}"/>
          </ac:spMkLst>
        </pc:spChg>
        <pc:spChg chg="mod">
          <ac:chgData name="Rowena Kasprowicz" userId="d2470786-0e12-46a9-bed8-6c8611d692ab" providerId="ADAL" clId="{B22DD019-C6B5-4FEC-99CA-B146AFFB3CB6}" dt="2022-09-01T07:23:21.023" v="89" actId="14100"/>
          <ac:spMkLst>
            <pc:docMk/>
            <pc:sldMk cId="2758767234" sldId="362"/>
            <ac:spMk id="102" creationId="{74BC1825-B92C-461D-8E15-2FECF14876F4}"/>
          </ac:spMkLst>
        </pc:spChg>
        <pc:spChg chg="mod">
          <ac:chgData name="Rowena Kasprowicz" userId="d2470786-0e12-46a9-bed8-6c8611d692ab" providerId="ADAL" clId="{B22DD019-C6B5-4FEC-99CA-B146AFFB3CB6}" dt="2022-09-01T07:23:25.683" v="99" actId="20577"/>
          <ac:spMkLst>
            <pc:docMk/>
            <pc:sldMk cId="2758767234" sldId="362"/>
            <ac:spMk id="103" creationId="{2F296288-2BE3-42B1-8E4A-033EF6BBE2B5}"/>
          </ac:spMkLst>
        </pc:spChg>
        <pc:graphicFrameChg chg="mod">
          <ac:chgData name="Rowena Kasprowicz" userId="d2470786-0e12-46a9-bed8-6c8611d692ab" providerId="ADAL" clId="{B22DD019-C6B5-4FEC-99CA-B146AFFB3CB6}" dt="2022-09-01T07:24:50.639" v="107" actId="1036"/>
          <ac:graphicFrameMkLst>
            <pc:docMk/>
            <pc:sldMk cId="2758767234" sldId="362"/>
            <ac:graphicFrameMk id="76" creationId="{90D2259E-A143-4D01-BCF3-F6C11FCE3ED0}"/>
          </ac:graphicFrameMkLst>
        </pc:graphicFrameChg>
      </pc:sldChg>
      <pc:sldChg chg="modNotesTx">
        <pc:chgData name="Rowena Kasprowicz" userId="d2470786-0e12-46a9-bed8-6c8611d692ab" providerId="ADAL" clId="{B22DD019-C6B5-4FEC-99CA-B146AFFB3CB6}" dt="2022-09-01T07:25:02.015" v="114" actId="6549"/>
        <pc:sldMkLst>
          <pc:docMk/>
          <pc:sldMk cId="2533562209" sldId="363"/>
        </pc:sldMkLst>
      </pc:sldChg>
      <pc:sldChg chg="modNotesTx">
        <pc:chgData name="Rowena Kasprowicz" userId="d2470786-0e12-46a9-bed8-6c8611d692ab" providerId="ADAL" clId="{B22DD019-C6B5-4FEC-99CA-B146AFFB3CB6}" dt="2022-09-01T07:14:43.429" v="0" actId="20577"/>
        <pc:sldMkLst>
          <pc:docMk/>
          <pc:sldMk cId="2083184151" sldId="926"/>
        </pc:sldMkLst>
      </pc:sldChg>
      <pc:sldChg chg="modNotesTx">
        <pc:chgData name="Rowena Kasprowicz" userId="d2470786-0e12-46a9-bed8-6c8611d692ab" providerId="ADAL" clId="{B22DD019-C6B5-4FEC-99CA-B146AFFB3CB6}" dt="2022-09-01T07:22:38.381" v="60" actId="20577"/>
        <pc:sldMkLst>
          <pc:docMk/>
          <pc:sldMk cId="291858596" sldId="943"/>
        </pc:sldMkLst>
      </pc:sldChg>
      <pc:sldChg chg="add">
        <pc:chgData name="Rowena Kasprowicz" userId="d2470786-0e12-46a9-bed8-6c8611d692ab" providerId="ADAL" clId="{B22DD019-C6B5-4FEC-99CA-B146AFFB3CB6}" dt="2022-09-01T07:18:57.471" v="57"/>
        <pc:sldMkLst>
          <pc:docMk/>
          <pc:sldMk cId="1967989774" sldId="9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01/09/2022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0" i="0" strike="noStrike" spc="-1" dirty="0">
                <a:solidFill>
                  <a:srgbClr val="002060"/>
                </a:solidFill>
                <a:latin typeface="Century Gothic"/>
                <a:ea typeface="Century Gothic"/>
              </a:rPr>
              <a:t>long [o] wo? [94] wohnen [380] Million [206]</a:t>
            </a:r>
          </a:p>
          <a:p>
            <a:pPr marL="216000" indent="-216000">
              <a:lnSpc>
                <a:spcPct val="100000"/>
              </a:lnSpc>
            </a:pPr>
            <a:r>
              <a:rPr lang="de-DE" sz="1800" b="0" i="0" strike="noStrike" spc="-1" dirty="0">
                <a:solidFill>
                  <a:srgbClr val="002060"/>
                </a:solidFill>
                <a:latin typeface="Century Gothic"/>
                <a:ea typeface="Century Gothic"/>
              </a:rPr>
              <a:t>short [o] Kopf [279]  offen [382]  kommen [61]</a:t>
            </a:r>
          </a:p>
          <a:p>
            <a:pPr marL="216000" indent="-216000">
              <a:lnSpc>
                <a:spcPct val="100000"/>
              </a:lnSpc>
            </a:pPr>
            <a:endParaRPr lang="en-GB" sz="1800" b="0"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 (new words in bold)</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mögen, ich mag, du magst, er/sie/es mag </a:t>
            </a:r>
            <a:r>
              <a:rPr lang="de-DE" sz="1800" b="0" i="0" strike="noStrike" spc="-1" dirty="0">
                <a:solidFill>
                  <a:srgbClr val="002060"/>
                </a:solidFill>
                <a:latin typeface="Century Gothic"/>
                <a:ea typeface="Century Gothic"/>
              </a:rPr>
              <a:t>[168] </a:t>
            </a:r>
            <a:r>
              <a:rPr lang="de-DE" sz="1800" b="1" i="0" strike="noStrike" spc="-1" dirty="0">
                <a:solidFill>
                  <a:srgbClr val="002060"/>
                </a:solidFill>
                <a:latin typeface="Century Gothic"/>
                <a:ea typeface="Century Gothic"/>
              </a:rPr>
              <a:t>Bilder </a:t>
            </a:r>
            <a:r>
              <a:rPr lang="de-DE" sz="1800" b="0" i="0" strike="noStrike" spc="-1" dirty="0">
                <a:solidFill>
                  <a:srgbClr val="002060"/>
                </a:solidFill>
                <a:latin typeface="Century Gothic"/>
                <a:ea typeface="Century Gothic"/>
              </a:rPr>
              <a:t>[253] </a:t>
            </a:r>
            <a:r>
              <a:rPr lang="de-DE" sz="1800" b="1" i="0" strike="noStrike" spc="-1" dirty="0">
                <a:solidFill>
                  <a:srgbClr val="002060"/>
                </a:solidFill>
                <a:latin typeface="Century Gothic"/>
                <a:ea typeface="Century Gothic"/>
              </a:rPr>
              <a:t>Bücher </a:t>
            </a:r>
            <a:r>
              <a:rPr lang="de-DE" sz="1800" b="0" i="0" strike="noStrike" spc="-1" dirty="0">
                <a:solidFill>
                  <a:srgbClr val="002060"/>
                </a:solidFill>
                <a:latin typeface="Century Gothic"/>
                <a:ea typeface="Century Gothic"/>
              </a:rPr>
              <a:t>[300] </a:t>
            </a:r>
            <a:r>
              <a:rPr lang="de-DE" sz="1800" b="1" i="0" strike="noStrike" spc="-1" dirty="0">
                <a:solidFill>
                  <a:srgbClr val="002060"/>
                </a:solidFill>
                <a:latin typeface="Century Gothic"/>
                <a:ea typeface="Century Gothic"/>
              </a:rPr>
              <a:t>Glas </a:t>
            </a:r>
            <a:r>
              <a:rPr lang="de-DE" sz="1800" b="0" i="0" strike="noStrike" spc="-1" dirty="0">
                <a:solidFill>
                  <a:srgbClr val="002060"/>
                </a:solidFill>
                <a:latin typeface="Century Gothic"/>
                <a:ea typeface="Century Gothic"/>
              </a:rPr>
              <a:t>[885] </a:t>
            </a:r>
            <a:r>
              <a:rPr lang="de-DE" sz="1800" b="1" i="0" strike="noStrike" spc="-1" dirty="0">
                <a:solidFill>
                  <a:srgbClr val="002060"/>
                </a:solidFill>
                <a:latin typeface="Century Gothic"/>
                <a:ea typeface="Century Gothic"/>
              </a:rPr>
              <a:t>Gläser </a:t>
            </a:r>
            <a:r>
              <a:rPr lang="de-DE" sz="1800" b="0" i="0" strike="noStrike" spc="-1" dirty="0">
                <a:solidFill>
                  <a:srgbClr val="002060"/>
                </a:solidFill>
                <a:latin typeface="Century Gothic"/>
                <a:ea typeface="Century Gothic"/>
              </a:rPr>
              <a:t>[885] </a:t>
            </a:r>
            <a:r>
              <a:rPr lang="de-DE" sz="1800" b="1" i="0" strike="noStrike" spc="-1" dirty="0">
                <a:solidFill>
                  <a:srgbClr val="002060"/>
                </a:solidFill>
                <a:latin typeface="Century Gothic"/>
                <a:ea typeface="Century Gothic"/>
              </a:rPr>
              <a:t>Lieder</a:t>
            </a:r>
          </a:p>
          <a:p>
            <a:pPr marL="216000" indent="-216000">
              <a:lnSpc>
                <a:spcPct val="100000"/>
              </a:lnSpc>
            </a:pPr>
            <a:r>
              <a:rPr lang="de-DE" sz="1800" b="0" i="0" strike="noStrike" spc="-1" dirty="0">
                <a:solidFill>
                  <a:srgbClr val="002060"/>
                </a:solidFill>
                <a:latin typeface="Century Gothic"/>
                <a:ea typeface="Century Gothic"/>
              </a:rPr>
              <a:t>[1733] </a:t>
            </a:r>
            <a:r>
              <a:rPr lang="de-DE" sz="1800" b="1" i="0" strike="noStrike" spc="-1" dirty="0">
                <a:solidFill>
                  <a:srgbClr val="002060"/>
                </a:solidFill>
                <a:latin typeface="Century Gothic"/>
                <a:ea typeface="Century Gothic"/>
              </a:rPr>
              <a:t>Morgen </a:t>
            </a:r>
            <a:r>
              <a:rPr lang="de-DE" sz="1800" b="0" i="0" strike="noStrike" spc="-1" dirty="0">
                <a:solidFill>
                  <a:srgbClr val="002060"/>
                </a:solidFill>
                <a:latin typeface="Century Gothic"/>
                <a:ea typeface="Century Gothic"/>
              </a:rPr>
              <a:t>[621] </a:t>
            </a:r>
            <a:r>
              <a:rPr lang="de-DE" sz="1800" b="1" i="0" strike="noStrike" spc="-1" dirty="0">
                <a:solidFill>
                  <a:srgbClr val="002060"/>
                </a:solidFill>
                <a:latin typeface="Century Gothic"/>
                <a:ea typeface="Century Gothic"/>
              </a:rPr>
              <a:t>Sommer </a:t>
            </a:r>
            <a:r>
              <a:rPr lang="de-DE" sz="1800" b="0" i="0" strike="noStrike" spc="-1" dirty="0">
                <a:solidFill>
                  <a:srgbClr val="002060"/>
                </a:solidFill>
                <a:latin typeface="Century Gothic"/>
                <a:ea typeface="Century Gothic"/>
              </a:rPr>
              <a:t>[771] </a:t>
            </a:r>
            <a:r>
              <a:rPr lang="de-DE" sz="1800" b="1" i="0" strike="noStrike" spc="-1" dirty="0">
                <a:solidFill>
                  <a:srgbClr val="002060"/>
                </a:solidFill>
                <a:latin typeface="Century Gothic"/>
                <a:ea typeface="Century Gothic"/>
              </a:rPr>
              <a:t>Winter </a:t>
            </a:r>
            <a:r>
              <a:rPr lang="de-DE" sz="1800" b="0" i="0" strike="noStrike" spc="-1" dirty="0">
                <a:solidFill>
                  <a:srgbClr val="002060"/>
                </a:solidFill>
                <a:latin typeface="Century Gothic"/>
                <a:ea typeface="Century Gothic"/>
              </a:rPr>
              <a:t>[1206] </a:t>
            </a:r>
            <a:r>
              <a:rPr lang="de-DE" sz="1800" b="1" i="0" strike="noStrike" spc="-1" dirty="0">
                <a:solidFill>
                  <a:srgbClr val="002060"/>
                </a:solidFill>
                <a:latin typeface="Century Gothic"/>
                <a:ea typeface="Century Gothic"/>
              </a:rPr>
              <a:t>Wörter </a:t>
            </a:r>
            <a:r>
              <a:rPr lang="de-DE" sz="1800" b="0" i="0" strike="noStrike" spc="-1" dirty="0">
                <a:solidFill>
                  <a:srgbClr val="002060"/>
                </a:solidFill>
                <a:latin typeface="Century Gothic"/>
                <a:ea typeface="Century Gothic"/>
              </a:rPr>
              <a:t>[194]</a:t>
            </a:r>
          </a:p>
          <a:p>
            <a:pPr marL="216000" indent="-216000">
              <a:lnSpc>
                <a:spcPct val="100000"/>
              </a:lnSpc>
            </a:pPr>
            <a:r>
              <a:rPr lang="de-DE" sz="1800" b="1" i="0" strike="noStrike" spc="-1" dirty="0">
                <a:solidFill>
                  <a:srgbClr val="002060"/>
                </a:solidFill>
                <a:effectLst/>
                <a:latin typeface="Century Gothic"/>
                <a:ea typeface="+mn-ea"/>
                <a:cs typeface="+mn-cs"/>
              </a:rPr>
              <a:t>Revisit 1:</a:t>
            </a:r>
          </a:p>
          <a:p>
            <a:pPr marL="216000" indent="-216000">
              <a:lnSpc>
                <a:spcPct val="100000"/>
              </a:lnSpc>
            </a:pPr>
            <a:r>
              <a:rPr lang="de-DE" sz="1800" b="1" i="0" strike="noStrike" spc="-1" dirty="0">
                <a:solidFill>
                  <a:srgbClr val="002060"/>
                </a:solidFill>
                <a:effectLst/>
                <a:latin typeface="Century Gothic"/>
                <a:ea typeface="+mn-ea"/>
                <a:cs typeface="+mn-cs"/>
              </a:rPr>
              <a:t>Revisit 2: </a:t>
            </a:r>
            <a:r>
              <a:rPr lang="de-DE" sz="1800" b="0" i="0" strike="noStrike" spc="-1" dirty="0">
                <a:solidFill>
                  <a:srgbClr val="002060"/>
                </a:solidFill>
                <a:effectLst/>
                <a:latin typeface="Century Gothic"/>
                <a:ea typeface="+mn-ea"/>
                <a:cs typeface="+mn-cs"/>
              </a:rPr>
              <a:t>er/sie/es kann [23]</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Click to reveal answers (which will appear one by one from the bottom row upwards).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377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1822765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long</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‘wo’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 frequency (1 is the most frequent word in German): </a:t>
            </a:r>
            <a:br>
              <a:rPr lang="en-GB" baseline="0" dirty="0"/>
            </a:br>
            <a:r>
              <a:rPr lang="en-GB" b="1" baseline="0" dirty="0"/>
              <a:t>Million </a:t>
            </a:r>
            <a:r>
              <a:rPr lang="en-GB" baseline="0" dirty="0"/>
              <a:t>[206] </a:t>
            </a:r>
            <a:r>
              <a:rPr lang="en-GB" b="1" baseline="0" dirty="0" err="1"/>
              <a:t>ohne</a:t>
            </a:r>
            <a:r>
              <a:rPr lang="en-GB" b="1" baseline="0" dirty="0"/>
              <a:t> </a:t>
            </a:r>
            <a:r>
              <a:rPr lang="en-GB" baseline="0" dirty="0"/>
              <a:t>[119] </a:t>
            </a:r>
            <a:r>
              <a:rPr lang="en-GB" b="1" baseline="0" dirty="0"/>
              <a:t>wo? </a:t>
            </a:r>
            <a:r>
              <a:rPr lang="en-GB" baseline="0" dirty="0"/>
              <a:t>[94] </a:t>
            </a:r>
            <a:r>
              <a:rPr lang="en-GB" b="1" baseline="0" dirty="0" err="1"/>
              <a:t>wohnen</a:t>
            </a:r>
            <a:r>
              <a:rPr lang="en-GB" b="1" baseline="0" dirty="0"/>
              <a:t> </a:t>
            </a:r>
            <a:r>
              <a:rPr lang="en-GB" b="0" baseline="0" dirty="0"/>
              <a:t>[380] </a:t>
            </a:r>
            <a:endParaRPr lang="en-GB" baseline="0" dirty="0"/>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short</a:t>
            </a:r>
            <a:r>
              <a:rPr lang="en-GB" sz="1200" b="0" strike="noStrike" spc="-1" dirty="0">
                <a:solidFill>
                  <a:srgbClr val="000000"/>
                </a:solidFill>
                <a:latin typeface="+mn-lt"/>
                <a:ea typeface="Calibri"/>
              </a:rPr>
              <a:t> </a:t>
            </a:r>
            <a:r>
              <a:rPr lang="en-GB" sz="1200" b="1" strike="noStrike" spc="-1" dirty="0">
                <a:solidFill>
                  <a:srgbClr val="000000"/>
                </a:solidFill>
                <a:latin typeface="+mn-lt"/>
                <a:ea typeface="Calibri"/>
              </a:rPr>
              <a:t>[o].</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‘Kopf’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indent="0">
              <a:lnSpc>
                <a:spcPct val="100000"/>
              </a:lnSpc>
              <a:buNone/>
            </a:pPr>
            <a:r>
              <a:rPr lang="en-GB" b="0" baseline="0" dirty="0"/>
              <a:t>Word frequency (1 is the most frequent word in German): </a:t>
            </a:r>
            <a:br>
              <a:rPr lang="en-GB" baseline="0" dirty="0"/>
            </a:br>
            <a:r>
              <a:rPr lang="en-GB" b="1" baseline="0" dirty="0" err="1"/>
              <a:t>kommen</a:t>
            </a:r>
            <a:r>
              <a:rPr lang="en-GB" b="1" baseline="0" dirty="0"/>
              <a:t> </a:t>
            </a:r>
            <a:r>
              <a:rPr lang="en-GB" b="0" baseline="0" dirty="0"/>
              <a:t>[61] </a:t>
            </a:r>
            <a:r>
              <a:rPr lang="en-GB" b="1" baseline="0" dirty="0"/>
              <a:t>Kopf </a:t>
            </a:r>
            <a:r>
              <a:rPr lang="en-GB" b="0" baseline="0" dirty="0"/>
              <a:t>[279] </a:t>
            </a:r>
            <a:r>
              <a:rPr lang="en-GB" b="1" baseline="0" dirty="0" err="1"/>
              <a:t>offen</a:t>
            </a:r>
            <a:r>
              <a:rPr lang="en-GB" b="0" baseline="0" dirty="0"/>
              <a:t> [382]</a:t>
            </a:r>
          </a:p>
          <a:p>
            <a:pPr marL="0" indent="0">
              <a:lnSpc>
                <a:spcPct val="100000"/>
              </a:lnSpc>
              <a:buNone/>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57748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this week’s SSC [o] and differentiate the long and short versions of the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prompts.</a:t>
            </a:r>
          </a:p>
          <a:p>
            <a:pPr marL="228600" lvl="0" indent="-228600" algn="l" rtl="0">
              <a:spcBef>
                <a:spcPts val="0"/>
              </a:spcBef>
              <a:spcAft>
                <a:spcPts val="0"/>
              </a:spcAft>
              <a:buAutoNum type="arabicPeriod"/>
            </a:pPr>
            <a:r>
              <a:rPr lang="en-GB" dirty="0"/>
              <a:t>Click on each audio symbol to listen to name.</a:t>
            </a:r>
          </a:p>
          <a:p>
            <a:pPr marL="228600" lvl="0" indent="-228600" algn="l" rtl="0">
              <a:spcBef>
                <a:spcPts val="0"/>
              </a:spcBef>
              <a:spcAft>
                <a:spcPts val="0"/>
              </a:spcAft>
              <a:buAutoNum type="arabicPeriod"/>
            </a:pPr>
            <a:r>
              <a:rPr lang="en-GB" dirty="0"/>
              <a:t>Pupils decide if they hear a long or short vowel [o].</a:t>
            </a:r>
          </a:p>
          <a:p>
            <a:pPr marL="228600" lvl="0" indent="-228600" algn="l" rtl="0">
              <a:spcBef>
                <a:spcPts val="0"/>
              </a:spcBef>
              <a:spcAft>
                <a:spcPts val="0"/>
              </a:spcAft>
              <a:buAutoNum type="arabicPeriod"/>
            </a:pPr>
            <a:r>
              <a:rPr lang="en-GB" dirty="0"/>
              <a:t>Click for the answers.</a:t>
            </a:r>
          </a:p>
          <a:p>
            <a:pPr marL="228600" lvl="0" indent="-228600" algn="l" rtl="0">
              <a:spcBef>
                <a:spcPts val="0"/>
              </a:spcBef>
              <a:spcAft>
                <a:spcPts val="0"/>
              </a:spcAft>
              <a:buAutoNum type="arabicPeriod"/>
            </a:pPr>
            <a:r>
              <a:rPr lang="en-GB" dirty="0"/>
              <a:t>Click to bring up task B.  </a:t>
            </a:r>
          </a:p>
          <a:p>
            <a:pPr marL="228600" lvl="0" indent="-228600" algn="l" rtl="0">
              <a:spcBef>
                <a:spcPts val="0"/>
              </a:spcBef>
              <a:spcAft>
                <a:spcPts val="0"/>
              </a:spcAft>
              <a:buAutoNum type="arabicPeriod"/>
            </a:pPr>
            <a:r>
              <a:rPr lang="en-GB" dirty="0"/>
              <a:t>Pupils apply their phonics knowledge to read aloud these words, a mixture of known words and unknown cognates. The listening partner can send his/her partner back to the start if s/he hears the [o] pronounced wrongly.</a:t>
            </a:r>
          </a:p>
          <a:p>
            <a:pPr marL="228600" lvl="0" indent="-228600" algn="l" rtl="0">
              <a:spcBef>
                <a:spcPts val="0"/>
              </a:spcBef>
              <a:spcAft>
                <a:spcPts val="0"/>
              </a:spcAft>
              <a:buAutoNum type="arabicPeriod"/>
            </a:pPr>
            <a:r>
              <a:rPr lang="en-GB" dirty="0"/>
              <a:t>Teacher circulates to listen and support, as needed.</a:t>
            </a:r>
          </a:p>
          <a:p>
            <a:pPr marL="228600" lvl="0" indent="-228600" algn="l" rtl="0">
              <a:spcBef>
                <a:spcPts val="0"/>
              </a:spcBef>
              <a:spcAft>
                <a:spcPts val="0"/>
              </a:spcAft>
              <a:buAutoNum type="arabicPeriod"/>
            </a:pPr>
            <a:r>
              <a:rPr lang="en-GB" dirty="0"/>
              <a:t>Pupils swap roles.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Part A:</a:t>
            </a:r>
            <a:br>
              <a:rPr lang="en-GB" dirty="0"/>
            </a:br>
            <a:r>
              <a:rPr lang="en-GB" dirty="0"/>
              <a:t>[1] Oskar</a:t>
            </a:r>
            <a:br>
              <a:rPr lang="en-GB" dirty="0"/>
            </a:br>
            <a:r>
              <a:rPr lang="en-GB" dirty="0"/>
              <a:t>[2] Sophie</a:t>
            </a:r>
          </a:p>
          <a:p>
            <a:pPr marL="0" lvl="0" indent="0" algn="l" rtl="0">
              <a:spcBef>
                <a:spcPts val="0"/>
              </a:spcBef>
              <a:spcAft>
                <a:spcPts val="0"/>
              </a:spcAft>
              <a:buNone/>
            </a:pPr>
            <a:r>
              <a:rPr lang="en-GB" dirty="0"/>
              <a:t>[3] Mohammed</a:t>
            </a:r>
          </a:p>
          <a:p>
            <a:pPr marL="0" lvl="0" indent="0" algn="l" rtl="0">
              <a:spcBef>
                <a:spcPts val="0"/>
              </a:spcBef>
              <a:spcAft>
                <a:spcPts val="0"/>
              </a:spcAft>
              <a:buNone/>
            </a:pPr>
            <a:r>
              <a:rPr lang="en-GB" dirty="0"/>
              <a:t>[4] Lotte</a:t>
            </a:r>
          </a:p>
          <a:p>
            <a:pPr marL="0" lvl="0" indent="0" algn="l" rtl="0">
              <a:spcBef>
                <a:spcPts val="0"/>
              </a:spcBef>
              <a:spcAft>
                <a:spcPts val="0"/>
              </a:spcAft>
              <a:buNone/>
            </a:pPr>
            <a:r>
              <a:rPr lang="en-GB" dirty="0"/>
              <a:t>[5] Dorothea</a:t>
            </a:r>
          </a:p>
          <a:p>
            <a:pPr marL="0" lvl="0" indent="0" algn="l" rtl="0">
              <a:spcBef>
                <a:spcPts val="0"/>
              </a:spcBef>
              <a:spcAft>
                <a:spcPts val="0"/>
              </a:spcAft>
              <a:buNone/>
            </a:pPr>
            <a:r>
              <a:rPr lang="en-GB" dirty="0"/>
              <a:t>[6] Otto</a:t>
            </a:r>
          </a:p>
          <a:p>
            <a:pPr marL="0" lvl="0" indent="0" algn="l" rtl="0">
              <a:spcBef>
                <a:spcPts val="0"/>
              </a:spcBef>
              <a:spcAft>
                <a:spcPts val="0"/>
              </a:spcAft>
              <a:buNone/>
            </a:pPr>
            <a:endParaRPr lang="en-GB" dirty="0"/>
          </a:p>
          <a:p>
            <a:pPr marL="216000" indent="-216000">
              <a:lnSpc>
                <a:spcPct val="100000"/>
              </a:lnSpc>
            </a:pPr>
            <a:r>
              <a:rPr lang="it-IT" sz="1200" b="1" strike="noStrike" spc="-1" dirty="0" err="1">
                <a:solidFill>
                  <a:srgbClr val="002060"/>
                </a:solidFill>
                <a:latin typeface="Century Gothic"/>
                <a:ea typeface="Century Gothic"/>
              </a:rPr>
              <a:t>Vocabulary</a:t>
            </a:r>
            <a:r>
              <a:rPr lang="it-IT" sz="1200" b="1" strike="noStrike" spc="-1" dirty="0">
                <a:solidFill>
                  <a:srgbClr val="002060"/>
                </a:solidFill>
                <a:latin typeface="Century Gothic"/>
                <a:ea typeface="Century Gothic"/>
              </a:rPr>
              <a:t>: </a:t>
            </a:r>
            <a:r>
              <a:rPr lang="it-IT" sz="1200" b="0" strike="noStrike" spc="-1" dirty="0">
                <a:solidFill>
                  <a:srgbClr val="002060"/>
                </a:solidFill>
                <a:latin typeface="Century Gothic"/>
                <a:ea typeface="Century Gothic"/>
              </a:rPr>
              <a:t>Definition </a:t>
            </a:r>
            <a:r>
              <a:rPr lang="it-IT" sz="1200" b="1" strike="noStrike" spc="-1" dirty="0">
                <a:solidFill>
                  <a:srgbClr val="002060"/>
                </a:solidFill>
                <a:latin typeface="Century Gothic"/>
                <a:ea typeface="Century Gothic"/>
              </a:rPr>
              <a:t>[1057] </a:t>
            </a:r>
            <a:r>
              <a:rPr lang="it-IT" sz="1200" b="1" strike="noStrike" spc="-1" dirty="0" err="1">
                <a:solidFill>
                  <a:srgbClr val="002060"/>
                </a:solidFill>
                <a:latin typeface="Century Gothic"/>
                <a:ea typeface="Century Gothic"/>
              </a:rPr>
              <a:t>Diskussion</a:t>
            </a:r>
            <a:r>
              <a:rPr lang="it-IT" sz="1200" b="1" strike="noStrike" spc="-1" dirty="0">
                <a:solidFill>
                  <a:srgbClr val="002060"/>
                </a:solidFill>
                <a:latin typeface="Century Gothic"/>
                <a:ea typeface="Century Gothic"/>
              </a:rPr>
              <a:t> </a:t>
            </a:r>
            <a:r>
              <a:rPr lang="it-IT" sz="1200" b="0" strike="noStrike" spc="-1" dirty="0">
                <a:solidFill>
                  <a:srgbClr val="002060"/>
                </a:solidFill>
                <a:latin typeface="Century Gothic"/>
                <a:ea typeface="Century Gothic"/>
              </a:rPr>
              <a:t>[1015]</a:t>
            </a:r>
            <a:r>
              <a:rPr lang="it-IT" sz="1200" b="1" strike="noStrike" spc="-1" dirty="0">
                <a:solidFill>
                  <a:srgbClr val="002060"/>
                </a:solidFill>
                <a:latin typeface="Century Gothic"/>
                <a:ea typeface="Century Gothic"/>
              </a:rPr>
              <a:t> </a:t>
            </a:r>
            <a:r>
              <a:rPr lang="it-IT" sz="1200" b="1" strike="noStrike" spc="-1" dirty="0" err="1">
                <a:solidFill>
                  <a:srgbClr val="002060"/>
                </a:solidFill>
                <a:latin typeface="Century Gothic"/>
                <a:ea typeface="Century Gothic"/>
              </a:rPr>
              <a:t>komplett</a:t>
            </a:r>
            <a:r>
              <a:rPr lang="it-IT" sz="1200" b="1" strike="noStrike" spc="-1" dirty="0">
                <a:solidFill>
                  <a:srgbClr val="002060"/>
                </a:solidFill>
                <a:latin typeface="Century Gothic"/>
                <a:ea typeface="Century Gothic"/>
              </a:rPr>
              <a:t> </a:t>
            </a:r>
            <a:r>
              <a:rPr lang="it-IT" sz="1200" b="0" strike="noStrike" spc="-1" dirty="0">
                <a:solidFill>
                  <a:srgbClr val="002060"/>
                </a:solidFill>
                <a:latin typeface="Century Gothic"/>
                <a:ea typeface="Century Gothic"/>
              </a:rPr>
              <a:t>[1215] </a:t>
            </a:r>
            <a:r>
              <a:rPr lang="it-IT" sz="1200" b="1" strike="noStrike" spc="-1" dirty="0" err="1">
                <a:solidFill>
                  <a:srgbClr val="002060"/>
                </a:solidFill>
                <a:latin typeface="Century Gothic"/>
                <a:ea typeface="Century Gothic"/>
              </a:rPr>
              <a:t>Konzept</a:t>
            </a:r>
            <a:r>
              <a:rPr lang="it-IT" sz="1200" b="0" strike="noStrike" spc="-1" dirty="0">
                <a:solidFill>
                  <a:srgbClr val="002060"/>
                </a:solidFill>
                <a:latin typeface="Century Gothic"/>
                <a:ea typeface="Century Gothic"/>
              </a:rPr>
              <a:t> [1186]</a:t>
            </a:r>
            <a:r>
              <a:rPr lang="it-IT" sz="1200" b="1" strike="noStrike" spc="-1" dirty="0">
                <a:solidFill>
                  <a:srgbClr val="002060"/>
                </a:solidFill>
                <a:latin typeface="Century Gothic"/>
                <a:ea typeface="Century Gothic"/>
              </a:rPr>
              <a:t> Osten </a:t>
            </a:r>
            <a:r>
              <a:rPr lang="it-IT" sz="1200" b="0" strike="noStrike" spc="-1" dirty="0">
                <a:solidFill>
                  <a:srgbClr val="002060"/>
                </a:solidFill>
                <a:latin typeface="Century Gothic"/>
                <a:ea typeface="Century Gothic"/>
              </a:rPr>
              <a:t>[1208] </a:t>
            </a:r>
            <a:r>
              <a:rPr lang="it-IT" sz="1200" b="1" strike="noStrike" spc="-1" dirty="0" err="1">
                <a:solidFill>
                  <a:srgbClr val="002060"/>
                </a:solidFill>
                <a:latin typeface="Century Gothic"/>
                <a:ea typeface="Century Gothic"/>
              </a:rPr>
              <a:t>Protein</a:t>
            </a:r>
            <a:r>
              <a:rPr lang="de-DE" sz="1200" b="1" i="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[984] </a:t>
            </a:r>
            <a:r>
              <a:rPr lang="de-DE" sz="1200" b="1" i="0" strike="noStrike" spc="-1" dirty="0">
                <a:solidFill>
                  <a:srgbClr val="002060"/>
                </a:solidFill>
                <a:latin typeface="Century Gothic"/>
                <a:ea typeface="Century Gothic"/>
              </a:rPr>
              <a:t>total </a:t>
            </a:r>
            <a:r>
              <a:rPr lang="de-DE" sz="1200" b="0" i="0" strike="noStrike" spc="-1" dirty="0">
                <a:solidFill>
                  <a:srgbClr val="002060"/>
                </a:solidFill>
                <a:latin typeface="Century Gothic"/>
                <a:ea typeface="Century Gothic"/>
              </a:rPr>
              <a:t>{1021] </a:t>
            </a:r>
            <a:endParaRPr lang="de-DE" sz="1200" b="1" i="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0" dirty="0"/>
            </a:br>
            <a:br>
              <a:rPr lang="en-GB" b="0" dirty="0"/>
            </a:br>
            <a:r>
              <a:rPr lang="en-GB" b="1" dirty="0"/>
              <a:t>Aim: </a:t>
            </a:r>
            <a:r>
              <a:rPr lang="en-GB" b="0" dirty="0"/>
              <a:t>to practise spoken production of this week’s new vocabulary.</a:t>
            </a:r>
            <a:br>
              <a:rPr lang="en-GB" b="0" dirty="0"/>
            </a:br>
            <a:br>
              <a:rPr lang="en-GB" dirty="0"/>
            </a:br>
            <a:r>
              <a:rPr lang="en-GB" b="1" dirty="0"/>
              <a:t>Procedure:</a:t>
            </a:r>
            <a:br>
              <a:rPr lang="en-GB" dirty="0"/>
            </a:br>
            <a:r>
              <a:rPr lang="en-GB" dirty="0"/>
              <a:t>1. Click</a:t>
            </a:r>
            <a:r>
              <a:rPr lang="en-GB" baseline="0" dirty="0"/>
              <a:t> to bring up the English translations one by one.</a:t>
            </a:r>
            <a:endParaRPr lang="en-GB" dirty="0"/>
          </a:p>
          <a:p>
            <a:r>
              <a:rPr lang="en-GB" dirty="0"/>
              <a:t>2. For each English word, students</a:t>
            </a:r>
            <a:r>
              <a:rPr lang="en-GB" baseline="0" dirty="0"/>
              <a:t> identify the corresponding German from the first-letter clues provided and say the full word aloud.</a:t>
            </a:r>
          </a:p>
          <a:p>
            <a:r>
              <a:rPr lang="en-GB" baseline="0" dirty="0"/>
              <a:t>3. Click on the mouse to reveal the answer and check.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 introduce the omission of articles before (usually) plural nouns in German and English.</a:t>
            </a:r>
          </a:p>
          <a:p>
            <a:endParaRPr lang="en-GB" b="0" dirty="0"/>
          </a:p>
          <a:p>
            <a:r>
              <a:rPr lang="en-GB" b="1" dirty="0"/>
              <a:t>Procedure:</a:t>
            </a:r>
            <a:br>
              <a:rPr lang="en-GB" dirty="0"/>
            </a:br>
            <a:r>
              <a:rPr lang="en-GB" dirty="0"/>
              <a:t>1. </a:t>
            </a:r>
            <a:r>
              <a:rPr lang="en-US" dirty="0"/>
              <a:t>Click through the animations to present the </a:t>
            </a:r>
            <a:r>
              <a:rPr lang="en-GB" dirty="0"/>
              <a:t>new information.</a:t>
            </a:r>
          </a:p>
          <a:p>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2. Elicit the English meanings of all the German examples.</a:t>
            </a:r>
          </a:p>
          <a:p>
            <a:br>
              <a:rPr lang="en-GB" dirty="0"/>
            </a:b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9496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the second and third person forms of </a:t>
            </a:r>
            <a:r>
              <a:rPr lang="en-GB" b="1" baseline="0" dirty="0" err="1"/>
              <a:t>mögen</a:t>
            </a:r>
            <a:r>
              <a:rPr lang="en-GB" b="1" baseline="0" dirty="0"/>
              <a:t> </a:t>
            </a:r>
            <a:r>
              <a:rPr lang="en-GB" b="0" baseline="0" dirty="0"/>
              <a:t>(reading); to practise written comprehension of this week’s new and previously taught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1. </a:t>
            </a:r>
            <a:r>
              <a:rPr lang="en-GB" b="0" dirty="0"/>
              <a:t>Pupils decide whether </a:t>
            </a:r>
            <a:r>
              <a:rPr lang="en-GB" b="1" dirty="0"/>
              <a:t>du</a:t>
            </a:r>
            <a:r>
              <a:rPr lang="en-GB" b="0" dirty="0"/>
              <a:t> or </a:t>
            </a:r>
            <a:r>
              <a:rPr lang="en-GB" b="1" dirty="0" err="1"/>
              <a:t>sie</a:t>
            </a:r>
            <a:r>
              <a:rPr lang="en-GB" b="0" dirty="0"/>
              <a:t> should go in each gap in the</a:t>
            </a:r>
            <a:r>
              <a:rPr lang="en-GB" b="0" baseline="0" dirty="0"/>
              <a:t> text where the pronoun should be (based upon a consideration of the verb form).</a:t>
            </a:r>
            <a:endParaRPr lang="en-GB" b="0" dirty="0"/>
          </a:p>
          <a:p>
            <a:pPr marL="0" lvl="0" indent="0" algn="l" rtl="0">
              <a:spcBef>
                <a:spcPts val="0"/>
              </a:spcBef>
              <a:spcAft>
                <a:spcPts val="0"/>
              </a:spcAft>
              <a:buNone/>
            </a:pPr>
            <a:r>
              <a:rPr lang="en-GB" baseline="0" dirty="0"/>
              <a:t>2. Pupils check their answers by listening to the recording of the text, which plays (in three parts, for manageability) when clicking on the player icons (Johanna for part 1, </a:t>
            </a:r>
            <a:r>
              <a:rPr lang="en-GB" baseline="0" dirty="0" err="1"/>
              <a:t>Mortiz</a:t>
            </a:r>
            <a:r>
              <a:rPr lang="en-GB" baseline="0" dirty="0"/>
              <a:t> for part 2, and Aisha for part 3).</a:t>
            </a:r>
          </a:p>
          <a:p>
            <a:pPr marL="0" lvl="0" indent="0" algn="l" rtl="0">
              <a:spcBef>
                <a:spcPts val="0"/>
              </a:spcBef>
              <a:spcAft>
                <a:spcPts val="0"/>
              </a:spcAft>
              <a:buNone/>
            </a:pPr>
            <a:r>
              <a:rPr lang="en-GB" baseline="0" dirty="0"/>
              <a:t>3. Once the audio for one section has finished playing, answers can be revealed individually on clicks. (Note, don’t click to reveal answers as the audio plays, as this will stop the audio.)</a:t>
            </a:r>
          </a:p>
          <a:p>
            <a:pPr marL="0" lvl="0" indent="0" algn="l" rtl="0">
              <a:spcBef>
                <a:spcPts val="0"/>
              </a:spcBef>
              <a:spcAft>
                <a:spcPts val="0"/>
              </a:spcAft>
              <a:buNone/>
            </a:pPr>
            <a:r>
              <a:rPr lang="en-GB" baseline="0" dirty="0"/>
              <a:t>4. Pupils to volunteer information about what Moritz and Aisha have in common and any differing likes and dislikes.  Do they think that they will get on. Why/Why not?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0" dirty="0"/>
            </a:br>
            <a:br>
              <a:rPr lang="en-GB" b="0" dirty="0"/>
            </a:br>
            <a:r>
              <a:rPr lang="en-GB" b="1" dirty="0"/>
              <a:t>Aim: </a:t>
            </a:r>
            <a:r>
              <a:rPr lang="en-GB" b="0" dirty="0"/>
              <a:t>to practise spoken production of this week’s new language.</a:t>
            </a:r>
            <a:br>
              <a:rPr lang="en-GB" b="0" dirty="0"/>
            </a:br>
            <a:br>
              <a:rPr lang="en-GB" dirty="0"/>
            </a:br>
            <a:r>
              <a:rPr lang="en-GB" b="1" dirty="0"/>
              <a:t>Procedure:</a:t>
            </a:r>
            <a:br>
              <a:rPr lang="en-GB" dirty="0"/>
            </a:br>
            <a:r>
              <a:rPr lang="en-GB" dirty="0"/>
              <a:t>1. Pupils work in pairs.  Pupil A chooses an identity and says the corresponding opinion in German. E.g., for </a:t>
            </a:r>
            <a:r>
              <a:rPr lang="en-GB" dirty="0" err="1"/>
              <a:t>Odelina</a:t>
            </a:r>
            <a:r>
              <a:rPr lang="en-GB" dirty="0"/>
              <a:t>  ‘Ich mag die </a:t>
            </a:r>
            <a:r>
              <a:rPr lang="en-GB" dirty="0" err="1"/>
              <a:t>Bücher</a:t>
            </a:r>
            <a:r>
              <a:rPr lang="en-GB" dirty="0"/>
              <a:t>’.</a:t>
            </a:r>
          </a:p>
          <a:p>
            <a:r>
              <a:rPr lang="en-GB" dirty="0"/>
              <a:t>2. Pupil B works out the name and checks with Pupil. E.g. ‘</a:t>
            </a:r>
            <a:r>
              <a:rPr lang="en-GB" dirty="0" err="1"/>
              <a:t>Bist</a:t>
            </a:r>
            <a:r>
              <a:rPr lang="en-GB" dirty="0"/>
              <a:t> du </a:t>
            </a:r>
            <a:r>
              <a:rPr lang="en-GB" dirty="0" err="1"/>
              <a:t>Odelina</a:t>
            </a:r>
            <a:r>
              <a:rPr lang="en-GB" dirty="0"/>
              <a:t>?’</a:t>
            </a:r>
            <a:br>
              <a:rPr lang="en-GB" dirty="0"/>
            </a:br>
            <a:r>
              <a:rPr lang="en-GB" dirty="0"/>
              <a:t>3. They swap roles and repeat the task several 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In the audio version, click on the names to hear the German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an alternative or extension activity is to ask yes/no questions to work out the partner’s identity. E.g. </a:t>
            </a:r>
            <a:r>
              <a:rPr lang="en-GB" dirty="0" err="1"/>
              <a:t>Magst</a:t>
            </a:r>
            <a:r>
              <a:rPr lang="en-GB" dirty="0"/>
              <a:t> du die </a:t>
            </a:r>
            <a:r>
              <a:rPr lang="en-GB" dirty="0" err="1"/>
              <a:t>Bücher</a:t>
            </a:r>
            <a:r>
              <a:rPr lang="en-GB" dirty="0"/>
              <a:t>?  </a:t>
            </a:r>
            <a:r>
              <a:rPr lang="en-GB" dirty="0" err="1"/>
              <a:t>Nein</a:t>
            </a:r>
            <a:r>
              <a:rPr lang="en-GB" dirty="0"/>
              <a:t>.  </a:t>
            </a:r>
            <a:r>
              <a:rPr lang="en-GB" dirty="0" err="1"/>
              <a:t>Magst</a:t>
            </a:r>
            <a:r>
              <a:rPr lang="en-GB" dirty="0"/>
              <a:t> du das Bild? </a:t>
            </a:r>
            <a:r>
              <a:rPr lang="en-GB" dirty="0" err="1"/>
              <a:t>Ja</a:t>
            </a:r>
            <a:r>
              <a:rPr lang="en-GB" dirty="0"/>
              <a:t>. Ah, du </a:t>
            </a:r>
            <a:r>
              <a:rPr lang="en-GB" dirty="0" err="1"/>
              <a:t>bist</a:t>
            </a:r>
            <a:r>
              <a:rPr lang="en-GB" dirty="0"/>
              <a:t> Oskar. </a:t>
            </a:r>
            <a:r>
              <a:rPr lang="en-GB" dirty="0" err="1"/>
              <a:t>Ja</a:t>
            </a:r>
            <a:r>
              <a:rPr lang="en-GB" dirty="0"/>
              <a:t>!</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459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r>
              <a:rPr lang="en-GB" b="0" dirty="0"/>
              <a:t>2. Click to reveal answers (which will appear one by one from the bottom row upwards).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375990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jpeg"/><Relationship Id="rId19" Type="http://schemas.openxmlformats.org/officeDocument/2006/relationships/image" Target="../media/image29.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42.png"/><Relationship Id="rId7" Type="http://schemas.openxmlformats.org/officeDocument/2006/relationships/image" Target="../media/image43.gi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audio" Target="../media/audio3.wav"/><Relationship Id="rId11" Type="http://schemas.openxmlformats.org/officeDocument/2006/relationships/image" Target="../media/image45.png"/><Relationship Id="rId5" Type="http://schemas.openxmlformats.org/officeDocument/2006/relationships/image" Target="../media/image14.svg"/><Relationship Id="rId10" Type="http://schemas.openxmlformats.org/officeDocument/2006/relationships/audio" Target="../media/audio5.wav"/><Relationship Id="rId4" Type="http://schemas.openxmlformats.org/officeDocument/2006/relationships/image" Target="../media/image13.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3</a:t>
            </a:r>
          </a:p>
        </p:txBody>
      </p:sp>
      <p:sp>
        <p:nvSpPr>
          <p:cNvPr id="11" name="TextBox 10">
            <a:hlinkClick r:id="" action="ppaction://noaction">
              <a:snd r:embed="rId4" name="T1_W3_1.1.wav"/>
            </a:hlinkClick>
            <a:extLst>
              <a:ext uri="{FF2B5EF4-FFF2-40B4-BE49-F238E27FC236}">
                <a16:creationId xmlns:a16="http://schemas.microsoft.com/office/drawing/2014/main" id="{D376DA47-29BE-4938-B7F6-6A2BBEF3886D}"/>
              </a:ext>
            </a:extLst>
          </p:cNvPr>
          <p:cNvSpPr txBox="1"/>
          <p:nvPr/>
        </p:nvSpPr>
        <p:spPr>
          <a:xfrm rot="349106">
            <a:off x="349925" y="2165068"/>
            <a:ext cx="3805881" cy="584775"/>
          </a:xfrm>
          <a:prstGeom prst="rect">
            <a:avLst/>
          </a:prstGeom>
          <a:noFill/>
        </p:spPr>
        <p:txBody>
          <a:bodyPr wrap="square" rtlCol="0">
            <a:spAutoFit/>
          </a:bodyPr>
          <a:lstStyle/>
          <a:p>
            <a:pPr algn="ctr"/>
            <a:r>
              <a:rPr lang="en-GB" sz="3200" b="1" dirty="0">
                <a:solidFill>
                  <a:schemeClr val="bg1"/>
                </a:solidFill>
                <a:latin typeface="Segoe Print" panose="02000600000000000000" pitchFamily="2" charset="0"/>
              </a:rPr>
              <a:t>Online-</a:t>
            </a:r>
            <a:r>
              <a:rPr lang="en-GB" sz="3200" b="1" dirty="0" err="1">
                <a:solidFill>
                  <a:schemeClr val="bg1"/>
                </a:solidFill>
                <a:latin typeface="Segoe Print" panose="02000600000000000000" pitchFamily="2" charset="0"/>
              </a:rPr>
              <a:t>Austausch</a:t>
            </a:r>
            <a:endParaRPr lang="en-GB" sz="3200" b="1" dirty="0">
              <a:solidFill>
                <a:schemeClr val="bg1"/>
              </a:solidFill>
              <a:latin typeface="Segoe Print" panose="02000600000000000000" pitchFamily="2" charset="0"/>
            </a:endParaRPr>
          </a:p>
        </p:txBody>
      </p:sp>
      <p:pic>
        <p:nvPicPr>
          <p:cNvPr id="12" name="Picture 11" descr="Graphical user interface, application, website&#10;&#10;Description automatically generated">
            <a:extLst>
              <a:ext uri="{FF2B5EF4-FFF2-40B4-BE49-F238E27FC236}">
                <a16:creationId xmlns:a16="http://schemas.microsoft.com/office/drawing/2014/main" id="{E31DBA8E-D94A-441B-B33B-8D5A01F78708}"/>
              </a:ext>
            </a:extLst>
          </p:cNvPr>
          <p:cNvPicPr>
            <a:picLocks noChangeAspect="1"/>
          </p:cNvPicPr>
          <p:nvPr/>
        </p:nvPicPr>
        <p:blipFill>
          <a:blip r:embed="rId5">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265592" y="2544860"/>
            <a:ext cx="3845557" cy="2163126"/>
          </a:xfrm>
          <a:prstGeom prst="rect">
            <a:avLst/>
          </a:prstGeom>
        </p:spPr>
      </p:pic>
      <p:pic>
        <p:nvPicPr>
          <p:cNvPr id="13" name="Picture 12" descr="Icon&#10;&#10;Description automatically generated">
            <a:extLst>
              <a:ext uri="{FF2B5EF4-FFF2-40B4-BE49-F238E27FC236}">
                <a16:creationId xmlns:a16="http://schemas.microsoft.com/office/drawing/2014/main" id="{D3344A31-48E2-4D5A-8F77-D9EF9B1E7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941" y="2753724"/>
            <a:ext cx="696419" cy="729473"/>
          </a:xfrm>
          <a:prstGeom prst="rect">
            <a:avLst/>
          </a:prstGeom>
        </p:spPr>
      </p:pic>
      <p:pic>
        <p:nvPicPr>
          <p:cNvPr id="14" name="Picture 13" descr="Icon&#10;&#10;Description automatically generated">
            <a:extLst>
              <a:ext uri="{FF2B5EF4-FFF2-40B4-BE49-F238E27FC236}">
                <a16:creationId xmlns:a16="http://schemas.microsoft.com/office/drawing/2014/main" id="{192CF131-85C1-4967-8639-C423C53BBC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3351855" y="3483197"/>
            <a:ext cx="696419" cy="7181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59117686"/>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glasses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mornings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it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she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he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pictures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books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words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songs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summers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winters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summer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winter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she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he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glass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like, liking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you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mögen</a:t>
            </a:r>
            <a:endParaRPr lang="en-GB" sz="2400" kern="0" dirty="0">
              <a:solidFill>
                <a:srgbClr val="002060"/>
              </a:solidFill>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3" y="618061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mag</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magst</a:t>
            </a:r>
            <a:endParaRPr lang="en-GB" sz="2400" kern="0" dirty="0">
              <a:solidFill>
                <a:srgbClr val="002060"/>
              </a:solidFill>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mag</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er mag</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Glas</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4073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Sommer</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Winter</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Morgen</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Lieder</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24694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Sommer</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Winter</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Bilder</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Bücher</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Wörter</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es </a:t>
            </a:r>
            <a:r>
              <a:rPr lang="en-GB" sz="2400" kern="0" dirty="0" err="1">
                <a:solidFill>
                  <a:srgbClr val="002060"/>
                </a:solidFill>
                <a:latin typeface="Century Gothic" panose="020B0502020202020204" pitchFamily="34" charset="0"/>
                <a:cs typeface="Arial"/>
                <a:sym typeface="Arial"/>
              </a:rPr>
              <a:t>kann</a:t>
            </a:r>
            <a:endParaRPr lang="en-GB" sz="2400" kern="0" dirty="0">
              <a:solidFill>
                <a:srgbClr val="002060"/>
              </a:solidFill>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kann</a:t>
            </a:r>
            <a:endParaRPr lang="en-GB" sz="2400" kern="0" dirty="0">
              <a:solidFill>
                <a:srgbClr val="002060"/>
              </a:solidFill>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er </a:t>
            </a:r>
            <a:r>
              <a:rPr lang="en-GB" sz="2400" kern="0" dirty="0" err="1">
                <a:solidFill>
                  <a:srgbClr val="002060"/>
                </a:solidFill>
                <a:latin typeface="Century Gothic" panose="020B0502020202020204" pitchFamily="34" charset="0"/>
                <a:cs typeface="Arial"/>
                <a:sym typeface="Arial"/>
              </a:rPr>
              <a:t>kann</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Gläser</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Morgen</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Guten</a:t>
            </a:r>
            <a:r>
              <a:rPr lang="en-GB" sz="2400" kern="0" dirty="0">
                <a:solidFill>
                  <a:srgbClr val="002060"/>
                </a:solidFill>
                <a:latin typeface="Century Gothic" panose="020B0502020202020204" pitchFamily="34" charset="0"/>
                <a:cs typeface="Arial"/>
                <a:sym typeface="Arial"/>
              </a:rPr>
              <a:t> Morgen!</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62367603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80143893"/>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kann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Gläser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kann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kann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Guten</a:t>
                      </a:r>
                      <a:r>
                        <a:rPr lang="en-GB" sz="2400" b="1" dirty="0">
                          <a:solidFill>
                            <a:srgbClr val="00206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Sommer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Lieder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Winter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Wörter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Bilder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Bücher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magst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Glas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mögen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Sommer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Winter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94429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746032933"/>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glasses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mornings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can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pictures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books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words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songs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summers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winters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summer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winter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glass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like, liking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1437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330626" y="291394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666125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long [o]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descr="family under a roof">
            <a:extLst>
              <a:ext uri="{FF2B5EF4-FFF2-40B4-BE49-F238E27FC236}">
                <a16:creationId xmlns:a16="http://schemas.microsoft.com/office/drawing/2014/main" id="{06A844E8-8CD2-40DE-A381-3F1E75B9D267}"/>
              </a:ext>
            </a:extLst>
          </p:cNvPr>
          <p:cNvGrpSpPr/>
          <p:nvPr/>
        </p:nvGrpSpPr>
        <p:grpSpPr>
          <a:xfrm>
            <a:off x="1355260" y="1907664"/>
            <a:ext cx="2339379" cy="1145306"/>
            <a:chOff x="989435" y="1774138"/>
            <a:chExt cx="2339379" cy="1145306"/>
          </a:xfrm>
        </p:grpSpPr>
        <p:pic>
          <p:nvPicPr>
            <p:cNvPr id="9" name="Picture 8">
              <a:extLst>
                <a:ext uri="{FF2B5EF4-FFF2-40B4-BE49-F238E27FC236}">
                  <a16:creationId xmlns:a16="http://schemas.microsoft.com/office/drawing/2014/main" id="{66FE7CE2-FC89-45EB-A2D6-3FEC5CFB5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0" name="Picture 9">
              <a:extLst>
                <a:ext uri="{FF2B5EF4-FFF2-40B4-BE49-F238E27FC236}">
                  <a16:creationId xmlns:a16="http://schemas.microsoft.com/office/drawing/2014/main" id="{4F0C0361-EBFD-4DA2-BAD7-019C427B2F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15" name="Group 14" descr="a milllion">
            <a:extLst>
              <a:ext uri="{FF2B5EF4-FFF2-40B4-BE49-F238E27FC236}">
                <a16:creationId xmlns:a16="http://schemas.microsoft.com/office/drawing/2014/main" id="{CD34D9AA-C973-4440-9132-9FDFD0520CEF}"/>
              </a:ext>
            </a:extLst>
          </p:cNvPr>
          <p:cNvGrpSpPr/>
          <p:nvPr/>
        </p:nvGrpSpPr>
        <p:grpSpPr>
          <a:xfrm>
            <a:off x="8773193" y="2319571"/>
            <a:ext cx="2757468" cy="543914"/>
            <a:chOff x="4726453" y="5567916"/>
            <a:chExt cx="2757468" cy="543914"/>
          </a:xfrm>
        </p:grpSpPr>
        <p:pic>
          <p:nvPicPr>
            <p:cNvPr id="16" name="Picture 15">
              <a:extLst>
                <a:ext uri="{FF2B5EF4-FFF2-40B4-BE49-F238E27FC236}">
                  <a16:creationId xmlns:a16="http://schemas.microsoft.com/office/drawing/2014/main" id="{669B0BD4-B099-48A2-B538-42859AF4AE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17" name="Picture 16">
              <a:extLst>
                <a:ext uri="{FF2B5EF4-FFF2-40B4-BE49-F238E27FC236}">
                  <a16:creationId xmlns:a16="http://schemas.microsoft.com/office/drawing/2014/main" id="{773435E0-75B9-478B-A8EA-36A1169450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18" name="Picture 17">
              <a:extLst>
                <a:ext uri="{FF2B5EF4-FFF2-40B4-BE49-F238E27FC236}">
                  <a16:creationId xmlns:a16="http://schemas.microsoft.com/office/drawing/2014/main" id="{54B084E0-BF7C-4F84-AFD1-B077461FC1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19" name="Picture 18">
              <a:extLst>
                <a:ext uri="{FF2B5EF4-FFF2-40B4-BE49-F238E27FC236}">
                  <a16:creationId xmlns:a16="http://schemas.microsoft.com/office/drawing/2014/main" id="{0B1D5860-12F5-474F-8C34-E4EAC1F913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0" name="Picture 19">
              <a:extLst>
                <a:ext uri="{FF2B5EF4-FFF2-40B4-BE49-F238E27FC236}">
                  <a16:creationId xmlns:a16="http://schemas.microsoft.com/office/drawing/2014/main" id="{EE9E2A36-DF99-4308-914C-C5924DD1DA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1" name="Picture 20">
              <a:extLst>
                <a:ext uri="{FF2B5EF4-FFF2-40B4-BE49-F238E27FC236}">
                  <a16:creationId xmlns:a16="http://schemas.microsoft.com/office/drawing/2014/main" id="{56EA0CB6-7038-46BF-A39E-D044D11ED8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2" name="Picture 21">
              <a:extLst>
                <a:ext uri="{FF2B5EF4-FFF2-40B4-BE49-F238E27FC236}">
                  <a16:creationId xmlns:a16="http://schemas.microsoft.com/office/drawing/2014/main" id="{47BC1747-9E18-4F59-B10C-6FFD81B863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3" name="Picture 22" descr="girl searching">
            <a:extLst>
              <a:ext uri="{FF2B5EF4-FFF2-40B4-BE49-F238E27FC236}">
                <a16:creationId xmlns:a16="http://schemas.microsoft.com/office/drawing/2014/main" id="{7443DB96-1621-43E0-A5E8-4B1D13195A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3988" y="1455616"/>
            <a:ext cx="2052137" cy="1744243"/>
          </a:xfrm>
          <a:prstGeom prst="rect">
            <a:avLst/>
          </a:prstGeom>
        </p:spPr>
      </p:pic>
      <p:sp>
        <p:nvSpPr>
          <p:cNvPr id="24" name="CustomShape 2">
            <a:extLst>
              <a:ext uri="{FF2B5EF4-FFF2-40B4-BE49-F238E27FC236}">
                <a16:creationId xmlns:a16="http://schemas.microsoft.com/office/drawing/2014/main" id="{2508D7AB-1618-4BEA-A0B9-5AD77D26BF3B}"/>
              </a:ext>
            </a:extLst>
          </p:cNvPr>
          <p:cNvSpPr/>
          <p:nvPr/>
        </p:nvSpPr>
        <p:spPr>
          <a:xfrm>
            <a:off x="-931169" y="2913947"/>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hnen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CustomShape 2">
            <a:extLst>
              <a:ext uri="{FF2B5EF4-FFF2-40B4-BE49-F238E27FC236}">
                <a16:creationId xmlns:a16="http://schemas.microsoft.com/office/drawing/2014/main" id="{789BFD5B-F24C-427D-9B4B-DC596AD3F339}"/>
              </a:ext>
            </a:extLst>
          </p:cNvPr>
          <p:cNvSpPr/>
          <p:nvPr/>
        </p:nvSpPr>
        <p:spPr>
          <a:xfrm>
            <a:off x="6695813" y="3014274"/>
            <a:ext cx="691222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Milli</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3B6B42F-9E32-48C6-9162-2607242BFBAF}"/>
              </a:ext>
            </a:extLst>
          </p:cNvPr>
          <p:cNvSpPr txBox="1"/>
          <p:nvPr/>
        </p:nvSpPr>
        <p:spPr>
          <a:xfrm>
            <a:off x="937807" y="4115533"/>
            <a:ext cx="317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[to live]</a:t>
            </a:r>
          </a:p>
        </p:txBody>
      </p:sp>
    </p:spTree>
    <p:extLst>
      <p:ext uri="{BB962C8B-B14F-4D97-AF65-F5344CB8AC3E}">
        <p14:creationId xmlns:p14="http://schemas.microsoft.com/office/powerpoint/2010/main" val="208318415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subTnLst>
                                    <p:audio>
                                      <p:cMediaNode mute="1">
                                        <p:cTn display="0" masterRel="sameClick">
                                          <p:stCondLst>
                                            <p:cond evt="begin" delay="0">
                                              <p:tn val="19"/>
                                            </p:cond>
                                          </p:stCondLst>
                                          <p:endCondLst>
                                            <p:cond evt="onStopAudio" delay="0">
                                              <p:tgtEl>
                                                <p:sldTgt/>
                                              </p:tgtEl>
                                            </p:cond>
                                          </p:endCondLst>
                                        </p:cTn>
                                        <p:tgtEl>
                                          <p:sndTgt r:embed="rId3" name="wohne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834531" y="351424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pf</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594051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short</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[o]</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CustomShape 2">
            <a:extLst>
              <a:ext uri="{FF2B5EF4-FFF2-40B4-BE49-F238E27FC236}">
                <a16:creationId xmlns:a16="http://schemas.microsoft.com/office/drawing/2014/main" id="{6F86E706-C9FB-4FCD-9AD6-53B52F4BF6F0}"/>
              </a:ext>
            </a:extLst>
          </p:cNvPr>
          <p:cNvSpPr/>
          <p:nvPr/>
        </p:nvSpPr>
        <p:spPr>
          <a:xfrm>
            <a:off x="-991524" y="3409025"/>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mmen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Coming Soon, Sign, Board, Advertisement, Banner, Card">
            <a:extLst>
              <a:ext uri="{FF2B5EF4-FFF2-40B4-BE49-F238E27FC236}">
                <a16:creationId xmlns:a16="http://schemas.microsoft.com/office/drawing/2014/main" id="{E97D7C64-E4F2-499B-8831-3A780BCC8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362" y="1945696"/>
            <a:ext cx="2009894" cy="1465548"/>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2611949A-B583-404D-8D83-66185E5B39CF}"/>
              </a:ext>
            </a:extLst>
          </p:cNvPr>
          <p:cNvSpPr/>
          <p:nvPr/>
        </p:nvSpPr>
        <p:spPr>
          <a:xfrm>
            <a:off x="6852675" y="3514240"/>
            <a:ext cx="708752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o</a:t>
            </a: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ffen</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2" name="Picture 4" descr="Open, Sign, Signage, Neon, Business, Store, Restaurant">
            <a:extLst>
              <a:ext uri="{FF2B5EF4-FFF2-40B4-BE49-F238E27FC236}">
                <a16:creationId xmlns:a16="http://schemas.microsoft.com/office/drawing/2014/main" id="{EDD2C213-B21F-4708-909B-29BFCC050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4011" y="1247618"/>
            <a:ext cx="2296603" cy="247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 of a man's head">
            <a:extLst>
              <a:ext uri="{FF2B5EF4-FFF2-40B4-BE49-F238E27FC236}">
                <a16:creationId xmlns:a16="http://schemas.microsoft.com/office/drawing/2014/main" id="{B19AD84A-1385-483A-A534-7876BCB7DB0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5795492" y="1876069"/>
            <a:ext cx="1663216" cy="1907825"/>
          </a:xfrm>
          <a:prstGeom prst="rect">
            <a:avLst/>
          </a:prstGeom>
        </p:spPr>
      </p:pic>
      <p:sp>
        <p:nvSpPr>
          <p:cNvPr id="18" name="TextBox 17">
            <a:extLst>
              <a:ext uri="{FF2B5EF4-FFF2-40B4-BE49-F238E27FC236}">
                <a16:creationId xmlns:a16="http://schemas.microsoft.com/office/drawing/2014/main" id="{5A03B9DD-C837-4A9C-B264-05D7F764BDA1}"/>
              </a:ext>
            </a:extLst>
          </p:cNvPr>
          <p:cNvSpPr txBox="1"/>
          <p:nvPr/>
        </p:nvSpPr>
        <p:spPr>
          <a:xfrm>
            <a:off x="960362" y="4643740"/>
            <a:ext cx="317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[to come]</a:t>
            </a:r>
          </a:p>
        </p:txBody>
      </p:sp>
    </p:spTree>
    <p:extLst>
      <p:ext uri="{BB962C8B-B14F-4D97-AF65-F5344CB8AC3E}">
        <p14:creationId xmlns:p14="http://schemas.microsoft.com/office/powerpoint/2010/main" val="8875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2"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96" name="Graphic 95" descr="Teacher">
            <a:extLst>
              <a:ext uri="{FF2B5EF4-FFF2-40B4-BE49-F238E27FC236}">
                <a16:creationId xmlns:a16="http://schemas.microsoft.com/office/drawing/2014/main" id="{BF31019C-DCF2-4B6F-83EB-14DF02D6CC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411" y="545913"/>
            <a:ext cx="914400" cy="914400"/>
          </a:xfrm>
          <a:prstGeom prst="rect">
            <a:avLst/>
          </a:prstGeom>
        </p:spPr>
      </p:pic>
      <p:sp>
        <p:nvSpPr>
          <p:cNvPr id="129" name="Google Shape;129;p2"/>
          <p:cNvSpPr txBox="1"/>
          <p:nvPr/>
        </p:nvSpPr>
        <p:spPr>
          <a:xfrm>
            <a:off x="-9715" y="2618591"/>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2" name="Google Shape;132;p2"/>
          <p:cNvSpPr txBox="1"/>
          <p:nvPr/>
        </p:nvSpPr>
        <p:spPr>
          <a:xfrm>
            <a:off x="6217235" y="1815631"/>
            <a:ext cx="5743822"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Say these words one after the other as quickly as you can. Your partner will count and check.</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5756314" y="60872"/>
            <a:ext cx="4646795" cy="707846"/>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long and short [</a:t>
            </a:r>
            <a:r>
              <a:rPr kumimoji="0" lang="en-GB" sz="40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graphicFrame>
        <p:nvGraphicFramePr>
          <p:cNvPr id="3" name="Table 3">
            <a:extLst>
              <a:ext uri="{FF2B5EF4-FFF2-40B4-BE49-F238E27FC236}">
                <a16:creationId xmlns:a16="http://schemas.microsoft.com/office/drawing/2014/main" id="{D0D01F6D-DDF3-427A-B839-C2482214D094}"/>
              </a:ext>
            </a:extLst>
          </p:cNvPr>
          <p:cNvGraphicFramePr>
            <a:graphicFrameLocks noGrp="1"/>
          </p:cNvGraphicFramePr>
          <p:nvPr>
            <p:extLst>
              <p:ext uri="{D42A27DB-BD31-4B8C-83A1-F6EECF244321}">
                <p14:modId xmlns:p14="http://schemas.microsoft.com/office/powerpoint/2010/main" val="2041861502"/>
              </p:ext>
            </p:extLst>
          </p:nvPr>
        </p:nvGraphicFramePr>
        <p:xfrm>
          <a:off x="882359" y="1873448"/>
          <a:ext cx="4799190" cy="4127326"/>
        </p:xfrm>
        <a:graphic>
          <a:graphicData uri="http://schemas.openxmlformats.org/drawingml/2006/table">
            <a:tbl>
              <a:tblPr firstRow="1" bandRow="1">
                <a:tableStyleId>{5940675A-B579-460E-94D1-54222C63F5DA}</a:tableStyleId>
              </a:tblPr>
              <a:tblGrid>
                <a:gridCol w="2405086">
                  <a:extLst>
                    <a:ext uri="{9D8B030D-6E8A-4147-A177-3AD203B41FA5}">
                      <a16:colId xmlns:a16="http://schemas.microsoft.com/office/drawing/2014/main" val="3543149608"/>
                    </a:ext>
                  </a:extLst>
                </a:gridCol>
                <a:gridCol w="2394104">
                  <a:extLst>
                    <a:ext uri="{9D8B030D-6E8A-4147-A177-3AD203B41FA5}">
                      <a16:colId xmlns:a16="http://schemas.microsoft.com/office/drawing/2014/main" val="59531969"/>
                    </a:ext>
                  </a:extLst>
                </a:gridCol>
              </a:tblGrid>
              <a:tr h="589618">
                <a:tc>
                  <a:txBody>
                    <a:bodyPr/>
                    <a:lstStyle/>
                    <a:p>
                      <a:pPr algn="ctr"/>
                      <a:r>
                        <a:rPr lang="en-GB" sz="2800" dirty="0">
                          <a:solidFill>
                            <a:srgbClr val="002060"/>
                          </a:solidFill>
                          <a:latin typeface="Century Gothic" panose="020B0502020202020204" pitchFamily="34" charset="0"/>
                        </a:rPr>
                        <a:t>long [</a:t>
                      </a:r>
                      <a:r>
                        <a:rPr lang="en-GB" sz="2800" b="1" dirty="0">
                          <a:solidFill>
                            <a:srgbClr val="FF0066"/>
                          </a:solidFill>
                          <a:latin typeface="Century Gothic" panose="020B0502020202020204" pitchFamily="34" charset="0"/>
                        </a:rPr>
                        <a:t>o</a:t>
                      </a:r>
                      <a:r>
                        <a:rPr lang="en-GB" sz="2800" dirty="0">
                          <a:solidFill>
                            <a:srgbClr val="002060"/>
                          </a:solidFill>
                          <a:latin typeface="Century Gothic" panose="020B0502020202020204" pitchFamily="34" charset="0"/>
                        </a:rPr>
                        <a:t>]</a:t>
                      </a: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002060"/>
                          </a:solidFill>
                          <a:latin typeface="Century Gothic" panose="020B0502020202020204" pitchFamily="34" charset="0"/>
                        </a:rPr>
                        <a:t>short [</a:t>
                      </a:r>
                      <a:r>
                        <a:rPr lang="en-GB" sz="2800" b="1" dirty="0">
                          <a:solidFill>
                            <a:srgbClr val="FF0066"/>
                          </a:solidFill>
                          <a:latin typeface="Century Gothic" panose="020B0502020202020204" pitchFamily="34" charset="0"/>
                        </a:rPr>
                        <a:t>o</a:t>
                      </a:r>
                      <a:r>
                        <a:rPr lang="en-GB" sz="280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467368"/>
                  </a:ext>
                </a:extLst>
              </a:tr>
              <a:tr h="589618">
                <a:tc>
                  <a:txBody>
                    <a:bodyPr/>
                    <a:lstStyle/>
                    <a:p>
                      <a:pPr algn="ct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solidFill>
                            <a:srgbClr val="002060"/>
                          </a:solidFill>
                          <a:latin typeface="Century Gothic" panose="020B0502020202020204" pitchFamily="34" charset="0"/>
                        </a:rPr>
                        <a:t>Oskar</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9894360"/>
                  </a:ext>
                </a:extLst>
              </a:tr>
              <a:tr h="589618">
                <a:tc>
                  <a:txBody>
                    <a:bodyPr/>
                    <a:lstStyle/>
                    <a:p>
                      <a:pPr algn="ctr"/>
                      <a:r>
                        <a:rPr lang="en-US" sz="2800" dirty="0">
                          <a:solidFill>
                            <a:srgbClr val="002060"/>
                          </a:solidFill>
                          <a:latin typeface="Century Gothic" panose="020B0502020202020204" pitchFamily="34" charset="0"/>
                        </a:rPr>
                        <a:t>Sophie</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7911072"/>
                  </a:ext>
                </a:extLst>
              </a:tr>
              <a:tr h="589618">
                <a:tc>
                  <a:txBody>
                    <a:bodyPr/>
                    <a:lstStyle/>
                    <a:p>
                      <a:pPr algn="ctr"/>
                      <a:r>
                        <a:rPr lang="en-US" sz="2800" dirty="0">
                          <a:solidFill>
                            <a:srgbClr val="002060"/>
                          </a:solidFill>
                          <a:latin typeface="Century Gothic" panose="020B0502020202020204" pitchFamily="34" charset="0"/>
                        </a:rPr>
                        <a:t>Mohammed</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5439463"/>
                  </a:ext>
                </a:extLst>
              </a:tr>
              <a:tr h="589618">
                <a:tc>
                  <a:txBody>
                    <a:bodyPr/>
                    <a:lstStyle/>
                    <a:p>
                      <a:pPr algn="ct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solidFill>
                            <a:srgbClr val="002060"/>
                          </a:solidFill>
                          <a:latin typeface="Century Gothic" panose="020B0502020202020204" pitchFamily="34" charset="0"/>
                        </a:rPr>
                        <a:t>Lottie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544404"/>
                  </a:ext>
                </a:extLst>
              </a:tr>
              <a:tr h="589618">
                <a:tc>
                  <a:txBody>
                    <a:bodyPr/>
                    <a:lstStyle/>
                    <a:p>
                      <a:pPr algn="ctr"/>
                      <a:r>
                        <a:rPr lang="en-US" sz="2800" dirty="0">
                          <a:solidFill>
                            <a:srgbClr val="002060"/>
                          </a:solidFill>
                          <a:latin typeface="Century Gothic" panose="020B0502020202020204" pitchFamily="34" charset="0"/>
                        </a:rPr>
                        <a:t>Dorothea</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5726032"/>
                  </a:ext>
                </a:extLst>
              </a:tr>
              <a:tr h="589618">
                <a:tc>
                  <a:txBody>
                    <a:bodyPr/>
                    <a:lstStyle/>
                    <a:p>
                      <a:pPr algn="ctr"/>
                      <a:r>
                        <a:rPr lang="en-US" sz="2800" dirty="0">
                          <a:solidFill>
                            <a:srgbClr val="002060"/>
                          </a:solidFill>
                          <a:latin typeface="Century Gothic" panose="020B0502020202020204" pitchFamily="34" charset="0"/>
                        </a:rPr>
                        <a:t>Otto</a:t>
                      </a:r>
                      <a:endParaRPr lang="en-GB" sz="2800" dirty="0">
                        <a:solidFill>
                          <a:srgbClr val="002060"/>
                        </a:solidFill>
                        <a:latin typeface="Century Gothic" panose="020B0502020202020204" pitchFamily="34" charset="0"/>
                      </a:endParaRPr>
                    </a:p>
                  </a:txBody>
                  <a:tcPr anchor="ct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solidFill>
                            <a:srgbClr val="002060"/>
                          </a:solidFill>
                          <a:latin typeface="Century Gothic" panose="020B0502020202020204" pitchFamily="34" charset="0"/>
                        </a:rPr>
                        <a:t>Otto</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67832"/>
                  </a:ext>
                </a:extLst>
              </a:tr>
            </a:tbl>
          </a:graphicData>
        </a:graphic>
      </p:graphicFrame>
      <p:sp>
        <p:nvSpPr>
          <p:cNvPr id="30" name="Google Shape;129;p2">
            <a:extLst>
              <a:ext uri="{FF2B5EF4-FFF2-40B4-BE49-F238E27FC236}">
                <a16:creationId xmlns:a16="http://schemas.microsoft.com/office/drawing/2014/main" id="{397CEBA8-DD25-4785-92C5-0FA30B71A155}"/>
              </a:ext>
            </a:extLst>
          </p:cNvPr>
          <p:cNvSpPr txBox="1"/>
          <p:nvPr/>
        </p:nvSpPr>
        <p:spPr>
          <a:xfrm>
            <a:off x="-11897" y="3133224"/>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2" name="Google Shape;129;p2">
            <a:extLst>
              <a:ext uri="{FF2B5EF4-FFF2-40B4-BE49-F238E27FC236}">
                <a16:creationId xmlns:a16="http://schemas.microsoft.com/office/drawing/2014/main" id="{F397E758-F9D6-4C72-8C5C-E7718A3D11D8}"/>
              </a:ext>
            </a:extLst>
          </p:cNvPr>
          <p:cNvSpPr txBox="1"/>
          <p:nvPr/>
        </p:nvSpPr>
        <p:spPr>
          <a:xfrm>
            <a:off x="-11897" y="3718686"/>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4" name="Google Shape;129;p2">
            <a:extLst>
              <a:ext uri="{FF2B5EF4-FFF2-40B4-BE49-F238E27FC236}">
                <a16:creationId xmlns:a16="http://schemas.microsoft.com/office/drawing/2014/main" id="{E75D56BC-E396-4A36-A7D3-4C9632327DCB}"/>
              </a:ext>
            </a:extLst>
          </p:cNvPr>
          <p:cNvSpPr txBox="1"/>
          <p:nvPr/>
        </p:nvSpPr>
        <p:spPr>
          <a:xfrm>
            <a:off x="-11897" y="4306979"/>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6" name="Google Shape;129;p2">
            <a:extLst>
              <a:ext uri="{FF2B5EF4-FFF2-40B4-BE49-F238E27FC236}">
                <a16:creationId xmlns:a16="http://schemas.microsoft.com/office/drawing/2014/main" id="{B59902E4-C460-4522-8D21-ABF95FE23E51}"/>
              </a:ext>
            </a:extLst>
          </p:cNvPr>
          <p:cNvSpPr txBox="1"/>
          <p:nvPr/>
        </p:nvSpPr>
        <p:spPr>
          <a:xfrm>
            <a:off x="15685" y="493687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8" name="Google Shape;129;p2">
            <a:extLst>
              <a:ext uri="{FF2B5EF4-FFF2-40B4-BE49-F238E27FC236}">
                <a16:creationId xmlns:a16="http://schemas.microsoft.com/office/drawing/2014/main" id="{DF5078EE-DDA5-4C41-9F67-BC9D22671049}"/>
              </a:ext>
            </a:extLst>
          </p:cNvPr>
          <p:cNvSpPr txBox="1"/>
          <p:nvPr/>
        </p:nvSpPr>
        <p:spPr>
          <a:xfrm>
            <a:off x="-11897" y="5525850"/>
            <a:ext cx="358402"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6" name="CustomShape 7">
            <a:extLst>
              <a:ext uri="{FF2B5EF4-FFF2-40B4-BE49-F238E27FC236}">
                <a16:creationId xmlns:a16="http://schemas.microsoft.com/office/drawing/2014/main" id="{33F24609-BE1C-484B-805D-B79CC7CDE4E9}"/>
              </a:ext>
            </a:extLst>
          </p:cNvPr>
          <p:cNvSpPr/>
          <p:nvPr/>
        </p:nvSpPr>
        <p:spPr>
          <a:xfrm>
            <a:off x="1664656" y="3256174"/>
            <a:ext cx="239059" cy="256329"/>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47" name="CustomShape 7">
            <a:extLst>
              <a:ext uri="{FF2B5EF4-FFF2-40B4-BE49-F238E27FC236}">
                <a16:creationId xmlns:a16="http://schemas.microsoft.com/office/drawing/2014/main" id="{4090CB1A-86C3-4675-837E-9B062A5BB78F}"/>
              </a:ext>
            </a:extLst>
          </p:cNvPr>
          <p:cNvSpPr/>
          <p:nvPr/>
        </p:nvSpPr>
        <p:spPr>
          <a:xfrm>
            <a:off x="4163650" y="4416852"/>
            <a:ext cx="246449" cy="282610"/>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48" name="CustomShape 7">
            <a:extLst>
              <a:ext uri="{FF2B5EF4-FFF2-40B4-BE49-F238E27FC236}">
                <a16:creationId xmlns:a16="http://schemas.microsoft.com/office/drawing/2014/main" id="{114E28BA-6F46-4CAA-B9C4-E4422E2E9CA1}"/>
              </a:ext>
            </a:extLst>
          </p:cNvPr>
          <p:cNvSpPr/>
          <p:nvPr/>
        </p:nvSpPr>
        <p:spPr>
          <a:xfrm>
            <a:off x="1508916" y="4987582"/>
            <a:ext cx="260679" cy="301313"/>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49" name="CustomShape 7">
            <a:extLst>
              <a:ext uri="{FF2B5EF4-FFF2-40B4-BE49-F238E27FC236}">
                <a16:creationId xmlns:a16="http://schemas.microsoft.com/office/drawing/2014/main" id="{6AB89CD6-9EF5-4805-9AD7-9E5A92969CD1}"/>
              </a:ext>
            </a:extLst>
          </p:cNvPr>
          <p:cNvSpPr/>
          <p:nvPr/>
        </p:nvSpPr>
        <p:spPr>
          <a:xfrm>
            <a:off x="1286263" y="3822700"/>
            <a:ext cx="311226" cy="264843"/>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50" name="CustomShape 7">
            <a:extLst>
              <a:ext uri="{FF2B5EF4-FFF2-40B4-BE49-F238E27FC236}">
                <a16:creationId xmlns:a16="http://schemas.microsoft.com/office/drawing/2014/main" id="{80EAC52C-BF40-4A88-8AE7-166C5E256443}"/>
              </a:ext>
            </a:extLst>
          </p:cNvPr>
          <p:cNvSpPr/>
          <p:nvPr/>
        </p:nvSpPr>
        <p:spPr>
          <a:xfrm>
            <a:off x="1848074" y="5008604"/>
            <a:ext cx="248738" cy="259268"/>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52" name="CustomShape 7">
            <a:extLst>
              <a:ext uri="{FF2B5EF4-FFF2-40B4-BE49-F238E27FC236}">
                <a16:creationId xmlns:a16="http://schemas.microsoft.com/office/drawing/2014/main" id="{32CD0C25-15C2-4DAB-B476-CE4270BC7147}"/>
              </a:ext>
            </a:extLst>
          </p:cNvPr>
          <p:cNvSpPr/>
          <p:nvPr/>
        </p:nvSpPr>
        <p:spPr>
          <a:xfrm>
            <a:off x="3979622" y="2579576"/>
            <a:ext cx="329544" cy="336684"/>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graphicFrame>
        <p:nvGraphicFramePr>
          <p:cNvPr id="5" name="Table 5">
            <a:extLst>
              <a:ext uri="{FF2B5EF4-FFF2-40B4-BE49-F238E27FC236}">
                <a16:creationId xmlns:a16="http://schemas.microsoft.com/office/drawing/2014/main" id="{4DFB2DFE-A815-4013-90A2-44277BE18D4B}"/>
              </a:ext>
            </a:extLst>
          </p:cNvPr>
          <p:cNvGraphicFramePr>
            <a:graphicFrameLocks noGrp="1"/>
          </p:cNvGraphicFramePr>
          <p:nvPr>
            <p:extLst>
              <p:ext uri="{D42A27DB-BD31-4B8C-83A1-F6EECF244321}">
                <p14:modId xmlns:p14="http://schemas.microsoft.com/office/powerpoint/2010/main" val="3596492931"/>
              </p:ext>
            </p:extLst>
          </p:nvPr>
        </p:nvGraphicFramePr>
        <p:xfrm>
          <a:off x="6294784" y="2519478"/>
          <a:ext cx="5539516" cy="3945556"/>
        </p:xfrm>
        <a:graphic>
          <a:graphicData uri="http://schemas.openxmlformats.org/drawingml/2006/table">
            <a:tbl>
              <a:tblPr firstRow="1" bandRow="1">
                <a:tableStyleId>{5940675A-B579-460E-94D1-54222C63F5DA}</a:tableStyleId>
              </a:tblPr>
              <a:tblGrid>
                <a:gridCol w="1384879">
                  <a:extLst>
                    <a:ext uri="{9D8B030D-6E8A-4147-A177-3AD203B41FA5}">
                      <a16:colId xmlns:a16="http://schemas.microsoft.com/office/drawing/2014/main" val="2886108165"/>
                    </a:ext>
                  </a:extLst>
                </a:gridCol>
                <a:gridCol w="1384879">
                  <a:extLst>
                    <a:ext uri="{9D8B030D-6E8A-4147-A177-3AD203B41FA5}">
                      <a16:colId xmlns:a16="http://schemas.microsoft.com/office/drawing/2014/main" val="3221431536"/>
                    </a:ext>
                  </a:extLst>
                </a:gridCol>
                <a:gridCol w="1384879">
                  <a:extLst>
                    <a:ext uri="{9D8B030D-6E8A-4147-A177-3AD203B41FA5}">
                      <a16:colId xmlns:a16="http://schemas.microsoft.com/office/drawing/2014/main" val="4103619189"/>
                    </a:ext>
                  </a:extLst>
                </a:gridCol>
                <a:gridCol w="1384879">
                  <a:extLst>
                    <a:ext uri="{9D8B030D-6E8A-4147-A177-3AD203B41FA5}">
                      <a16:colId xmlns:a16="http://schemas.microsoft.com/office/drawing/2014/main" val="2811459310"/>
                    </a:ext>
                  </a:extLst>
                </a:gridCol>
              </a:tblGrid>
              <a:tr h="98638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61101613"/>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864842750"/>
                  </a:ext>
                </a:extLst>
              </a:tr>
              <a:tr h="98638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570540184"/>
                  </a:ext>
                </a:extLst>
              </a:tr>
              <a:tr h="98638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02163208"/>
                  </a:ext>
                </a:extLst>
              </a:tr>
            </a:tbl>
          </a:graphicData>
        </a:graphic>
      </p:graphicFrame>
      <p:pic>
        <p:nvPicPr>
          <p:cNvPr id="55" name="Picture 8" descr="Checkered Flag, Finish Line, Grand Prix">
            <a:extLst>
              <a:ext uri="{FF2B5EF4-FFF2-40B4-BE49-F238E27FC236}">
                <a16:creationId xmlns:a16="http://schemas.microsoft.com/office/drawing/2014/main" id="{90C7E6A4-542E-495F-8390-34C0A482F8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1787" y="2377051"/>
            <a:ext cx="758238" cy="67311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Target, Arrow, Bulls Eye, Bullseye">
            <a:extLst>
              <a:ext uri="{FF2B5EF4-FFF2-40B4-BE49-F238E27FC236}">
                <a16:creationId xmlns:a16="http://schemas.microsoft.com/office/drawing/2014/main" id="{18F4384E-E29F-4BDD-8F8B-58E9CA3688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17208" y="6373570"/>
            <a:ext cx="474792" cy="46122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ormula 1, Formula One, Motorsports">
            <a:extLst>
              <a:ext uri="{FF2B5EF4-FFF2-40B4-BE49-F238E27FC236}">
                <a16:creationId xmlns:a16="http://schemas.microsoft.com/office/drawing/2014/main" id="{EA782CC9-3645-4F4C-AC58-F963E16998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1734" y="1114158"/>
            <a:ext cx="1094891" cy="646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C3AB91-DF6B-4269-8156-94CBFFC276CB}"/>
              </a:ext>
            </a:extLst>
          </p:cNvPr>
          <p:cNvSpPr txBox="1"/>
          <p:nvPr/>
        </p:nvSpPr>
        <p:spPr>
          <a:xfrm>
            <a:off x="6249333" y="1364026"/>
            <a:ext cx="2100517" cy="40011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der Grand Prix</a:t>
            </a:r>
          </a:p>
        </p:txBody>
      </p:sp>
      <p:sp>
        <p:nvSpPr>
          <p:cNvPr id="8" name="TextBox 7">
            <a:extLst>
              <a:ext uri="{FF2B5EF4-FFF2-40B4-BE49-F238E27FC236}">
                <a16:creationId xmlns:a16="http://schemas.microsoft.com/office/drawing/2014/main" id="{60261B35-306C-4AA3-8354-B27D9344C379}"/>
              </a:ext>
            </a:extLst>
          </p:cNvPr>
          <p:cNvSpPr txBox="1"/>
          <p:nvPr/>
        </p:nvSpPr>
        <p:spPr>
          <a:xfrm>
            <a:off x="6572774" y="3144851"/>
            <a:ext cx="895218" cy="400110"/>
          </a:xfrm>
          <a:prstGeom prst="rect">
            <a:avLst/>
          </a:prstGeom>
          <a:noFill/>
        </p:spPr>
        <p:txBody>
          <a:bodyPr wrap="square" rtlCol="0">
            <a:spAutoFit/>
          </a:bodyPr>
          <a:lstStyle/>
          <a:p>
            <a:pPr lvl="0">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lang="en-GB" sz="2000" b="1" dirty="0">
                <a:solidFill>
                  <a:srgbClr val="002060"/>
                </a:solidFill>
                <a:latin typeface="Century Gothic" panose="020B0502020202020204" pitchFamily="34" charset="0"/>
              </a:rPr>
              <a: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FD141C50-3CC9-4515-A6A2-BF618C4E4363}"/>
              </a:ext>
            </a:extLst>
          </p:cNvPr>
          <p:cNvSpPr txBox="1"/>
          <p:nvPr/>
        </p:nvSpPr>
        <p:spPr>
          <a:xfrm>
            <a:off x="7905499" y="3151785"/>
            <a:ext cx="13125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E56A7307-AEAA-4E4C-A89B-F169DFA6A500}"/>
              </a:ext>
            </a:extLst>
          </p:cNvPr>
          <p:cNvSpPr txBox="1"/>
          <p:nvPr/>
        </p:nvSpPr>
        <p:spPr>
          <a:xfrm>
            <a:off x="7751729" y="4110082"/>
            <a:ext cx="14688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Mittw</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763D7A59-99E3-484F-8DC0-865D07F44075}"/>
              </a:ext>
            </a:extLst>
          </p:cNvPr>
          <p:cNvSpPr txBox="1"/>
          <p:nvPr/>
        </p:nvSpPr>
        <p:spPr>
          <a:xfrm>
            <a:off x="9180933" y="4110185"/>
            <a:ext cx="10490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ß</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1" name="TextBox 100">
            <a:extLst>
              <a:ext uri="{FF2B5EF4-FFF2-40B4-BE49-F238E27FC236}">
                <a16:creationId xmlns:a16="http://schemas.microsoft.com/office/drawing/2014/main" id="{BBB81E97-82A7-4B99-8626-50C78EEACB9A}"/>
              </a:ext>
            </a:extLst>
          </p:cNvPr>
          <p:cNvSpPr txBox="1"/>
          <p:nvPr/>
        </p:nvSpPr>
        <p:spPr>
          <a:xfrm>
            <a:off x="6198989" y="6102836"/>
            <a:ext cx="17552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nnerstag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CustomShape 3">
            <a:extLst>
              <a:ext uri="{FF2B5EF4-FFF2-40B4-BE49-F238E27FC236}">
                <a16:creationId xmlns:a16="http://schemas.microsoft.com/office/drawing/2014/main" id="{2B41FDAB-6120-48AE-97B4-5ECDFD134343}"/>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7" name="Title 4">
            <a:extLst>
              <a:ext uri="{FF2B5EF4-FFF2-40B4-BE49-F238E27FC236}">
                <a16:creationId xmlns:a16="http://schemas.microsoft.com/office/drawing/2014/main" id="{B8CAE7D3-7E31-4880-A9C1-2C6312AD7429}"/>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78" name="Picture 77" descr="Icon&#10;&#10;Description automatically generated">
            <a:extLst>
              <a:ext uri="{FF2B5EF4-FFF2-40B4-BE49-F238E27FC236}">
                <a16:creationId xmlns:a16="http://schemas.microsoft.com/office/drawing/2014/main" id="{B7E3FD6E-39D8-4793-B1FD-5F0D018FB9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pic>
        <p:nvPicPr>
          <p:cNvPr id="79" name="Picture 78">
            <a:extLst>
              <a:ext uri="{FF2B5EF4-FFF2-40B4-BE49-F238E27FC236}">
                <a16:creationId xmlns:a16="http://schemas.microsoft.com/office/drawing/2014/main" id="{B815C51D-8EF4-4FAA-9BC2-B7CE540030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543" y="2659145"/>
            <a:ext cx="429815" cy="405394"/>
          </a:xfrm>
          <a:prstGeom prst="rect">
            <a:avLst/>
          </a:prstGeom>
          <a:effectLst>
            <a:outerShdw blurRad="50800" dist="38100" dir="5400000" algn="t" rotWithShape="0">
              <a:prstClr val="black">
                <a:alpha val="40000"/>
              </a:prstClr>
            </a:outerShdw>
          </a:effectLst>
        </p:spPr>
      </p:pic>
      <p:pic>
        <p:nvPicPr>
          <p:cNvPr id="80" name="Picture 79">
            <a:extLst>
              <a:ext uri="{FF2B5EF4-FFF2-40B4-BE49-F238E27FC236}">
                <a16:creationId xmlns:a16="http://schemas.microsoft.com/office/drawing/2014/main" id="{D9340BE2-36CB-4FD5-BC38-BE4A96113F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657" y="3214723"/>
            <a:ext cx="429815" cy="405394"/>
          </a:xfrm>
          <a:prstGeom prst="rect">
            <a:avLst/>
          </a:prstGeom>
          <a:effectLst>
            <a:outerShdw blurRad="50800" dist="38100" dir="5400000" algn="t" rotWithShape="0">
              <a:prstClr val="black">
                <a:alpha val="40000"/>
              </a:prstClr>
            </a:outerShdw>
          </a:effectLst>
        </p:spPr>
      </p:pic>
      <p:pic>
        <p:nvPicPr>
          <p:cNvPr id="81" name="Picture 80">
            <a:extLst>
              <a:ext uri="{FF2B5EF4-FFF2-40B4-BE49-F238E27FC236}">
                <a16:creationId xmlns:a16="http://schemas.microsoft.com/office/drawing/2014/main" id="{10900B05-80CE-48DA-A549-870C3AD5D6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377" y="3782083"/>
            <a:ext cx="429815" cy="405394"/>
          </a:xfrm>
          <a:prstGeom prst="rect">
            <a:avLst/>
          </a:prstGeom>
          <a:effectLst>
            <a:outerShdw blurRad="50800" dist="38100" dir="5400000" algn="t" rotWithShape="0">
              <a:prstClr val="black">
                <a:alpha val="40000"/>
              </a:prstClr>
            </a:outerShdw>
          </a:effectLst>
        </p:spPr>
      </p:pic>
      <p:pic>
        <p:nvPicPr>
          <p:cNvPr id="82" name="Picture 81">
            <a:extLst>
              <a:ext uri="{FF2B5EF4-FFF2-40B4-BE49-F238E27FC236}">
                <a16:creationId xmlns:a16="http://schemas.microsoft.com/office/drawing/2014/main" id="{F8150CD9-80E0-4CB2-88D5-CA9FE72558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157" y="4404039"/>
            <a:ext cx="429815" cy="405394"/>
          </a:xfrm>
          <a:prstGeom prst="rect">
            <a:avLst/>
          </a:prstGeom>
          <a:effectLst>
            <a:outerShdw blurRad="50800" dist="38100" dir="5400000" algn="t" rotWithShape="0">
              <a:prstClr val="black">
                <a:alpha val="40000"/>
              </a:prstClr>
            </a:outerShdw>
          </a:effectLst>
        </p:spPr>
      </p:pic>
      <p:pic>
        <p:nvPicPr>
          <p:cNvPr id="83" name="Picture 82">
            <a:extLst>
              <a:ext uri="{FF2B5EF4-FFF2-40B4-BE49-F238E27FC236}">
                <a16:creationId xmlns:a16="http://schemas.microsoft.com/office/drawing/2014/main" id="{0C2E3BCB-6075-4F30-979D-01CB6284E4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377" y="5011704"/>
            <a:ext cx="429815" cy="405394"/>
          </a:xfrm>
          <a:prstGeom prst="rect">
            <a:avLst/>
          </a:prstGeom>
          <a:effectLst>
            <a:outerShdw blurRad="50800" dist="38100" dir="5400000" algn="t" rotWithShape="0">
              <a:prstClr val="black">
                <a:alpha val="40000"/>
              </a:prstClr>
            </a:outerShdw>
          </a:effectLst>
        </p:spPr>
      </p:pic>
      <p:pic>
        <p:nvPicPr>
          <p:cNvPr id="84" name="Picture 83">
            <a:extLst>
              <a:ext uri="{FF2B5EF4-FFF2-40B4-BE49-F238E27FC236}">
                <a16:creationId xmlns:a16="http://schemas.microsoft.com/office/drawing/2014/main" id="{BD45F417-3EC8-4AB3-8C23-EB467F8312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171" y="5602816"/>
            <a:ext cx="429815" cy="405394"/>
          </a:xfrm>
          <a:prstGeom prst="rect">
            <a:avLst/>
          </a:prstGeom>
          <a:effectLst>
            <a:outerShdw blurRad="50800" dist="38100" dir="5400000" algn="t" rotWithShape="0">
              <a:prstClr val="black">
                <a:alpha val="40000"/>
              </a:prstClr>
            </a:outerShdw>
          </a:effectLst>
        </p:spPr>
      </p:pic>
      <p:sp>
        <p:nvSpPr>
          <p:cNvPr id="89" name="Google Shape;167;p2">
            <a:extLst>
              <a:ext uri="{FF2B5EF4-FFF2-40B4-BE49-F238E27FC236}">
                <a16:creationId xmlns:a16="http://schemas.microsoft.com/office/drawing/2014/main" id="{90AF6B4D-5360-41BA-8C4C-1146ECF6E32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Speech Bubble: Rectangle with Corners Rounded 89">
            <a:extLst>
              <a:ext uri="{FF2B5EF4-FFF2-40B4-BE49-F238E27FC236}">
                <a16:creationId xmlns:a16="http://schemas.microsoft.com/office/drawing/2014/main" id="{07124AD7-63F2-48BC-966C-FD352D0277AB}"/>
              </a:ext>
            </a:extLst>
          </p:cNvPr>
          <p:cNvSpPr/>
          <p:nvPr/>
        </p:nvSpPr>
        <p:spPr>
          <a:xfrm>
            <a:off x="1166740" y="708500"/>
            <a:ext cx="4755059"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7" name="Google Shape;157;p2"/>
          <p:cNvSpPr txBox="1"/>
          <p:nvPr/>
        </p:nvSpPr>
        <p:spPr>
          <a:xfrm>
            <a:off x="1118754" y="711520"/>
            <a:ext cx="5743822" cy="461624"/>
          </a:xfrm>
          <a:prstGeom prst="rect">
            <a:avLst/>
          </a:prstGeom>
          <a:noFill/>
          <a:ln>
            <a:noFill/>
          </a:ln>
        </p:spPr>
        <p:txBody>
          <a:bodyPr spcFirstLastPara="1" wrap="square" lIns="91425" tIns="45700" rIns="91425" bIns="45700" anchor="t" anchorCtr="0">
            <a:spAutoFit/>
          </a:bodyPr>
          <a:lstStyle/>
          <a:p>
            <a:pPr>
              <a:buClr>
                <a:srgbClr val="000000"/>
              </a:buClr>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Hör</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zu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Langes</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oder</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kurzes</a:t>
            </a:r>
            <a:r>
              <a:rPr lang="en-GB" sz="2400" kern="0" dirty="0">
                <a:solidFill>
                  <a:srgbClr val="002060"/>
                </a:solidFill>
                <a:latin typeface="Century Gothic"/>
                <a:ea typeface="Century Gothic"/>
                <a:cs typeface="Century Gothic"/>
                <a:sym typeface="Century Gothic"/>
              </a:rPr>
              <a:t> [</a:t>
            </a:r>
            <a:r>
              <a:rPr lang="en-GB" sz="2400" b="1" kern="0" dirty="0">
                <a:solidFill>
                  <a:srgbClr val="FF0066"/>
                </a:solidFill>
                <a:latin typeface="Century Gothic"/>
                <a:ea typeface="Century Gothic"/>
                <a:cs typeface="Century Gothic"/>
                <a:sym typeface="Century Gothic"/>
              </a:rPr>
              <a:t>o</a:t>
            </a:r>
            <a:r>
              <a:rPr lang="en-GB" sz="2400" kern="0" dirty="0">
                <a:solidFill>
                  <a:srgbClr val="002060"/>
                </a:solidFill>
                <a:latin typeface="Century Gothic"/>
                <a:ea typeface="Century Gothic"/>
                <a:cs typeface="Century Gothic"/>
                <a:sym typeface="Century Gothic"/>
              </a:rPr>
              <a:t>]?</a:t>
            </a:r>
          </a:p>
        </p:txBody>
      </p:sp>
      <p:pic>
        <p:nvPicPr>
          <p:cNvPr id="6" name="Picture 5" descr="Diagram&#10;&#10;Description automatically generated">
            <a:extLst>
              <a:ext uri="{FF2B5EF4-FFF2-40B4-BE49-F238E27FC236}">
                <a16:creationId xmlns:a16="http://schemas.microsoft.com/office/drawing/2014/main" id="{00A6E089-D32B-4CBD-9686-7DCBE8E9D860}"/>
              </a:ext>
            </a:extLst>
          </p:cNvPr>
          <p:cNvPicPr>
            <a:picLocks noChangeAspect="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9988848" y="3576390"/>
            <a:ext cx="336898" cy="840462"/>
          </a:xfrm>
          <a:prstGeom prst="rect">
            <a:avLst/>
          </a:prstGeom>
        </p:spPr>
      </p:pic>
      <p:pic>
        <p:nvPicPr>
          <p:cNvPr id="11" name="Graphic 10" descr="Flip calendar with solid fill">
            <a:extLst>
              <a:ext uri="{FF2B5EF4-FFF2-40B4-BE49-F238E27FC236}">
                <a16:creationId xmlns:a16="http://schemas.microsoft.com/office/drawing/2014/main" id="{5D133B31-FA05-40AC-9F69-03EC4A01AD7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53592" y="5417039"/>
            <a:ext cx="914400" cy="914400"/>
          </a:xfrm>
          <a:prstGeom prst="rect">
            <a:avLst/>
          </a:prstGeom>
        </p:spPr>
      </p:pic>
      <p:sp>
        <p:nvSpPr>
          <p:cNvPr id="13" name="TextBox 12">
            <a:extLst>
              <a:ext uri="{FF2B5EF4-FFF2-40B4-BE49-F238E27FC236}">
                <a16:creationId xmlns:a16="http://schemas.microsoft.com/office/drawing/2014/main" id="{BCE879A7-F8C9-4485-AB0A-79D2277B2994}"/>
              </a:ext>
            </a:extLst>
          </p:cNvPr>
          <p:cNvSpPr txBox="1"/>
          <p:nvPr/>
        </p:nvSpPr>
        <p:spPr>
          <a:xfrm>
            <a:off x="6718361" y="5805513"/>
            <a:ext cx="636050" cy="400110"/>
          </a:xfrm>
          <a:prstGeom prst="rect">
            <a:avLst/>
          </a:prstGeom>
          <a:noFill/>
        </p:spPr>
        <p:txBody>
          <a:bodyPr wrap="square" rtlCol="0">
            <a:spAutoFit/>
          </a:bodyPr>
          <a:lstStyle/>
          <a:p>
            <a:r>
              <a:rPr lang="en-GB" sz="2000" b="1" dirty="0">
                <a:solidFill>
                  <a:srgbClr val="0070C0"/>
                </a:solidFill>
                <a:latin typeface="Century Gothic" panose="020B0502020202020204" pitchFamily="34" charset="0"/>
              </a:rPr>
              <a:t>Thu</a:t>
            </a:r>
          </a:p>
        </p:txBody>
      </p:sp>
      <p:pic>
        <p:nvPicPr>
          <p:cNvPr id="98" name="Graphic 97" descr="Flip calendar with solid fill">
            <a:extLst>
              <a:ext uri="{FF2B5EF4-FFF2-40B4-BE49-F238E27FC236}">
                <a16:creationId xmlns:a16="http://schemas.microsoft.com/office/drawing/2014/main" id="{53CAD290-F9E7-45E6-A091-0E24CFB5E94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75115" y="3395737"/>
            <a:ext cx="914400" cy="914400"/>
          </a:xfrm>
          <a:prstGeom prst="rect">
            <a:avLst/>
          </a:prstGeom>
        </p:spPr>
      </p:pic>
      <p:sp>
        <p:nvSpPr>
          <p:cNvPr id="97" name="TextBox 96">
            <a:extLst>
              <a:ext uri="{FF2B5EF4-FFF2-40B4-BE49-F238E27FC236}">
                <a16:creationId xmlns:a16="http://schemas.microsoft.com/office/drawing/2014/main" id="{36E868FE-7C64-4096-A002-9B0B4AEA8F30}"/>
              </a:ext>
            </a:extLst>
          </p:cNvPr>
          <p:cNvSpPr txBox="1"/>
          <p:nvPr/>
        </p:nvSpPr>
        <p:spPr>
          <a:xfrm>
            <a:off x="8080217" y="3760209"/>
            <a:ext cx="762584" cy="369332"/>
          </a:xfrm>
          <a:prstGeom prst="rect">
            <a:avLst/>
          </a:prstGeom>
          <a:noFill/>
        </p:spPr>
        <p:txBody>
          <a:bodyPr wrap="square" rtlCol="0">
            <a:spAutoFit/>
          </a:bodyPr>
          <a:lstStyle/>
          <a:p>
            <a:r>
              <a:rPr lang="en-GB" b="1" dirty="0">
                <a:solidFill>
                  <a:srgbClr val="0070C0"/>
                </a:solidFill>
                <a:latin typeface="Century Gothic" panose="020B0502020202020204" pitchFamily="34" charset="0"/>
              </a:rPr>
              <a:t>Wed</a:t>
            </a:r>
          </a:p>
        </p:txBody>
      </p:sp>
      <p:pic>
        <p:nvPicPr>
          <p:cNvPr id="100" name="Picture 99" descr="Icon&#10;&#10;Description automatically generated">
            <a:extLst>
              <a:ext uri="{FF2B5EF4-FFF2-40B4-BE49-F238E27FC236}">
                <a16:creationId xmlns:a16="http://schemas.microsoft.com/office/drawing/2014/main" id="{16613344-4215-4D38-87E7-5674204003EA}"/>
              </a:ext>
            </a:extLst>
          </p:cNvPr>
          <p:cNvPicPr>
            <a:picLocks noChangeAspect="1"/>
          </p:cNvPicPr>
          <p:nvPr/>
        </p:nvPicPr>
        <p:blipFill>
          <a:blip r:embed="rId13">
            <a:duotone>
              <a:srgbClr val="1D6FA9">
                <a:shade val="45000"/>
                <a:satMod val="135000"/>
              </a:srgbClr>
              <a:prstClr val="white"/>
            </a:duotone>
            <a:extLst>
              <a:ext uri="{28A0092B-C50C-407E-A947-70E740481C1C}">
                <a14:useLocalDpi xmlns:a14="http://schemas.microsoft.com/office/drawing/2010/main" val="0"/>
              </a:ext>
            </a:extLst>
          </a:blip>
          <a:stretch>
            <a:fillRect/>
          </a:stretch>
        </p:blipFill>
        <p:spPr>
          <a:xfrm>
            <a:off x="6716932" y="2691506"/>
            <a:ext cx="439536" cy="460398"/>
          </a:xfrm>
          <a:prstGeom prst="rect">
            <a:avLst/>
          </a:prstGeom>
        </p:spPr>
      </p:pic>
      <p:sp>
        <p:nvSpPr>
          <p:cNvPr id="4" name="TextBox 3">
            <a:extLst>
              <a:ext uri="{FF2B5EF4-FFF2-40B4-BE49-F238E27FC236}">
                <a16:creationId xmlns:a16="http://schemas.microsoft.com/office/drawing/2014/main" id="{2CB24572-2F22-8A2C-5AA7-C63B67EBA092}"/>
              </a:ext>
            </a:extLst>
          </p:cNvPr>
          <p:cNvSpPr txBox="1"/>
          <p:nvPr/>
        </p:nvSpPr>
        <p:spPr>
          <a:xfrm>
            <a:off x="3735728" y="2536625"/>
            <a:ext cx="1503028" cy="435869"/>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BFF8C19E-81CB-44E6-CF4E-AB679E4D4D25}"/>
              </a:ext>
            </a:extLst>
          </p:cNvPr>
          <p:cNvSpPr txBox="1"/>
          <p:nvPr/>
        </p:nvSpPr>
        <p:spPr>
          <a:xfrm>
            <a:off x="1378635" y="3162604"/>
            <a:ext cx="1503028" cy="435869"/>
          </a:xfrm>
          <a:prstGeom prst="rect">
            <a:avLst/>
          </a:prstGeom>
          <a:solidFill>
            <a:schemeClr val="bg1"/>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D8EB70C2-F854-AD32-CCF9-B89FAB90FA26}"/>
              </a:ext>
            </a:extLst>
          </p:cNvPr>
          <p:cNvSpPr txBox="1"/>
          <p:nvPr/>
        </p:nvSpPr>
        <p:spPr>
          <a:xfrm>
            <a:off x="1011294" y="3714363"/>
            <a:ext cx="2138778" cy="435869"/>
          </a:xfrm>
          <a:prstGeom prst="rect">
            <a:avLst/>
          </a:prstGeom>
          <a:solidFill>
            <a:schemeClr val="bg1"/>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4E32D6F3-684D-7AA8-8543-DFF603E85F0E}"/>
              </a:ext>
            </a:extLst>
          </p:cNvPr>
          <p:cNvSpPr txBox="1"/>
          <p:nvPr/>
        </p:nvSpPr>
        <p:spPr>
          <a:xfrm>
            <a:off x="3508624" y="4306371"/>
            <a:ext cx="2138778" cy="435869"/>
          </a:xfrm>
          <a:prstGeom prst="rect">
            <a:avLst/>
          </a:prstGeom>
          <a:solidFill>
            <a:schemeClr val="bg1"/>
          </a:solidFill>
        </p:spPr>
        <p:txBody>
          <a:bodyPr wrap="square" rtlCol="0">
            <a:spAutoFit/>
          </a:bodyPr>
          <a:lstStyle/>
          <a:p>
            <a:endParaRPr lang="en-GB" dirty="0"/>
          </a:p>
        </p:txBody>
      </p:sp>
      <p:sp>
        <p:nvSpPr>
          <p:cNvPr id="14" name="CustomShape 7">
            <a:extLst>
              <a:ext uri="{FF2B5EF4-FFF2-40B4-BE49-F238E27FC236}">
                <a16:creationId xmlns:a16="http://schemas.microsoft.com/office/drawing/2014/main" id="{0E54F69D-B018-A3E5-A0A5-21D1DA32A7DF}"/>
              </a:ext>
            </a:extLst>
          </p:cNvPr>
          <p:cNvSpPr/>
          <p:nvPr/>
        </p:nvSpPr>
        <p:spPr>
          <a:xfrm>
            <a:off x="2236218" y="5614379"/>
            <a:ext cx="235485" cy="227358"/>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16" name="TextBox 15">
            <a:extLst>
              <a:ext uri="{FF2B5EF4-FFF2-40B4-BE49-F238E27FC236}">
                <a16:creationId xmlns:a16="http://schemas.microsoft.com/office/drawing/2014/main" id="{F0EAE1AC-091A-A88F-B79D-53951DEF884F}"/>
              </a:ext>
            </a:extLst>
          </p:cNvPr>
          <p:cNvSpPr txBox="1"/>
          <p:nvPr/>
        </p:nvSpPr>
        <p:spPr>
          <a:xfrm>
            <a:off x="1014915" y="4890516"/>
            <a:ext cx="2138778" cy="435869"/>
          </a:xfrm>
          <a:prstGeom prst="rect">
            <a:avLst/>
          </a:prstGeom>
          <a:solidFill>
            <a:schemeClr val="bg1"/>
          </a:solidFill>
        </p:spPr>
        <p:txBody>
          <a:bodyPr wrap="square" rtlCol="0">
            <a:spAutoFit/>
          </a:bodyPr>
          <a:lstStyle/>
          <a:p>
            <a:endParaRPr lang="en-GB" dirty="0"/>
          </a:p>
        </p:txBody>
      </p:sp>
      <p:sp>
        <p:nvSpPr>
          <p:cNvPr id="17" name="CustomShape 7">
            <a:extLst>
              <a:ext uri="{FF2B5EF4-FFF2-40B4-BE49-F238E27FC236}">
                <a16:creationId xmlns:a16="http://schemas.microsoft.com/office/drawing/2014/main" id="{67FA12DE-9CDE-5418-C455-7921D3D5B5E9}"/>
              </a:ext>
            </a:extLst>
          </p:cNvPr>
          <p:cNvSpPr/>
          <p:nvPr/>
        </p:nvSpPr>
        <p:spPr>
          <a:xfrm>
            <a:off x="4100150" y="5552187"/>
            <a:ext cx="291150" cy="298680"/>
          </a:xfrm>
          <a:prstGeom prst="roundRect">
            <a:avLst>
              <a:gd name="adj" fmla="val 16667"/>
            </a:avLst>
          </a:prstGeom>
          <a:noFill/>
          <a:ln w="38160">
            <a:solidFill>
              <a:srgbClr val="FF0000"/>
            </a:solidFill>
            <a:miter/>
          </a:ln>
        </p:spPr>
        <p:style>
          <a:lnRef idx="0">
            <a:scrgbClr r="0" g="0" b="0"/>
          </a:lnRef>
          <a:fillRef idx="0">
            <a:scrgbClr r="0" g="0" b="0"/>
          </a:fillRef>
          <a:effectRef idx="0">
            <a:scrgbClr r="0" g="0" b="0"/>
          </a:effectRef>
          <a:fontRef idx="minor"/>
        </p:style>
      </p:sp>
      <p:sp>
        <p:nvSpPr>
          <p:cNvPr id="18" name="TextBox 17">
            <a:extLst>
              <a:ext uri="{FF2B5EF4-FFF2-40B4-BE49-F238E27FC236}">
                <a16:creationId xmlns:a16="http://schemas.microsoft.com/office/drawing/2014/main" id="{09D5E603-B87F-12D6-A9FD-C5E79313070E}"/>
              </a:ext>
            </a:extLst>
          </p:cNvPr>
          <p:cNvSpPr txBox="1"/>
          <p:nvPr/>
        </p:nvSpPr>
        <p:spPr>
          <a:xfrm>
            <a:off x="1018028" y="5510123"/>
            <a:ext cx="2138778" cy="435869"/>
          </a:xfrm>
          <a:prstGeom prst="rect">
            <a:avLst/>
          </a:prstGeom>
          <a:solidFill>
            <a:schemeClr val="bg1"/>
          </a:solidFill>
        </p:spPr>
        <p:txBody>
          <a:bodyPr wrap="square" rtlCol="0">
            <a:spAutoFit/>
          </a:bodyPr>
          <a:lstStyle/>
          <a:p>
            <a:endParaRPr lang="en-GB" dirty="0"/>
          </a:p>
        </p:txBody>
      </p:sp>
      <p:sp>
        <p:nvSpPr>
          <p:cNvPr id="19" name="TextBox 18">
            <a:extLst>
              <a:ext uri="{FF2B5EF4-FFF2-40B4-BE49-F238E27FC236}">
                <a16:creationId xmlns:a16="http://schemas.microsoft.com/office/drawing/2014/main" id="{368B994C-4BA5-682A-0B54-88952CFFE949}"/>
              </a:ext>
            </a:extLst>
          </p:cNvPr>
          <p:cNvSpPr txBox="1"/>
          <p:nvPr/>
        </p:nvSpPr>
        <p:spPr>
          <a:xfrm>
            <a:off x="3491132" y="5500813"/>
            <a:ext cx="2138778" cy="435869"/>
          </a:xfrm>
          <a:prstGeom prst="rect">
            <a:avLst/>
          </a:prstGeom>
          <a:solidFill>
            <a:schemeClr val="bg1"/>
          </a:solidFill>
        </p:spPr>
        <p:txBody>
          <a:bodyPr wrap="square" rtlCol="0">
            <a:spAutoFit/>
          </a:bodyPr>
          <a:lstStyle/>
          <a:p>
            <a:endParaRPr lang="en-GB" dirty="0"/>
          </a:p>
        </p:txBody>
      </p:sp>
      <p:sp>
        <p:nvSpPr>
          <p:cNvPr id="20" name="Speech Bubble: Rectangle with Corners Rounded 19">
            <a:extLst>
              <a:ext uri="{FF2B5EF4-FFF2-40B4-BE49-F238E27FC236}">
                <a16:creationId xmlns:a16="http://schemas.microsoft.com/office/drawing/2014/main" id="{984D5823-3EAE-9209-80B7-1150A0F80922}"/>
              </a:ext>
            </a:extLst>
          </p:cNvPr>
          <p:cNvSpPr/>
          <p:nvPr/>
        </p:nvSpPr>
        <p:spPr>
          <a:xfrm>
            <a:off x="1312288" y="6103508"/>
            <a:ext cx="4589901" cy="723052"/>
          </a:xfrm>
          <a:prstGeom prst="wedgeRoundRectCallout">
            <a:avLst>
              <a:gd name="adj1" fmla="val -26117"/>
              <a:gd name="adj2" fmla="val -7243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At the end of words in German, ‘o’ </a:t>
            </a:r>
            <a:r>
              <a:rPr lang="en-US" sz="2000" dirty="0">
                <a:solidFill>
                  <a:prstClr val="white"/>
                </a:solidFill>
                <a:latin typeface="Century Gothic"/>
              </a:rPr>
              <a:t>will always be long! </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A7081BE2-E4EF-3DB8-DBDB-9C136086602F}"/>
              </a:ext>
            </a:extLst>
          </p:cNvPr>
          <p:cNvSpPr txBox="1"/>
          <p:nvPr/>
        </p:nvSpPr>
        <p:spPr>
          <a:xfrm>
            <a:off x="9257288" y="3108724"/>
            <a:ext cx="13125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tein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2" descr="Icon&#10;&#10;Description automatically generated">
            <a:extLst>
              <a:ext uri="{FF2B5EF4-FFF2-40B4-BE49-F238E27FC236}">
                <a16:creationId xmlns:a16="http://schemas.microsoft.com/office/drawing/2014/main" id="{E16DD0AD-34D6-B4B3-D3C0-6701613FF2D2}"/>
              </a:ext>
            </a:extLst>
          </p:cNvPr>
          <p:cNvPicPr>
            <a:picLocks noChangeAspect="1"/>
          </p:cNvPicPr>
          <p:nvPr/>
        </p:nvPicPr>
        <p:blipFill>
          <a:blip r:embed="rId14"/>
          <a:stretch>
            <a:fillRect/>
          </a:stretch>
        </p:blipFill>
        <p:spPr>
          <a:xfrm>
            <a:off x="9476591" y="2683713"/>
            <a:ext cx="439536" cy="439536"/>
          </a:xfrm>
          <a:prstGeom prst="rect">
            <a:avLst/>
          </a:prstGeom>
        </p:spPr>
      </p:pic>
      <p:pic>
        <p:nvPicPr>
          <p:cNvPr id="25" name="Picture 24" descr="Icon&#10;&#10;Description automatically generated">
            <a:extLst>
              <a:ext uri="{FF2B5EF4-FFF2-40B4-BE49-F238E27FC236}">
                <a16:creationId xmlns:a16="http://schemas.microsoft.com/office/drawing/2014/main" id="{42D03312-8049-ADE8-6FC3-F1AE6E8E9733}"/>
              </a:ext>
            </a:extLst>
          </p:cNvPr>
          <p:cNvPicPr>
            <a:picLocks noChangeAspect="1"/>
          </p:cNvPicPr>
          <p:nvPr/>
        </p:nvPicPr>
        <p:blipFill>
          <a:blip r:embed="rId15"/>
          <a:stretch>
            <a:fillRect/>
          </a:stretch>
        </p:blipFill>
        <p:spPr>
          <a:xfrm>
            <a:off x="8132440" y="2613304"/>
            <a:ext cx="460399" cy="660334"/>
          </a:xfrm>
          <a:prstGeom prst="rect">
            <a:avLst/>
          </a:prstGeom>
        </p:spPr>
      </p:pic>
      <p:sp>
        <p:nvSpPr>
          <p:cNvPr id="26" name="TextBox 25">
            <a:extLst>
              <a:ext uri="{FF2B5EF4-FFF2-40B4-BE49-F238E27FC236}">
                <a16:creationId xmlns:a16="http://schemas.microsoft.com/office/drawing/2014/main" id="{FB0B2C6B-F0F3-3BFE-A182-513EA17EBAE6}"/>
              </a:ext>
            </a:extLst>
          </p:cNvPr>
          <p:cNvSpPr txBox="1"/>
          <p:nvPr/>
        </p:nvSpPr>
        <p:spPr>
          <a:xfrm>
            <a:off x="9089146" y="5080325"/>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Diskussi</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Picture 27" descr="A group of people looking at a computer&#10;&#10;Description automatically generated with low confidence">
            <a:extLst>
              <a:ext uri="{FF2B5EF4-FFF2-40B4-BE49-F238E27FC236}">
                <a16:creationId xmlns:a16="http://schemas.microsoft.com/office/drawing/2014/main" id="{1B417388-6839-1CF5-FE4C-9BC28FBAC4EA}"/>
              </a:ext>
            </a:extLst>
          </p:cNvPr>
          <p:cNvPicPr>
            <a:picLocks noChangeAspect="1"/>
          </p:cNvPicPr>
          <p:nvPr/>
        </p:nvPicPr>
        <p:blipFill>
          <a:blip r:embed="rId16"/>
          <a:stretch>
            <a:fillRect/>
          </a:stretch>
        </p:blipFill>
        <p:spPr>
          <a:xfrm>
            <a:off x="9369202" y="4632031"/>
            <a:ext cx="658703" cy="491282"/>
          </a:xfrm>
          <a:prstGeom prst="rect">
            <a:avLst/>
          </a:prstGeom>
        </p:spPr>
      </p:pic>
      <p:pic>
        <p:nvPicPr>
          <p:cNvPr id="31" name="Picture 30" descr="Icon&#10;&#10;Description automatically generated">
            <a:extLst>
              <a:ext uri="{FF2B5EF4-FFF2-40B4-BE49-F238E27FC236}">
                <a16:creationId xmlns:a16="http://schemas.microsoft.com/office/drawing/2014/main" id="{1008ECE7-6E2B-1E83-BE83-DDCF4633C431}"/>
              </a:ext>
            </a:extLst>
          </p:cNvPr>
          <p:cNvPicPr>
            <a:picLocks noChangeAspect="1"/>
          </p:cNvPicPr>
          <p:nvPr/>
        </p:nvPicPr>
        <p:blipFill>
          <a:blip r:embed="rId17"/>
          <a:stretch>
            <a:fillRect/>
          </a:stretch>
        </p:blipFill>
        <p:spPr>
          <a:xfrm>
            <a:off x="10839716" y="3684025"/>
            <a:ext cx="456811" cy="425080"/>
          </a:xfrm>
          <a:prstGeom prst="rect">
            <a:avLst/>
          </a:prstGeom>
        </p:spPr>
      </p:pic>
      <p:sp>
        <p:nvSpPr>
          <p:cNvPr id="33" name="TextBox 32">
            <a:extLst>
              <a:ext uri="{FF2B5EF4-FFF2-40B4-BE49-F238E27FC236}">
                <a16:creationId xmlns:a16="http://schemas.microsoft.com/office/drawing/2014/main" id="{75AA0CBE-BE31-233E-5AF1-32A186E7A86D}"/>
              </a:ext>
            </a:extLst>
          </p:cNvPr>
          <p:cNvSpPr txBox="1"/>
          <p:nvPr/>
        </p:nvSpPr>
        <p:spPr>
          <a:xfrm>
            <a:off x="10712461" y="4125255"/>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tal</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9578EC24-048F-28D3-CD92-2DE55D71B71E}"/>
              </a:ext>
            </a:extLst>
          </p:cNvPr>
          <p:cNvSpPr txBox="1"/>
          <p:nvPr/>
        </p:nvSpPr>
        <p:spPr>
          <a:xfrm>
            <a:off x="9180933" y="6090016"/>
            <a:ext cx="17552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latin typeface="Century Gothic" panose="020B0502020202020204" pitchFamily="34" charset="0"/>
              </a:rPr>
              <a:t>M</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ntag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raphic 36" descr="Flip calendar with solid fill">
            <a:extLst>
              <a:ext uri="{FF2B5EF4-FFF2-40B4-BE49-F238E27FC236}">
                <a16:creationId xmlns:a16="http://schemas.microsoft.com/office/drawing/2014/main" id="{294E5CEE-92DB-BFEE-36B2-E311B0A854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07976" y="5368312"/>
            <a:ext cx="914400" cy="914400"/>
          </a:xfrm>
          <a:prstGeom prst="rect">
            <a:avLst/>
          </a:prstGeom>
        </p:spPr>
      </p:pic>
      <p:sp>
        <p:nvSpPr>
          <p:cNvPr id="39" name="TextBox 38">
            <a:extLst>
              <a:ext uri="{FF2B5EF4-FFF2-40B4-BE49-F238E27FC236}">
                <a16:creationId xmlns:a16="http://schemas.microsoft.com/office/drawing/2014/main" id="{4374C1B4-502C-D3DA-420A-1C3D8D99FFBD}"/>
              </a:ext>
            </a:extLst>
          </p:cNvPr>
          <p:cNvSpPr txBox="1"/>
          <p:nvPr/>
        </p:nvSpPr>
        <p:spPr>
          <a:xfrm>
            <a:off x="9409573" y="5744939"/>
            <a:ext cx="762584" cy="369332"/>
          </a:xfrm>
          <a:prstGeom prst="rect">
            <a:avLst/>
          </a:prstGeom>
          <a:noFill/>
        </p:spPr>
        <p:txBody>
          <a:bodyPr wrap="square" rtlCol="0">
            <a:spAutoFit/>
          </a:bodyPr>
          <a:lstStyle/>
          <a:p>
            <a:r>
              <a:rPr lang="en-GB" b="1" dirty="0">
                <a:solidFill>
                  <a:srgbClr val="0070C0"/>
                </a:solidFill>
                <a:latin typeface="Century Gothic" panose="020B0502020202020204" pitchFamily="34" charset="0"/>
              </a:rPr>
              <a:t>Mon</a:t>
            </a:r>
          </a:p>
        </p:txBody>
      </p:sp>
      <p:sp>
        <p:nvSpPr>
          <p:cNvPr id="40" name="TextBox 39">
            <a:extLst>
              <a:ext uri="{FF2B5EF4-FFF2-40B4-BE49-F238E27FC236}">
                <a16:creationId xmlns:a16="http://schemas.microsoft.com/office/drawing/2014/main" id="{34905E0F-7F2D-42B2-ACD1-A7322D04A495}"/>
              </a:ext>
            </a:extLst>
          </p:cNvPr>
          <p:cNvSpPr txBox="1"/>
          <p:nvPr/>
        </p:nvSpPr>
        <p:spPr>
          <a:xfrm>
            <a:off x="10545380" y="5139377"/>
            <a:ext cx="17552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nntag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 name="Graphic 40" descr="Flip calendar with solid fill">
            <a:extLst>
              <a:ext uri="{FF2B5EF4-FFF2-40B4-BE49-F238E27FC236}">
                <a16:creationId xmlns:a16="http://schemas.microsoft.com/office/drawing/2014/main" id="{1D779A87-90BF-1D01-5696-84BD8BD543B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83084" y="4413223"/>
            <a:ext cx="914400" cy="914400"/>
          </a:xfrm>
          <a:prstGeom prst="rect">
            <a:avLst/>
          </a:prstGeom>
        </p:spPr>
      </p:pic>
      <p:sp>
        <p:nvSpPr>
          <p:cNvPr id="42" name="TextBox 41">
            <a:extLst>
              <a:ext uri="{FF2B5EF4-FFF2-40B4-BE49-F238E27FC236}">
                <a16:creationId xmlns:a16="http://schemas.microsoft.com/office/drawing/2014/main" id="{E0E4FFBB-88EF-1F6B-EAB9-144F0EDAF448}"/>
              </a:ext>
            </a:extLst>
          </p:cNvPr>
          <p:cNvSpPr txBox="1"/>
          <p:nvPr/>
        </p:nvSpPr>
        <p:spPr>
          <a:xfrm>
            <a:off x="10834900" y="4790363"/>
            <a:ext cx="762584" cy="369332"/>
          </a:xfrm>
          <a:prstGeom prst="rect">
            <a:avLst/>
          </a:prstGeom>
          <a:noFill/>
        </p:spPr>
        <p:txBody>
          <a:bodyPr wrap="square" rtlCol="0">
            <a:spAutoFit/>
          </a:bodyPr>
          <a:lstStyle/>
          <a:p>
            <a:r>
              <a:rPr lang="en-US" b="1" dirty="0">
                <a:solidFill>
                  <a:srgbClr val="0070C0"/>
                </a:solidFill>
                <a:latin typeface="Century Gothic" panose="020B0502020202020204" pitchFamily="34" charset="0"/>
              </a:rPr>
              <a:t>Sun</a:t>
            </a:r>
            <a:endParaRPr lang="en-GB" b="1" dirty="0">
              <a:solidFill>
                <a:srgbClr val="0070C0"/>
              </a:solidFill>
              <a:latin typeface="Century Gothic" panose="020B0502020202020204" pitchFamily="34" charset="0"/>
            </a:endParaRPr>
          </a:p>
        </p:txBody>
      </p:sp>
      <p:sp>
        <p:nvSpPr>
          <p:cNvPr id="43" name="TextBox 42">
            <a:extLst>
              <a:ext uri="{FF2B5EF4-FFF2-40B4-BE49-F238E27FC236}">
                <a16:creationId xmlns:a16="http://schemas.microsoft.com/office/drawing/2014/main" id="{F4D28180-083D-A444-22D0-CAA0BB3ED152}"/>
              </a:ext>
            </a:extLst>
          </p:cNvPr>
          <p:cNvSpPr txBox="1"/>
          <p:nvPr/>
        </p:nvSpPr>
        <p:spPr>
          <a:xfrm>
            <a:off x="10400924" y="3144851"/>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Definiti</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pic>
        <p:nvPicPr>
          <p:cNvPr id="45" name="Picture 44" descr="Diagram&#10;&#10;Description automatically generated with medium confidence">
            <a:extLst>
              <a:ext uri="{FF2B5EF4-FFF2-40B4-BE49-F238E27FC236}">
                <a16:creationId xmlns:a16="http://schemas.microsoft.com/office/drawing/2014/main" id="{EA48F029-6337-A303-8DB3-9BBA880273C0}"/>
              </a:ext>
            </a:extLst>
          </p:cNvPr>
          <p:cNvPicPr>
            <a:picLocks noChangeAspect="1"/>
          </p:cNvPicPr>
          <p:nvPr/>
        </p:nvPicPr>
        <p:blipFill>
          <a:blip r:embed="rId18"/>
          <a:stretch>
            <a:fillRect/>
          </a:stretch>
        </p:blipFill>
        <p:spPr>
          <a:xfrm>
            <a:off x="10688429" y="2659145"/>
            <a:ext cx="837168" cy="470035"/>
          </a:xfrm>
          <a:prstGeom prst="rect">
            <a:avLst/>
          </a:prstGeom>
        </p:spPr>
      </p:pic>
      <p:sp>
        <p:nvSpPr>
          <p:cNvPr id="51" name="TextBox 50">
            <a:extLst>
              <a:ext uri="{FF2B5EF4-FFF2-40B4-BE49-F238E27FC236}">
                <a16:creationId xmlns:a16="http://schemas.microsoft.com/office/drawing/2014/main" id="{27CD46B2-8D01-8600-F09C-5F5B2B885101}"/>
              </a:ext>
            </a:extLst>
          </p:cNvPr>
          <p:cNvSpPr txBox="1"/>
          <p:nvPr/>
        </p:nvSpPr>
        <p:spPr>
          <a:xfrm>
            <a:off x="10504514" y="6080595"/>
            <a:ext cx="14529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The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rie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4" name="Picture 53" descr="Logo&#10;&#10;Description automatically generated">
            <a:extLst>
              <a:ext uri="{FF2B5EF4-FFF2-40B4-BE49-F238E27FC236}">
                <a16:creationId xmlns:a16="http://schemas.microsoft.com/office/drawing/2014/main" id="{97F0232F-6EEE-E43A-4218-5639F3C0C6FE}"/>
              </a:ext>
            </a:extLst>
          </p:cNvPr>
          <p:cNvPicPr>
            <a:picLocks noChangeAspect="1"/>
          </p:cNvPicPr>
          <p:nvPr/>
        </p:nvPicPr>
        <p:blipFill>
          <a:blip r:embed="rId19"/>
          <a:stretch>
            <a:fillRect/>
          </a:stretch>
        </p:blipFill>
        <p:spPr>
          <a:xfrm>
            <a:off x="10587123" y="5546635"/>
            <a:ext cx="1010361" cy="505181"/>
          </a:xfrm>
          <a:prstGeom prst="rect">
            <a:avLst/>
          </a:prstGeom>
        </p:spPr>
      </p:pic>
      <p:sp>
        <p:nvSpPr>
          <p:cNvPr id="58" name="TextBox 57">
            <a:extLst>
              <a:ext uri="{FF2B5EF4-FFF2-40B4-BE49-F238E27FC236}">
                <a16:creationId xmlns:a16="http://schemas.microsoft.com/office/drawing/2014/main" id="{7A67BCAF-C8B3-BD48-48C3-4841BB584954}"/>
              </a:ext>
            </a:extLst>
          </p:cNvPr>
          <p:cNvSpPr txBox="1"/>
          <p:nvPr/>
        </p:nvSpPr>
        <p:spPr>
          <a:xfrm>
            <a:off x="7932098" y="6087775"/>
            <a:ext cx="17552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0" name="Picture 59" descr="Shape, circle&#10;&#10;Description automatically generated">
            <a:extLst>
              <a:ext uri="{FF2B5EF4-FFF2-40B4-BE49-F238E27FC236}">
                <a16:creationId xmlns:a16="http://schemas.microsoft.com/office/drawing/2014/main" id="{2D589B35-285F-C129-43EB-B4CEA00A5A5F}"/>
              </a:ext>
            </a:extLst>
          </p:cNvPr>
          <p:cNvPicPr>
            <a:picLocks noChangeAspect="1"/>
          </p:cNvPicPr>
          <p:nvPr/>
        </p:nvPicPr>
        <p:blipFill>
          <a:blip r:embed="rId20"/>
          <a:stretch>
            <a:fillRect/>
          </a:stretch>
        </p:blipFill>
        <p:spPr>
          <a:xfrm>
            <a:off x="8037140" y="5577819"/>
            <a:ext cx="544014" cy="553235"/>
          </a:xfrm>
          <a:prstGeom prst="rect">
            <a:avLst/>
          </a:prstGeom>
        </p:spPr>
      </p:pic>
      <p:sp>
        <p:nvSpPr>
          <p:cNvPr id="61" name="TextBox 60">
            <a:extLst>
              <a:ext uri="{FF2B5EF4-FFF2-40B4-BE49-F238E27FC236}">
                <a16:creationId xmlns:a16="http://schemas.microsoft.com/office/drawing/2014/main" id="{43D1ADC0-C518-04DD-1A71-2B3EDC25CC33}"/>
              </a:ext>
            </a:extLst>
          </p:cNvPr>
          <p:cNvSpPr txBox="1"/>
          <p:nvPr/>
        </p:nvSpPr>
        <p:spPr>
          <a:xfrm>
            <a:off x="6467945" y="5093864"/>
            <a:ext cx="17552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K</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nzept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4" name="Picture 63" descr="A picture containing text, vector graphics&#10;&#10;Description automatically generated">
            <a:extLst>
              <a:ext uri="{FF2B5EF4-FFF2-40B4-BE49-F238E27FC236}">
                <a16:creationId xmlns:a16="http://schemas.microsoft.com/office/drawing/2014/main" id="{C80BB8CD-CC5D-8034-B66A-81111D14035A}"/>
              </a:ext>
            </a:extLst>
          </p:cNvPr>
          <p:cNvPicPr>
            <a:picLocks noChangeAspect="1"/>
          </p:cNvPicPr>
          <p:nvPr/>
        </p:nvPicPr>
        <p:blipFill>
          <a:blip r:embed="rId21"/>
          <a:stretch>
            <a:fillRect/>
          </a:stretch>
        </p:blipFill>
        <p:spPr>
          <a:xfrm>
            <a:off x="6630387" y="4632031"/>
            <a:ext cx="817248" cy="540576"/>
          </a:xfrm>
          <a:prstGeom prst="rect">
            <a:avLst/>
          </a:prstGeom>
        </p:spPr>
      </p:pic>
      <p:sp>
        <p:nvSpPr>
          <p:cNvPr id="65" name="TextBox 64">
            <a:extLst>
              <a:ext uri="{FF2B5EF4-FFF2-40B4-BE49-F238E27FC236}">
                <a16:creationId xmlns:a16="http://schemas.microsoft.com/office/drawing/2014/main" id="{6DB5D377-629B-94E6-FF55-554827B23287}"/>
              </a:ext>
            </a:extLst>
          </p:cNvPr>
          <p:cNvSpPr txBox="1"/>
          <p:nvPr/>
        </p:nvSpPr>
        <p:spPr>
          <a:xfrm>
            <a:off x="7883956" y="5093864"/>
            <a:ext cx="17552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err="1">
                <a:solidFill>
                  <a:srgbClr val="002060"/>
                </a:solidFill>
                <a:latin typeface="Century Gothic" panose="020B0502020202020204" pitchFamily="34" charset="0"/>
              </a:rPr>
              <a:t>O</a:t>
            </a:r>
            <a:r>
              <a:rPr lang="en-GB" sz="2000" noProof="0" dirty="0" err="1">
                <a:solidFill>
                  <a:srgbClr val="002060"/>
                </a:solidFill>
                <a:latin typeface="Century Gothic" panose="020B0502020202020204" pitchFamily="34" charset="0"/>
              </a:rPr>
              <a:t>sten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Picture 66" descr="A picture containing clock&#10;&#10;Description automatically generated">
            <a:extLst>
              <a:ext uri="{FF2B5EF4-FFF2-40B4-BE49-F238E27FC236}">
                <a16:creationId xmlns:a16="http://schemas.microsoft.com/office/drawing/2014/main" id="{8B946820-0379-9FE8-6855-A4BD9ABF30BC}"/>
              </a:ext>
            </a:extLst>
          </p:cNvPr>
          <p:cNvPicPr>
            <a:picLocks noChangeAspect="1"/>
          </p:cNvPicPr>
          <p:nvPr/>
        </p:nvPicPr>
        <p:blipFill>
          <a:blip r:embed="rId22"/>
          <a:stretch>
            <a:fillRect/>
          </a:stretch>
        </p:blipFill>
        <p:spPr>
          <a:xfrm>
            <a:off x="8030364" y="4591374"/>
            <a:ext cx="589907" cy="573963"/>
          </a:xfrm>
          <a:prstGeom prst="rect">
            <a:avLst/>
          </a:prstGeom>
        </p:spPr>
      </p:pic>
      <p:sp>
        <p:nvSpPr>
          <p:cNvPr id="68" name="TextBox 67">
            <a:extLst>
              <a:ext uri="{FF2B5EF4-FFF2-40B4-BE49-F238E27FC236}">
                <a16:creationId xmlns:a16="http://schemas.microsoft.com/office/drawing/2014/main" id="{41753F36-2652-4F3C-1B16-1FF5B455944E}"/>
              </a:ext>
            </a:extLst>
          </p:cNvPr>
          <p:cNvSpPr txBox="1"/>
          <p:nvPr/>
        </p:nvSpPr>
        <p:spPr>
          <a:xfrm>
            <a:off x="6402423" y="4124196"/>
            <a:ext cx="17552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latin typeface="Century Gothic" panose="020B0502020202020204" pitchFamily="34" charset="0"/>
              </a:rPr>
              <a:t>k</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lang="en-GB" sz="2000" dirty="0" err="1">
                <a:solidFill>
                  <a:srgbClr val="002060"/>
                </a:solidFill>
                <a:latin typeface="Century Gothic" panose="020B0502020202020204" pitchFamily="34" charset="0"/>
              </a:rPr>
              <a:t>mplett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1" name="Picture 70" descr="A picture containing text&#10;&#10;Description automatically generated">
            <a:extLst>
              <a:ext uri="{FF2B5EF4-FFF2-40B4-BE49-F238E27FC236}">
                <a16:creationId xmlns:a16="http://schemas.microsoft.com/office/drawing/2014/main" id="{20E93542-32BC-A392-3205-4A377E96F803}"/>
              </a:ext>
            </a:extLst>
          </p:cNvPr>
          <p:cNvPicPr>
            <a:picLocks noChangeAspect="1"/>
          </p:cNvPicPr>
          <p:nvPr/>
        </p:nvPicPr>
        <p:blipFill>
          <a:blip r:embed="rId23"/>
          <a:stretch>
            <a:fillRect/>
          </a:stretch>
        </p:blipFill>
        <p:spPr>
          <a:xfrm>
            <a:off x="6535011" y="3693090"/>
            <a:ext cx="828488" cy="477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repl">
                                        <p:cTn id="11" dur="500"/>
                                        <p:tgtEl>
                                          <p:spTgt spid="52"/>
                                        </p:tgtEl>
                                        <p:attrNameLst>
                                          <p:attrName>ppt_y</p:attrName>
                                        </p:attrNameLst>
                                      </p:cBhvr>
                                      <p:tavLst>
                                        <p:tav tm="0">
                                          <p:val>
                                            <p:strVal val="#ppt_y+1"/>
                                          </p:val>
                                        </p:tav>
                                        <p:tav tm="100000">
                                          <p:val>
                                            <p:strVal val="#ppt_y"/>
                                          </p:val>
                                        </p:tav>
                                      </p:tavLst>
                                    </p:anim>
                                  </p:childTnLst>
                                </p:cTn>
                              </p:par>
                              <p:par>
                                <p:cTn id="12" presetID="1" presetClass="exit"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repl">
                                        <p:cTn id="18" dur="500"/>
                                        <p:tgtEl>
                                          <p:spTgt spid="46"/>
                                        </p:tgtEl>
                                        <p:attrNameLst>
                                          <p:attrName>ppt_y</p:attrName>
                                        </p:attrNameLst>
                                      </p:cBhvr>
                                      <p:tavLst>
                                        <p:tav tm="0">
                                          <p:val>
                                            <p:strVal val="#ppt_y+1"/>
                                          </p:val>
                                        </p:tav>
                                        <p:tav tm="100000">
                                          <p:val>
                                            <p:strVal val="#ppt_y"/>
                                          </p:val>
                                        </p:tav>
                                      </p:tavLst>
                                    </p:anim>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repl">
                                        <p:cTn id="25" dur="500"/>
                                        <p:tgtEl>
                                          <p:spTgt spid="49"/>
                                        </p:tgtEl>
                                        <p:attrNameLst>
                                          <p:attrName>ppt_y</p:attrName>
                                        </p:attrNameLst>
                                      </p:cBhvr>
                                      <p:tavLst>
                                        <p:tav tm="0">
                                          <p:val>
                                            <p:strVal val="#ppt_y+1"/>
                                          </p:val>
                                        </p:tav>
                                        <p:tav tm="100000">
                                          <p:val>
                                            <p:strVal val="#ppt_y"/>
                                          </p:val>
                                        </p:tav>
                                      </p:tavLst>
                                    </p:anim>
                                  </p:childTnLst>
                                </p:cTn>
                              </p:par>
                              <p:par>
                                <p:cTn id="26" presetID="1" presetClass="exit"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repl">
                                        <p:cTn id="32" dur="500"/>
                                        <p:tgtEl>
                                          <p:spTgt spid="47"/>
                                        </p:tgtEl>
                                        <p:attrNameLst>
                                          <p:attrName>ppt_y</p:attrName>
                                        </p:attrNameLst>
                                      </p:cBhvr>
                                      <p:tavLst>
                                        <p:tav tm="0">
                                          <p:val>
                                            <p:strVal val="#ppt_y+1"/>
                                          </p:val>
                                        </p:tav>
                                        <p:tav tm="100000">
                                          <p:val>
                                            <p:strVal val="#ppt_y"/>
                                          </p:val>
                                        </p:tav>
                                      </p:tavLst>
                                    </p:anim>
                                  </p:childTnLst>
                                </p:cTn>
                              </p:par>
                              <p:par>
                                <p:cTn id="33" presetID="1" presetClass="exit"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repl">
                                        <p:cTn id="39" dur="500"/>
                                        <p:tgtEl>
                                          <p:spTgt spid="48"/>
                                        </p:tgtEl>
                                        <p:attrNameLst>
                                          <p:attrName>ppt_y</p:attrName>
                                        </p:attrNameLst>
                                      </p:cBhvr>
                                      <p:tavLst>
                                        <p:tav tm="0">
                                          <p:val>
                                            <p:strVal val="#ppt_y+1"/>
                                          </p:val>
                                        </p:tav>
                                        <p:tav tm="100000">
                                          <p:val>
                                            <p:strVal val="#ppt_y"/>
                                          </p:val>
                                        </p:tav>
                                      </p:tavLst>
                                    </p:anim>
                                  </p:childTnLst>
                                </p:cTn>
                              </p:par>
                              <p:par>
                                <p:cTn id="40" presetID="1" presetClass="exit"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2" presetClass="entr" presetSubtype="4"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additive="repl">
                                        <p:cTn id="44" dur="500"/>
                                        <p:tgtEl>
                                          <p:spTgt spid="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repl">
                                        <p:cTn id="51" dur="500"/>
                                        <p:tgtEl>
                                          <p:spTgt spid="14"/>
                                        </p:tgtEl>
                                        <p:attrNameLst>
                                          <p:attrName>ppt_y</p:attrName>
                                        </p:attrNameLst>
                                      </p:cBhvr>
                                      <p:tavLst>
                                        <p:tav tm="0">
                                          <p:val>
                                            <p:strVal val="#ppt_y+1"/>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repl">
                                        <p:cTn id="54" dur="500"/>
                                        <p:tgtEl>
                                          <p:spTgt spid="17"/>
                                        </p:tgtEl>
                                        <p:attrNameLst>
                                          <p:attrName>ppt_y</p:attrName>
                                        </p:attrNameLst>
                                      </p:cBhvr>
                                      <p:tavLst>
                                        <p:tav tm="0">
                                          <p:val>
                                            <p:strVal val="#ppt_y+1"/>
                                          </p:val>
                                        </p:tav>
                                        <p:tav tm="100000">
                                          <p:val>
                                            <p:strVal val="#ppt_y"/>
                                          </p:val>
                                        </p:tav>
                                      </p:tavLst>
                                    </p:anim>
                                  </p:childTnLst>
                                </p:cTn>
                              </p:par>
                              <p:par>
                                <p:cTn id="55" presetID="1" presetClass="exit"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4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5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58"/>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6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6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67"/>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68"/>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71"/>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97"/>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3"/>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98"/>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7" grpId="0" animBg="1"/>
      <p:bldP spid="8" grpId="0"/>
      <p:bldP spid="62" grpId="0"/>
      <p:bldP spid="69" grpId="0"/>
      <p:bldP spid="92" grpId="0"/>
      <p:bldP spid="101" grpId="0"/>
      <p:bldP spid="157" grpId="0"/>
      <p:bldP spid="13" grpId="0"/>
      <p:bldP spid="97" grpId="0"/>
      <p:bldP spid="4" grpId="0" animBg="1"/>
      <p:bldP spid="9" grpId="0" animBg="1"/>
      <p:bldP spid="10" grpId="0" animBg="1"/>
      <p:bldP spid="12" grpId="0" animBg="1"/>
      <p:bldP spid="16" grpId="0" animBg="1"/>
      <p:bldP spid="18" grpId="0" animBg="1"/>
      <p:bldP spid="19" grpId="0" animBg="1"/>
      <p:bldP spid="20" grpId="0" animBg="1"/>
      <p:bldP spid="21" grpId="0"/>
      <p:bldP spid="26" grpId="0"/>
      <p:bldP spid="33" grpId="0"/>
      <p:bldP spid="35" grpId="0"/>
      <p:bldP spid="39" grpId="0"/>
      <p:bldP spid="40" grpId="0"/>
      <p:bldP spid="42" grpId="0"/>
      <p:bldP spid="43" grpId="0"/>
      <p:bldP spid="51" grpId="0"/>
      <p:bldP spid="58" grpId="0"/>
      <p:bldP spid="61" grpId="0"/>
      <p:bldP spid="65" grpId="0"/>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Rounded Rectangle 11">
            <a:extLst>
              <a:ext uri="{FF2B5EF4-FFF2-40B4-BE49-F238E27FC236}">
                <a16:creationId xmlns:a16="http://schemas.microsoft.com/office/drawing/2014/main" id="{4CEC8881-C284-46C0-9F89-37AC0D57E6D8}"/>
              </a:ext>
            </a:extLst>
          </p:cNvPr>
          <p:cNvSpPr/>
          <p:nvPr/>
        </p:nvSpPr>
        <p:spPr>
          <a:xfrm>
            <a:off x="383856" y="2809845"/>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L_____</a:t>
            </a:r>
          </a:p>
        </p:txBody>
      </p:sp>
      <p:sp>
        <p:nvSpPr>
          <p:cNvPr id="11" name="Rounded Rectangle 11">
            <a:extLst>
              <a:ext uri="{FF2B5EF4-FFF2-40B4-BE49-F238E27FC236}">
                <a16:creationId xmlns:a16="http://schemas.microsoft.com/office/drawing/2014/main" id="{B906ABB4-6A24-4AB4-B386-BFCE383C4394}"/>
              </a:ext>
            </a:extLst>
          </p:cNvPr>
          <p:cNvSpPr/>
          <p:nvPr/>
        </p:nvSpPr>
        <p:spPr>
          <a:xfrm>
            <a:off x="383856" y="3763756"/>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 m____</a:t>
            </a:r>
          </a:p>
        </p:txBody>
      </p:sp>
      <p:sp>
        <p:nvSpPr>
          <p:cNvPr id="14" name="Rounded Rectangle 11">
            <a:extLst>
              <a:ext uri="{FF2B5EF4-FFF2-40B4-BE49-F238E27FC236}">
                <a16:creationId xmlns:a16="http://schemas.microsoft.com/office/drawing/2014/main" id="{914EB485-343D-40CF-96A7-542E80457728}"/>
              </a:ext>
            </a:extLst>
          </p:cNvPr>
          <p:cNvSpPr/>
          <p:nvPr/>
        </p:nvSpPr>
        <p:spPr>
          <a:xfrm>
            <a:off x="383856" y="4717667"/>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B_____</a:t>
            </a:r>
          </a:p>
        </p:txBody>
      </p:sp>
      <p:sp>
        <p:nvSpPr>
          <p:cNvPr id="15" name="Rounded Rectangle 11">
            <a:extLst>
              <a:ext uri="{FF2B5EF4-FFF2-40B4-BE49-F238E27FC236}">
                <a16:creationId xmlns:a16="http://schemas.microsoft.com/office/drawing/2014/main" id="{780C3128-52E0-4292-9E24-C363643A25FD}"/>
              </a:ext>
            </a:extLst>
          </p:cNvPr>
          <p:cNvSpPr/>
          <p:nvPr/>
        </p:nvSpPr>
        <p:spPr>
          <a:xfrm>
            <a:off x="383856" y="5671578"/>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s__ m__</a:t>
            </a:r>
          </a:p>
        </p:txBody>
      </p:sp>
      <p:sp>
        <p:nvSpPr>
          <p:cNvPr id="17" name="Rounded Rectangle 11">
            <a:extLst>
              <a:ext uri="{FF2B5EF4-FFF2-40B4-BE49-F238E27FC236}">
                <a16:creationId xmlns:a16="http://schemas.microsoft.com/office/drawing/2014/main" id="{B8C120CD-55A2-4B8F-9F67-9CF48D0288CE}"/>
              </a:ext>
            </a:extLst>
          </p:cNvPr>
          <p:cNvSpPr/>
          <p:nvPr/>
        </p:nvSpPr>
        <p:spPr>
          <a:xfrm>
            <a:off x="4597180" y="2809845"/>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G___</a:t>
            </a:r>
          </a:p>
        </p:txBody>
      </p:sp>
      <p:sp>
        <p:nvSpPr>
          <p:cNvPr id="18" name="Rounded Rectangle 11">
            <a:extLst>
              <a:ext uri="{FF2B5EF4-FFF2-40B4-BE49-F238E27FC236}">
                <a16:creationId xmlns:a16="http://schemas.microsoft.com/office/drawing/2014/main" id="{C87E33A4-9D42-49B5-B785-C9640111F0D1}"/>
              </a:ext>
            </a:extLst>
          </p:cNvPr>
          <p:cNvSpPr/>
          <p:nvPr/>
        </p:nvSpPr>
        <p:spPr>
          <a:xfrm>
            <a:off x="4597180" y="3763756"/>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W_____</a:t>
            </a:r>
          </a:p>
        </p:txBody>
      </p:sp>
      <p:sp>
        <p:nvSpPr>
          <p:cNvPr id="19" name="Rounded Rectangle 11">
            <a:extLst>
              <a:ext uri="{FF2B5EF4-FFF2-40B4-BE49-F238E27FC236}">
                <a16:creationId xmlns:a16="http://schemas.microsoft.com/office/drawing/2014/main" id="{34B41BBE-C493-4DE9-B9B3-77F80AD49992}"/>
              </a:ext>
            </a:extLst>
          </p:cNvPr>
          <p:cNvSpPr/>
          <p:nvPr/>
        </p:nvSpPr>
        <p:spPr>
          <a:xfrm>
            <a:off x="4597180" y="4717667"/>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M_____</a:t>
            </a:r>
          </a:p>
        </p:txBody>
      </p:sp>
      <p:sp>
        <p:nvSpPr>
          <p:cNvPr id="20" name="Rounded Rectangle 11">
            <a:extLst>
              <a:ext uri="{FF2B5EF4-FFF2-40B4-BE49-F238E27FC236}">
                <a16:creationId xmlns:a16="http://schemas.microsoft.com/office/drawing/2014/main" id="{AF71D094-D8DC-4528-9415-DF70E528E276}"/>
              </a:ext>
            </a:extLst>
          </p:cNvPr>
          <p:cNvSpPr/>
          <p:nvPr/>
        </p:nvSpPr>
        <p:spPr>
          <a:xfrm>
            <a:off x="4597180" y="5671578"/>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G_____</a:t>
            </a:r>
          </a:p>
        </p:txBody>
      </p:sp>
      <p:sp>
        <p:nvSpPr>
          <p:cNvPr id="21" name="Rounded Rectangle 11">
            <a:extLst>
              <a:ext uri="{FF2B5EF4-FFF2-40B4-BE49-F238E27FC236}">
                <a16:creationId xmlns:a16="http://schemas.microsoft.com/office/drawing/2014/main" id="{50A0AEF4-97AF-48B1-95D8-15229A109BC0}"/>
              </a:ext>
            </a:extLst>
          </p:cNvPr>
          <p:cNvSpPr/>
          <p:nvPr/>
        </p:nvSpPr>
        <p:spPr>
          <a:xfrm>
            <a:off x="8980345" y="2809845"/>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m____</a:t>
            </a:r>
          </a:p>
        </p:txBody>
      </p:sp>
      <p:sp>
        <p:nvSpPr>
          <p:cNvPr id="22" name="Rounded Rectangle 11">
            <a:extLst>
              <a:ext uri="{FF2B5EF4-FFF2-40B4-BE49-F238E27FC236}">
                <a16:creationId xmlns:a16="http://schemas.microsoft.com/office/drawing/2014/main" id="{18742764-5852-469A-A64B-DB8D921DAA8D}"/>
              </a:ext>
            </a:extLst>
          </p:cNvPr>
          <p:cNvSpPr/>
          <p:nvPr/>
        </p:nvSpPr>
        <p:spPr>
          <a:xfrm>
            <a:off x="8980345" y="3763756"/>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B_____</a:t>
            </a:r>
          </a:p>
        </p:txBody>
      </p:sp>
      <p:sp>
        <p:nvSpPr>
          <p:cNvPr id="23" name="Rounded Rectangle 11">
            <a:extLst>
              <a:ext uri="{FF2B5EF4-FFF2-40B4-BE49-F238E27FC236}">
                <a16:creationId xmlns:a16="http://schemas.microsoft.com/office/drawing/2014/main" id="{D5337122-C4E1-4561-A3BD-35DA19EAE4F5}"/>
              </a:ext>
            </a:extLst>
          </p:cNvPr>
          <p:cNvSpPr/>
          <p:nvPr/>
        </p:nvSpPr>
        <p:spPr>
          <a:xfrm>
            <a:off x="8980345" y="4717667"/>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d__ S_____</a:t>
            </a:r>
          </a:p>
        </p:txBody>
      </p:sp>
      <p:sp>
        <p:nvSpPr>
          <p:cNvPr id="24" name="Rounded Rectangle 11">
            <a:extLst>
              <a:ext uri="{FF2B5EF4-FFF2-40B4-BE49-F238E27FC236}">
                <a16:creationId xmlns:a16="http://schemas.microsoft.com/office/drawing/2014/main" id="{BDC1ABE7-00BA-400A-868D-5E0643B8ACC6}"/>
              </a:ext>
            </a:extLst>
          </p:cNvPr>
          <p:cNvSpPr/>
          <p:nvPr/>
        </p:nvSpPr>
        <p:spPr>
          <a:xfrm>
            <a:off x="8980345" y="5671578"/>
            <a:ext cx="2934779" cy="584775"/>
          </a:xfrm>
          <a:prstGeom prst="roundRect">
            <a:avLst/>
          </a:prstGeom>
          <a:no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i__ m__</a:t>
            </a:r>
          </a:p>
        </p:txBody>
      </p:sp>
      <p:sp>
        <p:nvSpPr>
          <p:cNvPr id="25" name="Rounded Rectangle 11">
            <a:extLst>
              <a:ext uri="{FF2B5EF4-FFF2-40B4-BE49-F238E27FC236}">
                <a16:creationId xmlns:a16="http://schemas.microsoft.com/office/drawing/2014/main" id="{6FE07DA7-40D9-44B2-84FF-0EB9E5E7F9EC}"/>
              </a:ext>
            </a:extLst>
          </p:cNvPr>
          <p:cNvSpPr/>
          <p:nvPr/>
        </p:nvSpPr>
        <p:spPr>
          <a:xfrm>
            <a:off x="383855" y="376375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magst</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Call-out: Down Arrow 4">
            <a:extLst>
              <a:ext uri="{FF2B5EF4-FFF2-40B4-BE49-F238E27FC236}">
                <a16:creationId xmlns:a16="http://schemas.microsoft.com/office/drawing/2014/main" id="{20A364D8-EE57-4795-9E12-241B62DD40C9}"/>
              </a:ext>
            </a:extLst>
          </p:cNvPr>
          <p:cNvSpPr/>
          <p:nvPr/>
        </p:nvSpPr>
        <p:spPr>
          <a:xfrm>
            <a:off x="3318634" y="756356"/>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you like</a:t>
            </a:r>
          </a:p>
        </p:txBody>
      </p:sp>
      <p:pic>
        <p:nvPicPr>
          <p:cNvPr id="26" name="Graphic 25" descr="Teacher">
            <a:extLst>
              <a:ext uri="{FF2B5EF4-FFF2-40B4-BE49-F238E27FC236}">
                <a16:creationId xmlns:a16="http://schemas.microsoft.com/office/drawing/2014/main" id="{24C70247-9AA2-41DF-A272-B1BABE6276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5511" y="-69980"/>
            <a:ext cx="914400" cy="914400"/>
          </a:xfrm>
          <a:prstGeom prst="rect">
            <a:avLst/>
          </a:prstGeom>
        </p:spPr>
      </p:pic>
      <p:sp>
        <p:nvSpPr>
          <p:cNvPr id="27" name="Speech Bubble: Rectangle with Corners Rounded 26">
            <a:extLst>
              <a:ext uri="{FF2B5EF4-FFF2-40B4-BE49-F238E27FC236}">
                <a16:creationId xmlns:a16="http://schemas.microsoft.com/office/drawing/2014/main" id="{C4AFC3E8-B74C-41DB-B292-BF71C497FB9D}"/>
              </a:ext>
            </a:extLst>
          </p:cNvPr>
          <p:cNvSpPr/>
          <p:nvPr/>
        </p:nvSpPr>
        <p:spPr>
          <a:xfrm>
            <a:off x="3709332" y="92647"/>
            <a:ext cx="4755059"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772700" y="45345"/>
            <a:ext cx="4459768"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 </a:t>
            </a:r>
            <a:endParaRPr lang="en-GB" dirty="0"/>
          </a:p>
        </p:txBody>
      </p:sp>
      <p:sp>
        <p:nvSpPr>
          <p:cNvPr id="28" name="Call-out: Down Arrow 27">
            <a:extLst>
              <a:ext uri="{FF2B5EF4-FFF2-40B4-BE49-F238E27FC236}">
                <a16:creationId xmlns:a16="http://schemas.microsoft.com/office/drawing/2014/main" id="{8DBE1D1B-44D7-499E-BC2A-40A5E541E530}"/>
              </a:ext>
            </a:extLst>
          </p:cNvPr>
          <p:cNvSpPr/>
          <p:nvPr/>
        </p:nvSpPr>
        <p:spPr>
          <a:xfrm>
            <a:off x="3318634" y="743879"/>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pictures</a:t>
            </a:r>
          </a:p>
        </p:txBody>
      </p:sp>
      <p:sp>
        <p:nvSpPr>
          <p:cNvPr id="29" name="Rounded Rectangle 11">
            <a:extLst>
              <a:ext uri="{FF2B5EF4-FFF2-40B4-BE49-F238E27FC236}">
                <a16:creationId xmlns:a16="http://schemas.microsoft.com/office/drawing/2014/main" id="{852823E7-053D-4AF5-9914-A96CB369D4A9}"/>
              </a:ext>
            </a:extLst>
          </p:cNvPr>
          <p:cNvSpPr/>
          <p:nvPr/>
        </p:nvSpPr>
        <p:spPr>
          <a:xfrm>
            <a:off x="8980345" y="376375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Bilder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all-out: Down Arrow 29">
            <a:extLst>
              <a:ext uri="{FF2B5EF4-FFF2-40B4-BE49-F238E27FC236}">
                <a16:creationId xmlns:a16="http://schemas.microsoft.com/office/drawing/2014/main" id="{0A88A11A-52C5-40FE-9BD8-B8952C1C1849}"/>
              </a:ext>
            </a:extLst>
          </p:cNvPr>
          <p:cNvSpPr/>
          <p:nvPr/>
        </p:nvSpPr>
        <p:spPr>
          <a:xfrm>
            <a:off x="3318634" y="748653"/>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glass</a:t>
            </a:r>
          </a:p>
        </p:txBody>
      </p:sp>
      <p:sp>
        <p:nvSpPr>
          <p:cNvPr id="31" name="Rounded Rectangle 11">
            <a:extLst>
              <a:ext uri="{FF2B5EF4-FFF2-40B4-BE49-F238E27FC236}">
                <a16:creationId xmlns:a16="http://schemas.microsoft.com/office/drawing/2014/main" id="{7EA19B41-1123-4441-A3EA-9FED8EF4EA92}"/>
              </a:ext>
            </a:extLst>
          </p:cNvPr>
          <p:cNvSpPr/>
          <p:nvPr/>
        </p:nvSpPr>
        <p:spPr>
          <a:xfrm>
            <a:off x="4596321" y="280185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Glas</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all-out: Down Arrow 31">
            <a:extLst>
              <a:ext uri="{FF2B5EF4-FFF2-40B4-BE49-F238E27FC236}">
                <a16:creationId xmlns:a16="http://schemas.microsoft.com/office/drawing/2014/main" id="{EA421DFF-3E0D-4E68-861B-521D651421B5}"/>
              </a:ext>
            </a:extLst>
          </p:cNvPr>
          <p:cNvSpPr/>
          <p:nvPr/>
        </p:nvSpPr>
        <p:spPr>
          <a:xfrm>
            <a:off x="3318634" y="748022"/>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mornings</a:t>
            </a:r>
          </a:p>
        </p:txBody>
      </p:sp>
      <p:sp>
        <p:nvSpPr>
          <p:cNvPr id="33" name="Rounded Rectangle 11">
            <a:extLst>
              <a:ext uri="{FF2B5EF4-FFF2-40B4-BE49-F238E27FC236}">
                <a16:creationId xmlns:a16="http://schemas.microsoft.com/office/drawing/2014/main" id="{4E88ED02-9AE4-46AD-8FA1-1E48DCC881B8}"/>
              </a:ext>
            </a:extLst>
          </p:cNvPr>
          <p:cNvSpPr/>
          <p:nvPr/>
        </p:nvSpPr>
        <p:spPr>
          <a:xfrm>
            <a:off x="4596320" y="471766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Morgen</a:t>
            </a:r>
          </a:p>
        </p:txBody>
      </p:sp>
      <p:sp>
        <p:nvSpPr>
          <p:cNvPr id="34" name="Call-out: Down Arrow 33">
            <a:extLst>
              <a:ext uri="{FF2B5EF4-FFF2-40B4-BE49-F238E27FC236}">
                <a16:creationId xmlns:a16="http://schemas.microsoft.com/office/drawing/2014/main" id="{9A0A4202-F3D3-4258-BCE2-86C9831FDD7B}"/>
              </a:ext>
            </a:extLst>
          </p:cNvPr>
          <p:cNvSpPr/>
          <p:nvPr/>
        </p:nvSpPr>
        <p:spPr>
          <a:xfrm>
            <a:off x="3318634" y="751010"/>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songs</a:t>
            </a:r>
          </a:p>
        </p:txBody>
      </p:sp>
      <p:sp>
        <p:nvSpPr>
          <p:cNvPr id="35" name="Rounded Rectangle 11">
            <a:extLst>
              <a:ext uri="{FF2B5EF4-FFF2-40B4-BE49-F238E27FC236}">
                <a16:creationId xmlns:a16="http://schemas.microsoft.com/office/drawing/2014/main" id="{39ECF1AC-E071-45A2-A0CA-CA2C1FECCF58}"/>
              </a:ext>
            </a:extLst>
          </p:cNvPr>
          <p:cNvSpPr/>
          <p:nvPr/>
        </p:nvSpPr>
        <p:spPr>
          <a:xfrm>
            <a:off x="383854" y="280217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Lieder</a:t>
            </a:r>
          </a:p>
        </p:txBody>
      </p:sp>
      <p:sp>
        <p:nvSpPr>
          <p:cNvPr id="36" name="Call-out: Down Arrow 35">
            <a:extLst>
              <a:ext uri="{FF2B5EF4-FFF2-40B4-BE49-F238E27FC236}">
                <a16:creationId xmlns:a16="http://schemas.microsoft.com/office/drawing/2014/main" id="{080CEF91-47BB-4108-9F6D-07E2368240EA}"/>
              </a:ext>
            </a:extLst>
          </p:cNvPr>
          <p:cNvSpPr/>
          <p:nvPr/>
        </p:nvSpPr>
        <p:spPr>
          <a:xfrm>
            <a:off x="3318632" y="750695"/>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to like, liking</a:t>
            </a:r>
          </a:p>
        </p:txBody>
      </p:sp>
      <p:sp>
        <p:nvSpPr>
          <p:cNvPr id="37" name="Rounded Rectangle 11">
            <a:extLst>
              <a:ext uri="{FF2B5EF4-FFF2-40B4-BE49-F238E27FC236}">
                <a16:creationId xmlns:a16="http://schemas.microsoft.com/office/drawing/2014/main" id="{B94AC815-077D-46C6-82E4-7433FAAF4B81}"/>
              </a:ext>
            </a:extLst>
          </p:cNvPr>
          <p:cNvSpPr/>
          <p:nvPr/>
        </p:nvSpPr>
        <p:spPr>
          <a:xfrm>
            <a:off x="8980345" y="2809845"/>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mögen</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Call-out: Down Arrow 37">
            <a:extLst>
              <a:ext uri="{FF2B5EF4-FFF2-40B4-BE49-F238E27FC236}">
                <a16:creationId xmlns:a16="http://schemas.microsoft.com/office/drawing/2014/main" id="{EB944BE3-9A31-4DA7-8254-F33712ECC5D3}"/>
              </a:ext>
            </a:extLst>
          </p:cNvPr>
          <p:cNvSpPr/>
          <p:nvPr/>
        </p:nvSpPr>
        <p:spPr>
          <a:xfrm>
            <a:off x="3318632" y="730699"/>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glasses</a:t>
            </a:r>
          </a:p>
        </p:txBody>
      </p:sp>
      <p:sp>
        <p:nvSpPr>
          <p:cNvPr id="39" name="Rounded Rectangle 11">
            <a:extLst>
              <a:ext uri="{FF2B5EF4-FFF2-40B4-BE49-F238E27FC236}">
                <a16:creationId xmlns:a16="http://schemas.microsoft.com/office/drawing/2014/main" id="{84DED2CF-683A-42DB-9844-C6660CC38ACA}"/>
              </a:ext>
            </a:extLst>
          </p:cNvPr>
          <p:cNvSpPr/>
          <p:nvPr/>
        </p:nvSpPr>
        <p:spPr>
          <a:xfrm>
            <a:off x="4596319" y="567956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Gläser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Call-out: Down Arrow 39">
            <a:extLst>
              <a:ext uri="{FF2B5EF4-FFF2-40B4-BE49-F238E27FC236}">
                <a16:creationId xmlns:a16="http://schemas.microsoft.com/office/drawing/2014/main" id="{28C89464-E362-450F-AE20-2D4D7A81C184}"/>
              </a:ext>
            </a:extLst>
          </p:cNvPr>
          <p:cNvSpPr/>
          <p:nvPr/>
        </p:nvSpPr>
        <p:spPr>
          <a:xfrm>
            <a:off x="3300810" y="733146"/>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I like</a:t>
            </a:r>
          </a:p>
        </p:txBody>
      </p:sp>
      <p:sp>
        <p:nvSpPr>
          <p:cNvPr id="41" name="Rounded Rectangle 11">
            <a:extLst>
              <a:ext uri="{FF2B5EF4-FFF2-40B4-BE49-F238E27FC236}">
                <a16:creationId xmlns:a16="http://schemas.microsoft.com/office/drawing/2014/main" id="{CAE598B0-607B-419A-B716-8D06B41B2A36}"/>
              </a:ext>
            </a:extLst>
          </p:cNvPr>
          <p:cNvSpPr/>
          <p:nvPr/>
        </p:nvSpPr>
        <p:spPr>
          <a:xfrm>
            <a:off x="8980345" y="5671577"/>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ich mag</a:t>
            </a:r>
          </a:p>
        </p:txBody>
      </p:sp>
      <p:sp>
        <p:nvSpPr>
          <p:cNvPr id="42" name="Call-out: Down Arrow 41">
            <a:extLst>
              <a:ext uri="{FF2B5EF4-FFF2-40B4-BE49-F238E27FC236}">
                <a16:creationId xmlns:a16="http://schemas.microsoft.com/office/drawing/2014/main" id="{BBC63F0A-3B19-4CB0-B436-39C095A973F5}"/>
              </a:ext>
            </a:extLst>
          </p:cNvPr>
          <p:cNvSpPr/>
          <p:nvPr/>
        </p:nvSpPr>
        <p:spPr>
          <a:xfrm>
            <a:off x="3334520" y="735218"/>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summer</a:t>
            </a:r>
          </a:p>
        </p:txBody>
      </p:sp>
      <p:sp>
        <p:nvSpPr>
          <p:cNvPr id="43" name="Rounded Rectangle 11">
            <a:extLst>
              <a:ext uri="{FF2B5EF4-FFF2-40B4-BE49-F238E27FC236}">
                <a16:creationId xmlns:a16="http://schemas.microsoft.com/office/drawing/2014/main" id="{BA30E451-77BD-4E50-8CAB-428300CEB01C}"/>
              </a:ext>
            </a:extLst>
          </p:cNvPr>
          <p:cNvSpPr/>
          <p:nvPr/>
        </p:nvSpPr>
        <p:spPr>
          <a:xfrm>
            <a:off x="8979485" y="4717666"/>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den Sommer</a:t>
            </a:r>
          </a:p>
        </p:txBody>
      </p:sp>
      <p:sp>
        <p:nvSpPr>
          <p:cNvPr id="44" name="Call-out: Down Arrow 43">
            <a:extLst>
              <a:ext uri="{FF2B5EF4-FFF2-40B4-BE49-F238E27FC236}">
                <a16:creationId xmlns:a16="http://schemas.microsoft.com/office/drawing/2014/main" id="{3820F9B0-CA8D-4308-A706-E1F9066C7861}"/>
              </a:ext>
            </a:extLst>
          </p:cNvPr>
          <p:cNvSpPr/>
          <p:nvPr/>
        </p:nvSpPr>
        <p:spPr>
          <a:xfrm>
            <a:off x="3318631" y="736429"/>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she likes</a:t>
            </a:r>
          </a:p>
        </p:txBody>
      </p:sp>
      <p:sp>
        <p:nvSpPr>
          <p:cNvPr id="45" name="Rounded Rectangle 11">
            <a:extLst>
              <a:ext uri="{FF2B5EF4-FFF2-40B4-BE49-F238E27FC236}">
                <a16:creationId xmlns:a16="http://schemas.microsoft.com/office/drawing/2014/main" id="{7B5637A8-8DE1-4456-BE0E-B771E3842E23}"/>
              </a:ext>
            </a:extLst>
          </p:cNvPr>
          <p:cNvSpPr/>
          <p:nvPr/>
        </p:nvSpPr>
        <p:spPr>
          <a:xfrm>
            <a:off x="372276" y="5671577"/>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 mag</a:t>
            </a:r>
          </a:p>
        </p:txBody>
      </p:sp>
      <p:sp>
        <p:nvSpPr>
          <p:cNvPr id="47" name="Rounded Rectangle 11">
            <a:extLst>
              <a:ext uri="{FF2B5EF4-FFF2-40B4-BE49-F238E27FC236}">
                <a16:creationId xmlns:a16="http://schemas.microsoft.com/office/drawing/2014/main" id="{181138E4-FE9F-4D04-ACB9-3A73E1C2E34C}"/>
              </a:ext>
            </a:extLst>
          </p:cNvPr>
          <p:cNvSpPr/>
          <p:nvPr/>
        </p:nvSpPr>
        <p:spPr>
          <a:xfrm>
            <a:off x="4593017" y="3771744"/>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Wörter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Call-out: Down Arrow 47">
            <a:extLst>
              <a:ext uri="{FF2B5EF4-FFF2-40B4-BE49-F238E27FC236}">
                <a16:creationId xmlns:a16="http://schemas.microsoft.com/office/drawing/2014/main" id="{F7884EC3-ACCD-4451-A79E-8A11C8F50A2D}"/>
              </a:ext>
            </a:extLst>
          </p:cNvPr>
          <p:cNvSpPr/>
          <p:nvPr/>
        </p:nvSpPr>
        <p:spPr>
          <a:xfrm>
            <a:off x="3326574" y="730699"/>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words</a:t>
            </a:r>
          </a:p>
        </p:txBody>
      </p:sp>
      <p:sp>
        <p:nvSpPr>
          <p:cNvPr id="49" name="Call-out: Down Arrow 48">
            <a:extLst>
              <a:ext uri="{FF2B5EF4-FFF2-40B4-BE49-F238E27FC236}">
                <a16:creationId xmlns:a16="http://schemas.microsoft.com/office/drawing/2014/main" id="{E85A9518-93E4-4546-A173-A6ACADC54507}"/>
              </a:ext>
            </a:extLst>
          </p:cNvPr>
          <p:cNvSpPr/>
          <p:nvPr/>
        </p:nvSpPr>
        <p:spPr>
          <a:xfrm>
            <a:off x="3318630" y="737060"/>
            <a:ext cx="5367901" cy="1806222"/>
          </a:xfrm>
          <a:custGeom>
            <a:avLst/>
            <a:gdLst>
              <a:gd name="connsiteX0" fmla="*/ 0 w 5367901"/>
              <a:gd name="connsiteY0" fmla="*/ 0 h 1806222"/>
              <a:gd name="connsiteX1" fmla="*/ 650112 w 5367901"/>
              <a:gd name="connsiteY1" fmla="*/ 0 h 1806222"/>
              <a:gd name="connsiteX2" fmla="*/ 1085509 w 5367901"/>
              <a:gd name="connsiteY2" fmla="*/ 0 h 1806222"/>
              <a:gd name="connsiteX3" fmla="*/ 1520905 w 5367901"/>
              <a:gd name="connsiteY3" fmla="*/ 0 h 1806222"/>
              <a:gd name="connsiteX4" fmla="*/ 2117339 w 5367901"/>
              <a:gd name="connsiteY4" fmla="*/ 0 h 1806222"/>
              <a:gd name="connsiteX5" fmla="*/ 2660093 w 5367901"/>
              <a:gd name="connsiteY5" fmla="*/ 0 h 1806222"/>
              <a:gd name="connsiteX6" fmla="*/ 3310206 w 5367901"/>
              <a:gd name="connsiteY6" fmla="*/ 0 h 1806222"/>
              <a:gd name="connsiteX7" fmla="*/ 3960318 w 5367901"/>
              <a:gd name="connsiteY7" fmla="*/ 0 h 1806222"/>
              <a:gd name="connsiteX8" fmla="*/ 4395714 w 5367901"/>
              <a:gd name="connsiteY8" fmla="*/ 0 h 1806222"/>
              <a:gd name="connsiteX9" fmla="*/ 5367901 w 5367901"/>
              <a:gd name="connsiteY9" fmla="*/ 0 h 1806222"/>
              <a:gd name="connsiteX10" fmla="*/ 5367901 w 5367901"/>
              <a:gd name="connsiteY10" fmla="*/ 598551 h 1806222"/>
              <a:gd name="connsiteX11" fmla="*/ 5367901 w 5367901"/>
              <a:gd name="connsiteY11" fmla="*/ 1173629 h 1806222"/>
              <a:gd name="connsiteX12" fmla="*/ 4900848 w 5367901"/>
              <a:gd name="connsiteY12" fmla="*/ 1173629 h 1806222"/>
              <a:gd name="connsiteX13" fmla="*/ 4458377 w 5367901"/>
              <a:gd name="connsiteY13" fmla="*/ 1173629 h 1806222"/>
              <a:gd name="connsiteX14" fmla="*/ 3991324 w 5367901"/>
              <a:gd name="connsiteY14" fmla="*/ 1173629 h 1806222"/>
              <a:gd name="connsiteX15" fmla="*/ 3573435 w 5367901"/>
              <a:gd name="connsiteY15" fmla="*/ 1173629 h 1806222"/>
              <a:gd name="connsiteX16" fmla="*/ 2909728 w 5367901"/>
              <a:gd name="connsiteY16" fmla="*/ 1173629 h 1806222"/>
              <a:gd name="connsiteX17" fmla="*/ 2909728 w 5367901"/>
              <a:gd name="connsiteY17" fmla="*/ 1354667 h 1806222"/>
              <a:gd name="connsiteX18" fmla="*/ 3135506 w 5367901"/>
              <a:gd name="connsiteY18" fmla="*/ 1354667 h 1806222"/>
              <a:gd name="connsiteX19" fmla="*/ 2900697 w 5367901"/>
              <a:gd name="connsiteY19" fmla="*/ 1589476 h 1806222"/>
              <a:gd name="connsiteX20" fmla="*/ 2683951 w 5367901"/>
              <a:gd name="connsiteY20" fmla="*/ 1806222 h 1806222"/>
              <a:gd name="connsiteX21" fmla="*/ 2467204 w 5367901"/>
              <a:gd name="connsiteY21" fmla="*/ 1589476 h 1806222"/>
              <a:gd name="connsiteX22" fmla="*/ 2232395 w 5367901"/>
              <a:gd name="connsiteY22" fmla="*/ 1354667 h 1806222"/>
              <a:gd name="connsiteX23" fmla="*/ 2458173 w 5367901"/>
              <a:gd name="connsiteY23" fmla="*/ 1354667 h 1806222"/>
              <a:gd name="connsiteX24" fmla="*/ 2458173 w 5367901"/>
              <a:gd name="connsiteY24" fmla="*/ 1173629 h 1806222"/>
              <a:gd name="connsiteX25" fmla="*/ 1991120 w 5367901"/>
              <a:gd name="connsiteY25" fmla="*/ 1173629 h 1806222"/>
              <a:gd name="connsiteX26" fmla="*/ 1499486 w 5367901"/>
              <a:gd name="connsiteY26" fmla="*/ 1173629 h 1806222"/>
              <a:gd name="connsiteX27" fmla="*/ 1057014 w 5367901"/>
              <a:gd name="connsiteY27" fmla="*/ 1173629 h 1806222"/>
              <a:gd name="connsiteX28" fmla="*/ 565380 w 5367901"/>
              <a:gd name="connsiteY28" fmla="*/ 1173629 h 1806222"/>
              <a:gd name="connsiteX29" fmla="*/ 0 w 5367901"/>
              <a:gd name="connsiteY29" fmla="*/ 1173629 h 1806222"/>
              <a:gd name="connsiteX30" fmla="*/ 0 w 5367901"/>
              <a:gd name="connsiteY30" fmla="*/ 610287 h 1806222"/>
              <a:gd name="connsiteX31" fmla="*/ 0 w 5367901"/>
              <a:gd name="connsiteY31" fmla="*/ 0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7901" h="1806222" fill="none" extrusionOk="0">
                <a:moveTo>
                  <a:pt x="0" y="0"/>
                </a:moveTo>
                <a:cubicBezTo>
                  <a:pt x="139630" y="-66627"/>
                  <a:pt x="418311" y="35457"/>
                  <a:pt x="650112" y="0"/>
                </a:cubicBezTo>
                <a:cubicBezTo>
                  <a:pt x="881913" y="-35457"/>
                  <a:pt x="876105" y="45253"/>
                  <a:pt x="1085509" y="0"/>
                </a:cubicBezTo>
                <a:cubicBezTo>
                  <a:pt x="1294913" y="-45253"/>
                  <a:pt x="1328170" y="49690"/>
                  <a:pt x="1520905" y="0"/>
                </a:cubicBezTo>
                <a:cubicBezTo>
                  <a:pt x="1713640" y="-49690"/>
                  <a:pt x="1960136" y="52358"/>
                  <a:pt x="2117339" y="0"/>
                </a:cubicBezTo>
                <a:cubicBezTo>
                  <a:pt x="2274542" y="-52358"/>
                  <a:pt x="2475610" y="19756"/>
                  <a:pt x="2660093" y="0"/>
                </a:cubicBezTo>
                <a:cubicBezTo>
                  <a:pt x="2844576" y="-19756"/>
                  <a:pt x="3021065" y="12561"/>
                  <a:pt x="3310206" y="0"/>
                </a:cubicBezTo>
                <a:cubicBezTo>
                  <a:pt x="3599347" y="-12561"/>
                  <a:pt x="3701590" y="47418"/>
                  <a:pt x="3960318" y="0"/>
                </a:cubicBezTo>
                <a:cubicBezTo>
                  <a:pt x="4219046" y="-47418"/>
                  <a:pt x="4251875" y="12107"/>
                  <a:pt x="4395714" y="0"/>
                </a:cubicBezTo>
                <a:cubicBezTo>
                  <a:pt x="4539553" y="-12107"/>
                  <a:pt x="5097201" y="64165"/>
                  <a:pt x="5367901" y="0"/>
                </a:cubicBezTo>
                <a:cubicBezTo>
                  <a:pt x="5384794" y="269374"/>
                  <a:pt x="5357140" y="371137"/>
                  <a:pt x="5367901" y="598551"/>
                </a:cubicBezTo>
                <a:cubicBezTo>
                  <a:pt x="5378662" y="825965"/>
                  <a:pt x="5347000" y="1003645"/>
                  <a:pt x="5367901" y="1173629"/>
                </a:cubicBezTo>
                <a:cubicBezTo>
                  <a:pt x="5220117" y="1213030"/>
                  <a:pt x="5102828" y="1169246"/>
                  <a:pt x="4900848" y="1173629"/>
                </a:cubicBezTo>
                <a:cubicBezTo>
                  <a:pt x="4698868" y="1178012"/>
                  <a:pt x="4603228" y="1164941"/>
                  <a:pt x="4458377" y="1173629"/>
                </a:cubicBezTo>
                <a:cubicBezTo>
                  <a:pt x="4313526" y="1182317"/>
                  <a:pt x="4192631" y="1133101"/>
                  <a:pt x="3991324" y="1173629"/>
                </a:cubicBezTo>
                <a:cubicBezTo>
                  <a:pt x="3790017" y="1214157"/>
                  <a:pt x="3681366" y="1167582"/>
                  <a:pt x="3573435" y="1173629"/>
                </a:cubicBezTo>
                <a:cubicBezTo>
                  <a:pt x="3465504" y="1179676"/>
                  <a:pt x="3162129" y="1133209"/>
                  <a:pt x="2909728" y="1173629"/>
                </a:cubicBezTo>
                <a:cubicBezTo>
                  <a:pt x="2930571" y="1247124"/>
                  <a:pt x="2888783" y="1290966"/>
                  <a:pt x="2909728" y="1354667"/>
                </a:cubicBezTo>
                <a:cubicBezTo>
                  <a:pt x="2982938" y="1348848"/>
                  <a:pt x="3033919" y="1379749"/>
                  <a:pt x="3135506" y="1354667"/>
                </a:cubicBezTo>
                <a:cubicBezTo>
                  <a:pt x="3046811" y="1494927"/>
                  <a:pt x="2939780" y="1498681"/>
                  <a:pt x="2900697" y="1589476"/>
                </a:cubicBezTo>
                <a:cubicBezTo>
                  <a:pt x="2861614" y="1680271"/>
                  <a:pt x="2769276" y="1688154"/>
                  <a:pt x="2683951" y="1806222"/>
                </a:cubicBezTo>
                <a:cubicBezTo>
                  <a:pt x="2572011" y="1726567"/>
                  <a:pt x="2533028" y="1647783"/>
                  <a:pt x="2467204" y="1589476"/>
                </a:cubicBezTo>
                <a:cubicBezTo>
                  <a:pt x="2401380" y="1531169"/>
                  <a:pt x="2342208" y="1419384"/>
                  <a:pt x="2232395" y="1354667"/>
                </a:cubicBezTo>
                <a:cubicBezTo>
                  <a:pt x="2311704" y="1354403"/>
                  <a:pt x="2369275" y="1360991"/>
                  <a:pt x="2458173" y="1354667"/>
                </a:cubicBezTo>
                <a:cubicBezTo>
                  <a:pt x="2440010" y="1267966"/>
                  <a:pt x="2476210" y="1254952"/>
                  <a:pt x="2458173" y="1173629"/>
                </a:cubicBezTo>
                <a:cubicBezTo>
                  <a:pt x="2268903" y="1175782"/>
                  <a:pt x="2191819" y="1152450"/>
                  <a:pt x="1991120" y="1173629"/>
                </a:cubicBezTo>
                <a:cubicBezTo>
                  <a:pt x="1790421" y="1194808"/>
                  <a:pt x="1708157" y="1124636"/>
                  <a:pt x="1499486" y="1173629"/>
                </a:cubicBezTo>
                <a:cubicBezTo>
                  <a:pt x="1290815" y="1222622"/>
                  <a:pt x="1266324" y="1125960"/>
                  <a:pt x="1057014" y="1173629"/>
                </a:cubicBezTo>
                <a:cubicBezTo>
                  <a:pt x="847704" y="1221298"/>
                  <a:pt x="675692" y="1152332"/>
                  <a:pt x="565380" y="1173629"/>
                </a:cubicBezTo>
                <a:cubicBezTo>
                  <a:pt x="455068" y="1194926"/>
                  <a:pt x="202712" y="1133893"/>
                  <a:pt x="0" y="1173629"/>
                </a:cubicBezTo>
                <a:cubicBezTo>
                  <a:pt x="-459" y="959489"/>
                  <a:pt x="32719" y="730794"/>
                  <a:pt x="0" y="610287"/>
                </a:cubicBezTo>
                <a:cubicBezTo>
                  <a:pt x="-32719" y="489780"/>
                  <a:pt x="69055" y="147884"/>
                  <a:pt x="0" y="0"/>
                </a:cubicBezTo>
                <a:close/>
              </a:path>
              <a:path w="5367901" h="1806222" stroke="0" extrusionOk="0">
                <a:moveTo>
                  <a:pt x="0" y="0"/>
                </a:moveTo>
                <a:cubicBezTo>
                  <a:pt x="268032" y="-36354"/>
                  <a:pt x="405752" y="35925"/>
                  <a:pt x="703791" y="0"/>
                </a:cubicBezTo>
                <a:cubicBezTo>
                  <a:pt x="1001830" y="-35925"/>
                  <a:pt x="1053030" y="63712"/>
                  <a:pt x="1300225" y="0"/>
                </a:cubicBezTo>
                <a:cubicBezTo>
                  <a:pt x="1547420" y="-63712"/>
                  <a:pt x="1697573" y="43035"/>
                  <a:pt x="1842979" y="0"/>
                </a:cubicBezTo>
                <a:cubicBezTo>
                  <a:pt x="1988385" y="-43035"/>
                  <a:pt x="2306014" y="65102"/>
                  <a:pt x="2439413" y="0"/>
                </a:cubicBezTo>
                <a:cubicBezTo>
                  <a:pt x="2572812" y="-65102"/>
                  <a:pt x="2839399" y="28752"/>
                  <a:pt x="3035846" y="0"/>
                </a:cubicBezTo>
                <a:cubicBezTo>
                  <a:pt x="3232293" y="-28752"/>
                  <a:pt x="3409780" y="8999"/>
                  <a:pt x="3739638" y="0"/>
                </a:cubicBezTo>
                <a:cubicBezTo>
                  <a:pt x="4069496" y="-8999"/>
                  <a:pt x="4121073" y="44080"/>
                  <a:pt x="4228713" y="0"/>
                </a:cubicBezTo>
                <a:cubicBezTo>
                  <a:pt x="4336353" y="-44080"/>
                  <a:pt x="4508717" y="30438"/>
                  <a:pt x="4717789" y="0"/>
                </a:cubicBezTo>
                <a:cubicBezTo>
                  <a:pt x="4926861" y="-30438"/>
                  <a:pt x="5080704" y="55227"/>
                  <a:pt x="5367901" y="0"/>
                </a:cubicBezTo>
                <a:cubicBezTo>
                  <a:pt x="5407422" y="159965"/>
                  <a:pt x="5349608" y="324627"/>
                  <a:pt x="5367901" y="575078"/>
                </a:cubicBezTo>
                <a:cubicBezTo>
                  <a:pt x="5386194" y="825529"/>
                  <a:pt x="5344265" y="900641"/>
                  <a:pt x="5367901" y="1173629"/>
                </a:cubicBezTo>
                <a:cubicBezTo>
                  <a:pt x="5261968" y="1186362"/>
                  <a:pt x="5093599" y="1152210"/>
                  <a:pt x="4851685" y="1173629"/>
                </a:cubicBezTo>
                <a:cubicBezTo>
                  <a:pt x="4609771" y="1195048"/>
                  <a:pt x="4550218" y="1123414"/>
                  <a:pt x="4360050" y="1173629"/>
                </a:cubicBezTo>
                <a:cubicBezTo>
                  <a:pt x="4169883" y="1223844"/>
                  <a:pt x="4031902" y="1121755"/>
                  <a:pt x="3917579" y="1173629"/>
                </a:cubicBezTo>
                <a:cubicBezTo>
                  <a:pt x="3803256" y="1225503"/>
                  <a:pt x="3598692" y="1133752"/>
                  <a:pt x="3499690" y="1173629"/>
                </a:cubicBezTo>
                <a:cubicBezTo>
                  <a:pt x="3400688" y="1213506"/>
                  <a:pt x="3181260" y="1134343"/>
                  <a:pt x="2909728" y="1173629"/>
                </a:cubicBezTo>
                <a:cubicBezTo>
                  <a:pt x="2918007" y="1248727"/>
                  <a:pt x="2898903" y="1279836"/>
                  <a:pt x="2909728" y="1354667"/>
                </a:cubicBezTo>
                <a:cubicBezTo>
                  <a:pt x="3003046" y="1330793"/>
                  <a:pt x="3075307" y="1367243"/>
                  <a:pt x="3135506" y="1354667"/>
                </a:cubicBezTo>
                <a:cubicBezTo>
                  <a:pt x="3086291" y="1411347"/>
                  <a:pt x="2936659" y="1505565"/>
                  <a:pt x="2909729" y="1580445"/>
                </a:cubicBezTo>
                <a:cubicBezTo>
                  <a:pt x="2882799" y="1655325"/>
                  <a:pt x="2755374" y="1711241"/>
                  <a:pt x="2683951" y="1806222"/>
                </a:cubicBezTo>
                <a:cubicBezTo>
                  <a:pt x="2625074" y="1775653"/>
                  <a:pt x="2579253" y="1659146"/>
                  <a:pt x="2462689" y="1584960"/>
                </a:cubicBezTo>
                <a:cubicBezTo>
                  <a:pt x="2346125" y="1510774"/>
                  <a:pt x="2318267" y="1425446"/>
                  <a:pt x="2232395" y="1354667"/>
                </a:cubicBezTo>
                <a:cubicBezTo>
                  <a:pt x="2326943" y="1354574"/>
                  <a:pt x="2375488" y="1371291"/>
                  <a:pt x="2458173" y="1354667"/>
                </a:cubicBezTo>
                <a:cubicBezTo>
                  <a:pt x="2445744" y="1272887"/>
                  <a:pt x="2465864" y="1257146"/>
                  <a:pt x="2458173" y="1173629"/>
                </a:cubicBezTo>
                <a:cubicBezTo>
                  <a:pt x="2285574" y="1207404"/>
                  <a:pt x="2246016" y="1143073"/>
                  <a:pt x="2040284" y="1173629"/>
                </a:cubicBezTo>
                <a:cubicBezTo>
                  <a:pt x="1834552" y="1204185"/>
                  <a:pt x="1771056" y="1160902"/>
                  <a:pt x="1573231" y="1173629"/>
                </a:cubicBezTo>
                <a:cubicBezTo>
                  <a:pt x="1375406" y="1186356"/>
                  <a:pt x="1245493" y="1109886"/>
                  <a:pt x="1032433" y="1173629"/>
                </a:cubicBezTo>
                <a:cubicBezTo>
                  <a:pt x="819373" y="1237372"/>
                  <a:pt x="769700" y="1148743"/>
                  <a:pt x="614543" y="1173629"/>
                </a:cubicBezTo>
                <a:cubicBezTo>
                  <a:pt x="459386" y="1198515"/>
                  <a:pt x="185497" y="1160833"/>
                  <a:pt x="0" y="1173629"/>
                </a:cubicBezTo>
                <a:cubicBezTo>
                  <a:pt x="-26890" y="997472"/>
                  <a:pt x="55134" y="819837"/>
                  <a:pt x="0" y="598551"/>
                </a:cubicBezTo>
                <a:cubicBezTo>
                  <a:pt x="-55134" y="377265"/>
                  <a:pt x="18005" y="296006"/>
                  <a:pt x="0" y="0"/>
                </a:cubicBezTo>
                <a:close/>
              </a:path>
            </a:pathLst>
          </a:custGeom>
          <a:solidFill>
            <a:srgbClr val="FFD319"/>
          </a:solidFill>
          <a:ln w="57150">
            <a:solidFill>
              <a:srgbClr val="0070C0"/>
            </a:solidFill>
            <a:extLst>
              <a:ext uri="{C807C97D-BFC1-408E-A445-0C87EB9F89A2}">
                <ask:lineSketchStyleProps xmlns:ask="http://schemas.microsoft.com/office/drawing/2018/sketchyshapes" sd="1105797981">
                  <a:prstGeom prst="downArrowCallou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(the) books</a:t>
            </a:r>
          </a:p>
        </p:txBody>
      </p:sp>
      <p:sp>
        <p:nvSpPr>
          <p:cNvPr id="50" name="Rounded Rectangle 11">
            <a:extLst>
              <a:ext uri="{FF2B5EF4-FFF2-40B4-BE49-F238E27FC236}">
                <a16:creationId xmlns:a16="http://schemas.microsoft.com/office/drawing/2014/main" id="{AABC70FC-71C3-4A08-ABB2-119638307211}"/>
              </a:ext>
            </a:extLst>
          </p:cNvPr>
          <p:cNvSpPr/>
          <p:nvPr/>
        </p:nvSpPr>
        <p:spPr>
          <a:xfrm>
            <a:off x="383853" y="4709997"/>
            <a:ext cx="2934779" cy="584775"/>
          </a:xfrm>
          <a:prstGeom prst="roundRect">
            <a:avLst/>
          </a:prstGeom>
          <a:solidFill>
            <a:srgbClr val="FFD319"/>
          </a:solidFill>
          <a:ln w="57150" cap="flat" cmpd="sng" algn="ctr">
            <a:solidFill>
              <a:srgbClr val="4472C4">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1" i="0" u="none" strike="noStrike" kern="0" cap="none" spc="300" normalizeH="0" baseline="0" noProof="0" dirty="0" err="1">
                <a:ln>
                  <a:noFill/>
                </a:ln>
                <a:solidFill>
                  <a:srgbClr val="4472C4">
                    <a:lumMod val="50000"/>
                  </a:srgbClr>
                </a:solidFill>
                <a:effectLst/>
                <a:uLnTx/>
                <a:uFillTx/>
                <a:latin typeface="Century Gothic" panose="020F0302020204030204"/>
                <a:ea typeface="+mn-ea"/>
                <a:cs typeface="+mn-cs"/>
              </a:rPr>
              <a:t>Bücher</a:t>
            </a:r>
            <a:endParaRPr kumimoji="0" lang="en-GB" sz="2800" b="1" i="0" u="none" strike="noStrike" kern="0" cap="none" spc="30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out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out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out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arn(outVertical)">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barn(outVertical)">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barn(outVertical)">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barn(outVertical)">
                                      <p:cBhvr>
                                        <p:cTn id="82" dur="5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barn(outVertical)">
                                      <p:cBhvr>
                                        <p:cTn id="92" dur="500"/>
                                        <p:tgtEl>
                                          <p:spTgt spid="4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500"/>
                                        <p:tgtEl>
                                          <p:spTgt spid="44"/>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37" fill="hold" grpId="0" nodeType="click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barn(outVertical)">
                                      <p:cBhvr>
                                        <p:cTn id="102" dur="500"/>
                                        <p:tgtEl>
                                          <p:spTgt spid="4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37" fill="hold" grpId="0" nodeType="click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barn(outVertical)">
                                      <p:cBhvr>
                                        <p:cTn id="112" dur="500"/>
                                        <p:tgtEl>
                                          <p:spTgt spid="4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37" fill="hold" grpId="0" nodeType="clickEffect">
                                  <p:stCondLst>
                                    <p:cond delay="0"/>
                                  </p:stCondLst>
                                  <p:childTnLst>
                                    <p:set>
                                      <p:cBhvr>
                                        <p:cTn id="121" dur="1" fill="hold">
                                          <p:stCondLst>
                                            <p:cond delay="0"/>
                                          </p:stCondLst>
                                        </p:cTn>
                                        <p:tgtEl>
                                          <p:spTgt spid="50"/>
                                        </p:tgtEl>
                                        <p:attrNameLst>
                                          <p:attrName>style.visibility</p:attrName>
                                        </p:attrNameLst>
                                      </p:cBhvr>
                                      <p:to>
                                        <p:strVal val="visible"/>
                                      </p:to>
                                    </p:set>
                                    <p:animEffect transition="in" filter="barn(outVertical)">
                                      <p:cBhvr>
                                        <p:cTn id="1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7" grpId="0" animBg="1"/>
      <p:bldP spid="48" grpId="0" animBg="1"/>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56272" y="-238066"/>
            <a:ext cx="7267988" cy="1144800"/>
          </a:xfrm>
        </p:spPr>
        <p:txBody>
          <a:bodyPr/>
          <a:lstStyle/>
          <a:p>
            <a:r>
              <a:rPr lang="en-GB" sz="3600" b="1" spc="-1" dirty="0" err="1">
                <a:latin typeface="Century Gothic" panose="020B0502020202020204" pitchFamily="34" charset="0"/>
              </a:rPr>
              <a:t>mögen</a:t>
            </a:r>
            <a:r>
              <a:rPr lang="en-GB" sz="3600" b="1" spc="-1" dirty="0">
                <a:latin typeface="Century Gothic" panose="020B0502020202020204" pitchFamily="34" charset="0"/>
              </a:rPr>
              <a:t> + article ‘the’</a:t>
            </a:r>
            <a:endParaRPr lang="en-GB" sz="3600" dirty="0"/>
          </a:p>
        </p:txBody>
      </p:sp>
      <p:sp>
        <p:nvSpPr>
          <p:cNvPr id="11" name="Content Placeholder 2">
            <a:extLst>
              <a:ext uri="{FF2B5EF4-FFF2-40B4-BE49-F238E27FC236}">
                <a16:creationId xmlns:a16="http://schemas.microsoft.com/office/drawing/2014/main" id="{DDDC6956-2BA6-46EA-B535-410FA66C7D04}"/>
              </a:ext>
            </a:extLst>
          </p:cNvPr>
          <p:cNvSpPr txBox="1">
            <a:spLocks/>
          </p:cNvSpPr>
          <p:nvPr/>
        </p:nvSpPr>
        <p:spPr>
          <a:xfrm>
            <a:off x="185872" y="711006"/>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how to say you like specific things: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BC6FEAEA-229F-4C2A-9EA4-706D314C72AC}"/>
              </a:ext>
            </a:extLst>
          </p:cNvPr>
          <p:cNvSpPr txBox="1"/>
          <p:nvPr/>
        </p:nvSpPr>
        <p:spPr>
          <a:xfrm>
            <a:off x="2113096" y="1422029"/>
            <a:ext cx="25074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den</a:t>
            </a:r>
            <a:r>
              <a:rPr kumimoji="0" lang="en-US" sz="2400" b="0" i="0" u="none" strike="noStrike" kern="0" cap="none" spc="0" normalizeH="0" baseline="0" noProof="0" dirty="0">
                <a:ln>
                  <a:noFill/>
                </a:ln>
                <a:solidFill>
                  <a:srgbClr val="002060"/>
                </a:solidFill>
                <a:effectLst/>
                <a:uLnTx/>
                <a:uFillTx/>
                <a:latin typeface="Century Gothic"/>
                <a:ea typeface="+mn-ea"/>
                <a:cs typeface="+mn-cs"/>
              </a:rPr>
              <a:t> Winter </a:t>
            </a: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hier</a:t>
            </a:r>
            <a:r>
              <a:rPr kumimoji="0" lang="en-US" sz="24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33" name="TextBox 32">
            <a:extLst>
              <a:ext uri="{FF2B5EF4-FFF2-40B4-BE49-F238E27FC236}">
                <a16:creationId xmlns:a16="http://schemas.microsoft.com/office/drawing/2014/main" id="{985D1C25-A35E-9CE1-A63F-FABCD7F7086B}"/>
              </a:ext>
            </a:extLst>
          </p:cNvPr>
          <p:cNvSpPr txBox="1"/>
          <p:nvPr/>
        </p:nvSpPr>
        <p:spPr>
          <a:xfrm>
            <a:off x="2113096" y="2118283"/>
            <a:ext cx="2845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Century Gothic"/>
                <a:ea typeface="+mn-ea"/>
                <a:cs typeface="+mn-cs"/>
              </a:rPr>
              <a:t>die </a:t>
            </a:r>
            <a:r>
              <a:rPr kumimoji="0" lang="en-US" sz="2400" b="0" i="0" u="none" strike="noStrike" kern="0" cap="none" spc="0" normalizeH="0" baseline="0" noProof="0" dirty="0">
                <a:ln>
                  <a:noFill/>
                </a:ln>
                <a:solidFill>
                  <a:srgbClr val="002060"/>
                </a:solidFill>
                <a:effectLst/>
                <a:uLnTx/>
                <a:uFillTx/>
                <a:latin typeface="Century Gothic"/>
                <a:ea typeface="+mn-ea"/>
                <a:cs typeface="+mn-cs"/>
              </a:rPr>
              <a:t>Wint</a:t>
            </a:r>
            <a:r>
              <a:rPr kumimoji="0" lang="en-US" sz="2400" i="0" u="none" strike="noStrike" kern="0" cap="none" spc="0" normalizeH="0" baseline="0" noProof="0" dirty="0">
                <a:ln>
                  <a:noFill/>
                </a:ln>
                <a:solidFill>
                  <a:srgbClr val="002060"/>
                </a:solidFill>
                <a:effectLst/>
                <a:uLnTx/>
                <a:uFillTx/>
                <a:latin typeface="Century Gothic"/>
                <a:ea typeface="+mn-ea"/>
                <a:cs typeface="+mn-cs"/>
              </a:rPr>
              <a:t>er</a:t>
            </a:r>
            <a:r>
              <a:rPr kumimoji="0" lang="en-US" sz="2400" b="1" i="0" u="none" strike="noStrike" kern="0" cap="none" spc="0" normalizeH="0" baseline="0" noProof="0" dirty="0">
                <a:ln>
                  <a:noFill/>
                </a:ln>
                <a:solidFill>
                  <a:srgbClr val="002060"/>
                </a:solidFill>
                <a:effectLst/>
                <a:uLnTx/>
                <a:uFillTx/>
                <a:latin typeface="Century Gothic"/>
                <a:ea typeface="+mn-ea"/>
                <a:cs typeface="+mn-cs"/>
              </a:rPr>
              <a:t> </a:t>
            </a:r>
            <a:r>
              <a:rPr kumimoji="0" lang="en-US" sz="2400" i="0" u="none" strike="noStrike" kern="0" cap="none" spc="0" normalizeH="0" baseline="0" noProof="0" dirty="0" err="1">
                <a:ln>
                  <a:noFill/>
                </a:ln>
                <a:solidFill>
                  <a:srgbClr val="002060"/>
                </a:solidFill>
                <a:effectLst/>
                <a:uLnTx/>
                <a:uFillTx/>
                <a:latin typeface="Century Gothic"/>
                <a:ea typeface="+mn-ea"/>
                <a:cs typeface="+mn-cs"/>
              </a:rPr>
              <a:t>hier</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42" name="Speech Bubble: Rectangle with Corners Rounded 41">
            <a:extLst>
              <a:ext uri="{FF2B5EF4-FFF2-40B4-BE49-F238E27FC236}">
                <a16:creationId xmlns:a16="http://schemas.microsoft.com/office/drawing/2014/main" id="{59023640-3F0B-BA6C-CE68-0DB5ED0002AC}"/>
              </a:ext>
            </a:extLst>
          </p:cNvPr>
          <p:cNvSpPr/>
          <p:nvPr/>
        </p:nvSpPr>
        <p:spPr>
          <a:xfrm>
            <a:off x="8729299" y="3656928"/>
            <a:ext cx="3086322" cy="1890053"/>
          </a:xfrm>
          <a:prstGeom prst="wedgeRoundRectCallout">
            <a:avLst>
              <a:gd name="adj1" fmla="val -65183"/>
              <a:gd name="adj2" fmla="val 1740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English and German use of ‘the’ is</a:t>
            </a:r>
            <a:r>
              <a:rPr kumimoji="0" lang="en-US" sz="2000" b="0" i="0" u="none" strike="noStrike" kern="1200" cap="none" spc="0" normalizeH="0" noProof="0" dirty="0">
                <a:ln>
                  <a:noFill/>
                </a:ln>
                <a:solidFill>
                  <a:prstClr val="white"/>
                </a:solidFill>
                <a:effectLst/>
                <a:uLnTx/>
                <a:uFillTx/>
                <a:latin typeface="Century Gothic"/>
                <a:ea typeface="+mn-ea"/>
                <a:cs typeface="+mn-cs"/>
              </a:rPr>
              <a:t> often the same so just leave out ‘the’ in German when you don’t use it in English.</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6" name="Content Placeholder 2">
            <a:extLst>
              <a:ext uri="{FF2B5EF4-FFF2-40B4-BE49-F238E27FC236}">
                <a16:creationId xmlns:a16="http://schemas.microsoft.com/office/drawing/2014/main" id="{F371A79F-86ED-4512-95EE-093ED9A7F6CB}"/>
              </a:ext>
            </a:extLst>
          </p:cNvPr>
          <p:cNvSpPr txBox="1">
            <a:spLocks/>
          </p:cNvSpPr>
          <p:nvPr/>
        </p:nvSpPr>
        <p:spPr>
          <a:xfrm>
            <a:off x="208394" y="3131431"/>
            <a:ext cx="11797734"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speak more generally we can leave out the article in English </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German: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8" name="Picture 37" descr="A picture containing icon&#10;&#10;Description automatically generated">
            <a:extLst>
              <a:ext uri="{FF2B5EF4-FFF2-40B4-BE49-F238E27FC236}">
                <a16:creationId xmlns:a16="http://schemas.microsoft.com/office/drawing/2014/main" id="{C55020FD-BBD2-41F4-989D-BC4365DDB466}"/>
              </a:ext>
            </a:extLst>
          </p:cNvPr>
          <p:cNvPicPr>
            <a:picLocks noChangeAspect="1"/>
          </p:cNvPicPr>
          <p:nvPr/>
        </p:nvPicPr>
        <p:blipFill rotWithShape="1">
          <a:blip r:embed="rId4">
            <a:extLst>
              <a:ext uri="{28A0092B-C50C-407E-A947-70E740481C1C}">
                <a14:useLocalDpi xmlns:a14="http://schemas.microsoft.com/office/drawing/2010/main" val="0"/>
              </a:ext>
            </a:extLst>
          </a:blip>
          <a:srcRect r="52453" b="52273"/>
          <a:stretch/>
        </p:blipFill>
        <p:spPr>
          <a:xfrm>
            <a:off x="4681715" y="1276612"/>
            <a:ext cx="640845" cy="643270"/>
          </a:xfrm>
          <a:prstGeom prst="rect">
            <a:avLst/>
          </a:prstGeom>
        </p:spPr>
      </p:pic>
      <p:sp>
        <p:nvSpPr>
          <p:cNvPr id="51" name="TextBox 50">
            <a:extLst>
              <a:ext uri="{FF2B5EF4-FFF2-40B4-BE49-F238E27FC236}">
                <a16:creationId xmlns:a16="http://schemas.microsoft.com/office/drawing/2014/main" id="{76E61C06-E30E-45A3-824D-320AC70D2E25}"/>
              </a:ext>
            </a:extLst>
          </p:cNvPr>
          <p:cNvSpPr txBox="1"/>
          <p:nvPr/>
        </p:nvSpPr>
        <p:spPr>
          <a:xfrm>
            <a:off x="208394" y="1418735"/>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Ich mag…</a:t>
            </a:r>
          </a:p>
        </p:txBody>
      </p:sp>
      <p:pic>
        <p:nvPicPr>
          <p:cNvPr id="52" name="Picture 51" descr="A picture containing icon&#10;&#10;Description automatically generated">
            <a:extLst>
              <a:ext uri="{FF2B5EF4-FFF2-40B4-BE49-F238E27FC236}">
                <a16:creationId xmlns:a16="http://schemas.microsoft.com/office/drawing/2014/main" id="{D3712AD5-5E1B-4170-BE61-9B9B180E7CAB}"/>
              </a:ext>
            </a:extLst>
          </p:cNvPr>
          <p:cNvPicPr>
            <a:picLocks noChangeAspect="1"/>
          </p:cNvPicPr>
          <p:nvPr/>
        </p:nvPicPr>
        <p:blipFill rotWithShape="1">
          <a:blip r:embed="rId4">
            <a:extLst>
              <a:ext uri="{28A0092B-C50C-407E-A947-70E740481C1C}">
                <a14:useLocalDpi xmlns:a14="http://schemas.microsoft.com/office/drawing/2010/main" val="0"/>
              </a:ext>
            </a:extLst>
          </a:blip>
          <a:srcRect r="52453" b="52273"/>
          <a:stretch/>
        </p:blipFill>
        <p:spPr>
          <a:xfrm>
            <a:off x="4689659" y="1968125"/>
            <a:ext cx="640845" cy="643270"/>
          </a:xfrm>
          <a:prstGeom prst="rect">
            <a:avLst/>
          </a:prstGeom>
        </p:spPr>
      </p:pic>
      <p:pic>
        <p:nvPicPr>
          <p:cNvPr id="53" name="Picture 52" descr="A picture containing icon&#10;&#10;Description automatically generated">
            <a:extLst>
              <a:ext uri="{FF2B5EF4-FFF2-40B4-BE49-F238E27FC236}">
                <a16:creationId xmlns:a16="http://schemas.microsoft.com/office/drawing/2014/main" id="{1F572E56-72BF-48F0-AA16-FDED5A3E12CD}"/>
              </a:ext>
            </a:extLst>
          </p:cNvPr>
          <p:cNvPicPr>
            <a:picLocks noChangeAspect="1"/>
          </p:cNvPicPr>
          <p:nvPr/>
        </p:nvPicPr>
        <p:blipFill rotWithShape="1">
          <a:blip r:embed="rId4">
            <a:extLst>
              <a:ext uri="{28A0092B-C50C-407E-A947-70E740481C1C}">
                <a14:useLocalDpi xmlns:a14="http://schemas.microsoft.com/office/drawing/2010/main" val="0"/>
              </a:ext>
            </a:extLst>
          </a:blip>
          <a:srcRect r="52453" b="52273"/>
          <a:stretch/>
        </p:blipFill>
        <p:spPr>
          <a:xfrm>
            <a:off x="5394400" y="1955791"/>
            <a:ext cx="640845" cy="643270"/>
          </a:xfrm>
          <a:prstGeom prst="rect">
            <a:avLst/>
          </a:prstGeom>
        </p:spPr>
      </p:pic>
      <p:sp>
        <p:nvSpPr>
          <p:cNvPr id="54" name="TextBox 53">
            <a:extLst>
              <a:ext uri="{FF2B5EF4-FFF2-40B4-BE49-F238E27FC236}">
                <a16:creationId xmlns:a16="http://schemas.microsoft.com/office/drawing/2014/main" id="{CE76C49A-78B0-4B71-BCD7-24EC61A0B1E0}"/>
              </a:ext>
            </a:extLst>
          </p:cNvPr>
          <p:cNvSpPr txBox="1"/>
          <p:nvPr/>
        </p:nvSpPr>
        <p:spPr>
          <a:xfrm>
            <a:off x="2090574" y="3859132"/>
            <a:ext cx="12105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entury Gothic"/>
                <a:ea typeface="+mn-ea"/>
                <a:cs typeface="+mn-cs"/>
              </a:rPr>
              <a:t>Winter.</a:t>
            </a:r>
          </a:p>
        </p:txBody>
      </p:sp>
      <p:sp>
        <p:nvSpPr>
          <p:cNvPr id="55" name="TextBox 54">
            <a:extLst>
              <a:ext uri="{FF2B5EF4-FFF2-40B4-BE49-F238E27FC236}">
                <a16:creationId xmlns:a16="http://schemas.microsoft.com/office/drawing/2014/main" id="{E3707196-59AD-43D6-BDDE-39C1840EF610}"/>
              </a:ext>
            </a:extLst>
          </p:cNvPr>
          <p:cNvSpPr txBox="1"/>
          <p:nvPr/>
        </p:nvSpPr>
        <p:spPr>
          <a:xfrm>
            <a:off x="2090574" y="4555386"/>
            <a:ext cx="1103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Bilder</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pic>
        <p:nvPicPr>
          <p:cNvPr id="56" name="Picture 55" descr="A picture containing icon&#10;&#10;Description automatically generated">
            <a:extLst>
              <a:ext uri="{FF2B5EF4-FFF2-40B4-BE49-F238E27FC236}">
                <a16:creationId xmlns:a16="http://schemas.microsoft.com/office/drawing/2014/main" id="{C70949FB-405C-4691-A1F3-0BD5D32DADD2}"/>
              </a:ext>
            </a:extLst>
          </p:cNvPr>
          <p:cNvPicPr>
            <a:picLocks noChangeAspect="1"/>
          </p:cNvPicPr>
          <p:nvPr/>
        </p:nvPicPr>
        <p:blipFill rotWithShape="1">
          <a:blip r:embed="rId4">
            <a:extLst>
              <a:ext uri="{28A0092B-C50C-407E-A947-70E740481C1C}">
                <a14:useLocalDpi xmlns:a14="http://schemas.microsoft.com/office/drawing/2010/main" val="0"/>
              </a:ext>
            </a:extLst>
          </a:blip>
          <a:srcRect r="52453" b="52273"/>
          <a:stretch/>
        </p:blipFill>
        <p:spPr>
          <a:xfrm>
            <a:off x="3366805" y="3738884"/>
            <a:ext cx="640845" cy="643270"/>
          </a:xfrm>
          <a:prstGeom prst="rect">
            <a:avLst/>
          </a:prstGeom>
        </p:spPr>
      </p:pic>
      <p:sp>
        <p:nvSpPr>
          <p:cNvPr id="57" name="TextBox 56">
            <a:extLst>
              <a:ext uri="{FF2B5EF4-FFF2-40B4-BE49-F238E27FC236}">
                <a16:creationId xmlns:a16="http://schemas.microsoft.com/office/drawing/2014/main" id="{D7001B80-4AAE-4B17-AADF-978F119A48A1}"/>
              </a:ext>
            </a:extLst>
          </p:cNvPr>
          <p:cNvSpPr txBox="1"/>
          <p:nvPr/>
        </p:nvSpPr>
        <p:spPr>
          <a:xfrm>
            <a:off x="185872" y="3855838"/>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Ich mag…</a:t>
            </a:r>
          </a:p>
        </p:txBody>
      </p:sp>
      <p:pic>
        <p:nvPicPr>
          <p:cNvPr id="60" name="Picture 59" descr="A picture containing text, stationary&#10;&#10;Description automatically generated">
            <a:extLst>
              <a:ext uri="{FF2B5EF4-FFF2-40B4-BE49-F238E27FC236}">
                <a16:creationId xmlns:a16="http://schemas.microsoft.com/office/drawing/2014/main" id="{E9CB3C68-C392-42FE-AC3F-9CFA0E3E7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805" y="4496038"/>
            <a:ext cx="711487" cy="576169"/>
          </a:xfrm>
          <a:prstGeom prst="rect">
            <a:avLst/>
          </a:prstGeom>
          <a:solidFill>
            <a:schemeClr val="bg1"/>
          </a:solidFill>
        </p:spPr>
      </p:pic>
      <p:pic>
        <p:nvPicPr>
          <p:cNvPr id="61" name="Picture 60" descr="A picture containing text, stationary&#10;&#10;Description automatically generated">
            <a:extLst>
              <a:ext uri="{FF2B5EF4-FFF2-40B4-BE49-F238E27FC236}">
                <a16:creationId xmlns:a16="http://schemas.microsoft.com/office/drawing/2014/main" id="{F73CC79B-A00F-456D-B429-543D57E03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770" y="4488025"/>
            <a:ext cx="711487" cy="576169"/>
          </a:xfrm>
          <a:prstGeom prst="rect">
            <a:avLst/>
          </a:prstGeom>
          <a:solidFill>
            <a:schemeClr val="bg1"/>
          </a:solidFill>
        </p:spPr>
      </p:pic>
      <p:sp>
        <p:nvSpPr>
          <p:cNvPr id="62" name="TextBox 61">
            <a:extLst>
              <a:ext uri="{FF2B5EF4-FFF2-40B4-BE49-F238E27FC236}">
                <a16:creationId xmlns:a16="http://schemas.microsoft.com/office/drawing/2014/main" id="{F77198A5-73F3-4253-A8C6-13100410555A}"/>
              </a:ext>
            </a:extLst>
          </p:cNvPr>
          <p:cNvSpPr txBox="1"/>
          <p:nvPr/>
        </p:nvSpPr>
        <p:spPr>
          <a:xfrm>
            <a:off x="2090574" y="5251640"/>
            <a:ext cx="1491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entury Gothic"/>
                <a:ea typeface="+mn-ea"/>
                <a:cs typeface="+mn-cs"/>
              </a:rPr>
              <a:t>Morgen</a:t>
            </a:r>
            <a:r>
              <a:rPr kumimoji="0" lang="en-US" sz="2400" i="0" u="none" strike="noStrike" kern="0" cap="none" spc="0" normalizeH="0" baseline="0" noProof="0" dirty="0">
                <a:ln>
                  <a:noFill/>
                </a:ln>
                <a:solidFill>
                  <a:srgbClr val="002060"/>
                </a:solidFill>
                <a:effectLst/>
                <a:uLnTx/>
                <a:uFillTx/>
                <a:latin typeface="Century Gothic"/>
                <a:ea typeface="+mn-ea"/>
                <a:cs typeface="+mn-cs"/>
              </a:rPr>
              <a:t>.</a:t>
            </a:r>
          </a:p>
        </p:txBody>
      </p:sp>
      <p:grpSp>
        <p:nvGrpSpPr>
          <p:cNvPr id="63" name="Group 62">
            <a:extLst>
              <a:ext uri="{FF2B5EF4-FFF2-40B4-BE49-F238E27FC236}">
                <a16:creationId xmlns:a16="http://schemas.microsoft.com/office/drawing/2014/main" id="{365D5D8C-6882-43B0-A925-5E511FDDF7B7}"/>
              </a:ext>
            </a:extLst>
          </p:cNvPr>
          <p:cNvGrpSpPr/>
          <p:nvPr/>
        </p:nvGrpSpPr>
        <p:grpSpPr>
          <a:xfrm>
            <a:off x="3582444" y="5207604"/>
            <a:ext cx="711487" cy="549735"/>
            <a:chOff x="491652" y="3486798"/>
            <a:chExt cx="711487" cy="549735"/>
          </a:xfrm>
        </p:grpSpPr>
        <p:pic>
          <p:nvPicPr>
            <p:cNvPr id="64" name="Picture 63" descr="Background pattern&#10;&#10;Description automatically generated">
              <a:extLst>
                <a:ext uri="{FF2B5EF4-FFF2-40B4-BE49-F238E27FC236}">
                  <a16:creationId xmlns:a16="http://schemas.microsoft.com/office/drawing/2014/main" id="{A05DAD08-EEFD-44A1-9AF9-4E48D03B4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65" name="Picture 64">
              <a:extLst>
                <a:ext uri="{FF2B5EF4-FFF2-40B4-BE49-F238E27FC236}">
                  <a16:creationId xmlns:a16="http://schemas.microsoft.com/office/drawing/2014/main" id="{FADBF9DA-F878-461A-94BB-1C57268CD758}"/>
                </a:ext>
              </a:extLst>
            </p:cNvPr>
            <p:cNvPicPr>
              <a:picLocks noChangeAspect="1"/>
            </p:cNvPicPr>
            <p:nvPr/>
          </p:nvPicPr>
          <p:blipFill>
            <a:blip r:embed="rId7">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grpSp>
        <p:nvGrpSpPr>
          <p:cNvPr id="66" name="Group 65">
            <a:extLst>
              <a:ext uri="{FF2B5EF4-FFF2-40B4-BE49-F238E27FC236}">
                <a16:creationId xmlns:a16="http://schemas.microsoft.com/office/drawing/2014/main" id="{2E5A2EA5-9D80-4095-B41D-744982658B70}"/>
              </a:ext>
            </a:extLst>
          </p:cNvPr>
          <p:cNvGrpSpPr/>
          <p:nvPr/>
        </p:nvGrpSpPr>
        <p:grpSpPr>
          <a:xfrm>
            <a:off x="4362827" y="5207604"/>
            <a:ext cx="711487" cy="549735"/>
            <a:chOff x="491652" y="3486798"/>
            <a:chExt cx="711487" cy="549735"/>
          </a:xfrm>
        </p:grpSpPr>
        <p:pic>
          <p:nvPicPr>
            <p:cNvPr id="67" name="Picture 66" descr="Background pattern&#10;&#10;Description automatically generated">
              <a:extLst>
                <a:ext uri="{FF2B5EF4-FFF2-40B4-BE49-F238E27FC236}">
                  <a16:creationId xmlns:a16="http://schemas.microsoft.com/office/drawing/2014/main" id="{7D0B9E88-E211-4A73-AC5B-B4EFDED96E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652" y="3486798"/>
              <a:ext cx="711487" cy="549735"/>
            </a:xfrm>
            <a:prstGeom prst="rect">
              <a:avLst/>
            </a:prstGeom>
          </p:spPr>
        </p:pic>
        <p:pic>
          <p:nvPicPr>
            <p:cNvPr id="68" name="Picture 67">
              <a:extLst>
                <a:ext uri="{FF2B5EF4-FFF2-40B4-BE49-F238E27FC236}">
                  <a16:creationId xmlns:a16="http://schemas.microsoft.com/office/drawing/2014/main" id="{141057D5-C7D1-43D4-80F6-8C50C7CC149B}"/>
                </a:ext>
              </a:extLst>
            </p:cNvPr>
            <p:cNvPicPr>
              <a:picLocks noChangeAspect="1"/>
            </p:cNvPicPr>
            <p:nvPr/>
          </p:nvPicPr>
          <p:blipFill>
            <a:blip r:embed="rId7">
              <a:clrChange>
                <a:clrFrom>
                  <a:srgbClr val="BEDBED"/>
                </a:clrFrom>
                <a:clrTo>
                  <a:srgbClr val="BEDBED">
                    <a:alpha val="0"/>
                  </a:srgbClr>
                </a:clrTo>
              </a:clrChange>
              <a:extLst>
                <a:ext uri="{28A0092B-C50C-407E-A947-70E740481C1C}">
                  <a14:useLocalDpi xmlns:a14="http://schemas.microsoft.com/office/drawing/2010/main" val="0"/>
                </a:ext>
              </a:extLst>
            </a:blip>
            <a:stretch>
              <a:fillRect/>
            </a:stretch>
          </p:blipFill>
          <p:spPr>
            <a:xfrm>
              <a:off x="877891" y="3826176"/>
              <a:ext cx="318270" cy="210357"/>
            </a:xfrm>
            <a:prstGeom prst="rect">
              <a:avLst/>
            </a:prstGeom>
          </p:spPr>
        </p:pic>
      </p:grpSp>
      <p:sp>
        <p:nvSpPr>
          <p:cNvPr id="70" name="TextBox 69">
            <a:extLst>
              <a:ext uri="{FF2B5EF4-FFF2-40B4-BE49-F238E27FC236}">
                <a16:creationId xmlns:a16="http://schemas.microsoft.com/office/drawing/2014/main" id="{96BBA46B-BB3B-430D-A892-4876CE1A23CC}"/>
              </a:ext>
            </a:extLst>
          </p:cNvPr>
          <p:cNvSpPr txBox="1"/>
          <p:nvPr/>
        </p:nvSpPr>
        <p:spPr>
          <a:xfrm>
            <a:off x="2090574" y="6064512"/>
            <a:ext cx="1491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2060"/>
                </a:solidFill>
                <a:effectLst/>
                <a:uLnTx/>
                <a:uFillTx/>
                <a:latin typeface="Century Gothic"/>
                <a:ea typeface="+mn-ea"/>
                <a:cs typeface="+mn-cs"/>
              </a:rPr>
              <a:t>Partys</a:t>
            </a:r>
            <a:r>
              <a:rPr kumimoji="0" lang="en-US" sz="2400" b="0" i="0" u="none" strike="noStrike" kern="0" cap="none" spc="0" normalizeH="0" baseline="0" noProof="0" dirty="0">
                <a:ln>
                  <a:noFill/>
                </a:ln>
                <a:solidFill>
                  <a:srgbClr val="002060"/>
                </a:solidFill>
                <a:effectLst/>
                <a:uLnTx/>
                <a:uFillTx/>
                <a:latin typeface="Century Gothic"/>
                <a:ea typeface="+mn-ea"/>
                <a:cs typeface="+mn-cs"/>
              </a:rPr>
              <a:t>.</a:t>
            </a:r>
            <a:endParaRPr kumimoji="0" lang="en-US" sz="2400"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71" name="Picture 2" descr="Free vector graphics of Banner">
            <a:extLst>
              <a:ext uri="{FF2B5EF4-FFF2-40B4-BE49-F238E27FC236}">
                <a16:creationId xmlns:a16="http://schemas.microsoft.com/office/drawing/2014/main" id="{0FBFED9E-55E2-4103-A259-1795506A40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1080" y="5816243"/>
            <a:ext cx="1434424" cy="71721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Free vector graphics of Banner">
            <a:extLst>
              <a:ext uri="{FF2B5EF4-FFF2-40B4-BE49-F238E27FC236}">
                <a16:creationId xmlns:a16="http://schemas.microsoft.com/office/drawing/2014/main" id="{CEFC3820-5867-4562-95BB-6A28BD7E94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2548" y="6140788"/>
            <a:ext cx="1434424" cy="717212"/>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8EF4732-6C1E-44BD-B68E-1100FCA1851E}"/>
              </a:ext>
            </a:extLst>
          </p:cNvPr>
          <p:cNvSpPr txBox="1"/>
          <p:nvPr/>
        </p:nvSpPr>
        <p:spPr>
          <a:xfrm>
            <a:off x="6844206" y="1473986"/>
            <a:ext cx="32704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the winter here.</a:t>
            </a:r>
          </a:p>
        </p:txBody>
      </p:sp>
      <p:sp>
        <p:nvSpPr>
          <p:cNvPr id="74" name="TextBox 73">
            <a:extLst>
              <a:ext uri="{FF2B5EF4-FFF2-40B4-BE49-F238E27FC236}">
                <a16:creationId xmlns:a16="http://schemas.microsoft.com/office/drawing/2014/main" id="{FD24D871-A935-452B-8F4C-443CF41631CB}"/>
              </a:ext>
            </a:extLst>
          </p:cNvPr>
          <p:cNvSpPr txBox="1"/>
          <p:nvPr/>
        </p:nvSpPr>
        <p:spPr>
          <a:xfrm>
            <a:off x="6895394" y="2123367"/>
            <a:ext cx="33505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the winter</a:t>
            </a:r>
            <a:r>
              <a:rPr kumimoji="0" lang="en-US" sz="2400" b="1" i="0" u="none" strike="noStrike" kern="0" cap="none" spc="0" normalizeH="0" baseline="0" noProof="0" dirty="0">
                <a:ln>
                  <a:noFill/>
                </a:ln>
                <a:solidFill>
                  <a:srgbClr val="002060"/>
                </a:solidFill>
                <a:effectLst/>
                <a:uLnTx/>
                <a:uFillTx/>
                <a:latin typeface="Century Gothic"/>
                <a:ea typeface="+mn-ea"/>
                <a:cs typeface="+mn-cs"/>
              </a:rPr>
              <a:t>s </a:t>
            </a:r>
            <a:r>
              <a:rPr kumimoji="0" lang="en-US" sz="2400" i="0" u="none" strike="noStrike" kern="0" cap="none" spc="0" normalizeH="0" baseline="0" noProof="0" dirty="0">
                <a:ln>
                  <a:noFill/>
                </a:ln>
                <a:solidFill>
                  <a:srgbClr val="002060"/>
                </a:solidFill>
                <a:effectLst/>
                <a:uLnTx/>
                <a:uFillTx/>
                <a:latin typeface="Century Gothic"/>
                <a:ea typeface="+mn-ea"/>
                <a:cs typeface="+mn-cs"/>
              </a:rPr>
              <a:t>here.</a:t>
            </a:r>
          </a:p>
        </p:txBody>
      </p:sp>
      <p:sp>
        <p:nvSpPr>
          <p:cNvPr id="75" name="TextBox 74">
            <a:extLst>
              <a:ext uri="{FF2B5EF4-FFF2-40B4-BE49-F238E27FC236}">
                <a16:creationId xmlns:a16="http://schemas.microsoft.com/office/drawing/2014/main" id="{E93636B5-0718-4E56-92E5-CDA2C1FFDCFD}"/>
              </a:ext>
            </a:extLst>
          </p:cNvPr>
          <p:cNvSpPr txBox="1"/>
          <p:nvPr/>
        </p:nvSpPr>
        <p:spPr>
          <a:xfrm>
            <a:off x="5958089" y="3888585"/>
            <a:ext cx="18870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winter.</a:t>
            </a:r>
          </a:p>
        </p:txBody>
      </p:sp>
      <p:sp>
        <p:nvSpPr>
          <p:cNvPr id="76" name="TextBox 75">
            <a:extLst>
              <a:ext uri="{FF2B5EF4-FFF2-40B4-BE49-F238E27FC236}">
                <a16:creationId xmlns:a16="http://schemas.microsoft.com/office/drawing/2014/main" id="{94E2A222-1E1C-46ED-8225-DA7DD0953C81}"/>
              </a:ext>
            </a:extLst>
          </p:cNvPr>
          <p:cNvSpPr txBox="1"/>
          <p:nvPr/>
        </p:nvSpPr>
        <p:spPr>
          <a:xfrm>
            <a:off x="5956210" y="4620860"/>
            <a:ext cx="21595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pictures.</a:t>
            </a:r>
          </a:p>
        </p:txBody>
      </p:sp>
      <p:sp>
        <p:nvSpPr>
          <p:cNvPr id="77" name="TextBox 76">
            <a:extLst>
              <a:ext uri="{FF2B5EF4-FFF2-40B4-BE49-F238E27FC236}">
                <a16:creationId xmlns:a16="http://schemas.microsoft.com/office/drawing/2014/main" id="{B103354C-A90B-4804-A244-ADF8AF1A3A61}"/>
              </a:ext>
            </a:extLst>
          </p:cNvPr>
          <p:cNvSpPr txBox="1"/>
          <p:nvPr/>
        </p:nvSpPr>
        <p:spPr>
          <a:xfrm>
            <a:off x="5976247" y="5356370"/>
            <a:ext cx="25587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morning(s).</a:t>
            </a:r>
          </a:p>
        </p:txBody>
      </p:sp>
      <p:sp>
        <p:nvSpPr>
          <p:cNvPr id="78" name="TextBox 77">
            <a:extLst>
              <a:ext uri="{FF2B5EF4-FFF2-40B4-BE49-F238E27FC236}">
                <a16:creationId xmlns:a16="http://schemas.microsoft.com/office/drawing/2014/main" id="{0CF7C38C-648A-4184-A3A2-03EF9BD4159A}"/>
              </a:ext>
            </a:extLst>
          </p:cNvPr>
          <p:cNvSpPr txBox="1"/>
          <p:nvPr/>
        </p:nvSpPr>
        <p:spPr>
          <a:xfrm>
            <a:off x="6001643" y="6191962"/>
            <a:ext cx="19832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 like parties.</a:t>
            </a:r>
          </a:p>
        </p:txBody>
      </p:sp>
      <p:pic>
        <p:nvPicPr>
          <p:cNvPr id="79" name="Google Shape;183;p8">
            <a:extLst>
              <a:ext uri="{FF2B5EF4-FFF2-40B4-BE49-F238E27FC236}">
                <a16:creationId xmlns:a16="http://schemas.microsoft.com/office/drawing/2014/main" id="{978E6154-DAB7-4882-AE8A-539025947FB1}"/>
              </a:ext>
            </a:extLst>
          </p:cNvPr>
          <p:cNvPicPr/>
          <p:nvPr/>
        </p:nvPicPr>
        <p:blipFill>
          <a:blip r:embed="rId9">
            <a:clrChange>
              <a:clrFrom>
                <a:srgbClr val="FFFFFF"/>
              </a:clrFrom>
              <a:clrTo>
                <a:srgbClr val="FFFFFF">
                  <a:alpha val="0"/>
                </a:srgbClr>
              </a:clrTo>
            </a:clrChange>
          </a:blip>
          <a:stretch/>
        </p:blipFill>
        <p:spPr>
          <a:xfrm>
            <a:off x="6498207" y="1451786"/>
            <a:ext cx="397187" cy="461666"/>
          </a:xfrm>
          <a:prstGeom prst="rect">
            <a:avLst/>
          </a:prstGeom>
          <a:ln>
            <a:noFill/>
          </a:ln>
        </p:spPr>
      </p:pic>
      <p:pic>
        <p:nvPicPr>
          <p:cNvPr id="80" name="Google Shape;183;p8">
            <a:extLst>
              <a:ext uri="{FF2B5EF4-FFF2-40B4-BE49-F238E27FC236}">
                <a16:creationId xmlns:a16="http://schemas.microsoft.com/office/drawing/2014/main" id="{E1E38706-BC50-4726-A41A-6DE34F9F70F0}"/>
              </a:ext>
            </a:extLst>
          </p:cNvPr>
          <p:cNvPicPr/>
          <p:nvPr/>
        </p:nvPicPr>
        <p:blipFill>
          <a:blip r:embed="rId9">
            <a:clrChange>
              <a:clrFrom>
                <a:srgbClr val="FFFFFF"/>
              </a:clrFrom>
              <a:clrTo>
                <a:srgbClr val="FFFFFF">
                  <a:alpha val="0"/>
                </a:srgbClr>
              </a:clrTo>
            </a:clrChange>
          </a:blip>
          <a:stretch/>
        </p:blipFill>
        <p:spPr>
          <a:xfrm>
            <a:off x="6490860" y="2105601"/>
            <a:ext cx="397187" cy="461666"/>
          </a:xfrm>
          <a:prstGeom prst="rect">
            <a:avLst/>
          </a:prstGeom>
          <a:ln>
            <a:noFill/>
          </a:ln>
        </p:spPr>
      </p:pic>
      <p:sp>
        <p:nvSpPr>
          <p:cNvPr id="81" name="TextBox 80">
            <a:extLst>
              <a:ext uri="{FF2B5EF4-FFF2-40B4-BE49-F238E27FC236}">
                <a16:creationId xmlns:a16="http://schemas.microsoft.com/office/drawing/2014/main" id="{FCCF035B-1CFB-4A63-8A0F-898A763F06E0}"/>
              </a:ext>
            </a:extLst>
          </p:cNvPr>
          <p:cNvSpPr txBox="1"/>
          <p:nvPr/>
        </p:nvSpPr>
        <p:spPr>
          <a:xfrm>
            <a:off x="215132" y="2079551"/>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Century Gothic"/>
                <a:ea typeface="+mn-ea"/>
                <a:cs typeface="+mn-cs"/>
              </a:rPr>
              <a:t>Ich mag…</a:t>
            </a:r>
          </a:p>
        </p:txBody>
      </p:sp>
      <p:pic>
        <p:nvPicPr>
          <p:cNvPr id="82" name="Google Shape;183;p8">
            <a:extLst>
              <a:ext uri="{FF2B5EF4-FFF2-40B4-BE49-F238E27FC236}">
                <a16:creationId xmlns:a16="http://schemas.microsoft.com/office/drawing/2014/main" id="{B11503C2-C27A-463B-A799-20EADFFA1ACD}"/>
              </a:ext>
            </a:extLst>
          </p:cNvPr>
          <p:cNvPicPr/>
          <p:nvPr/>
        </p:nvPicPr>
        <p:blipFill>
          <a:blip r:embed="rId9">
            <a:clrChange>
              <a:clrFrom>
                <a:srgbClr val="FFFFFF"/>
              </a:clrFrom>
              <a:clrTo>
                <a:srgbClr val="FFFFFF">
                  <a:alpha val="0"/>
                </a:srgbClr>
              </a:clrTo>
            </a:clrChange>
          </a:blip>
          <a:stretch/>
        </p:blipFill>
        <p:spPr>
          <a:xfrm>
            <a:off x="5516228" y="3887155"/>
            <a:ext cx="397187" cy="461666"/>
          </a:xfrm>
          <a:prstGeom prst="rect">
            <a:avLst/>
          </a:prstGeom>
          <a:ln>
            <a:noFill/>
          </a:ln>
        </p:spPr>
      </p:pic>
      <p:pic>
        <p:nvPicPr>
          <p:cNvPr id="83" name="Google Shape;183;p8">
            <a:extLst>
              <a:ext uri="{FF2B5EF4-FFF2-40B4-BE49-F238E27FC236}">
                <a16:creationId xmlns:a16="http://schemas.microsoft.com/office/drawing/2014/main" id="{C5EB8DCE-0103-4347-9ACF-50D22B55A3FA}"/>
              </a:ext>
            </a:extLst>
          </p:cNvPr>
          <p:cNvPicPr/>
          <p:nvPr/>
        </p:nvPicPr>
        <p:blipFill>
          <a:blip r:embed="rId9">
            <a:clrChange>
              <a:clrFrom>
                <a:srgbClr val="FFFFFF"/>
              </a:clrFrom>
              <a:clrTo>
                <a:srgbClr val="FFFFFF">
                  <a:alpha val="0"/>
                </a:srgbClr>
              </a:clrTo>
            </a:clrChange>
          </a:blip>
          <a:stretch/>
        </p:blipFill>
        <p:spPr>
          <a:xfrm>
            <a:off x="5516227" y="4624064"/>
            <a:ext cx="397187" cy="461666"/>
          </a:xfrm>
          <a:prstGeom prst="rect">
            <a:avLst/>
          </a:prstGeom>
          <a:ln>
            <a:noFill/>
          </a:ln>
        </p:spPr>
      </p:pic>
      <p:pic>
        <p:nvPicPr>
          <p:cNvPr id="84" name="Google Shape;183;p8">
            <a:extLst>
              <a:ext uri="{FF2B5EF4-FFF2-40B4-BE49-F238E27FC236}">
                <a16:creationId xmlns:a16="http://schemas.microsoft.com/office/drawing/2014/main" id="{E07A9509-674F-4A3A-9A6E-86F364D30518}"/>
              </a:ext>
            </a:extLst>
          </p:cNvPr>
          <p:cNvPicPr/>
          <p:nvPr/>
        </p:nvPicPr>
        <p:blipFill>
          <a:blip r:embed="rId9">
            <a:clrChange>
              <a:clrFrom>
                <a:srgbClr val="FFFFFF"/>
              </a:clrFrom>
              <a:clrTo>
                <a:srgbClr val="FFFFFF">
                  <a:alpha val="0"/>
                </a:srgbClr>
              </a:clrTo>
            </a:clrChange>
          </a:blip>
          <a:stretch/>
        </p:blipFill>
        <p:spPr>
          <a:xfrm>
            <a:off x="5509780" y="5316148"/>
            <a:ext cx="397187" cy="461666"/>
          </a:xfrm>
          <a:prstGeom prst="rect">
            <a:avLst/>
          </a:prstGeom>
          <a:ln>
            <a:noFill/>
          </a:ln>
        </p:spPr>
      </p:pic>
      <p:pic>
        <p:nvPicPr>
          <p:cNvPr id="85" name="Google Shape;183;p8">
            <a:extLst>
              <a:ext uri="{FF2B5EF4-FFF2-40B4-BE49-F238E27FC236}">
                <a16:creationId xmlns:a16="http://schemas.microsoft.com/office/drawing/2014/main" id="{C5A11C76-2499-4EB1-8F3F-5DDD5FD6136F}"/>
              </a:ext>
            </a:extLst>
          </p:cNvPr>
          <p:cNvPicPr/>
          <p:nvPr/>
        </p:nvPicPr>
        <p:blipFill>
          <a:blip r:embed="rId9">
            <a:clrChange>
              <a:clrFrom>
                <a:srgbClr val="FFFFFF"/>
              </a:clrFrom>
              <a:clrTo>
                <a:srgbClr val="FFFFFF">
                  <a:alpha val="0"/>
                </a:srgbClr>
              </a:clrTo>
            </a:clrChange>
          </a:blip>
          <a:stretch/>
        </p:blipFill>
        <p:spPr>
          <a:xfrm>
            <a:off x="5516227" y="6140788"/>
            <a:ext cx="397187" cy="461666"/>
          </a:xfrm>
          <a:prstGeom prst="rect">
            <a:avLst/>
          </a:prstGeom>
          <a:ln>
            <a:noFill/>
          </a:ln>
        </p:spPr>
      </p:pic>
    </p:spTree>
    <p:extLst>
      <p:ext uri="{BB962C8B-B14F-4D97-AF65-F5344CB8AC3E}">
        <p14:creationId xmlns:p14="http://schemas.microsoft.com/office/powerpoint/2010/main" val="356706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8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0" grpId="0"/>
      <p:bldP spid="33" grpId="0"/>
      <p:bldP spid="42" grpId="0" animBg="1"/>
      <p:bldP spid="36" grpId="0" build="p"/>
      <p:bldP spid="51" grpId="0"/>
      <p:bldP spid="54" grpId="0"/>
      <p:bldP spid="55" grpId="0"/>
      <p:bldP spid="57" grpId="0"/>
      <p:bldP spid="62" grpId="0"/>
      <p:bldP spid="70" grpId="0"/>
      <p:bldP spid="73" grpId="0"/>
      <p:bldP spid="74" grpId="0"/>
      <p:bldP spid="75" grpId="0"/>
      <p:bldP spid="76" grpId="0"/>
      <p:bldP spid="77" grpId="0"/>
      <p:bldP spid="78" grpId="0"/>
      <p:bldP spid="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065204" y="86991"/>
            <a:ext cx="35381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Johanna und</a:t>
            </a:r>
            <a:r>
              <a:rPr kumimoji="0" lang="es-AR" sz="28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Aisha</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Google Shape;167;p2">
            <a:extLst>
              <a:ext uri="{FF2B5EF4-FFF2-40B4-BE49-F238E27FC236}">
                <a16:creationId xmlns:a16="http://schemas.microsoft.com/office/drawing/2014/main" id="{124E8801-8FA9-4B78-B597-B39BE445449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Graphic 8" descr="Teacher">
            <a:extLst>
              <a:ext uri="{FF2B5EF4-FFF2-40B4-BE49-F238E27FC236}">
                <a16:creationId xmlns:a16="http://schemas.microsoft.com/office/drawing/2014/main" id="{A561B637-475F-4B2D-988B-50CE03416A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077588"/>
            <a:ext cx="914400" cy="914400"/>
          </a:xfrm>
          <a:prstGeom prst="rect">
            <a:avLst/>
          </a:prstGeom>
        </p:spPr>
      </p:pic>
      <p:sp>
        <p:nvSpPr>
          <p:cNvPr id="10" name="Speech Bubble: Rectangle with Corners Rounded 9">
            <a:extLst>
              <a:ext uri="{FF2B5EF4-FFF2-40B4-BE49-F238E27FC236}">
                <a16:creationId xmlns:a16="http://schemas.microsoft.com/office/drawing/2014/main" id="{34BF7471-E3A2-45E7-BAF0-44FAB98A7363}"/>
              </a:ext>
            </a:extLst>
          </p:cNvPr>
          <p:cNvSpPr/>
          <p:nvPr/>
        </p:nvSpPr>
        <p:spPr>
          <a:xfrm>
            <a:off x="931171" y="1262193"/>
            <a:ext cx="9265015"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Rectangle 10">
            <a:extLst>
              <a:ext uri="{FF2B5EF4-FFF2-40B4-BE49-F238E27FC236}">
                <a16:creationId xmlns:a16="http://schemas.microsoft.com/office/drawing/2014/main" id="{3639AE46-D6B0-4DE0-9A8E-0CEC7B007637}"/>
              </a:ext>
            </a:extLst>
          </p:cNvPr>
          <p:cNvSpPr/>
          <p:nvPr/>
        </p:nvSpPr>
        <p:spPr>
          <a:xfrm>
            <a:off x="994538" y="1214891"/>
            <a:ext cx="907638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Welches Wort ist das? Schreib die Wörter auf. </a:t>
            </a:r>
            <a:endParaRPr lang="en-GB" dirty="0"/>
          </a:p>
        </p:txBody>
      </p:sp>
      <p:sp>
        <p:nvSpPr>
          <p:cNvPr id="14" name="TextBox 13">
            <a:extLst>
              <a:ext uri="{FF2B5EF4-FFF2-40B4-BE49-F238E27FC236}">
                <a16:creationId xmlns:a16="http://schemas.microsoft.com/office/drawing/2014/main" id="{321AD966-CFB1-4D37-A5A3-BACD412D4767}"/>
              </a:ext>
            </a:extLst>
          </p:cNvPr>
          <p:cNvSpPr txBox="1"/>
          <p:nvPr/>
        </p:nvSpPr>
        <p:spPr>
          <a:xfrm>
            <a:off x="123171" y="650941"/>
            <a:ext cx="84802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Johanna </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introduces Aisha to her brother, Moritz.</a:t>
            </a:r>
          </a:p>
        </p:txBody>
      </p:sp>
      <p:sp>
        <p:nvSpPr>
          <p:cNvPr id="15" name="Rounded Rectangular Callout 4">
            <a:extLst>
              <a:ext uri="{FF2B5EF4-FFF2-40B4-BE49-F238E27FC236}">
                <a16:creationId xmlns:a16="http://schemas.microsoft.com/office/drawing/2014/main" id="{65575394-B3B2-4751-B30A-D05CBF5084D4}"/>
              </a:ext>
            </a:extLst>
          </p:cNvPr>
          <p:cNvSpPr/>
          <p:nvPr/>
        </p:nvSpPr>
        <p:spPr>
          <a:xfrm>
            <a:off x="2156887" y="1991988"/>
            <a:ext cx="8321342" cy="4423802"/>
          </a:xfrm>
          <a:prstGeom prst="wedgeRoundRectCallout">
            <a:avLst>
              <a:gd name="adj1" fmla="val -56026"/>
              <a:gd name="adj2" fmla="val -265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322B31E9-9249-42DD-B195-871F08BED965}"/>
              </a:ext>
            </a:extLst>
          </p:cNvPr>
          <p:cNvSpPr txBox="1"/>
          <p:nvPr/>
        </p:nvSpPr>
        <p:spPr>
          <a:xfrm>
            <a:off x="2427521" y="2253116"/>
            <a:ext cx="773221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Freundin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Aisha.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Fußball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Bücher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Fußball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Filme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wahr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Bücher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Computerspiele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Computerspiele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Kartenspiele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wie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Rammstein,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wahr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Rockmusik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mag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Popmusik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Rectangle 16">
            <a:extLst>
              <a:ext uri="{FF2B5EF4-FFF2-40B4-BE49-F238E27FC236}">
                <a16:creationId xmlns:a16="http://schemas.microsoft.com/office/drawing/2014/main" id="{15950360-26EA-4CD2-B5BB-0F88B822EEFE}"/>
              </a:ext>
            </a:extLst>
          </p:cNvPr>
          <p:cNvSpPr/>
          <p:nvPr/>
        </p:nvSpPr>
        <p:spPr>
          <a:xfrm>
            <a:off x="6914840" y="2253116"/>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1</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pic>
        <p:nvPicPr>
          <p:cNvPr id="3" name="Picture 2" descr="A picture containing text, doll&#10;&#10;Description automatically generated">
            <a:hlinkClick r:id="" action="ppaction://noaction">
              <a:snd r:embed="rId6" name="T1_W3F_7.6.wav"/>
            </a:hlinkClick>
            <a:extLst>
              <a:ext uri="{FF2B5EF4-FFF2-40B4-BE49-F238E27FC236}">
                <a16:creationId xmlns:a16="http://schemas.microsoft.com/office/drawing/2014/main" id="{9067330B-0090-4E88-B3B9-F798414404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0096" y="5198368"/>
            <a:ext cx="1481036" cy="1659632"/>
          </a:xfrm>
          <a:prstGeom prst="rect">
            <a:avLst/>
          </a:prstGeom>
        </p:spPr>
      </p:pic>
      <p:pic>
        <p:nvPicPr>
          <p:cNvPr id="7" name="Picture 6" descr="A picture containing text&#10;&#10;Description automatically generated">
            <a:hlinkClick r:id="" action="ppaction://noaction">
              <a:snd r:embed="rId8" name="T1_W3F_7.4.wav"/>
            </a:hlinkClick>
            <a:extLst>
              <a:ext uri="{FF2B5EF4-FFF2-40B4-BE49-F238E27FC236}">
                <a16:creationId xmlns:a16="http://schemas.microsoft.com/office/drawing/2014/main" id="{7F3EB5D1-2CD2-49F8-BC04-E4E40EAD6A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518" y="1969107"/>
            <a:ext cx="2410161" cy="1876687"/>
          </a:xfrm>
          <a:prstGeom prst="rect">
            <a:avLst/>
          </a:prstGeom>
        </p:spPr>
      </p:pic>
      <p:pic>
        <p:nvPicPr>
          <p:cNvPr id="29" name="Picture 28" descr="A picture containing text, toy, doll, vector graphics&#10;&#10;Description automatically generated">
            <a:hlinkClick r:id="" action="ppaction://noaction">
              <a:snd r:embed="rId10" name="T1_W3F_7.5.wav"/>
            </a:hlinkClick>
            <a:extLst>
              <a:ext uri="{FF2B5EF4-FFF2-40B4-BE49-F238E27FC236}">
                <a16:creationId xmlns:a16="http://schemas.microsoft.com/office/drawing/2014/main" id="{EF8035B8-19AA-4CDD-81DE-F1FCE512AB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4144" y="5208952"/>
            <a:ext cx="1713168" cy="1659632"/>
          </a:xfrm>
          <a:prstGeom prst="rect">
            <a:avLst/>
          </a:prstGeom>
        </p:spPr>
      </p:pic>
      <p:sp>
        <p:nvSpPr>
          <p:cNvPr id="30" name="Rectangle 29">
            <a:extLst>
              <a:ext uri="{FF2B5EF4-FFF2-40B4-BE49-F238E27FC236}">
                <a16:creationId xmlns:a16="http://schemas.microsoft.com/office/drawing/2014/main" id="{EA66E4D7-56EC-4685-81CB-795332271DB3}"/>
              </a:ext>
            </a:extLst>
          </p:cNvPr>
          <p:cNvSpPr/>
          <p:nvPr/>
        </p:nvSpPr>
        <p:spPr>
          <a:xfrm>
            <a:off x="3669946" y="2621631"/>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2</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1" name="Rectangle 30">
            <a:extLst>
              <a:ext uri="{FF2B5EF4-FFF2-40B4-BE49-F238E27FC236}">
                <a16:creationId xmlns:a16="http://schemas.microsoft.com/office/drawing/2014/main" id="{7452D334-02DC-43AE-B446-8EAD15935E3D}"/>
              </a:ext>
            </a:extLst>
          </p:cNvPr>
          <p:cNvSpPr/>
          <p:nvPr/>
        </p:nvSpPr>
        <p:spPr>
          <a:xfrm>
            <a:off x="3451574" y="2990146"/>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3</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2" name="Rectangle 31">
            <a:extLst>
              <a:ext uri="{FF2B5EF4-FFF2-40B4-BE49-F238E27FC236}">
                <a16:creationId xmlns:a16="http://schemas.microsoft.com/office/drawing/2014/main" id="{DECC7204-013D-4F5E-B594-462952EB6C09}"/>
              </a:ext>
            </a:extLst>
          </p:cNvPr>
          <p:cNvSpPr/>
          <p:nvPr/>
        </p:nvSpPr>
        <p:spPr>
          <a:xfrm>
            <a:off x="2427521" y="3739194"/>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4</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3" name="Rectangle 32">
            <a:extLst>
              <a:ext uri="{FF2B5EF4-FFF2-40B4-BE49-F238E27FC236}">
                <a16:creationId xmlns:a16="http://schemas.microsoft.com/office/drawing/2014/main" id="{3C56A1D5-FDC9-4730-92CB-A37F528BE82D}"/>
              </a:ext>
            </a:extLst>
          </p:cNvPr>
          <p:cNvSpPr/>
          <p:nvPr/>
        </p:nvSpPr>
        <p:spPr>
          <a:xfrm>
            <a:off x="6561576" y="3733320"/>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5</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4" name="Rectangle 33">
            <a:extLst>
              <a:ext uri="{FF2B5EF4-FFF2-40B4-BE49-F238E27FC236}">
                <a16:creationId xmlns:a16="http://schemas.microsoft.com/office/drawing/2014/main" id="{578293F4-BC2C-4B6E-927B-04F995BC5A86}"/>
              </a:ext>
            </a:extLst>
          </p:cNvPr>
          <p:cNvSpPr/>
          <p:nvPr/>
        </p:nvSpPr>
        <p:spPr>
          <a:xfrm>
            <a:off x="5851694" y="4067244"/>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6</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5" name="Rectangle 34">
            <a:extLst>
              <a:ext uri="{FF2B5EF4-FFF2-40B4-BE49-F238E27FC236}">
                <a16:creationId xmlns:a16="http://schemas.microsoft.com/office/drawing/2014/main" id="{765B1450-EA21-43E6-B80F-B477074DB462}"/>
              </a:ext>
            </a:extLst>
          </p:cNvPr>
          <p:cNvSpPr/>
          <p:nvPr/>
        </p:nvSpPr>
        <p:spPr>
          <a:xfrm>
            <a:off x="3451574" y="5185312"/>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7</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6" name="Rectangle 35">
            <a:extLst>
              <a:ext uri="{FF2B5EF4-FFF2-40B4-BE49-F238E27FC236}">
                <a16:creationId xmlns:a16="http://schemas.microsoft.com/office/drawing/2014/main" id="{F25069A0-53A6-4A5B-80A2-D81B1666CD6B}"/>
              </a:ext>
            </a:extLst>
          </p:cNvPr>
          <p:cNvSpPr/>
          <p:nvPr/>
        </p:nvSpPr>
        <p:spPr>
          <a:xfrm>
            <a:off x="4964239" y="5185312"/>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8</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7" name="Rectangle 36">
            <a:extLst>
              <a:ext uri="{FF2B5EF4-FFF2-40B4-BE49-F238E27FC236}">
                <a16:creationId xmlns:a16="http://schemas.microsoft.com/office/drawing/2014/main" id="{A267E2E5-B885-422C-A5A5-6C9D00944568}"/>
              </a:ext>
            </a:extLst>
          </p:cNvPr>
          <p:cNvSpPr/>
          <p:nvPr/>
        </p:nvSpPr>
        <p:spPr>
          <a:xfrm>
            <a:off x="2450936" y="5565827"/>
            <a:ext cx="488612"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9</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
        <p:nvSpPr>
          <p:cNvPr id="38" name="Rectangle 37">
            <a:extLst>
              <a:ext uri="{FF2B5EF4-FFF2-40B4-BE49-F238E27FC236}">
                <a16:creationId xmlns:a16="http://schemas.microsoft.com/office/drawing/2014/main" id="{55C690F1-0314-469C-A2B3-CBC63BE9073A}"/>
              </a:ext>
            </a:extLst>
          </p:cNvPr>
          <p:cNvSpPr/>
          <p:nvPr/>
        </p:nvSpPr>
        <p:spPr>
          <a:xfrm>
            <a:off x="6263840" y="5565827"/>
            <a:ext cx="651000" cy="451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rPr>
              <a:t>10</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_</a:t>
            </a:r>
          </a:p>
        </p:txBody>
      </p:sp>
    </p:spTree>
    <p:extLst>
      <p:ext uri="{BB962C8B-B14F-4D97-AF65-F5344CB8AC3E}">
        <p14:creationId xmlns:p14="http://schemas.microsoft.com/office/powerpoint/2010/main" val="196798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 name="Graphic 25" descr="Teacher">
            <a:extLst>
              <a:ext uri="{FF2B5EF4-FFF2-40B4-BE49-F238E27FC236}">
                <a16:creationId xmlns:a16="http://schemas.microsoft.com/office/drawing/2014/main" id="{24C70247-9AA2-41DF-A272-B1BABE6276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5511" y="-69980"/>
            <a:ext cx="914400" cy="914400"/>
          </a:xfrm>
          <a:prstGeom prst="rect">
            <a:avLst/>
          </a:prstGeom>
        </p:spPr>
      </p:pic>
      <p:sp>
        <p:nvSpPr>
          <p:cNvPr id="27" name="Speech Bubble: Rectangle with Corners Rounded 26">
            <a:extLst>
              <a:ext uri="{FF2B5EF4-FFF2-40B4-BE49-F238E27FC236}">
                <a16:creationId xmlns:a16="http://schemas.microsoft.com/office/drawing/2014/main" id="{C4AFC3E8-B74C-41DB-B292-BF71C497FB9D}"/>
              </a:ext>
            </a:extLst>
          </p:cNvPr>
          <p:cNvSpPr/>
          <p:nvPr/>
        </p:nvSpPr>
        <p:spPr>
          <a:xfrm>
            <a:off x="3709332" y="92647"/>
            <a:ext cx="4755059"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772700" y="45345"/>
            <a:ext cx="4459768"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Wer ist das? </a:t>
            </a:r>
            <a:endParaRPr lang="en-GB" dirty="0"/>
          </a:p>
        </p:txBody>
      </p:sp>
      <p:graphicFrame>
        <p:nvGraphicFramePr>
          <p:cNvPr id="7" name="Table 8">
            <a:extLst>
              <a:ext uri="{FF2B5EF4-FFF2-40B4-BE49-F238E27FC236}">
                <a16:creationId xmlns:a16="http://schemas.microsoft.com/office/drawing/2014/main" id="{32FCAC0D-EB15-43D1-BB25-FB29B7994BF7}"/>
              </a:ext>
            </a:extLst>
          </p:cNvPr>
          <p:cNvGraphicFramePr>
            <a:graphicFrameLocks noGrp="1"/>
          </p:cNvGraphicFramePr>
          <p:nvPr>
            <p:extLst>
              <p:ext uri="{D42A27DB-BD31-4B8C-83A1-F6EECF244321}">
                <p14:modId xmlns:p14="http://schemas.microsoft.com/office/powerpoint/2010/main" val="2322764318"/>
              </p:ext>
            </p:extLst>
          </p:nvPr>
        </p:nvGraphicFramePr>
        <p:xfrm>
          <a:off x="383856" y="936948"/>
          <a:ext cx="10166703" cy="5617980"/>
        </p:xfrm>
        <a:graphic>
          <a:graphicData uri="http://schemas.openxmlformats.org/drawingml/2006/table">
            <a:tbl>
              <a:tblPr firstRow="1" bandRow="1">
                <a:tableStyleId>{5940675A-B579-460E-94D1-54222C63F5DA}</a:tableStyleId>
              </a:tblPr>
              <a:tblGrid>
                <a:gridCol w="3388901">
                  <a:extLst>
                    <a:ext uri="{9D8B030D-6E8A-4147-A177-3AD203B41FA5}">
                      <a16:colId xmlns:a16="http://schemas.microsoft.com/office/drawing/2014/main" val="486141997"/>
                    </a:ext>
                  </a:extLst>
                </a:gridCol>
                <a:gridCol w="3388901">
                  <a:extLst>
                    <a:ext uri="{9D8B030D-6E8A-4147-A177-3AD203B41FA5}">
                      <a16:colId xmlns:a16="http://schemas.microsoft.com/office/drawing/2014/main" val="3013282477"/>
                    </a:ext>
                  </a:extLst>
                </a:gridCol>
                <a:gridCol w="3388901">
                  <a:extLst>
                    <a:ext uri="{9D8B030D-6E8A-4147-A177-3AD203B41FA5}">
                      <a16:colId xmlns:a16="http://schemas.microsoft.com/office/drawing/2014/main" val="248483011"/>
                    </a:ext>
                  </a:extLst>
                </a:gridCol>
              </a:tblGrid>
              <a:tr h="1404495">
                <a:tc>
                  <a:txBody>
                    <a:bodyPr/>
                    <a:lstStyle/>
                    <a:p>
                      <a:endParaRPr lang="en-GB"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3228061"/>
                  </a:ext>
                </a:extLst>
              </a:tr>
              <a:tr h="1404495">
                <a:tc>
                  <a:txBody>
                    <a:bodyPr/>
                    <a:lstStyle/>
                    <a:p>
                      <a:endParaRPr lang="en-GB"/>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9460501"/>
                  </a:ext>
                </a:extLst>
              </a:tr>
              <a:tr h="1404495">
                <a:tc>
                  <a:txBody>
                    <a:bodyPr/>
                    <a:lstStyle/>
                    <a:p>
                      <a:endParaRPr lang="en-GB"/>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161974"/>
                  </a:ext>
                </a:extLst>
              </a:tr>
              <a:tr h="1404495">
                <a:tc>
                  <a:txBody>
                    <a:bodyPr/>
                    <a:lstStyle/>
                    <a:p>
                      <a:endParaRPr lang="en-GB"/>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30107403"/>
                  </a:ext>
                </a:extLst>
              </a:tr>
            </a:tbl>
          </a:graphicData>
        </a:graphic>
      </p:graphicFrame>
      <p:sp>
        <p:nvSpPr>
          <p:cNvPr id="16" name="Rectangle: Rounded Corners 15">
            <a:extLst>
              <a:ext uri="{FF2B5EF4-FFF2-40B4-BE49-F238E27FC236}">
                <a16:creationId xmlns:a16="http://schemas.microsoft.com/office/drawing/2014/main" id="{292D5775-35AA-4F5B-923A-F116E91B4EC3}"/>
              </a:ext>
            </a:extLst>
          </p:cNvPr>
          <p:cNvSpPr/>
          <p:nvPr/>
        </p:nvSpPr>
        <p:spPr>
          <a:xfrm>
            <a:off x="383856" y="891722"/>
            <a:ext cx="10166701" cy="5663207"/>
          </a:xfrm>
          <a:prstGeom prst="roundRect">
            <a:avLst/>
          </a:prstGeom>
          <a:noFill/>
          <a:ln w="165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1085E826-BBAE-41B4-A29F-A1C1A83BFB18}"/>
              </a:ext>
            </a:extLst>
          </p:cNvPr>
          <p:cNvCxnSpPr/>
          <p:nvPr/>
        </p:nvCxnSpPr>
        <p:spPr>
          <a:xfrm>
            <a:off x="4759890" y="6554929"/>
            <a:ext cx="0" cy="303071"/>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82C740E-F319-428B-8502-8A1315606DBC}"/>
              </a:ext>
            </a:extLst>
          </p:cNvPr>
          <p:cNvCxnSpPr/>
          <p:nvPr/>
        </p:nvCxnSpPr>
        <p:spPr>
          <a:xfrm>
            <a:off x="6327731" y="6554929"/>
            <a:ext cx="0" cy="303071"/>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5F0CA1-7905-400C-A8B1-521B6D09D76F}"/>
              </a:ext>
            </a:extLst>
          </p:cNvPr>
          <p:cNvSpPr txBox="1"/>
          <p:nvPr/>
        </p:nvSpPr>
        <p:spPr>
          <a:xfrm>
            <a:off x="876822" y="1952977"/>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books.</a:t>
            </a:r>
          </a:p>
        </p:txBody>
      </p:sp>
      <p:sp>
        <p:nvSpPr>
          <p:cNvPr id="58" name="Rectangle 57">
            <a:extLst>
              <a:ext uri="{FF2B5EF4-FFF2-40B4-BE49-F238E27FC236}">
                <a16:creationId xmlns:a16="http://schemas.microsoft.com/office/drawing/2014/main" id="{C6B21C7C-3575-43F4-AB2A-717D787949C6}"/>
              </a:ext>
            </a:extLst>
          </p:cNvPr>
          <p:cNvSpPr/>
          <p:nvPr/>
        </p:nvSpPr>
        <p:spPr>
          <a:xfrm>
            <a:off x="1568983" y="1678669"/>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Odelina</a:t>
            </a:r>
            <a:endParaRPr lang="en-GB" sz="2000" dirty="0">
              <a:solidFill>
                <a:srgbClr val="002060"/>
              </a:solidFill>
              <a:latin typeface="Century Gothic" panose="020B0502020202020204" pitchFamily="34" charset="0"/>
            </a:endParaRPr>
          </a:p>
        </p:txBody>
      </p:sp>
      <p:pic>
        <p:nvPicPr>
          <p:cNvPr id="52" name="Picture 2" descr="Free vector graphics of Blank profile picture">
            <a:extLst>
              <a:ext uri="{FF2B5EF4-FFF2-40B4-BE49-F238E27FC236}">
                <a16:creationId xmlns:a16="http://schemas.microsoft.com/office/drawing/2014/main" id="{1DC435B2-F088-46CA-A253-5F7BD7A73611}"/>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761001" y="877189"/>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99FE77A-5EAE-4320-B17A-E293D4BB0F24}"/>
              </a:ext>
            </a:extLst>
          </p:cNvPr>
          <p:cNvSpPr txBox="1"/>
          <p:nvPr/>
        </p:nvSpPr>
        <p:spPr>
          <a:xfrm>
            <a:off x="4118169" y="1952977"/>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songs.</a:t>
            </a:r>
          </a:p>
        </p:txBody>
      </p:sp>
      <p:sp>
        <p:nvSpPr>
          <p:cNvPr id="60" name="Rectangle 59">
            <a:extLst>
              <a:ext uri="{FF2B5EF4-FFF2-40B4-BE49-F238E27FC236}">
                <a16:creationId xmlns:a16="http://schemas.microsoft.com/office/drawing/2014/main" id="{0AD41837-AE74-4C08-8C3A-E9EF42ED0C49}"/>
              </a:ext>
            </a:extLst>
          </p:cNvPr>
          <p:cNvSpPr/>
          <p:nvPr/>
        </p:nvSpPr>
        <p:spPr>
          <a:xfrm>
            <a:off x="4810330" y="1678669"/>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Laura</a:t>
            </a:r>
          </a:p>
        </p:txBody>
      </p:sp>
      <p:pic>
        <p:nvPicPr>
          <p:cNvPr id="61" name="Picture 2" descr="Free vector graphics of Blank profile picture">
            <a:extLst>
              <a:ext uri="{FF2B5EF4-FFF2-40B4-BE49-F238E27FC236}">
                <a16:creationId xmlns:a16="http://schemas.microsoft.com/office/drawing/2014/main" id="{7CE21F22-4242-4807-A280-FCDE619CE6F2}"/>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5002348" y="877189"/>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89A7B6A4-715B-4885-9C8E-DF506662D53F}"/>
              </a:ext>
            </a:extLst>
          </p:cNvPr>
          <p:cNvSpPr txBox="1"/>
          <p:nvPr/>
        </p:nvSpPr>
        <p:spPr>
          <a:xfrm>
            <a:off x="7339797" y="1954704"/>
            <a:ext cx="3081738"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don’t like the summer.</a:t>
            </a:r>
          </a:p>
        </p:txBody>
      </p:sp>
      <p:sp>
        <p:nvSpPr>
          <p:cNvPr id="63" name="Rectangle 62">
            <a:extLst>
              <a:ext uri="{FF2B5EF4-FFF2-40B4-BE49-F238E27FC236}">
                <a16:creationId xmlns:a16="http://schemas.microsoft.com/office/drawing/2014/main" id="{38065834-7491-49E6-9338-664B9A8B105C}"/>
              </a:ext>
            </a:extLst>
          </p:cNvPr>
          <p:cNvSpPr/>
          <p:nvPr/>
        </p:nvSpPr>
        <p:spPr>
          <a:xfrm>
            <a:off x="8183061" y="1680396"/>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Ali</a:t>
            </a:r>
          </a:p>
        </p:txBody>
      </p:sp>
      <p:pic>
        <p:nvPicPr>
          <p:cNvPr id="64" name="Picture 2" descr="Free vector graphics of Blank profile picture">
            <a:extLst>
              <a:ext uri="{FF2B5EF4-FFF2-40B4-BE49-F238E27FC236}">
                <a16:creationId xmlns:a16="http://schemas.microsoft.com/office/drawing/2014/main" id="{B1BC8771-DAA1-4B24-BC31-B8BAE5A45089}"/>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75079" y="878916"/>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F2C50821-6C28-46A5-B3D9-1F23960CF697}"/>
              </a:ext>
            </a:extLst>
          </p:cNvPr>
          <p:cNvSpPr txBox="1"/>
          <p:nvPr/>
        </p:nvSpPr>
        <p:spPr>
          <a:xfrm>
            <a:off x="811130" y="3369116"/>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pictures.</a:t>
            </a:r>
          </a:p>
        </p:txBody>
      </p:sp>
      <p:sp>
        <p:nvSpPr>
          <p:cNvPr id="66" name="Rectangle 65">
            <a:extLst>
              <a:ext uri="{FF2B5EF4-FFF2-40B4-BE49-F238E27FC236}">
                <a16:creationId xmlns:a16="http://schemas.microsoft.com/office/drawing/2014/main" id="{27F14840-7613-481D-A4BC-25C23E007157}"/>
              </a:ext>
            </a:extLst>
          </p:cNvPr>
          <p:cNvSpPr/>
          <p:nvPr/>
        </p:nvSpPr>
        <p:spPr>
          <a:xfrm>
            <a:off x="1503291" y="3094807"/>
            <a:ext cx="1396687" cy="333839"/>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Dorothea</a:t>
            </a:r>
          </a:p>
        </p:txBody>
      </p:sp>
      <p:pic>
        <p:nvPicPr>
          <p:cNvPr id="67" name="Picture 2" descr="Free vector graphics of Blank profile picture">
            <a:extLst>
              <a:ext uri="{FF2B5EF4-FFF2-40B4-BE49-F238E27FC236}">
                <a16:creationId xmlns:a16="http://schemas.microsoft.com/office/drawing/2014/main" id="{91756B57-D4D7-4549-A0E2-EAACC68F12F1}"/>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695309" y="2293328"/>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3EDE65D5-0306-468D-9132-47E3DFEBE03B}"/>
              </a:ext>
            </a:extLst>
          </p:cNvPr>
          <p:cNvSpPr txBox="1"/>
          <p:nvPr/>
        </p:nvSpPr>
        <p:spPr>
          <a:xfrm>
            <a:off x="3794486" y="3380038"/>
            <a:ext cx="338238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I like the winters in Germany.</a:t>
            </a:r>
          </a:p>
        </p:txBody>
      </p:sp>
      <p:sp>
        <p:nvSpPr>
          <p:cNvPr id="69" name="Rectangle 68">
            <a:extLst>
              <a:ext uri="{FF2B5EF4-FFF2-40B4-BE49-F238E27FC236}">
                <a16:creationId xmlns:a16="http://schemas.microsoft.com/office/drawing/2014/main" id="{305287D0-5F73-41D1-A8FF-24248F9341FB}"/>
              </a:ext>
            </a:extLst>
          </p:cNvPr>
          <p:cNvSpPr/>
          <p:nvPr/>
        </p:nvSpPr>
        <p:spPr>
          <a:xfrm>
            <a:off x="4810331" y="3107514"/>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Tim</a:t>
            </a:r>
          </a:p>
        </p:txBody>
      </p:sp>
      <p:pic>
        <p:nvPicPr>
          <p:cNvPr id="70" name="Picture 2" descr="Free vector graphics of Blank profile picture">
            <a:extLst>
              <a:ext uri="{FF2B5EF4-FFF2-40B4-BE49-F238E27FC236}">
                <a16:creationId xmlns:a16="http://schemas.microsoft.com/office/drawing/2014/main" id="{A0779D17-8035-4C0E-B90D-5D93A100D6E6}"/>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5002349" y="2306034"/>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A18D1774-06EF-4B26-8D03-2E1622681939}"/>
              </a:ext>
            </a:extLst>
          </p:cNvPr>
          <p:cNvSpPr txBox="1"/>
          <p:nvPr/>
        </p:nvSpPr>
        <p:spPr>
          <a:xfrm>
            <a:off x="7512537" y="3369116"/>
            <a:ext cx="2908997"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don’t like mornings.</a:t>
            </a:r>
          </a:p>
        </p:txBody>
      </p:sp>
      <p:sp>
        <p:nvSpPr>
          <p:cNvPr id="72" name="Rectangle 71">
            <a:extLst>
              <a:ext uri="{FF2B5EF4-FFF2-40B4-BE49-F238E27FC236}">
                <a16:creationId xmlns:a16="http://schemas.microsoft.com/office/drawing/2014/main" id="{ED9BE279-135B-4619-8A16-985685D87524}"/>
              </a:ext>
            </a:extLst>
          </p:cNvPr>
          <p:cNvSpPr/>
          <p:nvPr/>
        </p:nvSpPr>
        <p:spPr>
          <a:xfrm>
            <a:off x="8204699" y="3094808"/>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Ophelia</a:t>
            </a:r>
          </a:p>
        </p:txBody>
      </p:sp>
      <p:pic>
        <p:nvPicPr>
          <p:cNvPr id="73" name="Picture 2" descr="Free vector graphics of Blank profile picture">
            <a:extLst>
              <a:ext uri="{FF2B5EF4-FFF2-40B4-BE49-F238E27FC236}">
                <a16:creationId xmlns:a16="http://schemas.microsoft.com/office/drawing/2014/main" id="{81885212-03F9-47EB-B09B-8B7F3789E59E}"/>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96717" y="2293328"/>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6B92F101-88CB-4120-9A41-9145CC31BB25}"/>
              </a:ext>
            </a:extLst>
          </p:cNvPr>
          <p:cNvSpPr txBox="1"/>
          <p:nvPr/>
        </p:nvSpPr>
        <p:spPr>
          <a:xfrm>
            <a:off x="818033" y="4730622"/>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mornings.</a:t>
            </a:r>
          </a:p>
        </p:txBody>
      </p:sp>
      <p:sp>
        <p:nvSpPr>
          <p:cNvPr id="78" name="Rectangle 77">
            <a:extLst>
              <a:ext uri="{FF2B5EF4-FFF2-40B4-BE49-F238E27FC236}">
                <a16:creationId xmlns:a16="http://schemas.microsoft.com/office/drawing/2014/main" id="{83446DBE-925C-4E20-86C7-8B69282FF322}"/>
              </a:ext>
            </a:extLst>
          </p:cNvPr>
          <p:cNvSpPr/>
          <p:nvPr/>
        </p:nvSpPr>
        <p:spPr>
          <a:xfrm>
            <a:off x="1510194" y="4456314"/>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Sarah</a:t>
            </a:r>
          </a:p>
        </p:txBody>
      </p:sp>
      <p:pic>
        <p:nvPicPr>
          <p:cNvPr id="79" name="Picture 2" descr="Free vector graphics of Blank profile picture">
            <a:extLst>
              <a:ext uri="{FF2B5EF4-FFF2-40B4-BE49-F238E27FC236}">
                <a16:creationId xmlns:a16="http://schemas.microsoft.com/office/drawing/2014/main" id="{8003C25C-E314-49C1-9D0D-C5671B6F7D95}"/>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702212" y="3654834"/>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AAADC916-52E0-4B08-AB66-30C0F1A08648}"/>
              </a:ext>
            </a:extLst>
          </p:cNvPr>
          <p:cNvSpPr txBox="1"/>
          <p:nvPr/>
        </p:nvSpPr>
        <p:spPr>
          <a:xfrm>
            <a:off x="4059380" y="4730622"/>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picture.</a:t>
            </a:r>
          </a:p>
        </p:txBody>
      </p:sp>
      <p:sp>
        <p:nvSpPr>
          <p:cNvPr id="81" name="Rectangle 80">
            <a:extLst>
              <a:ext uri="{FF2B5EF4-FFF2-40B4-BE49-F238E27FC236}">
                <a16:creationId xmlns:a16="http://schemas.microsoft.com/office/drawing/2014/main" id="{24A73849-BBF4-46F6-9AF8-5A35C187EEE4}"/>
              </a:ext>
            </a:extLst>
          </p:cNvPr>
          <p:cNvSpPr/>
          <p:nvPr/>
        </p:nvSpPr>
        <p:spPr>
          <a:xfrm>
            <a:off x="4751541" y="4456314"/>
            <a:ext cx="1576190" cy="316058"/>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Century Gothic" panose="020B0502020202020204" pitchFamily="34" charset="0"/>
              </a:rPr>
              <a:t>Leonardo</a:t>
            </a:r>
            <a:endParaRPr lang="en-GB" sz="2000" dirty="0">
              <a:solidFill>
                <a:srgbClr val="002060"/>
              </a:solidFill>
              <a:latin typeface="Century Gothic" panose="020B0502020202020204" pitchFamily="34" charset="0"/>
            </a:endParaRPr>
          </a:p>
        </p:txBody>
      </p:sp>
      <p:pic>
        <p:nvPicPr>
          <p:cNvPr id="82" name="Picture 2" descr="Free vector graphics of Blank profile picture">
            <a:extLst>
              <a:ext uri="{FF2B5EF4-FFF2-40B4-BE49-F238E27FC236}">
                <a16:creationId xmlns:a16="http://schemas.microsoft.com/office/drawing/2014/main" id="{F5B8C6A4-4965-4D95-B917-795D31C4E102}"/>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4943559" y="3654834"/>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D3206B83-0868-45A8-8C0E-18BF0B073A4D}"/>
              </a:ext>
            </a:extLst>
          </p:cNvPr>
          <p:cNvSpPr txBox="1"/>
          <p:nvPr/>
        </p:nvSpPr>
        <p:spPr>
          <a:xfrm>
            <a:off x="7326477" y="4745055"/>
            <a:ext cx="2908997"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don’t like the books.</a:t>
            </a:r>
          </a:p>
        </p:txBody>
      </p:sp>
      <p:sp>
        <p:nvSpPr>
          <p:cNvPr id="84" name="Rectangle 83">
            <a:extLst>
              <a:ext uri="{FF2B5EF4-FFF2-40B4-BE49-F238E27FC236}">
                <a16:creationId xmlns:a16="http://schemas.microsoft.com/office/drawing/2014/main" id="{6843AD00-7074-4018-B1D2-6220CD20268A}"/>
              </a:ext>
            </a:extLst>
          </p:cNvPr>
          <p:cNvSpPr/>
          <p:nvPr/>
        </p:nvSpPr>
        <p:spPr>
          <a:xfrm>
            <a:off x="8124272" y="4458041"/>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Emma</a:t>
            </a:r>
          </a:p>
        </p:txBody>
      </p:sp>
      <p:pic>
        <p:nvPicPr>
          <p:cNvPr id="85" name="Picture 2" descr="Free vector graphics of Blank profile picture">
            <a:extLst>
              <a:ext uri="{FF2B5EF4-FFF2-40B4-BE49-F238E27FC236}">
                <a16:creationId xmlns:a16="http://schemas.microsoft.com/office/drawing/2014/main" id="{A8A59A1E-F8CB-4CDB-B4F6-F1F9C303AED7}"/>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16290" y="3656561"/>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ECE8CFFC-A54A-4B02-826B-0832EEAEEFA5}"/>
              </a:ext>
            </a:extLst>
          </p:cNvPr>
          <p:cNvSpPr txBox="1"/>
          <p:nvPr/>
        </p:nvSpPr>
        <p:spPr>
          <a:xfrm>
            <a:off x="752341" y="6146761"/>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summer.</a:t>
            </a:r>
          </a:p>
        </p:txBody>
      </p:sp>
      <p:sp>
        <p:nvSpPr>
          <p:cNvPr id="87" name="Rectangle 86">
            <a:extLst>
              <a:ext uri="{FF2B5EF4-FFF2-40B4-BE49-F238E27FC236}">
                <a16:creationId xmlns:a16="http://schemas.microsoft.com/office/drawing/2014/main" id="{A6A6FA43-6009-4550-AECC-ACD2CCB12955}"/>
              </a:ext>
            </a:extLst>
          </p:cNvPr>
          <p:cNvSpPr/>
          <p:nvPr/>
        </p:nvSpPr>
        <p:spPr>
          <a:xfrm>
            <a:off x="1444502" y="5872453"/>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Callum</a:t>
            </a:r>
          </a:p>
        </p:txBody>
      </p:sp>
      <p:pic>
        <p:nvPicPr>
          <p:cNvPr id="88" name="Picture 2" descr="Free vector graphics of Blank profile picture">
            <a:extLst>
              <a:ext uri="{FF2B5EF4-FFF2-40B4-BE49-F238E27FC236}">
                <a16:creationId xmlns:a16="http://schemas.microsoft.com/office/drawing/2014/main" id="{B2E6C559-3C89-40AB-A263-671CC21ACE24}"/>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1636520" y="5070973"/>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4CBD5F42-13E0-4CFB-A1F6-77E9F961F709}"/>
              </a:ext>
            </a:extLst>
          </p:cNvPr>
          <p:cNvSpPr txBox="1"/>
          <p:nvPr/>
        </p:nvSpPr>
        <p:spPr>
          <a:xfrm>
            <a:off x="3491700" y="6168655"/>
            <a:ext cx="4079626"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I don’t like the winters in Germany.</a:t>
            </a:r>
          </a:p>
        </p:txBody>
      </p:sp>
      <p:sp>
        <p:nvSpPr>
          <p:cNvPr id="90" name="Rectangle 89">
            <a:extLst>
              <a:ext uri="{FF2B5EF4-FFF2-40B4-BE49-F238E27FC236}">
                <a16:creationId xmlns:a16="http://schemas.microsoft.com/office/drawing/2014/main" id="{528FC7EA-A4DF-40BE-81BE-D2B680CB648C}"/>
              </a:ext>
            </a:extLst>
          </p:cNvPr>
          <p:cNvSpPr/>
          <p:nvPr/>
        </p:nvSpPr>
        <p:spPr>
          <a:xfrm>
            <a:off x="4751542" y="5885159"/>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Rafi</a:t>
            </a:r>
          </a:p>
        </p:txBody>
      </p:sp>
      <p:pic>
        <p:nvPicPr>
          <p:cNvPr id="91" name="Picture 2" descr="Free vector graphics of Blank profile picture">
            <a:extLst>
              <a:ext uri="{FF2B5EF4-FFF2-40B4-BE49-F238E27FC236}">
                <a16:creationId xmlns:a16="http://schemas.microsoft.com/office/drawing/2014/main" id="{37A71255-1895-495C-B8A5-632AEF2FDD25}"/>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4943560" y="5083679"/>
            <a:ext cx="901882" cy="861240"/>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DC7C482D-EB6A-4B33-8876-B388E4D62CAC}"/>
              </a:ext>
            </a:extLst>
          </p:cNvPr>
          <p:cNvSpPr txBox="1"/>
          <p:nvPr/>
        </p:nvSpPr>
        <p:spPr>
          <a:xfrm>
            <a:off x="7453749" y="6146761"/>
            <a:ext cx="2680570"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I like the song.</a:t>
            </a:r>
          </a:p>
        </p:txBody>
      </p:sp>
      <p:sp>
        <p:nvSpPr>
          <p:cNvPr id="93" name="Rectangle 92">
            <a:extLst>
              <a:ext uri="{FF2B5EF4-FFF2-40B4-BE49-F238E27FC236}">
                <a16:creationId xmlns:a16="http://schemas.microsoft.com/office/drawing/2014/main" id="{369180E4-CD69-47D9-A17D-81789BCF8D88}"/>
              </a:ext>
            </a:extLst>
          </p:cNvPr>
          <p:cNvSpPr/>
          <p:nvPr/>
        </p:nvSpPr>
        <p:spPr>
          <a:xfrm>
            <a:off x="8145910" y="5872453"/>
            <a:ext cx="1285919" cy="287014"/>
          </a:xfrm>
          <a:prstGeom prst="rect">
            <a:avLst/>
          </a:prstGeom>
          <a:solidFill>
            <a:srgbClr val="FFF8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Oskar</a:t>
            </a:r>
          </a:p>
        </p:txBody>
      </p:sp>
      <p:pic>
        <p:nvPicPr>
          <p:cNvPr id="94" name="Picture 2" descr="Free vector graphics of Blank profile picture">
            <a:extLst>
              <a:ext uri="{FF2B5EF4-FFF2-40B4-BE49-F238E27FC236}">
                <a16:creationId xmlns:a16="http://schemas.microsoft.com/office/drawing/2014/main" id="{A5CBE5E8-9D2C-465E-B335-0DD0FD93BB2C}"/>
              </a:ext>
            </a:extLst>
          </p:cNvPr>
          <p:cNvPicPr>
            <a:picLocks noChangeAspect="1" noChangeArrowheads="1"/>
          </p:cNvPicPr>
          <p:nvPr/>
        </p:nvPicPr>
        <p:blipFill>
          <a:blip r:embed="rId6">
            <a:clrChange>
              <a:clrFrom>
                <a:srgbClr val="E4E6E7"/>
              </a:clrFrom>
              <a:clrTo>
                <a:srgbClr val="E4E6E7">
                  <a:alpha val="0"/>
                </a:srgbClr>
              </a:clrTo>
            </a:clrChange>
            <a:extLst>
              <a:ext uri="{28A0092B-C50C-407E-A947-70E740481C1C}">
                <a14:useLocalDpi xmlns:a14="http://schemas.microsoft.com/office/drawing/2010/main" val="0"/>
              </a:ext>
            </a:extLst>
          </a:blip>
          <a:srcRect/>
          <a:stretch>
            <a:fillRect/>
          </a:stretch>
        </p:blipFill>
        <p:spPr bwMode="auto">
          <a:xfrm>
            <a:off x="8337928" y="5070973"/>
            <a:ext cx="901882" cy="861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58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2636167261"/>
              </p:ext>
            </p:extLst>
          </p:nvPr>
        </p:nvGraphicFramePr>
        <p:xfrm>
          <a:off x="557161" y="6218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er </a:t>
                      </a:r>
                      <a:r>
                        <a:rPr lang="en-GB" sz="2400" b="1" dirty="0" err="1">
                          <a:solidFill>
                            <a:srgbClr val="00B0F0"/>
                          </a:solidFill>
                          <a:latin typeface="Century Gothic" panose="020B0502020202020204" pitchFamily="34" charset="0"/>
                        </a:rPr>
                        <a:t>kann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Gläser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kann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es </a:t>
                      </a:r>
                      <a:r>
                        <a:rPr lang="en-GB" sz="2400" b="1" dirty="0" err="1">
                          <a:solidFill>
                            <a:srgbClr val="00B0F0"/>
                          </a:solidFill>
                          <a:latin typeface="Century Gothic" panose="020B0502020202020204" pitchFamily="34" charset="0"/>
                        </a:rPr>
                        <a:t>kann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Guten</a:t>
                      </a:r>
                      <a:r>
                        <a:rPr lang="en-GB" sz="2400" b="1" dirty="0">
                          <a:solidFill>
                            <a:srgbClr val="00B0F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Sommer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Lieder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Winter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Wörter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Bilder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Bücher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du </a:t>
                      </a:r>
                      <a:r>
                        <a:rPr lang="en-GB" sz="2400" b="1" dirty="0" err="1">
                          <a:solidFill>
                            <a:srgbClr val="FF3399"/>
                          </a:solidFill>
                          <a:latin typeface="Century Gothic" panose="020B0502020202020204" pitchFamily="34" charset="0"/>
                        </a:rPr>
                        <a:t>magst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r>
                        <a:rPr lang="en-GB" sz="2400" b="1" dirty="0">
                          <a:solidFill>
                            <a:srgbClr val="FF3399"/>
                          </a:solidFill>
                          <a:latin typeface="Century Gothic" panose="020B0502020202020204" pitchFamily="34" charset="0"/>
                        </a:rPr>
                        <a:t>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t>
                      </a:r>
                      <a:r>
                        <a:rPr lang="en-GB" sz="2400" b="1" dirty="0" err="1">
                          <a:solidFill>
                            <a:srgbClr val="FF3399"/>
                          </a:solidFill>
                          <a:latin typeface="Century Gothic" panose="020B0502020202020204" pitchFamily="34" charset="0"/>
                        </a:rPr>
                        <a:t>Glas</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mögen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er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Sommer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Winter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3" name="TextBox 82">
            <a:extLst>
              <a:ext uri="{FF2B5EF4-FFF2-40B4-BE49-F238E27FC236}">
                <a16:creationId xmlns:a16="http://schemas.microsoft.com/office/drawing/2014/main" id="{5A35728C-839D-41A4-9028-1C18821D1BC4}"/>
              </a:ext>
            </a:extLst>
          </p:cNvPr>
          <p:cNvSpPr txBox="1"/>
          <p:nvPr/>
        </p:nvSpPr>
        <p:spPr>
          <a:xfrm>
            <a:off x="2313281" y="6147341"/>
            <a:ext cx="234011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summer</a:t>
            </a:r>
          </a:p>
        </p:txBody>
      </p:sp>
      <p:sp>
        <p:nvSpPr>
          <p:cNvPr id="84" name="TextBox 83">
            <a:extLst>
              <a:ext uri="{FF2B5EF4-FFF2-40B4-BE49-F238E27FC236}">
                <a16:creationId xmlns:a16="http://schemas.microsoft.com/office/drawing/2014/main" id="{ADBEAE35-C8FD-4A6E-AF0F-49DC4EE2B669}"/>
              </a:ext>
            </a:extLst>
          </p:cNvPr>
          <p:cNvSpPr txBox="1"/>
          <p:nvPr/>
        </p:nvSpPr>
        <p:spPr>
          <a:xfrm>
            <a:off x="4695313" y="6180617"/>
            <a:ext cx="224735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morning</a:t>
            </a:r>
          </a:p>
        </p:txBody>
      </p:sp>
      <p:sp>
        <p:nvSpPr>
          <p:cNvPr id="85" name="TextBox 84">
            <a:extLst>
              <a:ext uri="{FF2B5EF4-FFF2-40B4-BE49-F238E27FC236}">
                <a16:creationId xmlns:a16="http://schemas.microsoft.com/office/drawing/2014/main" id="{73537AA6-752A-4B1E-8B23-859D6FD6D7D4}"/>
              </a:ext>
            </a:extLst>
          </p:cNvPr>
          <p:cNvSpPr txBox="1"/>
          <p:nvPr/>
        </p:nvSpPr>
        <p:spPr>
          <a:xfrm>
            <a:off x="7662842" y="61896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winter</a:t>
            </a:r>
          </a:p>
        </p:txBody>
      </p:sp>
      <p:sp>
        <p:nvSpPr>
          <p:cNvPr id="86" name="TextBox 85">
            <a:extLst>
              <a:ext uri="{FF2B5EF4-FFF2-40B4-BE49-F238E27FC236}">
                <a16:creationId xmlns:a16="http://schemas.microsoft.com/office/drawing/2014/main" id="{5EB2FE60-EEEF-4953-8A57-B04FF7DE3654}"/>
              </a:ext>
            </a:extLst>
          </p:cNvPr>
          <p:cNvSpPr txBox="1"/>
          <p:nvPr/>
        </p:nvSpPr>
        <p:spPr>
          <a:xfrm>
            <a:off x="2313280"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glass</a:t>
            </a:r>
          </a:p>
        </p:txBody>
      </p:sp>
      <p:sp>
        <p:nvSpPr>
          <p:cNvPr id="87" name="TextBox 86">
            <a:extLst>
              <a:ext uri="{FF2B5EF4-FFF2-40B4-BE49-F238E27FC236}">
                <a16:creationId xmlns:a16="http://schemas.microsoft.com/office/drawing/2014/main" id="{D85B289F-A6A7-4378-9DF4-BAA39756C9AF}"/>
              </a:ext>
            </a:extLst>
          </p:cNvPr>
          <p:cNvSpPr txBox="1"/>
          <p:nvPr/>
        </p:nvSpPr>
        <p:spPr>
          <a:xfrm>
            <a:off x="4653399" y="532117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like, liking</a:t>
            </a:r>
          </a:p>
        </p:txBody>
      </p:sp>
      <p:sp>
        <p:nvSpPr>
          <p:cNvPr id="88" name="TextBox 87">
            <a:extLst>
              <a:ext uri="{FF2B5EF4-FFF2-40B4-BE49-F238E27FC236}">
                <a16:creationId xmlns:a16="http://schemas.microsoft.com/office/drawing/2014/main" id="{7D271837-2E8F-4190-8694-430E347E2253}"/>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 likes</a:t>
            </a:r>
          </a:p>
        </p:txBody>
      </p:sp>
      <p:sp>
        <p:nvSpPr>
          <p:cNvPr id="89" name="TextBox 88">
            <a:extLst>
              <a:ext uri="{FF2B5EF4-FFF2-40B4-BE49-F238E27FC236}">
                <a16:creationId xmlns:a16="http://schemas.microsoft.com/office/drawing/2014/main" id="{E7F74348-6D8B-4BCB-A067-008E451EE1A9}"/>
              </a:ext>
            </a:extLst>
          </p:cNvPr>
          <p:cNvSpPr txBox="1"/>
          <p:nvPr/>
        </p:nvSpPr>
        <p:spPr>
          <a:xfrm>
            <a:off x="2246062" y="4455927"/>
            <a:ext cx="24073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 like</a:t>
            </a:r>
          </a:p>
        </p:txBody>
      </p:sp>
      <p:sp>
        <p:nvSpPr>
          <p:cNvPr id="90" name="TextBox 89">
            <a:extLst>
              <a:ext uri="{FF2B5EF4-FFF2-40B4-BE49-F238E27FC236}">
                <a16:creationId xmlns:a16="http://schemas.microsoft.com/office/drawing/2014/main" id="{C615AC55-3477-47E0-9E6F-939B1AC87665}"/>
              </a:ext>
            </a:extLst>
          </p:cNvPr>
          <p:cNvSpPr txBox="1"/>
          <p:nvPr/>
        </p:nvSpPr>
        <p:spPr>
          <a:xfrm>
            <a:off x="4653398" y="447773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like</a:t>
            </a:r>
          </a:p>
        </p:txBody>
      </p:sp>
      <p:sp>
        <p:nvSpPr>
          <p:cNvPr id="91" name="TextBox 90">
            <a:extLst>
              <a:ext uri="{FF2B5EF4-FFF2-40B4-BE49-F238E27FC236}">
                <a16:creationId xmlns:a16="http://schemas.microsoft.com/office/drawing/2014/main" id="{955E1D96-B75D-40B2-AE80-0C87A1BBF75E}"/>
              </a:ext>
            </a:extLst>
          </p:cNvPr>
          <p:cNvSpPr txBox="1"/>
          <p:nvPr/>
        </p:nvSpPr>
        <p:spPr>
          <a:xfrm>
            <a:off x="7671172" y="4477739"/>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she likes</a:t>
            </a:r>
          </a:p>
        </p:txBody>
      </p:sp>
      <p:sp>
        <p:nvSpPr>
          <p:cNvPr id="92" name="TextBox 91">
            <a:extLst>
              <a:ext uri="{FF2B5EF4-FFF2-40B4-BE49-F238E27FC236}">
                <a16:creationId xmlns:a16="http://schemas.microsoft.com/office/drawing/2014/main" id="{CE4321BB-EC96-41ED-9144-8224515BDE36}"/>
              </a:ext>
            </a:extLst>
          </p:cNvPr>
          <p:cNvSpPr txBox="1"/>
          <p:nvPr/>
        </p:nvSpPr>
        <p:spPr>
          <a:xfrm>
            <a:off x="2246061" y="362314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words</a:t>
            </a:r>
          </a:p>
        </p:txBody>
      </p:sp>
      <p:sp>
        <p:nvSpPr>
          <p:cNvPr id="93" name="TextBox 92">
            <a:extLst>
              <a:ext uri="{FF2B5EF4-FFF2-40B4-BE49-F238E27FC236}">
                <a16:creationId xmlns:a16="http://schemas.microsoft.com/office/drawing/2014/main" id="{F7DFE5CB-8D03-4537-AD9E-AD0EF1FA9826}"/>
              </a:ext>
            </a:extLst>
          </p:cNvPr>
          <p:cNvSpPr txBox="1"/>
          <p:nvPr/>
        </p:nvSpPr>
        <p:spPr>
          <a:xfrm>
            <a:off x="4695313" y="3611373"/>
            <a:ext cx="246948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pictures</a:t>
            </a:r>
          </a:p>
        </p:txBody>
      </p:sp>
      <p:sp>
        <p:nvSpPr>
          <p:cNvPr id="94" name="TextBox 93">
            <a:extLst>
              <a:ext uri="{FF2B5EF4-FFF2-40B4-BE49-F238E27FC236}">
                <a16:creationId xmlns:a16="http://schemas.microsoft.com/office/drawing/2014/main" id="{25187689-AE0E-499E-A383-D6589A6B7442}"/>
              </a:ext>
            </a:extLst>
          </p:cNvPr>
          <p:cNvSpPr txBox="1"/>
          <p:nvPr/>
        </p:nvSpPr>
        <p:spPr>
          <a:xfrm>
            <a:off x="765941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books</a:t>
            </a:r>
          </a:p>
        </p:txBody>
      </p:sp>
      <p:sp>
        <p:nvSpPr>
          <p:cNvPr id="95" name="TextBox 94">
            <a:extLst>
              <a:ext uri="{FF2B5EF4-FFF2-40B4-BE49-F238E27FC236}">
                <a16:creationId xmlns:a16="http://schemas.microsoft.com/office/drawing/2014/main" id="{933582D1-112D-4B46-AF4B-D74CF702474B}"/>
              </a:ext>
            </a:extLst>
          </p:cNvPr>
          <p:cNvSpPr txBox="1"/>
          <p:nvPr/>
        </p:nvSpPr>
        <p:spPr>
          <a:xfrm>
            <a:off x="2246060" y="2743519"/>
            <a:ext cx="228893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summers</a:t>
            </a:r>
          </a:p>
        </p:txBody>
      </p:sp>
      <p:sp>
        <p:nvSpPr>
          <p:cNvPr id="96" name="TextBox 95">
            <a:extLst>
              <a:ext uri="{FF2B5EF4-FFF2-40B4-BE49-F238E27FC236}">
                <a16:creationId xmlns:a16="http://schemas.microsoft.com/office/drawing/2014/main" id="{DFD8CBB8-A8E6-4CB6-A3FE-49F164063818}"/>
              </a:ext>
            </a:extLst>
          </p:cNvPr>
          <p:cNvSpPr txBox="1"/>
          <p:nvPr/>
        </p:nvSpPr>
        <p:spPr>
          <a:xfrm>
            <a:off x="4653397" y="271652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songs</a:t>
            </a:r>
          </a:p>
        </p:txBody>
      </p:sp>
      <p:sp>
        <p:nvSpPr>
          <p:cNvPr id="97" name="TextBox 96">
            <a:extLst>
              <a:ext uri="{FF2B5EF4-FFF2-40B4-BE49-F238E27FC236}">
                <a16:creationId xmlns:a16="http://schemas.microsoft.com/office/drawing/2014/main" id="{7D4F1F19-8E0A-4935-B4F1-1C5DCD31F076}"/>
              </a:ext>
            </a:extLst>
          </p:cNvPr>
          <p:cNvSpPr txBox="1"/>
          <p:nvPr/>
        </p:nvSpPr>
        <p:spPr>
          <a:xfrm>
            <a:off x="7657009" y="2754189"/>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winters</a:t>
            </a:r>
          </a:p>
        </p:txBody>
      </p:sp>
      <p:sp>
        <p:nvSpPr>
          <p:cNvPr id="98" name="TextBox 97">
            <a:extLst>
              <a:ext uri="{FF2B5EF4-FFF2-40B4-BE49-F238E27FC236}">
                <a16:creationId xmlns:a16="http://schemas.microsoft.com/office/drawing/2014/main" id="{8D082786-BDB8-40A5-97F6-6E9DAC8305A5}"/>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it can</a:t>
            </a:r>
          </a:p>
        </p:txBody>
      </p:sp>
      <p:sp>
        <p:nvSpPr>
          <p:cNvPr id="99" name="TextBox 98">
            <a:extLst>
              <a:ext uri="{FF2B5EF4-FFF2-40B4-BE49-F238E27FC236}">
                <a16:creationId xmlns:a16="http://schemas.microsoft.com/office/drawing/2014/main" id="{20C02E5C-D03E-457C-A22E-F37091C3C85F}"/>
              </a:ext>
            </a:extLst>
          </p:cNvPr>
          <p:cNvSpPr txBox="1"/>
          <p:nvPr/>
        </p:nvSpPr>
        <p:spPr>
          <a:xfrm>
            <a:off x="4693813" y="1865086"/>
            <a:ext cx="27064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Good morning!</a:t>
            </a:r>
          </a:p>
        </p:txBody>
      </p:sp>
      <p:sp>
        <p:nvSpPr>
          <p:cNvPr id="100" name="TextBox 99">
            <a:extLst>
              <a:ext uri="{FF2B5EF4-FFF2-40B4-BE49-F238E27FC236}">
                <a16:creationId xmlns:a16="http://schemas.microsoft.com/office/drawing/2014/main" id="{6CDE9231-C0CA-4AE3-91C5-81BEE2256B75}"/>
              </a:ext>
            </a:extLst>
          </p:cNvPr>
          <p:cNvSpPr txBox="1"/>
          <p:nvPr/>
        </p:nvSpPr>
        <p:spPr>
          <a:xfrm>
            <a:off x="7666976" y="1877910"/>
            <a:ext cx="247910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mornings</a:t>
            </a:r>
          </a:p>
        </p:txBody>
      </p:sp>
      <p:sp>
        <p:nvSpPr>
          <p:cNvPr id="101" name="TextBox 100">
            <a:extLst>
              <a:ext uri="{FF2B5EF4-FFF2-40B4-BE49-F238E27FC236}">
                <a16:creationId xmlns:a16="http://schemas.microsoft.com/office/drawing/2014/main" id="{65FFDAC7-E58E-4BDF-95EA-B7444B0E0964}"/>
              </a:ext>
            </a:extLst>
          </p:cNvPr>
          <p:cNvSpPr txBox="1"/>
          <p:nvPr/>
        </p:nvSpPr>
        <p:spPr>
          <a:xfrm>
            <a:off x="2313278" y="102676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 can</a:t>
            </a:r>
          </a:p>
        </p:txBody>
      </p:sp>
      <p:sp>
        <p:nvSpPr>
          <p:cNvPr id="102" name="TextBox 101">
            <a:extLst>
              <a:ext uri="{FF2B5EF4-FFF2-40B4-BE49-F238E27FC236}">
                <a16:creationId xmlns:a16="http://schemas.microsoft.com/office/drawing/2014/main" id="{74BC1825-B92C-461D-8E15-2FECF14876F4}"/>
              </a:ext>
            </a:extLst>
          </p:cNvPr>
          <p:cNvSpPr txBox="1"/>
          <p:nvPr/>
        </p:nvSpPr>
        <p:spPr>
          <a:xfrm>
            <a:off x="4693811" y="1042129"/>
            <a:ext cx="224885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glasses</a:t>
            </a:r>
          </a:p>
        </p:txBody>
      </p:sp>
      <p:sp>
        <p:nvSpPr>
          <p:cNvPr id="103" name="TextBox 102">
            <a:extLst>
              <a:ext uri="{FF2B5EF4-FFF2-40B4-BE49-F238E27FC236}">
                <a16:creationId xmlns:a16="http://schemas.microsoft.com/office/drawing/2014/main" id="{2F296288-2BE3-42B1-8E4A-033EF6BBE2B5}"/>
              </a:ext>
            </a:extLst>
          </p:cNvPr>
          <p:cNvSpPr txBox="1"/>
          <p:nvPr/>
        </p:nvSpPr>
        <p:spPr>
          <a:xfrm>
            <a:off x="7674848" y="1014799"/>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she can</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1363</TotalTime>
  <Words>2454</Words>
  <Application>Microsoft Office PowerPoint</Application>
  <PresentationFormat>Widescreen</PresentationFormat>
  <Paragraphs>444</Paragraphs>
  <Slides>13</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Calibri</vt:lpstr>
      <vt:lpstr>Century Gothic</vt:lpstr>
      <vt:lpstr>Modern Love</vt:lpstr>
      <vt:lpstr>Segoe Print</vt:lpstr>
      <vt:lpstr>Symbol</vt:lpstr>
      <vt:lpstr>Tw Cen MT</vt:lpstr>
      <vt:lpstr>Wingdings</vt:lpstr>
      <vt:lpstr>1_Office Theme</vt:lpstr>
      <vt:lpstr>Office Theme</vt:lpstr>
      <vt:lpstr>2_Office Theme</vt:lpstr>
      <vt:lpstr>Interacting </vt:lpstr>
      <vt:lpstr>aussprechen</vt:lpstr>
      <vt:lpstr>aussprechen</vt:lpstr>
      <vt:lpstr>Follow up 1 </vt:lpstr>
      <vt:lpstr>Follow up 2</vt:lpstr>
      <vt:lpstr>mögen + article ‘the’</vt:lpstr>
      <vt:lpstr>Follow up 3</vt:lpstr>
      <vt:lpstr>Follow up 4</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Rowena Kasprowicz</cp:lastModifiedBy>
  <cp:revision>71</cp:revision>
  <dcterms:created xsi:type="dcterms:W3CDTF">2021-06-12T06:20:35Z</dcterms:created>
  <dcterms:modified xsi:type="dcterms:W3CDTF">2022-09-01T07:25:40Z</dcterms:modified>
</cp:coreProperties>
</file>