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17"/>
  </p:notesMasterIdLst>
  <p:sldIdLst>
    <p:sldId id="257" r:id="rId4"/>
    <p:sldId id="299" r:id="rId5"/>
    <p:sldId id="950" r:id="rId6"/>
    <p:sldId id="360" r:id="rId7"/>
    <p:sldId id="295" r:id="rId8"/>
    <p:sldId id="944" r:id="rId9"/>
    <p:sldId id="296" r:id="rId10"/>
    <p:sldId id="943" r:id="rId11"/>
    <p:sldId id="362" r:id="rId12"/>
    <p:sldId id="363" r:id="rId13"/>
    <p:sldId id="290" r:id="rId14"/>
    <p:sldId id="941" r:id="rId15"/>
    <p:sldId id="942"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a:srgbClr val="FF0066"/>
    <a:srgbClr val="2E94AF"/>
    <a:srgbClr val="FFF8D9"/>
    <a:srgbClr val="0070C0"/>
    <a:srgbClr val="FFD319"/>
    <a:srgbClr val="F9D8A3"/>
    <a:srgbClr val="5FADE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713" autoAdjust="0"/>
    <p:restoredTop sz="80494" autoAdjust="0"/>
  </p:normalViewPr>
  <p:slideViewPr>
    <p:cSldViewPr snapToGrid="0">
      <p:cViewPr varScale="1">
        <p:scale>
          <a:sx n="92" d="100"/>
          <a:sy n="92" d="100"/>
        </p:scale>
        <p:origin x="1098" y="84"/>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wena Kasprowicz" userId="d2470786-0e12-46a9-bed8-6c8611d692ab" providerId="ADAL" clId="{C4C95DBC-B987-4030-8C09-27CE8C1AFA73}"/>
    <pc:docChg chg="undo custSel modSld">
      <pc:chgData name="Rowena Kasprowicz" userId="d2470786-0e12-46a9-bed8-6c8611d692ab" providerId="ADAL" clId="{C4C95DBC-B987-4030-8C09-27CE8C1AFA73}" dt="2022-09-01T07:23:51.366" v="532" actId="1035"/>
      <pc:docMkLst>
        <pc:docMk/>
      </pc:docMkLst>
      <pc:sldChg chg="modSp mod modAnim modNotesTx">
        <pc:chgData name="Rowena Kasprowicz" userId="d2470786-0e12-46a9-bed8-6c8611d692ab" providerId="ADAL" clId="{C4C95DBC-B987-4030-8C09-27CE8C1AFA73}" dt="2022-09-01T07:01:49.181" v="318"/>
        <pc:sldMkLst>
          <pc:docMk/>
          <pc:sldMk cId="4218190560" sldId="296"/>
        </pc:sldMkLst>
        <pc:spChg chg="mod">
          <ac:chgData name="Rowena Kasprowicz" userId="d2470786-0e12-46a9-bed8-6c8611d692ab" providerId="ADAL" clId="{C4C95DBC-B987-4030-8C09-27CE8C1AFA73}" dt="2022-09-01T06:52:47.495" v="40" actId="14100"/>
          <ac:spMkLst>
            <pc:docMk/>
            <pc:sldMk cId="4218190560" sldId="296"/>
            <ac:spMk id="15" creationId="{65575394-B3B2-4751-B30A-D05CBF5084D4}"/>
          </ac:spMkLst>
        </pc:spChg>
      </pc:sldChg>
      <pc:sldChg chg="modNotesTx">
        <pc:chgData name="Rowena Kasprowicz" userId="d2470786-0e12-46a9-bed8-6c8611d692ab" providerId="ADAL" clId="{C4C95DBC-B987-4030-8C09-27CE8C1AFA73}" dt="2022-08-31T18:24:27.102" v="0" actId="20577"/>
        <pc:sldMkLst>
          <pc:docMk/>
          <pc:sldMk cId="721996495" sldId="299"/>
        </pc:sldMkLst>
      </pc:sldChg>
      <pc:sldChg chg="modSp mod">
        <pc:chgData name="Rowena Kasprowicz" userId="d2470786-0e12-46a9-bed8-6c8611d692ab" providerId="ADAL" clId="{C4C95DBC-B987-4030-8C09-27CE8C1AFA73}" dt="2022-08-31T18:27:32.983" v="39" actId="1076"/>
        <pc:sldMkLst>
          <pc:docMk/>
          <pc:sldMk cId="0" sldId="360"/>
        </pc:sldMkLst>
        <pc:spChg chg="mod">
          <ac:chgData name="Rowena Kasprowicz" userId="d2470786-0e12-46a9-bed8-6c8611d692ab" providerId="ADAL" clId="{C4C95DBC-B987-4030-8C09-27CE8C1AFA73}" dt="2022-08-31T18:25:54.427" v="6" actId="1076"/>
          <ac:spMkLst>
            <pc:docMk/>
            <pc:sldMk cId="0" sldId="360"/>
            <ac:spMk id="4" creationId="{2CB24572-2F22-8A2C-5AA7-C63B67EBA092}"/>
          </ac:spMkLst>
        </pc:spChg>
        <pc:spChg chg="mod">
          <ac:chgData name="Rowena Kasprowicz" userId="d2470786-0e12-46a9-bed8-6c8611d692ab" providerId="ADAL" clId="{C4C95DBC-B987-4030-8C09-27CE8C1AFA73}" dt="2022-08-31T18:26:23.858" v="10" actId="1076"/>
          <ac:spMkLst>
            <pc:docMk/>
            <pc:sldMk cId="0" sldId="360"/>
            <ac:spMk id="9" creationId="{BFF8C19E-81CB-44E6-CF4E-AB679E4D4D25}"/>
          </ac:spMkLst>
        </pc:spChg>
        <pc:spChg chg="mod">
          <ac:chgData name="Rowena Kasprowicz" userId="d2470786-0e12-46a9-bed8-6c8611d692ab" providerId="ADAL" clId="{C4C95DBC-B987-4030-8C09-27CE8C1AFA73}" dt="2022-08-31T18:26:59.470" v="26" actId="1038"/>
          <ac:spMkLst>
            <pc:docMk/>
            <pc:sldMk cId="0" sldId="360"/>
            <ac:spMk id="10" creationId="{D8EB70C2-F854-AD32-CCF9-B89FAB90FA26}"/>
          </ac:spMkLst>
        </pc:spChg>
        <pc:spChg chg="mod">
          <ac:chgData name="Rowena Kasprowicz" userId="d2470786-0e12-46a9-bed8-6c8611d692ab" providerId="ADAL" clId="{C4C95DBC-B987-4030-8C09-27CE8C1AFA73}" dt="2022-08-31T18:27:08.547" v="30" actId="1076"/>
          <ac:spMkLst>
            <pc:docMk/>
            <pc:sldMk cId="0" sldId="360"/>
            <ac:spMk id="12" creationId="{4E32D6F3-684D-7AA8-8543-DFF603E85F0E}"/>
          </ac:spMkLst>
        </pc:spChg>
        <pc:spChg chg="mod">
          <ac:chgData name="Rowena Kasprowicz" userId="d2470786-0e12-46a9-bed8-6c8611d692ab" providerId="ADAL" clId="{C4C95DBC-B987-4030-8C09-27CE8C1AFA73}" dt="2022-08-31T18:27:26.321" v="37" actId="1076"/>
          <ac:spMkLst>
            <pc:docMk/>
            <pc:sldMk cId="0" sldId="360"/>
            <ac:spMk id="16" creationId="{F0EAE1AC-091A-A88F-B79D-53951DEF884F}"/>
          </ac:spMkLst>
        </pc:spChg>
        <pc:spChg chg="mod">
          <ac:chgData name="Rowena Kasprowicz" userId="d2470786-0e12-46a9-bed8-6c8611d692ab" providerId="ADAL" clId="{C4C95DBC-B987-4030-8C09-27CE8C1AFA73}" dt="2022-08-31T18:27:32.983" v="39" actId="1076"/>
          <ac:spMkLst>
            <pc:docMk/>
            <pc:sldMk cId="0" sldId="360"/>
            <ac:spMk id="19" creationId="{368B994C-4BA5-682A-0B54-88952CFFE949}"/>
          </ac:spMkLst>
        </pc:spChg>
        <pc:spChg chg="mod">
          <ac:chgData name="Rowena Kasprowicz" userId="d2470786-0e12-46a9-bed8-6c8611d692ab" providerId="ADAL" clId="{C4C95DBC-B987-4030-8C09-27CE8C1AFA73}" dt="2022-08-31T18:27:04.741" v="29" actId="1036"/>
          <ac:spMkLst>
            <pc:docMk/>
            <pc:sldMk cId="0" sldId="360"/>
            <ac:spMk id="47" creationId="{4090CB1A-86C3-4675-837E-9B062A5BB78F}"/>
          </ac:spMkLst>
        </pc:spChg>
        <pc:spChg chg="mod">
          <ac:chgData name="Rowena Kasprowicz" userId="d2470786-0e12-46a9-bed8-6c8611d692ab" providerId="ADAL" clId="{C4C95DBC-B987-4030-8C09-27CE8C1AFA73}" dt="2022-08-31T18:26:53.990" v="24" actId="1036"/>
          <ac:spMkLst>
            <pc:docMk/>
            <pc:sldMk cId="0" sldId="360"/>
            <ac:spMk id="49" creationId="{6AB89CD6-9EF5-4805-9AD7-9E5A92969CD1}"/>
          </ac:spMkLst>
        </pc:spChg>
        <pc:spChg chg="mod">
          <ac:chgData name="Rowena Kasprowicz" userId="d2470786-0e12-46a9-bed8-6c8611d692ab" providerId="ADAL" clId="{C4C95DBC-B987-4030-8C09-27CE8C1AFA73}" dt="2022-08-31T18:27:22.117" v="36" actId="1038"/>
          <ac:spMkLst>
            <pc:docMk/>
            <pc:sldMk cId="0" sldId="360"/>
            <ac:spMk id="50" creationId="{80EAC52C-BF40-4A88-8AE7-166C5E256443}"/>
          </ac:spMkLst>
        </pc:spChg>
        <pc:spChg chg="mod">
          <ac:chgData name="Rowena Kasprowicz" userId="d2470786-0e12-46a9-bed8-6c8611d692ab" providerId="ADAL" clId="{C4C95DBC-B987-4030-8C09-27CE8C1AFA73}" dt="2022-08-31T18:25:48.960" v="5" actId="1037"/>
          <ac:spMkLst>
            <pc:docMk/>
            <pc:sldMk cId="0" sldId="360"/>
            <ac:spMk id="52" creationId="{32CD0C25-15C2-4DAB-B476-CE4270BC7147}"/>
          </ac:spMkLst>
        </pc:spChg>
        <pc:graphicFrameChg chg="mod ord">
          <ac:chgData name="Rowena Kasprowicz" userId="d2470786-0e12-46a9-bed8-6c8611d692ab" providerId="ADAL" clId="{C4C95DBC-B987-4030-8C09-27CE8C1AFA73}" dt="2022-08-31T18:26:41.394" v="16" actId="1035"/>
          <ac:graphicFrameMkLst>
            <pc:docMk/>
            <pc:sldMk cId="0" sldId="360"/>
            <ac:graphicFrameMk id="3" creationId="{D0D01F6D-DDF3-427A-B839-C2482214D094}"/>
          </ac:graphicFrameMkLst>
        </pc:graphicFrameChg>
      </pc:sldChg>
      <pc:sldChg chg="modSp mod modNotesTx">
        <pc:chgData name="Rowena Kasprowicz" userId="d2470786-0e12-46a9-bed8-6c8611d692ab" providerId="ADAL" clId="{C4C95DBC-B987-4030-8C09-27CE8C1AFA73}" dt="2022-09-01T07:23:51.366" v="532" actId="1035"/>
        <pc:sldMkLst>
          <pc:docMk/>
          <pc:sldMk cId="2758767234" sldId="362"/>
        </pc:sldMkLst>
        <pc:spChg chg="mod">
          <ac:chgData name="Rowena Kasprowicz" userId="d2470786-0e12-46a9-bed8-6c8611d692ab" providerId="ADAL" clId="{C4C95DBC-B987-4030-8C09-27CE8C1AFA73}" dt="2022-09-01T07:09:19.448" v="328" actId="20577"/>
          <ac:spMkLst>
            <pc:docMk/>
            <pc:sldMk cId="2758767234" sldId="362"/>
            <ac:spMk id="101" creationId="{65FFDAC7-E58E-4BDF-95EA-B7444B0E0964}"/>
          </ac:spMkLst>
        </pc:spChg>
        <pc:spChg chg="mod">
          <ac:chgData name="Rowena Kasprowicz" userId="d2470786-0e12-46a9-bed8-6c8611d692ab" providerId="ADAL" clId="{C4C95DBC-B987-4030-8C09-27CE8C1AFA73}" dt="2022-09-01T07:23:42.769" v="529" actId="14100"/>
          <ac:spMkLst>
            <pc:docMk/>
            <pc:sldMk cId="2758767234" sldId="362"/>
            <ac:spMk id="102" creationId="{74BC1825-B92C-461D-8E15-2FECF14876F4}"/>
          </ac:spMkLst>
        </pc:spChg>
        <pc:spChg chg="mod">
          <ac:chgData name="Rowena Kasprowicz" userId="d2470786-0e12-46a9-bed8-6c8611d692ab" providerId="ADAL" clId="{C4C95DBC-B987-4030-8C09-27CE8C1AFA73}" dt="2022-09-01T07:09:30.470" v="354" actId="20577"/>
          <ac:spMkLst>
            <pc:docMk/>
            <pc:sldMk cId="2758767234" sldId="362"/>
            <ac:spMk id="103" creationId="{2F296288-2BE3-42B1-8E4A-033EF6BBE2B5}"/>
          </ac:spMkLst>
        </pc:spChg>
        <pc:graphicFrameChg chg="mod modGraphic">
          <ac:chgData name="Rowena Kasprowicz" userId="d2470786-0e12-46a9-bed8-6c8611d692ab" providerId="ADAL" clId="{C4C95DBC-B987-4030-8C09-27CE8C1AFA73}" dt="2022-09-01T07:23:51.366" v="532" actId="1035"/>
          <ac:graphicFrameMkLst>
            <pc:docMk/>
            <pc:sldMk cId="2758767234" sldId="362"/>
            <ac:graphicFrameMk id="76" creationId="{90D2259E-A143-4D01-BCF3-F6C11FCE3ED0}"/>
          </ac:graphicFrameMkLst>
        </pc:graphicFrameChg>
      </pc:sldChg>
      <pc:sldChg chg="modNotesTx">
        <pc:chgData name="Rowena Kasprowicz" userId="d2470786-0e12-46a9-bed8-6c8611d692ab" providerId="ADAL" clId="{C4C95DBC-B987-4030-8C09-27CE8C1AFA73}" dt="2022-09-01T07:13:34.737" v="521"/>
        <pc:sldMkLst>
          <pc:docMk/>
          <pc:sldMk cId="2533562209" sldId="36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125C53-773C-49EE-98CA-2C16F81F252F}" type="datetimeFigureOut">
              <a:rPr lang="en-GB" smtClean="0"/>
              <a:t>22/09/2022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2D0CC9-DEA3-4A63-A921-D94C06607CC8}" type="slidenum">
              <a:rPr lang="en-GB" smtClean="0"/>
              <a:t>‹#›</a:t>
            </a:fld>
            <a:endParaRPr lang="en-GB"/>
          </a:p>
        </p:txBody>
      </p:sp>
    </p:spTree>
    <p:extLst>
      <p:ext uri="{BB962C8B-B14F-4D97-AF65-F5344CB8AC3E}">
        <p14:creationId xmlns:p14="http://schemas.microsoft.com/office/powerpoint/2010/main" val="1582704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GB" sz="1800" dirty="0"/>
              <a:t>Artwork by Steve Clarke. Pronoun pictures from NCELP (www.ncelp.org). All additional pictures selected from </a:t>
            </a:r>
            <a:r>
              <a:rPr lang="en-GB" sz="1800" dirty="0" err="1"/>
              <a:t>Pixabay</a:t>
            </a:r>
            <a:r>
              <a:rPr lang="en-GB" sz="1800" dirty="0"/>
              <a:t> and are available under a Creative Commons license, no attribution required.</a:t>
            </a:r>
          </a:p>
          <a:p>
            <a:pPr marL="0" lvl="0" indent="0" algn="l" rtl="0">
              <a:spcBef>
                <a:spcPts val="0"/>
              </a:spcBef>
              <a:spcAft>
                <a:spcPts val="0"/>
              </a:spcAft>
              <a:buNone/>
            </a:pPr>
            <a:endParaRPr lang="en-GB" sz="1800" dirty="0">
              <a:effectLst/>
              <a:latin typeface="Calibri" panose="020F0502020204030204" pitchFamily="34" charset="0"/>
              <a:ea typeface="Calibri" panose="020F0502020204030204" pitchFamily="34" charset="0"/>
            </a:endParaRPr>
          </a:p>
          <a:p>
            <a:pPr marL="216000" indent="-216000">
              <a:lnSpc>
                <a:spcPct val="100000"/>
              </a:lnSpc>
            </a:pPr>
            <a:r>
              <a:rPr lang="en-GB" sz="1800" b="1" strike="noStrike" spc="-1" dirty="0">
                <a:solidFill>
                  <a:srgbClr val="002060"/>
                </a:solidFill>
                <a:latin typeface="Century Gothic"/>
                <a:ea typeface="Century Gothic"/>
              </a:rPr>
              <a:t>Phonics:  </a:t>
            </a:r>
          </a:p>
          <a:p>
            <a:pPr marL="216000" indent="-216000">
              <a:lnSpc>
                <a:spcPct val="100000"/>
              </a:lnSpc>
            </a:pPr>
            <a:r>
              <a:rPr lang="de-DE" sz="1800" b="0" i="0" strike="noStrike" spc="-1" dirty="0">
                <a:solidFill>
                  <a:srgbClr val="002060"/>
                </a:solidFill>
                <a:latin typeface="Century Gothic"/>
                <a:ea typeface="Century Gothic"/>
              </a:rPr>
              <a:t>long [o] wo? [94] wohnen [380] Million [206]</a:t>
            </a:r>
          </a:p>
          <a:p>
            <a:pPr marL="216000" indent="-216000">
              <a:lnSpc>
                <a:spcPct val="100000"/>
              </a:lnSpc>
            </a:pPr>
            <a:r>
              <a:rPr lang="de-DE" sz="1800" b="0" i="0" strike="noStrike" spc="-1" dirty="0">
                <a:solidFill>
                  <a:srgbClr val="002060"/>
                </a:solidFill>
                <a:latin typeface="Century Gothic"/>
                <a:ea typeface="Century Gothic"/>
              </a:rPr>
              <a:t>short [o] Kopf [279]  offen [382]  kommen [61]</a:t>
            </a:r>
          </a:p>
          <a:p>
            <a:pPr marL="216000" indent="-216000">
              <a:lnSpc>
                <a:spcPct val="100000"/>
              </a:lnSpc>
            </a:pPr>
            <a:endParaRPr lang="en-GB" sz="1800" b="0" i="0" strike="noStrike" spc="-1" dirty="0">
              <a:solidFill>
                <a:srgbClr val="002060"/>
              </a:solidFill>
              <a:latin typeface="Century Gothic"/>
              <a:ea typeface="Century Gothic"/>
            </a:endParaRPr>
          </a:p>
          <a:p>
            <a:pPr marL="216000" indent="-216000">
              <a:lnSpc>
                <a:spcPct val="100000"/>
              </a:lnSpc>
            </a:pPr>
            <a:r>
              <a:rPr lang="it-IT" sz="1800" b="1" strike="noStrike" spc="-1" dirty="0">
                <a:solidFill>
                  <a:srgbClr val="002060"/>
                </a:solidFill>
                <a:latin typeface="Century Gothic"/>
                <a:ea typeface="Century Gothic"/>
              </a:rPr>
              <a:t>Vocabulary (new words in bold)</a:t>
            </a:r>
            <a:r>
              <a:rPr lang="it-IT" sz="1800" b="0" strike="noStrike" spc="-1" dirty="0">
                <a:solidFill>
                  <a:srgbClr val="002060"/>
                </a:solidFill>
                <a:latin typeface="Century Gothic"/>
                <a:ea typeface="Century Gothic"/>
              </a:rPr>
              <a:t>: </a:t>
            </a:r>
            <a:r>
              <a:rPr lang="de-DE" sz="1800" b="1" i="0" strike="noStrike" spc="-1" dirty="0">
                <a:solidFill>
                  <a:srgbClr val="002060"/>
                </a:solidFill>
                <a:latin typeface="Century Gothic"/>
                <a:ea typeface="Century Gothic"/>
              </a:rPr>
              <a:t>mögen, ich mag, du magst, er/sie/es mag </a:t>
            </a:r>
            <a:r>
              <a:rPr lang="de-DE" sz="1800" b="0" i="0" strike="noStrike" spc="-1" dirty="0">
                <a:solidFill>
                  <a:srgbClr val="002060"/>
                </a:solidFill>
                <a:latin typeface="Century Gothic"/>
                <a:ea typeface="Century Gothic"/>
              </a:rPr>
              <a:t>[168] </a:t>
            </a:r>
            <a:r>
              <a:rPr lang="de-DE" sz="1800" b="1" i="0" strike="noStrike" spc="-1" dirty="0">
                <a:solidFill>
                  <a:srgbClr val="002060"/>
                </a:solidFill>
                <a:latin typeface="Century Gothic"/>
                <a:ea typeface="Century Gothic"/>
              </a:rPr>
              <a:t>Bilder </a:t>
            </a:r>
            <a:r>
              <a:rPr lang="de-DE" sz="1800" b="0" i="0" strike="noStrike" spc="-1" dirty="0">
                <a:solidFill>
                  <a:srgbClr val="002060"/>
                </a:solidFill>
                <a:latin typeface="Century Gothic"/>
                <a:ea typeface="Century Gothic"/>
              </a:rPr>
              <a:t>[253] </a:t>
            </a:r>
            <a:r>
              <a:rPr lang="de-DE" sz="1800" b="1" i="0" strike="noStrike" spc="-1" dirty="0">
                <a:solidFill>
                  <a:srgbClr val="002060"/>
                </a:solidFill>
                <a:latin typeface="Century Gothic"/>
                <a:ea typeface="Century Gothic"/>
              </a:rPr>
              <a:t>Bücher </a:t>
            </a:r>
            <a:r>
              <a:rPr lang="de-DE" sz="1800" b="0" i="0" strike="noStrike" spc="-1" dirty="0">
                <a:solidFill>
                  <a:srgbClr val="002060"/>
                </a:solidFill>
                <a:latin typeface="Century Gothic"/>
                <a:ea typeface="Century Gothic"/>
              </a:rPr>
              <a:t>[300] </a:t>
            </a:r>
            <a:r>
              <a:rPr lang="de-DE" sz="1800" b="1" i="0" strike="noStrike" spc="-1" dirty="0">
                <a:solidFill>
                  <a:srgbClr val="002060"/>
                </a:solidFill>
                <a:latin typeface="Century Gothic"/>
                <a:ea typeface="Century Gothic"/>
              </a:rPr>
              <a:t>Glas </a:t>
            </a:r>
            <a:r>
              <a:rPr lang="de-DE" sz="1800" b="0" i="0" strike="noStrike" spc="-1" dirty="0">
                <a:solidFill>
                  <a:srgbClr val="002060"/>
                </a:solidFill>
                <a:latin typeface="Century Gothic"/>
                <a:ea typeface="Century Gothic"/>
              </a:rPr>
              <a:t>[885] </a:t>
            </a:r>
            <a:r>
              <a:rPr lang="de-DE" sz="1800" b="1" i="0" strike="noStrike" spc="-1" dirty="0">
                <a:solidFill>
                  <a:srgbClr val="002060"/>
                </a:solidFill>
                <a:latin typeface="Century Gothic"/>
                <a:ea typeface="Century Gothic"/>
              </a:rPr>
              <a:t>Gläser </a:t>
            </a:r>
            <a:r>
              <a:rPr lang="de-DE" sz="1800" b="0" i="0" strike="noStrike" spc="-1" dirty="0">
                <a:solidFill>
                  <a:srgbClr val="002060"/>
                </a:solidFill>
                <a:latin typeface="Century Gothic"/>
                <a:ea typeface="Century Gothic"/>
              </a:rPr>
              <a:t>[885] </a:t>
            </a:r>
            <a:r>
              <a:rPr lang="de-DE" sz="1800" b="1" i="0" strike="noStrike" spc="-1" dirty="0">
                <a:solidFill>
                  <a:srgbClr val="002060"/>
                </a:solidFill>
                <a:latin typeface="Century Gothic"/>
                <a:ea typeface="Century Gothic"/>
              </a:rPr>
              <a:t>Lieder</a:t>
            </a:r>
          </a:p>
          <a:p>
            <a:pPr marL="216000" indent="-216000">
              <a:lnSpc>
                <a:spcPct val="100000"/>
              </a:lnSpc>
            </a:pPr>
            <a:r>
              <a:rPr lang="de-DE" sz="1800" b="0" i="0" strike="noStrike" spc="-1" dirty="0">
                <a:solidFill>
                  <a:srgbClr val="002060"/>
                </a:solidFill>
                <a:latin typeface="Century Gothic"/>
                <a:ea typeface="Century Gothic"/>
              </a:rPr>
              <a:t>[1733] </a:t>
            </a:r>
            <a:r>
              <a:rPr lang="de-DE" sz="1800" b="1" i="0" strike="noStrike" spc="-1" dirty="0">
                <a:solidFill>
                  <a:srgbClr val="002060"/>
                </a:solidFill>
                <a:latin typeface="Century Gothic"/>
                <a:ea typeface="Century Gothic"/>
              </a:rPr>
              <a:t>Morgen </a:t>
            </a:r>
            <a:r>
              <a:rPr lang="de-DE" sz="1800" b="0" i="0" strike="noStrike" spc="-1" dirty="0">
                <a:solidFill>
                  <a:srgbClr val="002060"/>
                </a:solidFill>
                <a:latin typeface="Century Gothic"/>
                <a:ea typeface="Century Gothic"/>
              </a:rPr>
              <a:t>[621] </a:t>
            </a:r>
            <a:r>
              <a:rPr lang="de-DE" sz="1800" b="1" i="0" strike="noStrike" spc="-1" dirty="0">
                <a:solidFill>
                  <a:srgbClr val="002060"/>
                </a:solidFill>
                <a:latin typeface="Century Gothic"/>
                <a:ea typeface="Century Gothic"/>
              </a:rPr>
              <a:t>Sommer </a:t>
            </a:r>
            <a:r>
              <a:rPr lang="de-DE" sz="1800" b="0" i="0" strike="noStrike" spc="-1" dirty="0">
                <a:solidFill>
                  <a:srgbClr val="002060"/>
                </a:solidFill>
                <a:latin typeface="Century Gothic"/>
                <a:ea typeface="Century Gothic"/>
              </a:rPr>
              <a:t>[771] </a:t>
            </a:r>
            <a:r>
              <a:rPr lang="de-DE" sz="1800" b="1" i="0" strike="noStrike" spc="-1" dirty="0">
                <a:solidFill>
                  <a:srgbClr val="002060"/>
                </a:solidFill>
                <a:latin typeface="Century Gothic"/>
                <a:ea typeface="Century Gothic"/>
              </a:rPr>
              <a:t>Winter </a:t>
            </a:r>
            <a:r>
              <a:rPr lang="de-DE" sz="1800" b="0" i="0" strike="noStrike" spc="-1" dirty="0">
                <a:solidFill>
                  <a:srgbClr val="002060"/>
                </a:solidFill>
                <a:latin typeface="Century Gothic"/>
                <a:ea typeface="Century Gothic"/>
              </a:rPr>
              <a:t>[1206] </a:t>
            </a:r>
            <a:r>
              <a:rPr lang="de-DE" sz="1800" b="1" i="0" strike="noStrike" spc="-1" dirty="0">
                <a:solidFill>
                  <a:srgbClr val="002060"/>
                </a:solidFill>
                <a:latin typeface="Century Gothic"/>
                <a:ea typeface="Century Gothic"/>
              </a:rPr>
              <a:t>Wörter </a:t>
            </a:r>
            <a:r>
              <a:rPr lang="de-DE" sz="1800" b="0" i="0" strike="noStrike" spc="-1" dirty="0">
                <a:solidFill>
                  <a:srgbClr val="002060"/>
                </a:solidFill>
                <a:latin typeface="Century Gothic"/>
                <a:ea typeface="Century Gothic"/>
              </a:rPr>
              <a:t>[194]</a:t>
            </a:r>
          </a:p>
          <a:p>
            <a:pPr marL="216000" indent="-216000">
              <a:lnSpc>
                <a:spcPct val="100000"/>
              </a:lnSpc>
            </a:pPr>
            <a:r>
              <a:rPr lang="de-DE" sz="1800" b="1" i="0" strike="noStrike" spc="-1" dirty="0">
                <a:solidFill>
                  <a:srgbClr val="002060"/>
                </a:solidFill>
                <a:effectLst/>
                <a:latin typeface="Century Gothic"/>
                <a:ea typeface="+mn-ea"/>
                <a:cs typeface="+mn-cs"/>
              </a:rPr>
              <a:t>Revisit 1:</a:t>
            </a:r>
          </a:p>
          <a:p>
            <a:pPr marL="216000" indent="-216000">
              <a:lnSpc>
                <a:spcPct val="100000"/>
              </a:lnSpc>
            </a:pPr>
            <a:r>
              <a:rPr lang="de-DE" sz="1800" b="1" i="0" strike="noStrike" spc="-1" dirty="0">
                <a:solidFill>
                  <a:srgbClr val="002060"/>
                </a:solidFill>
                <a:effectLst/>
                <a:latin typeface="Century Gothic"/>
                <a:ea typeface="+mn-ea"/>
                <a:cs typeface="+mn-cs"/>
              </a:rPr>
              <a:t>Revisit 2: </a:t>
            </a:r>
            <a:r>
              <a:rPr lang="de-DE" sz="1800" b="0" i="0" strike="noStrike" spc="-1" dirty="0">
                <a:solidFill>
                  <a:srgbClr val="002060"/>
                </a:solidFill>
                <a:effectLst/>
                <a:latin typeface="Century Gothic"/>
                <a:ea typeface="+mn-ea"/>
                <a:cs typeface="+mn-cs"/>
              </a:rPr>
              <a:t>er/sie/es kann [23]</a:t>
            </a:r>
          </a:p>
          <a:p>
            <a:pPr marL="216000" indent="-216000">
              <a:lnSpc>
                <a:spcPct val="100000"/>
              </a:lnSpc>
            </a:pPr>
            <a:r>
              <a:rPr lang="en-GB" sz="1600" dirty="0">
                <a:solidFill>
                  <a:sysClr val="windowText" lastClr="000000"/>
                </a:solidFill>
                <a:effectLst/>
                <a:latin typeface="+mn-lt"/>
                <a:ea typeface="+mn-ea"/>
                <a:cs typeface="+mn-cs"/>
              </a:rPr>
              <a:t>Jones, R.L &amp; </a:t>
            </a:r>
            <a:r>
              <a:rPr lang="en-GB" sz="1600" dirty="0" err="1">
                <a:solidFill>
                  <a:sysClr val="windowText" lastClr="000000"/>
                </a:solidFill>
                <a:effectLst/>
                <a:latin typeface="+mn-lt"/>
                <a:ea typeface="+mn-ea"/>
                <a:cs typeface="+mn-cs"/>
              </a:rPr>
              <a:t>Tschirner</a:t>
            </a:r>
            <a:r>
              <a:rPr lang="en-GB" sz="1600" dirty="0">
                <a:solidFill>
                  <a:sysClr val="windowText" lastClr="000000"/>
                </a:solidFill>
                <a:effectLst/>
                <a:latin typeface="+mn-lt"/>
                <a:ea typeface="+mn-ea"/>
                <a:cs typeface="+mn-cs"/>
              </a:rPr>
              <a:t>, E. (2019). A frequency dictionary of German: Core vocabulary for learners. London: Routledge.</a:t>
            </a:r>
            <a:endParaRPr lang="en-GB" sz="1600" baseline="0" dirty="0">
              <a:solidFill>
                <a:sysClr val="windowText" lastClr="000000"/>
              </a:solidFill>
            </a:endParaRPr>
          </a:p>
          <a:p>
            <a:pPr marL="216000" indent="-216000">
              <a:lnSpc>
                <a:spcPct val="100000"/>
              </a:lnSpc>
            </a:pPr>
            <a:endParaRPr lang="en-GB" sz="1600" b="0" strike="noStrike" spc="-1" dirty="0">
              <a:latin typeface="Arial"/>
            </a:endParaRPr>
          </a:p>
          <a:p>
            <a:pPr marL="0" indent="-216000">
              <a:lnSpc>
                <a:spcPct val="100000"/>
              </a:lnSpc>
            </a:pPr>
            <a:r>
              <a:rPr lang="en-GB" sz="1600" b="0" strike="noStrike" spc="-1" dirty="0">
                <a:solidFill>
                  <a:srgbClr val="000000"/>
                </a:solidFill>
                <a:latin typeface="+mn-lt"/>
                <a:ea typeface="Calibri"/>
              </a:rPr>
              <a:t>The frequency rankings for words that occur in this PowerPoint which have been</a:t>
            </a:r>
            <a:r>
              <a:rPr lang="en-GB" sz="1600" b="0" i="1" strike="noStrike" spc="-1" dirty="0">
                <a:solidFill>
                  <a:srgbClr val="000000"/>
                </a:solidFill>
                <a:latin typeface="+mn-lt"/>
                <a:ea typeface="Calibri"/>
              </a:rPr>
              <a:t> previously</a:t>
            </a:r>
            <a:r>
              <a:rPr lang="en-GB" sz="1600" b="0" strike="noStrike" spc="-1" dirty="0">
                <a:solidFill>
                  <a:srgbClr val="000000"/>
                </a:solidFill>
                <a:latin typeface="+mn-lt"/>
                <a:ea typeface="Calibri"/>
              </a:rPr>
              <a:t> introduced in these resources are given in the SOW and in the resources that first</a:t>
            </a:r>
          </a:p>
          <a:p>
            <a:pPr marL="0" indent="-216000">
              <a:lnSpc>
                <a:spcPct val="100000"/>
              </a:lnSpc>
            </a:pPr>
            <a:r>
              <a:rPr lang="en-GB" sz="1600" b="0" strike="noStrike" spc="-1" dirty="0">
                <a:solidFill>
                  <a:srgbClr val="000000"/>
                </a:solidFill>
                <a:latin typeface="+mn-lt"/>
                <a:ea typeface="Calibri"/>
              </a:rPr>
              <a:t>introduced and formally re-visited those words. </a:t>
            </a:r>
            <a:endParaRPr lang="en-GB" sz="1600" b="0" strike="noStrike" spc="-1" dirty="0">
              <a:latin typeface="Arial"/>
            </a:endParaRPr>
          </a:p>
          <a:p>
            <a:pPr marL="0" indent="-216000">
              <a:lnSpc>
                <a:spcPct val="100000"/>
              </a:lnSpc>
            </a:pPr>
            <a:r>
              <a:rPr lang="en-GB" sz="1800" b="0" strike="noStrike" spc="-1" dirty="0">
                <a:solidFill>
                  <a:srgbClr val="000000"/>
                </a:solidFill>
                <a:latin typeface="+mn-lt"/>
                <a:ea typeface="Calibri"/>
              </a:rPr>
              <a:t>For any </a:t>
            </a:r>
            <a:r>
              <a:rPr lang="en-GB" sz="1800" b="0" i="1" strike="noStrike" spc="-1" dirty="0">
                <a:solidFill>
                  <a:srgbClr val="000000"/>
                </a:solidFill>
                <a:latin typeface="+mn-lt"/>
                <a:ea typeface="Calibri"/>
              </a:rPr>
              <a:t>other </a:t>
            </a:r>
            <a:r>
              <a:rPr lang="en-GB" sz="1800" b="0" strike="noStrike" spc="-1" dirty="0">
                <a:solidFill>
                  <a:srgbClr val="000000"/>
                </a:solidFill>
                <a:latin typeface="+mn-lt"/>
                <a:ea typeface="Calibri"/>
              </a:rPr>
              <a:t>words that occur incidentally in this PowerPoint, frequency rankings will be provided in the notes field wherever possible.</a:t>
            </a:r>
            <a:endParaRPr lang="en-GB" sz="1800" b="0" strike="noStrike" spc="-1" dirty="0">
              <a:latin typeface="Arial"/>
            </a:endParaRP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and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a:t>
            </a:r>
            <a:r>
              <a:rPr lang="en-GB" b="1" dirty="0"/>
              <a:t>German </a:t>
            </a:r>
            <a:r>
              <a:rPr lang="en-GB" b="0" dirty="0"/>
              <a:t>meanings of any of the words they know, trying to reach 15 points in total.</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0" dirty="0"/>
              <a:t>2. Click to reveal answers (which will appear one by one from the bottom row upwards). Click on each German word to hear audio.</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0" dirty="0"/>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p>
          <a:p>
            <a:endParaRPr lang="en-GB" dirty="0"/>
          </a:p>
        </p:txBody>
      </p:sp>
      <p:sp>
        <p:nvSpPr>
          <p:cNvPr id="4" name="Slide Number Placeholder 3"/>
          <p:cNvSpPr>
            <a:spLocks noGrp="1"/>
          </p:cNvSpPr>
          <p:nvPr>
            <p:ph type="sldNum" sz="quarter" idx="5"/>
          </p:nvPr>
        </p:nvSpPr>
        <p:spPr/>
        <p:txBody>
          <a:bodyPr/>
          <a:lstStyle/>
          <a:p>
            <a:fld id="{532D0CC9-DEA3-4A63-A921-D94C06607CC8}" type="slidenum">
              <a:rPr lang="en-GB" smtClean="0"/>
              <a:t>10</a:t>
            </a:fld>
            <a:endParaRPr lang="en-GB"/>
          </a:p>
        </p:txBody>
      </p:sp>
    </p:spTree>
    <p:extLst>
      <p:ext uri="{BB962C8B-B14F-4D97-AF65-F5344CB8AC3E}">
        <p14:creationId xmlns:p14="http://schemas.microsoft.com/office/powerpoint/2010/main" val="2168226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4300235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53776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endParaRPr lang="en-GB" dirty="0"/>
          </a:p>
        </p:txBody>
      </p:sp>
      <p:sp>
        <p:nvSpPr>
          <p:cNvPr id="4" name="Slide Number Placeholder 3"/>
          <p:cNvSpPr>
            <a:spLocks noGrp="1"/>
          </p:cNvSpPr>
          <p:nvPr>
            <p:ph type="sldNum" sz="quarter" idx="5"/>
          </p:nvPr>
        </p:nvSpPr>
        <p:spPr/>
        <p:txBody>
          <a:bodyPr/>
          <a:lstStyle/>
          <a:p>
            <a:fld id="{532D0CC9-DEA3-4A63-A921-D94C06607CC8}" type="slidenum">
              <a:rPr lang="en-GB" smtClean="0"/>
              <a:t>13</a:t>
            </a:fld>
            <a:endParaRPr lang="en-GB"/>
          </a:p>
        </p:txBody>
      </p:sp>
    </p:spTree>
    <p:extLst>
      <p:ext uri="{BB962C8B-B14F-4D97-AF65-F5344CB8AC3E}">
        <p14:creationId xmlns:p14="http://schemas.microsoft.com/office/powerpoint/2010/main" val="18227654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a:t>
            </a:r>
            <a:r>
              <a:rPr lang="en-GB" sz="1200" b="1" strike="noStrike" spc="-1" dirty="0">
                <a:solidFill>
                  <a:srgbClr val="000000"/>
                </a:solidFill>
                <a:latin typeface="+mn-lt"/>
                <a:ea typeface="Calibri"/>
              </a:rPr>
              <a:t>long</a:t>
            </a:r>
            <a:r>
              <a:rPr lang="en-GB" sz="1200" b="0" strike="noStrike" spc="-1" dirty="0">
                <a:solidFill>
                  <a:srgbClr val="000000"/>
                </a:solidFill>
                <a:latin typeface="+mn-lt"/>
                <a:ea typeface="Calibri"/>
              </a:rPr>
              <a:t> </a:t>
            </a:r>
            <a:r>
              <a:rPr lang="en-GB" sz="1200" b="1" strike="noStrike" spc="-1" dirty="0">
                <a:solidFill>
                  <a:srgbClr val="000000"/>
                </a:solidFill>
                <a:latin typeface="+mn-lt"/>
                <a:ea typeface="Calibri"/>
              </a:rPr>
              <a:t>[o].</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Re-present</a:t>
            </a:r>
            <a:r>
              <a:rPr lang="en-GB" sz="1200" b="0" strike="noStrike" spc="-1" baseline="0" dirty="0">
                <a:solidFill>
                  <a:srgbClr val="000000"/>
                </a:solidFill>
                <a:latin typeface="+mn-lt"/>
                <a:ea typeface="Calibri"/>
              </a:rPr>
              <a:t> </a:t>
            </a:r>
            <a:r>
              <a:rPr lang="en-GB" sz="1200" b="0" strike="noStrike" spc="-1" dirty="0">
                <a:solidFill>
                  <a:srgbClr val="000000"/>
                </a:solidFill>
                <a:latin typeface="+mn-lt"/>
                <a:ea typeface="Calibri"/>
              </a:rPr>
              <a:t>the SSC and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a:solidFill>
                  <a:srgbClr val="000000"/>
                </a:solidFill>
                <a:latin typeface="+mn-lt"/>
                <a:ea typeface="Calibri"/>
              </a:rPr>
              <a:t>wo’ </a:t>
            </a:r>
            <a:r>
              <a:rPr lang="en-GB" sz="1200" b="0" strike="noStrike" spc="-1" dirty="0">
                <a:solidFill>
                  <a:srgbClr val="000000"/>
                </a:solidFill>
                <a:latin typeface="+mn-lt"/>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r>
              <a:rPr lang="en-GB" sz="1200" b="1" strike="noStrike" spc="-1" dirty="0">
                <a:solidFill>
                  <a:srgbClr val="000000"/>
                </a:solidFill>
                <a:latin typeface="+mn-lt"/>
                <a:ea typeface="Calibri"/>
              </a:rPr>
              <a:t>‘wo’ </a:t>
            </a:r>
            <a:r>
              <a:rPr lang="en-GB" sz="1200" b="0" strike="noStrike" spc="-1" dirty="0">
                <a:solidFill>
                  <a:srgbClr val="000000"/>
                </a:solidFill>
                <a:latin typeface="+mn-lt"/>
                <a:ea typeface="Calibri"/>
              </a:rPr>
              <a:t>(with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endParaRPr lang="en-GB" sz="1200" b="0" strike="noStrike" spc="-1" dirty="0">
              <a:latin typeface="Arial"/>
            </a:endParaRPr>
          </a:p>
          <a:p>
            <a:pPr>
              <a:lnSpc>
                <a:spcPct val="100000"/>
              </a:lnSpc>
            </a:pPr>
            <a:endParaRPr lang="en-GB"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Word frequency (1 is the most frequent word in German): </a:t>
            </a:r>
            <a:br>
              <a:rPr lang="en-GB" baseline="0" dirty="0"/>
            </a:br>
            <a:r>
              <a:rPr lang="en-GB" b="1" baseline="0" dirty="0"/>
              <a:t>Million </a:t>
            </a:r>
            <a:r>
              <a:rPr lang="en-GB" baseline="0" dirty="0"/>
              <a:t>[206] </a:t>
            </a:r>
            <a:r>
              <a:rPr lang="en-GB" b="1" baseline="0" dirty="0" err="1"/>
              <a:t>ohne</a:t>
            </a:r>
            <a:r>
              <a:rPr lang="en-GB" b="1" baseline="0" dirty="0"/>
              <a:t> </a:t>
            </a:r>
            <a:r>
              <a:rPr lang="en-GB" baseline="0" dirty="0"/>
              <a:t>[119] </a:t>
            </a:r>
            <a:r>
              <a:rPr lang="en-GB" b="1" baseline="0" dirty="0"/>
              <a:t>wo? </a:t>
            </a:r>
            <a:r>
              <a:rPr lang="en-GB" baseline="0" dirty="0"/>
              <a:t>[94] </a:t>
            </a:r>
            <a:r>
              <a:rPr lang="en-GB" b="1" baseline="0" dirty="0" err="1"/>
              <a:t>wohnen</a:t>
            </a:r>
            <a:r>
              <a:rPr lang="en-GB" b="1" baseline="0" dirty="0"/>
              <a:t> </a:t>
            </a:r>
            <a:r>
              <a:rPr lang="en-GB" b="0" baseline="0" dirty="0"/>
              <a:t>[380] </a:t>
            </a:r>
            <a:endParaRPr lang="en-GB" baseline="0" dirty="0"/>
          </a:p>
          <a:p>
            <a:pPr marL="0" indent="0">
              <a:lnSpc>
                <a:spcPct val="100000"/>
              </a:lnSpc>
              <a:buNone/>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endParaRPr lang="en-GB" dirty="0"/>
          </a:p>
        </p:txBody>
      </p:sp>
      <p:sp>
        <p:nvSpPr>
          <p:cNvPr id="4" name="Slide Number Placeholder 3"/>
          <p:cNvSpPr>
            <a:spLocks noGrp="1"/>
          </p:cNvSpPr>
          <p:nvPr>
            <p:ph type="sldNum" sz="quarter" idx="5"/>
          </p:nvPr>
        </p:nvSpPr>
        <p:spPr/>
        <p:txBody>
          <a:bodyPr/>
          <a:lstStyle/>
          <a:p>
            <a:fld id="{6F88A7DB-3951-47CF-8E53-B42241E86674}" type="slidenum">
              <a:rPr lang="en-GB" smtClean="0"/>
              <a:t>2</a:t>
            </a:fld>
            <a:endParaRPr lang="en-GB"/>
          </a:p>
        </p:txBody>
      </p:sp>
    </p:spTree>
    <p:extLst>
      <p:ext uri="{BB962C8B-B14F-4D97-AF65-F5344CB8AC3E}">
        <p14:creationId xmlns:p14="http://schemas.microsoft.com/office/powerpoint/2010/main" val="15520106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mn-lt"/>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a:t>
            </a:r>
            <a:r>
              <a:rPr lang="en-GB" sz="1200" b="1" strike="noStrike" spc="-1" dirty="0">
                <a:solidFill>
                  <a:srgbClr val="000000"/>
                </a:solidFill>
                <a:latin typeface="+mn-lt"/>
                <a:ea typeface="Calibri"/>
              </a:rPr>
              <a:t>short</a:t>
            </a:r>
            <a:r>
              <a:rPr lang="en-GB" sz="1200" b="0" strike="noStrike" spc="-1" dirty="0">
                <a:solidFill>
                  <a:srgbClr val="000000"/>
                </a:solidFill>
                <a:latin typeface="+mn-lt"/>
                <a:ea typeface="Calibri"/>
              </a:rPr>
              <a:t> </a:t>
            </a:r>
            <a:r>
              <a:rPr lang="en-GB" sz="1200" b="1" strike="noStrike" spc="-1" dirty="0">
                <a:solidFill>
                  <a:srgbClr val="000000"/>
                </a:solidFill>
                <a:latin typeface="+mn-lt"/>
                <a:ea typeface="Calibri"/>
              </a:rPr>
              <a:t>[o].</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Re-present</a:t>
            </a:r>
            <a:r>
              <a:rPr lang="en-GB" sz="1200" b="0" strike="noStrike" spc="-1" baseline="0" dirty="0">
                <a:solidFill>
                  <a:srgbClr val="000000"/>
                </a:solidFill>
                <a:latin typeface="+mn-lt"/>
                <a:ea typeface="Calibri"/>
              </a:rPr>
              <a:t> </a:t>
            </a:r>
            <a:r>
              <a:rPr lang="en-GB" sz="1200" b="0" strike="noStrike" spc="-1" dirty="0">
                <a:solidFill>
                  <a:srgbClr val="000000"/>
                </a:solidFill>
                <a:latin typeface="+mn-lt"/>
                <a:ea typeface="Calibri"/>
              </a:rPr>
              <a:t>the SSC and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a:solidFill>
                  <a:srgbClr val="000000"/>
                </a:solidFill>
                <a:latin typeface="+mn-lt"/>
                <a:ea typeface="Calibri"/>
              </a:rPr>
              <a:t>Kopf’ </a:t>
            </a:r>
            <a:r>
              <a:rPr lang="en-GB" sz="1200" b="0" strike="noStrike" spc="-1" dirty="0">
                <a:solidFill>
                  <a:srgbClr val="000000"/>
                </a:solidFill>
                <a:latin typeface="+mn-lt"/>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r>
              <a:rPr lang="en-GB" sz="1200" b="1" strike="noStrike" spc="-1" dirty="0">
                <a:solidFill>
                  <a:srgbClr val="000000"/>
                </a:solidFill>
                <a:latin typeface="+mn-lt"/>
                <a:ea typeface="Calibri"/>
              </a:rPr>
              <a:t>‘Kopf’ </a:t>
            </a:r>
            <a:r>
              <a:rPr lang="en-GB" sz="1200" b="0" strike="noStrike" spc="-1" dirty="0">
                <a:solidFill>
                  <a:srgbClr val="000000"/>
                </a:solidFill>
                <a:latin typeface="+mn-lt"/>
                <a:ea typeface="Calibri"/>
              </a:rPr>
              <a:t>(with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endParaRPr lang="en-GB" sz="1200" b="0" strike="noStrike" spc="-1" dirty="0">
              <a:latin typeface="Arial"/>
            </a:endParaRPr>
          </a:p>
          <a:p>
            <a:pPr>
              <a:lnSpc>
                <a:spcPct val="100000"/>
              </a:lnSpc>
            </a:pPr>
            <a:endParaRPr lang="en-GB" sz="1200" b="0" strike="noStrike" spc="-1" dirty="0">
              <a:latin typeface="Arial"/>
            </a:endParaRPr>
          </a:p>
          <a:p>
            <a:pPr marL="0" indent="0">
              <a:lnSpc>
                <a:spcPct val="100000"/>
              </a:lnSpc>
              <a:buNone/>
            </a:pPr>
            <a:r>
              <a:rPr lang="en-GB" b="0" baseline="0" dirty="0"/>
              <a:t>Word frequency (1 is the most frequent word in German): </a:t>
            </a:r>
            <a:br>
              <a:rPr lang="en-GB" baseline="0" dirty="0"/>
            </a:br>
            <a:r>
              <a:rPr lang="en-GB" b="1" baseline="0" dirty="0" err="1"/>
              <a:t>kommen</a:t>
            </a:r>
            <a:r>
              <a:rPr lang="en-GB" b="1" baseline="0" dirty="0"/>
              <a:t> [61] Kopf [279]  </a:t>
            </a:r>
            <a:r>
              <a:rPr lang="en-GB" b="1" baseline="0" dirty="0" err="1"/>
              <a:t>offen</a:t>
            </a:r>
            <a:r>
              <a:rPr lang="en-GB" b="1" baseline="0" dirty="0"/>
              <a:t> [382]</a:t>
            </a:r>
          </a:p>
          <a:p>
            <a:pPr marL="0" indent="0">
              <a:lnSpc>
                <a:spcPct val="100000"/>
              </a:lnSpc>
              <a:buNone/>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pPr marL="0" indent="0">
              <a:lnSpc>
                <a:spcPct val="100000"/>
              </a:lnSpc>
              <a:buNone/>
            </a:pP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29577483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aural recognition of this week’s SSC [o] and differentiate the long and short versions of the vowel.</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lvl="0" indent="-228600" algn="l" rtl="0">
              <a:spcBef>
                <a:spcPts val="0"/>
              </a:spcBef>
              <a:spcAft>
                <a:spcPts val="0"/>
              </a:spcAft>
              <a:buAutoNum type="arabicPeriod"/>
            </a:pPr>
            <a:r>
              <a:rPr lang="en-GB" dirty="0"/>
              <a:t>Click to bring up the prompts.</a:t>
            </a:r>
          </a:p>
          <a:p>
            <a:pPr marL="228600" lvl="0" indent="-228600" algn="l" rtl="0">
              <a:spcBef>
                <a:spcPts val="0"/>
              </a:spcBef>
              <a:spcAft>
                <a:spcPts val="0"/>
              </a:spcAft>
              <a:buAutoNum type="arabicPeriod"/>
            </a:pPr>
            <a:r>
              <a:rPr lang="en-GB" dirty="0"/>
              <a:t>Click on each audio symbol to listen to name.</a:t>
            </a:r>
          </a:p>
          <a:p>
            <a:pPr marL="228600" lvl="0" indent="-228600" algn="l" rtl="0">
              <a:spcBef>
                <a:spcPts val="0"/>
              </a:spcBef>
              <a:spcAft>
                <a:spcPts val="0"/>
              </a:spcAft>
              <a:buAutoNum type="arabicPeriod"/>
            </a:pPr>
            <a:r>
              <a:rPr lang="en-GB" dirty="0"/>
              <a:t>Pupils decide if they hear a long or short vowel [o].</a:t>
            </a:r>
          </a:p>
          <a:p>
            <a:pPr marL="228600" lvl="0" indent="-228600" algn="l" rtl="0">
              <a:spcBef>
                <a:spcPts val="0"/>
              </a:spcBef>
              <a:spcAft>
                <a:spcPts val="0"/>
              </a:spcAft>
              <a:buAutoNum type="arabicPeriod"/>
            </a:pPr>
            <a:r>
              <a:rPr lang="en-GB" dirty="0"/>
              <a:t>Click for the answers.</a:t>
            </a:r>
          </a:p>
          <a:p>
            <a:pPr marL="228600" lvl="0" indent="-228600" algn="l" rtl="0">
              <a:spcBef>
                <a:spcPts val="0"/>
              </a:spcBef>
              <a:spcAft>
                <a:spcPts val="0"/>
              </a:spcAft>
              <a:buAutoNum type="arabicPeriod"/>
            </a:pPr>
            <a:r>
              <a:rPr lang="en-GB" dirty="0"/>
              <a:t>Click to bring up task B.  </a:t>
            </a:r>
          </a:p>
          <a:p>
            <a:pPr marL="228600" lvl="0" indent="-228600" algn="l" rtl="0">
              <a:spcBef>
                <a:spcPts val="0"/>
              </a:spcBef>
              <a:spcAft>
                <a:spcPts val="0"/>
              </a:spcAft>
              <a:buAutoNum type="arabicPeriod"/>
            </a:pPr>
            <a:r>
              <a:rPr lang="en-GB" dirty="0"/>
              <a:t>Pupils apply their phonics knowledge to read aloud these words, a mixture of known words and unknown cognates. The listening partner can send his/her partner back to the start if s/he hears the [o] pronounced wrongly.</a:t>
            </a:r>
          </a:p>
          <a:p>
            <a:pPr marL="228600" lvl="0" indent="-228600" algn="l" rtl="0">
              <a:spcBef>
                <a:spcPts val="0"/>
              </a:spcBef>
              <a:spcAft>
                <a:spcPts val="0"/>
              </a:spcAft>
              <a:buAutoNum type="arabicPeriod"/>
            </a:pPr>
            <a:r>
              <a:rPr lang="en-GB" dirty="0"/>
              <a:t>Teacher circulates to listen and support, as needed.</a:t>
            </a:r>
          </a:p>
          <a:p>
            <a:pPr marL="228600" lvl="0" indent="-228600" algn="l" rtl="0">
              <a:spcBef>
                <a:spcPts val="0"/>
              </a:spcBef>
              <a:spcAft>
                <a:spcPts val="0"/>
              </a:spcAft>
              <a:buAutoNum type="arabicPeriod"/>
            </a:pPr>
            <a:r>
              <a:rPr lang="en-GB" dirty="0"/>
              <a:t>Pupils swap roles.</a:t>
            </a:r>
          </a:p>
          <a:p>
            <a:pPr marL="228600" lvl="0" indent="-228600" algn="l" rtl="0">
              <a:spcBef>
                <a:spcPts val="0"/>
              </a:spcBef>
              <a:spcAft>
                <a:spcPts val="0"/>
              </a:spcAft>
              <a:buAutoNum type="arabicPeriod"/>
            </a:pPr>
            <a:endParaRPr lang="en-GB" dirty="0"/>
          </a:p>
          <a:p>
            <a:pPr marL="0" lvl="0" indent="0" algn="l" rtl="0">
              <a:spcBef>
                <a:spcPts val="0"/>
              </a:spcBef>
              <a:spcAft>
                <a:spcPts val="0"/>
              </a:spcAft>
              <a:buNone/>
            </a:pPr>
            <a:r>
              <a:rPr lang="en-GB" b="1" dirty="0"/>
              <a:t>Transcript </a:t>
            </a:r>
            <a:br>
              <a:rPr lang="en-GB" dirty="0"/>
            </a:br>
            <a:r>
              <a:rPr lang="en-GB" dirty="0"/>
              <a:t>Part A:</a:t>
            </a:r>
            <a:br>
              <a:rPr lang="en-GB" dirty="0"/>
            </a:br>
            <a:r>
              <a:rPr lang="en-GB" dirty="0"/>
              <a:t>[1] Oskar</a:t>
            </a:r>
            <a:br>
              <a:rPr lang="en-GB" dirty="0"/>
            </a:br>
            <a:r>
              <a:rPr lang="en-GB" dirty="0"/>
              <a:t>[2] Sophie</a:t>
            </a:r>
          </a:p>
          <a:p>
            <a:pPr marL="0" lvl="0" indent="0" algn="l" rtl="0">
              <a:spcBef>
                <a:spcPts val="0"/>
              </a:spcBef>
              <a:spcAft>
                <a:spcPts val="0"/>
              </a:spcAft>
              <a:buNone/>
            </a:pPr>
            <a:r>
              <a:rPr lang="en-GB" dirty="0"/>
              <a:t>[3] Mohammed</a:t>
            </a:r>
          </a:p>
          <a:p>
            <a:pPr marL="0" lvl="0" indent="0" algn="l" rtl="0">
              <a:spcBef>
                <a:spcPts val="0"/>
              </a:spcBef>
              <a:spcAft>
                <a:spcPts val="0"/>
              </a:spcAft>
              <a:buNone/>
            </a:pPr>
            <a:r>
              <a:rPr lang="en-GB" dirty="0"/>
              <a:t>[4] Lotte</a:t>
            </a:r>
          </a:p>
          <a:p>
            <a:pPr marL="0" lvl="0" indent="0" algn="l" rtl="0">
              <a:spcBef>
                <a:spcPts val="0"/>
              </a:spcBef>
              <a:spcAft>
                <a:spcPts val="0"/>
              </a:spcAft>
              <a:buNone/>
            </a:pPr>
            <a:r>
              <a:rPr lang="en-GB" dirty="0"/>
              <a:t>[5] Dorothea</a:t>
            </a:r>
          </a:p>
          <a:p>
            <a:pPr marL="0" lvl="0" indent="0" algn="l" rtl="0">
              <a:spcBef>
                <a:spcPts val="0"/>
              </a:spcBef>
              <a:spcAft>
                <a:spcPts val="0"/>
              </a:spcAft>
              <a:buNone/>
            </a:pPr>
            <a:r>
              <a:rPr lang="en-GB" dirty="0"/>
              <a:t>[6] Otto</a:t>
            </a:r>
          </a:p>
          <a:p>
            <a:pPr marL="0" lvl="0" indent="0" algn="l" rtl="0">
              <a:spcBef>
                <a:spcPts val="0"/>
              </a:spcBef>
              <a:spcAft>
                <a:spcPts val="0"/>
              </a:spcAft>
              <a:buNone/>
            </a:pPr>
            <a:endParaRPr lang="en-GB" dirty="0"/>
          </a:p>
          <a:p>
            <a:pPr marL="216000" indent="-216000">
              <a:lnSpc>
                <a:spcPct val="100000"/>
              </a:lnSpc>
            </a:pPr>
            <a:r>
              <a:rPr lang="it-IT" sz="1200" b="1" strike="noStrike" spc="-1" dirty="0" err="1">
                <a:solidFill>
                  <a:srgbClr val="002060"/>
                </a:solidFill>
                <a:latin typeface="Century Gothic"/>
                <a:ea typeface="Century Gothic"/>
              </a:rPr>
              <a:t>Vocabulary</a:t>
            </a:r>
            <a:r>
              <a:rPr lang="it-IT" sz="1200" b="1" strike="noStrike" spc="-1" dirty="0">
                <a:solidFill>
                  <a:srgbClr val="002060"/>
                </a:solidFill>
                <a:latin typeface="Century Gothic"/>
                <a:ea typeface="Century Gothic"/>
              </a:rPr>
              <a:t>: </a:t>
            </a:r>
            <a:r>
              <a:rPr lang="it-IT" sz="1200" b="0" strike="noStrike" spc="-1" dirty="0">
                <a:solidFill>
                  <a:srgbClr val="002060"/>
                </a:solidFill>
                <a:latin typeface="Century Gothic"/>
                <a:ea typeface="Century Gothic"/>
              </a:rPr>
              <a:t>Definition </a:t>
            </a:r>
            <a:r>
              <a:rPr lang="it-IT" sz="1200" b="1" strike="noStrike" spc="-1" dirty="0">
                <a:solidFill>
                  <a:srgbClr val="002060"/>
                </a:solidFill>
                <a:latin typeface="Century Gothic"/>
                <a:ea typeface="Century Gothic"/>
              </a:rPr>
              <a:t>[1057] </a:t>
            </a:r>
            <a:r>
              <a:rPr lang="it-IT" sz="1200" b="1" strike="noStrike" spc="-1" dirty="0" err="1">
                <a:solidFill>
                  <a:srgbClr val="002060"/>
                </a:solidFill>
                <a:latin typeface="Century Gothic"/>
                <a:ea typeface="Century Gothic"/>
              </a:rPr>
              <a:t>Diskussion</a:t>
            </a:r>
            <a:r>
              <a:rPr lang="it-IT" sz="1200" b="1" strike="noStrike" spc="-1" dirty="0">
                <a:solidFill>
                  <a:srgbClr val="002060"/>
                </a:solidFill>
                <a:latin typeface="Century Gothic"/>
                <a:ea typeface="Century Gothic"/>
              </a:rPr>
              <a:t> </a:t>
            </a:r>
            <a:r>
              <a:rPr lang="it-IT" sz="1200" b="0" strike="noStrike" spc="-1" dirty="0">
                <a:solidFill>
                  <a:srgbClr val="002060"/>
                </a:solidFill>
                <a:latin typeface="Century Gothic"/>
                <a:ea typeface="Century Gothic"/>
              </a:rPr>
              <a:t>[1015]</a:t>
            </a:r>
            <a:r>
              <a:rPr lang="it-IT" sz="1200" b="1" strike="noStrike" spc="-1" dirty="0">
                <a:solidFill>
                  <a:srgbClr val="002060"/>
                </a:solidFill>
                <a:latin typeface="Century Gothic"/>
                <a:ea typeface="Century Gothic"/>
              </a:rPr>
              <a:t> </a:t>
            </a:r>
            <a:r>
              <a:rPr lang="it-IT" sz="1200" b="1" strike="noStrike" spc="-1" dirty="0" err="1">
                <a:solidFill>
                  <a:srgbClr val="002060"/>
                </a:solidFill>
                <a:latin typeface="Century Gothic"/>
                <a:ea typeface="Century Gothic"/>
              </a:rPr>
              <a:t>komplett</a:t>
            </a:r>
            <a:r>
              <a:rPr lang="it-IT" sz="1200" b="1" strike="noStrike" spc="-1" dirty="0">
                <a:solidFill>
                  <a:srgbClr val="002060"/>
                </a:solidFill>
                <a:latin typeface="Century Gothic"/>
                <a:ea typeface="Century Gothic"/>
              </a:rPr>
              <a:t> </a:t>
            </a:r>
            <a:r>
              <a:rPr lang="it-IT" sz="1200" b="0" strike="noStrike" spc="-1" dirty="0">
                <a:solidFill>
                  <a:srgbClr val="002060"/>
                </a:solidFill>
                <a:latin typeface="Century Gothic"/>
                <a:ea typeface="Century Gothic"/>
              </a:rPr>
              <a:t>[1215] </a:t>
            </a:r>
            <a:r>
              <a:rPr lang="it-IT" sz="1200" b="1" strike="noStrike" spc="-1" dirty="0" err="1">
                <a:solidFill>
                  <a:srgbClr val="002060"/>
                </a:solidFill>
                <a:latin typeface="Century Gothic"/>
                <a:ea typeface="Century Gothic"/>
              </a:rPr>
              <a:t>Konzept</a:t>
            </a:r>
            <a:r>
              <a:rPr lang="it-IT" sz="1200" b="0" strike="noStrike" spc="-1" dirty="0">
                <a:solidFill>
                  <a:srgbClr val="002060"/>
                </a:solidFill>
                <a:latin typeface="Century Gothic"/>
                <a:ea typeface="Century Gothic"/>
              </a:rPr>
              <a:t> [1186]</a:t>
            </a:r>
            <a:r>
              <a:rPr lang="it-IT" sz="1200" b="1" strike="noStrike" spc="-1" dirty="0">
                <a:solidFill>
                  <a:srgbClr val="002060"/>
                </a:solidFill>
                <a:latin typeface="Century Gothic"/>
                <a:ea typeface="Century Gothic"/>
              </a:rPr>
              <a:t> Osten </a:t>
            </a:r>
            <a:r>
              <a:rPr lang="it-IT" sz="1200" b="0" strike="noStrike" spc="-1" dirty="0">
                <a:solidFill>
                  <a:srgbClr val="002060"/>
                </a:solidFill>
                <a:latin typeface="Century Gothic"/>
                <a:ea typeface="Century Gothic"/>
              </a:rPr>
              <a:t>[1208] </a:t>
            </a:r>
            <a:r>
              <a:rPr lang="it-IT" sz="1200" b="1" strike="noStrike" spc="-1" dirty="0" err="1">
                <a:solidFill>
                  <a:srgbClr val="002060"/>
                </a:solidFill>
                <a:latin typeface="Century Gothic"/>
                <a:ea typeface="Century Gothic"/>
              </a:rPr>
              <a:t>Protein</a:t>
            </a:r>
            <a:r>
              <a:rPr lang="de-DE" sz="1200" b="1" i="0" strike="noStrike" spc="-1" dirty="0">
                <a:solidFill>
                  <a:srgbClr val="002060"/>
                </a:solidFill>
                <a:latin typeface="Century Gothic"/>
                <a:ea typeface="Century Gothic"/>
              </a:rPr>
              <a:t> </a:t>
            </a:r>
            <a:r>
              <a:rPr lang="de-DE" sz="1200" b="0" i="0" strike="noStrike" spc="-1" dirty="0">
                <a:solidFill>
                  <a:srgbClr val="002060"/>
                </a:solidFill>
                <a:latin typeface="Century Gothic"/>
                <a:ea typeface="Century Gothic"/>
              </a:rPr>
              <a:t>[984] </a:t>
            </a:r>
            <a:r>
              <a:rPr lang="de-DE" sz="1200" b="1" i="0" strike="noStrike" spc="-1" dirty="0">
                <a:solidFill>
                  <a:srgbClr val="002060"/>
                </a:solidFill>
                <a:latin typeface="Century Gothic"/>
                <a:ea typeface="Century Gothic"/>
              </a:rPr>
              <a:t>total </a:t>
            </a:r>
            <a:r>
              <a:rPr lang="de-DE" sz="1200" b="0" i="0" strike="noStrike" spc="-1" dirty="0">
                <a:solidFill>
                  <a:srgbClr val="002060"/>
                </a:solidFill>
                <a:latin typeface="Century Gothic"/>
                <a:ea typeface="Century Gothic"/>
              </a:rPr>
              <a:t>{1021] </a:t>
            </a:r>
            <a:endParaRPr lang="de-DE" sz="1200" b="1" i="0" strike="noStrike" spc="-1" dirty="0">
              <a:solidFill>
                <a:srgbClr val="002060"/>
              </a:solidFill>
              <a:latin typeface="Century Gothic"/>
              <a:ea typeface="Century Gothic"/>
            </a:endParaRPr>
          </a:p>
          <a:p>
            <a:pPr marL="216000" indent="-216000">
              <a:lnSpc>
                <a:spcPct val="100000"/>
              </a:lnSpc>
            </a:pPr>
            <a:r>
              <a:rPr lang="en-GB" sz="1100" dirty="0">
                <a:solidFill>
                  <a:sysClr val="windowText" lastClr="000000"/>
                </a:solidFill>
                <a:effectLst/>
                <a:latin typeface="+mn-lt"/>
                <a:ea typeface="+mn-ea"/>
                <a:cs typeface="+mn-cs"/>
              </a:rPr>
              <a:t>Jones, R.L &amp; </a:t>
            </a:r>
            <a:r>
              <a:rPr lang="en-GB" sz="1100" dirty="0" err="1">
                <a:solidFill>
                  <a:sysClr val="windowText" lastClr="000000"/>
                </a:solidFill>
                <a:effectLst/>
                <a:latin typeface="+mn-lt"/>
                <a:ea typeface="+mn-ea"/>
                <a:cs typeface="+mn-cs"/>
              </a:rPr>
              <a:t>Tschirner</a:t>
            </a:r>
            <a:r>
              <a:rPr lang="en-GB" sz="1100" dirty="0">
                <a:solidFill>
                  <a:sysClr val="windowText" lastClr="000000"/>
                </a:solidFill>
                <a:effectLst/>
                <a:latin typeface="+mn-lt"/>
                <a:ea typeface="+mn-ea"/>
                <a:cs typeface="+mn-cs"/>
              </a:rPr>
              <a:t>, E. (2019). A frequency dictionary of German: Core vocabulary for learners. London: Routledge.</a:t>
            </a:r>
            <a:endParaRPr lang="en-GB" sz="1100" baseline="0" dirty="0">
              <a:solidFill>
                <a:sysClr val="windowText" lastClr="000000"/>
              </a:solidFill>
            </a:endParaRPr>
          </a:p>
          <a:p>
            <a:pPr marL="0" lvl="0" indent="0" algn="l" rtl="0">
              <a:spcBef>
                <a:spcPts val="0"/>
              </a:spcBef>
              <a:spcAft>
                <a:spcPts val="0"/>
              </a:spcAft>
              <a:buNone/>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b="0" dirty="0"/>
            </a:br>
            <a:br>
              <a:rPr lang="en-GB" b="0" dirty="0"/>
            </a:br>
            <a:r>
              <a:rPr lang="en-GB" b="1" dirty="0"/>
              <a:t>Aim: </a:t>
            </a:r>
            <a:r>
              <a:rPr lang="en-GB" b="0" dirty="0"/>
              <a:t>to practise spoken production of this week’s new vocabulary.</a:t>
            </a:r>
            <a:br>
              <a:rPr lang="en-GB" b="0" dirty="0"/>
            </a:br>
            <a:br>
              <a:rPr lang="en-GB" dirty="0"/>
            </a:br>
            <a:r>
              <a:rPr lang="en-GB" b="1" dirty="0"/>
              <a:t>Procedure:</a:t>
            </a:r>
            <a:br>
              <a:rPr lang="en-GB" dirty="0"/>
            </a:br>
            <a:r>
              <a:rPr lang="en-GB" dirty="0"/>
              <a:t>1. Click</a:t>
            </a:r>
            <a:r>
              <a:rPr lang="en-GB" baseline="0" dirty="0"/>
              <a:t> to bring up the English translations one by one.</a:t>
            </a:r>
            <a:endParaRPr lang="en-GB" dirty="0"/>
          </a:p>
          <a:p>
            <a:r>
              <a:rPr lang="en-GB" dirty="0"/>
              <a:t>2. For each English word, students</a:t>
            </a:r>
            <a:r>
              <a:rPr lang="en-GB" baseline="0" dirty="0"/>
              <a:t> identify the corresponding German from the first-letter clues provided and say the full word aloud.</a:t>
            </a:r>
          </a:p>
          <a:p>
            <a:r>
              <a:rPr lang="en-GB" baseline="0" dirty="0"/>
              <a:t>3. Click on the mouse to reveal the answer and check.</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1278860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r>
              <a:rPr lang="en-GB" b="1" dirty="0"/>
              <a:t>Timing: 3 minutes</a:t>
            </a:r>
            <a:br>
              <a:rPr lang="en-GB" dirty="0"/>
            </a:br>
            <a:br>
              <a:rPr lang="en-GB" b="1" dirty="0"/>
            </a:br>
            <a:r>
              <a:rPr lang="en-GB" b="1" dirty="0"/>
              <a:t>Aim: </a:t>
            </a:r>
            <a:r>
              <a:rPr lang="en-GB" b="0" dirty="0"/>
              <a:t>To introduce the omission of articles before (usually) plural nouns in German and English.</a:t>
            </a:r>
          </a:p>
          <a:p>
            <a:endParaRPr lang="en-GB" b="0" dirty="0"/>
          </a:p>
          <a:p>
            <a:r>
              <a:rPr lang="en-GB" b="1" dirty="0"/>
              <a:t>Procedure:</a:t>
            </a:r>
            <a:br>
              <a:rPr lang="en-GB" dirty="0"/>
            </a:br>
            <a:r>
              <a:rPr lang="en-GB" dirty="0"/>
              <a:t>1. </a:t>
            </a:r>
            <a:r>
              <a:rPr lang="en-US" dirty="0"/>
              <a:t>Click through the animations to present the </a:t>
            </a:r>
            <a:r>
              <a:rPr lang="en-GB" dirty="0"/>
              <a:t>new information.</a:t>
            </a:r>
          </a:p>
          <a:p>
            <a:r>
              <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2. Elicit the English meanings of all the German examples.</a:t>
            </a:r>
          </a:p>
          <a:p>
            <a:br>
              <a:rPr lang="en-GB" dirty="0"/>
            </a:br>
            <a:br>
              <a:rPr lang="en-GB" dirty="0"/>
            </a:br>
            <a:endParaRPr lang="en-GB" dirty="0"/>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9949626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practise distinguishing between the second and third person forms of </a:t>
            </a:r>
            <a:r>
              <a:rPr lang="en-GB" b="1" baseline="0" dirty="0" err="1"/>
              <a:t>mögen</a:t>
            </a:r>
            <a:r>
              <a:rPr lang="en-GB" b="1" baseline="0" dirty="0"/>
              <a:t> </a:t>
            </a:r>
            <a:r>
              <a:rPr lang="en-GB" b="0" baseline="0" dirty="0"/>
              <a:t>(reading); to practise written comprehension of this week’s new and previously taught language.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r>
              <a:rPr lang="en-GB" b="0" baseline="0" dirty="0"/>
              <a:t> </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0" baseline="0" dirty="0"/>
              <a:t>1. </a:t>
            </a:r>
            <a:r>
              <a:rPr lang="en-GB" b="0" dirty="0"/>
              <a:t>Pupils decide whether </a:t>
            </a:r>
            <a:r>
              <a:rPr lang="en-GB" b="1" dirty="0"/>
              <a:t>du</a:t>
            </a:r>
            <a:r>
              <a:rPr lang="en-GB" b="0" dirty="0"/>
              <a:t> or </a:t>
            </a:r>
            <a:r>
              <a:rPr lang="en-GB" b="1" dirty="0" err="1"/>
              <a:t>sie</a:t>
            </a:r>
            <a:r>
              <a:rPr lang="en-GB" b="0" dirty="0"/>
              <a:t> should go in each gap in the</a:t>
            </a:r>
            <a:r>
              <a:rPr lang="en-GB" b="0" baseline="0" dirty="0"/>
              <a:t> text where the pronoun should be (based upon a consideration of the verb form).</a:t>
            </a:r>
            <a:endParaRPr lang="en-GB" b="0" dirty="0"/>
          </a:p>
          <a:p>
            <a:pPr marL="0" lvl="0" indent="0" algn="l" rtl="0">
              <a:spcBef>
                <a:spcPts val="0"/>
              </a:spcBef>
              <a:spcAft>
                <a:spcPts val="0"/>
              </a:spcAft>
              <a:buNone/>
            </a:pPr>
            <a:r>
              <a:rPr lang="en-GB" baseline="0" dirty="0"/>
              <a:t>2. Pupils check their answers by listening to the recording of the text, which plays (in three parts, for manageability) when clicking on the player icons (Johanna for part 1, </a:t>
            </a:r>
            <a:r>
              <a:rPr lang="en-GB" baseline="0" dirty="0" err="1"/>
              <a:t>Mortiz</a:t>
            </a:r>
            <a:r>
              <a:rPr lang="en-GB" baseline="0" dirty="0"/>
              <a:t> for part 2, and Aisha for part 3).</a:t>
            </a:r>
          </a:p>
          <a:p>
            <a:pPr marL="0" lvl="0" indent="0" algn="l" rtl="0">
              <a:spcBef>
                <a:spcPts val="0"/>
              </a:spcBef>
              <a:spcAft>
                <a:spcPts val="0"/>
              </a:spcAft>
              <a:buNone/>
            </a:pPr>
            <a:r>
              <a:rPr lang="en-GB" baseline="0" dirty="0"/>
              <a:t>3. Once the audio for one section has finished playing, answers can be revealed individually on clicks. (Note, don’t click to reveal answers as the audio plays, as this will stop the audio.)</a:t>
            </a:r>
          </a:p>
          <a:p>
            <a:pPr marL="0" lvl="0" indent="0" algn="l" rtl="0">
              <a:spcBef>
                <a:spcPts val="0"/>
              </a:spcBef>
              <a:spcAft>
                <a:spcPts val="0"/>
              </a:spcAft>
              <a:buNone/>
            </a:pPr>
            <a:r>
              <a:rPr lang="en-GB" baseline="0" dirty="0"/>
              <a:t>4. Pupils to volunteer information about what Moritz and Aisha have in common and any differing likes and dislikes.  Do they think that they will get on. Why/Why not?</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4270895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b="0" dirty="0"/>
            </a:br>
            <a:br>
              <a:rPr lang="en-GB" b="0" dirty="0"/>
            </a:br>
            <a:r>
              <a:rPr lang="en-GB" b="1" dirty="0"/>
              <a:t>Aim: </a:t>
            </a:r>
            <a:r>
              <a:rPr lang="en-GB" b="0" dirty="0"/>
              <a:t>to practise spoken production of this week’s new language.</a:t>
            </a:r>
            <a:br>
              <a:rPr lang="en-GB" b="0" dirty="0"/>
            </a:br>
            <a:br>
              <a:rPr lang="en-GB" dirty="0"/>
            </a:br>
            <a:r>
              <a:rPr lang="en-GB" b="1" dirty="0"/>
              <a:t>Procedure:</a:t>
            </a:r>
            <a:br>
              <a:rPr lang="en-GB" dirty="0"/>
            </a:br>
            <a:r>
              <a:rPr lang="en-GB" dirty="0"/>
              <a:t>1. Pupils work in pairs.  Pupil A chooses an identity and says the corresponding opinion in German. E.g., for </a:t>
            </a:r>
            <a:r>
              <a:rPr lang="en-GB" dirty="0" err="1"/>
              <a:t>Odelina</a:t>
            </a:r>
            <a:r>
              <a:rPr lang="en-GB" dirty="0"/>
              <a:t>  ‘Ich mag die </a:t>
            </a:r>
            <a:r>
              <a:rPr lang="en-GB" dirty="0" err="1"/>
              <a:t>Bücher</a:t>
            </a:r>
            <a:r>
              <a:rPr lang="en-GB" dirty="0"/>
              <a:t>’.</a:t>
            </a:r>
          </a:p>
          <a:p>
            <a:r>
              <a:rPr lang="en-GB" dirty="0"/>
              <a:t>2. Pupil B works out the name and checks with Pupil. E.g. ‘</a:t>
            </a:r>
            <a:r>
              <a:rPr lang="en-GB" dirty="0" err="1"/>
              <a:t>Bist</a:t>
            </a:r>
            <a:r>
              <a:rPr lang="en-GB" dirty="0"/>
              <a:t> du </a:t>
            </a:r>
            <a:r>
              <a:rPr lang="en-GB" dirty="0" err="1"/>
              <a:t>Odelina</a:t>
            </a:r>
            <a:r>
              <a:rPr lang="en-GB" dirty="0"/>
              <a:t>?’</a:t>
            </a:r>
            <a:br>
              <a:rPr lang="en-GB" dirty="0"/>
            </a:br>
            <a:r>
              <a:rPr lang="en-GB" dirty="0"/>
              <a:t>3. They swap roles and repeat the task several times.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4. In the audio version, click on the names to hear the German sentences.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Note: an alternative or extension activity is to ask yes/no questions to work out the partner’s identity. E.g. </a:t>
            </a:r>
            <a:r>
              <a:rPr lang="en-GB" dirty="0" err="1"/>
              <a:t>Magst</a:t>
            </a:r>
            <a:r>
              <a:rPr lang="en-GB" dirty="0"/>
              <a:t> du die </a:t>
            </a:r>
            <a:r>
              <a:rPr lang="en-GB" dirty="0" err="1"/>
              <a:t>Bücher</a:t>
            </a:r>
            <a:r>
              <a:rPr lang="en-GB" dirty="0"/>
              <a:t>?  </a:t>
            </a:r>
            <a:r>
              <a:rPr lang="en-GB" dirty="0" err="1"/>
              <a:t>Nein</a:t>
            </a:r>
            <a:r>
              <a:rPr lang="en-GB" dirty="0"/>
              <a:t>.  </a:t>
            </a:r>
            <a:r>
              <a:rPr lang="en-GB" dirty="0" err="1"/>
              <a:t>Magst</a:t>
            </a:r>
            <a:r>
              <a:rPr lang="en-GB" dirty="0"/>
              <a:t> du das Bild? </a:t>
            </a:r>
            <a:r>
              <a:rPr lang="en-GB" dirty="0" err="1"/>
              <a:t>Ja</a:t>
            </a:r>
            <a:r>
              <a:rPr lang="en-GB" dirty="0"/>
              <a:t>. Ah, du </a:t>
            </a:r>
            <a:r>
              <a:rPr lang="en-GB" dirty="0" err="1"/>
              <a:t>bist</a:t>
            </a:r>
            <a:r>
              <a:rPr lang="en-GB" dirty="0"/>
              <a:t> Oskar. </a:t>
            </a:r>
            <a:r>
              <a:rPr lang="en-GB" dirty="0" err="1"/>
              <a:t>Ja</a:t>
            </a:r>
            <a:r>
              <a:rPr lang="en-GB" dirty="0"/>
              <a:t>!</a:t>
            </a:r>
            <a:br>
              <a:rPr lang="en-GB" dirty="0"/>
            </a:b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6245932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and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a:t>
            </a:r>
            <a:r>
              <a:rPr lang="en-GB" b="1" dirty="0"/>
              <a:t>English </a:t>
            </a:r>
            <a:r>
              <a:rPr lang="en-GB" b="0" dirty="0"/>
              <a:t>meanings of any of the words they know, trying to reach 15 points in total. Click on each German word to hear audio.</a:t>
            </a:r>
          </a:p>
          <a:p>
            <a:pPr marL="0" marR="0" lvl="0" indent="0" algn="l" rtl="0">
              <a:lnSpc>
                <a:spcPct val="100000"/>
              </a:lnSpc>
              <a:spcBef>
                <a:spcPts val="0"/>
              </a:spcBef>
              <a:spcAft>
                <a:spcPts val="0"/>
              </a:spcAft>
              <a:buClr>
                <a:schemeClr val="dk1"/>
              </a:buClr>
              <a:buSzPts val="1200"/>
              <a:buFont typeface="Calibri"/>
              <a:buNone/>
            </a:pPr>
            <a:r>
              <a:rPr lang="en-GB" b="0" dirty="0"/>
              <a:t>2. Click to reveal answers (which will appear one by one from the bottom row upwards).</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p>
        </p:txBody>
      </p:sp>
      <p:sp>
        <p:nvSpPr>
          <p:cNvPr id="4" name="Slide Number Placeholder 3"/>
          <p:cNvSpPr>
            <a:spLocks noGrp="1"/>
          </p:cNvSpPr>
          <p:nvPr>
            <p:ph type="sldNum" sz="quarter" idx="5"/>
          </p:nvPr>
        </p:nvSpPr>
        <p:spPr/>
        <p:txBody>
          <a:bodyPr/>
          <a:lstStyle/>
          <a:p>
            <a:fld id="{532D0CC9-DEA3-4A63-A921-D94C06607CC8}" type="slidenum">
              <a:rPr lang="en-GB" smtClean="0"/>
              <a:t>9</a:t>
            </a:fld>
            <a:endParaRPr lang="en-GB"/>
          </a:p>
        </p:txBody>
      </p:sp>
    </p:spTree>
    <p:extLst>
      <p:ext uri="{BB962C8B-B14F-4D97-AF65-F5344CB8AC3E}">
        <p14:creationId xmlns:p14="http://schemas.microsoft.com/office/powerpoint/2010/main" val="37599045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08858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05682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880905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2831841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1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7242878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150030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1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1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8512253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1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1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2815012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1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1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1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790810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36692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4230377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456706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1605211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2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21"/>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2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9443304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2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5187500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2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4329272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68734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41689832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1082847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392345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21620402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7749993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978878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9366750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5441345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38045368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2350505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53439937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502311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980897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07331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33087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38754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83597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39367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22364057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97"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214328137"/>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dirty="0">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126340948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audio" Target="../media/audio1.wav"/></Relationships>
</file>

<file path=ppt/slides/_rels/slide10.xml.rels><?xml version="1.0" encoding="UTF-8" standalone="yes"?>
<Relationships xmlns="http://schemas.openxmlformats.org/package/2006/relationships"><Relationship Id="rId8" Type="http://schemas.openxmlformats.org/officeDocument/2006/relationships/audio" Target="../media/audio78.wav"/><Relationship Id="rId13" Type="http://schemas.openxmlformats.org/officeDocument/2006/relationships/audio" Target="../media/audio83.wav"/><Relationship Id="rId18" Type="http://schemas.openxmlformats.org/officeDocument/2006/relationships/audio" Target="../media/audio88.wav"/><Relationship Id="rId26" Type="http://schemas.openxmlformats.org/officeDocument/2006/relationships/audio" Target="../media/audio96.wav"/><Relationship Id="rId3" Type="http://schemas.openxmlformats.org/officeDocument/2006/relationships/audio" Target="../media/audio76.wav"/><Relationship Id="rId21" Type="http://schemas.openxmlformats.org/officeDocument/2006/relationships/audio" Target="../media/audio91.wav"/><Relationship Id="rId7" Type="http://schemas.openxmlformats.org/officeDocument/2006/relationships/audio" Target="../media/audio77.wav"/><Relationship Id="rId12" Type="http://schemas.openxmlformats.org/officeDocument/2006/relationships/audio" Target="../media/audio82.wav"/><Relationship Id="rId17" Type="http://schemas.openxmlformats.org/officeDocument/2006/relationships/audio" Target="../media/audio87.wav"/><Relationship Id="rId25" Type="http://schemas.openxmlformats.org/officeDocument/2006/relationships/audio" Target="../media/audio95.wav"/><Relationship Id="rId2" Type="http://schemas.openxmlformats.org/officeDocument/2006/relationships/notesSlide" Target="../notesSlides/notesSlide10.xml"/><Relationship Id="rId16" Type="http://schemas.openxmlformats.org/officeDocument/2006/relationships/audio" Target="../media/audio86.wav"/><Relationship Id="rId20" Type="http://schemas.openxmlformats.org/officeDocument/2006/relationships/audio" Target="../media/audio90.wav"/><Relationship Id="rId1" Type="http://schemas.openxmlformats.org/officeDocument/2006/relationships/slideLayout" Target="../slideLayouts/slideLayout6.xml"/><Relationship Id="rId6" Type="http://schemas.openxmlformats.org/officeDocument/2006/relationships/image" Target="../media/image49.png"/><Relationship Id="rId11" Type="http://schemas.openxmlformats.org/officeDocument/2006/relationships/audio" Target="../media/audio81.wav"/><Relationship Id="rId24" Type="http://schemas.openxmlformats.org/officeDocument/2006/relationships/audio" Target="../media/audio94.wav"/><Relationship Id="rId5" Type="http://schemas.openxmlformats.org/officeDocument/2006/relationships/image" Target="../media/image48.png"/><Relationship Id="rId15" Type="http://schemas.openxmlformats.org/officeDocument/2006/relationships/audio" Target="../media/audio85.wav"/><Relationship Id="rId23" Type="http://schemas.openxmlformats.org/officeDocument/2006/relationships/audio" Target="../media/audio93.wav"/><Relationship Id="rId10" Type="http://schemas.openxmlformats.org/officeDocument/2006/relationships/audio" Target="../media/audio80.wav"/><Relationship Id="rId19" Type="http://schemas.openxmlformats.org/officeDocument/2006/relationships/audio" Target="../media/audio89.wav"/><Relationship Id="rId4" Type="http://schemas.openxmlformats.org/officeDocument/2006/relationships/image" Target="../media/image47.png"/><Relationship Id="rId9" Type="http://schemas.openxmlformats.org/officeDocument/2006/relationships/audio" Target="../media/audio79.wav"/><Relationship Id="rId14" Type="http://schemas.openxmlformats.org/officeDocument/2006/relationships/audio" Target="../media/audio84.wav"/><Relationship Id="rId22" Type="http://schemas.openxmlformats.org/officeDocument/2006/relationships/audio" Target="../media/audio92.wav"/><Relationship Id="rId27" Type="http://schemas.openxmlformats.org/officeDocument/2006/relationships/audio" Target="../media/audio97.wav"/></Relationships>
</file>

<file path=ppt/slides/_rels/slide11.xml.rels><?xml version="1.0" encoding="UTF-8" standalone="yes"?>
<Relationships xmlns="http://schemas.openxmlformats.org/package/2006/relationships"><Relationship Id="rId3" Type="http://schemas.openxmlformats.org/officeDocument/2006/relationships/audio" Target="../media/audio98.wav"/><Relationship Id="rId2" Type="http://schemas.openxmlformats.org/officeDocument/2006/relationships/notesSlide" Target="../notesSlides/notesSlide11.xml"/><Relationship Id="rId1" Type="http://schemas.openxmlformats.org/officeDocument/2006/relationships/slideLayout" Target="../slideLayouts/slideLayout28.xml"/><Relationship Id="rId4" Type="http://schemas.openxmlformats.org/officeDocument/2006/relationships/image" Target="../media/image1.gif"/></Relationships>
</file>

<file path=ppt/slides/_rels/slide1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49.png"/><Relationship Id="rId4" Type="http://schemas.openxmlformats.org/officeDocument/2006/relationships/image" Target="../media/image48.png"/></Relationships>
</file>

<file path=ppt/slides/_rels/slide1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49.png"/><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9.gif"/><Relationship Id="rId3" Type="http://schemas.openxmlformats.org/officeDocument/2006/relationships/audio" Target="../media/audio2.wav"/><Relationship Id="rId7" Type="http://schemas.openxmlformats.org/officeDocument/2006/relationships/audio" Target="../media/audio6.wav"/><Relationship Id="rId12"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audio" Target="../media/audio5.wav"/><Relationship Id="rId11" Type="http://schemas.openxmlformats.org/officeDocument/2006/relationships/image" Target="../media/image7.png"/><Relationship Id="rId5" Type="http://schemas.openxmlformats.org/officeDocument/2006/relationships/audio" Target="../media/audio4.wav"/><Relationship Id="rId10" Type="http://schemas.openxmlformats.org/officeDocument/2006/relationships/image" Target="../media/image6.png"/><Relationship Id="rId4" Type="http://schemas.openxmlformats.org/officeDocument/2006/relationships/audio" Target="../media/audio3.wav"/><Relationship Id="rId9"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media/audio7.wav"/><Relationship Id="rId7"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audio" Target="../media/audio10.wav"/><Relationship Id="rId5" Type="http://schemas.openxmlformats.org/officeDocument/2006/relationships/audio" Target="../media/audio9.wav"/><Relationship Id="rId10" Type="http://schemas.openxmlformats.org/officeDocument/2006/relationships/image" Target="../media/image12.jpeg"/><Relationship Id="rId4" Type="http://schemas.openxmlformats.org/officeDocument/2006/relationships/audio" Target="../media/audio8.wav"/><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13" Type="http://schemas.openxmlformats.org/officeDocument/2006/relationships/image" Target="../media/image18.png"/><Relationship Id="rId18" Type="http://schemas.openxmlformats.org/officeDocument/2006/relationships/audio" Target="../media/audio19.wav"/><Relationship Id="rId26" Type="http://schemas.openxmlformats.org/officeDocument/2006/relationships/audio" Target="../media/audio23.wav"/><Relationship Id="rId39" Type="http://schemas.openxmlformats.org/officeDocument/2006/relationships/audio" Target="../media/audio30.wav"/><Relationship Id="rId21" Type="http://schemas.openxmlformats.org/officeDocument/2006/relationships/audio" Target="../media/audio22.wav"/><Relationship Id="rId34" Type="http://schemas.openxmlformats.org/officeDocument/2006/relationships/audio" Target="../media/audio27.wav"/><Relationship Id="rId42" Type="http://schemas.openxmlformats.org/officeDocument/2006/relationships/image" Target="../media/image31.png"/><Relationship Id="rId7" Type="http://schemas.openxmlformats.org/officeDocument/2006/relationships/image" Target="../media/image17.png"/><Relationship Id="rId2" Type="http://schemas.openxmlformats.org/officeDocument/2006/relationships/notesSlide" Target="../notesSlides/notesSlide4.xml"/><Relationship Id="rId16" Type="http://schemas.openxmlformats.org/officeDocument/2006/relationships/audio" Target="../media/audio17.wav"/><Relationship Id="rId29" Type="http://schemas.openxmlformats.org/officeDocument/2006/relationships/audio" Target="../media/audio24.wav"/><Relationship Id="rId1" Type="http://schemas.openxmlformats.org/officeDocument/2006/relationships/slideLayout" Target="../slideLayouts/slideLayout18.xml"/><Relationship Id="rId6" Type="http://schemas.openxmlformats.org/officeDocument/2006/relationships/image" Target="../media/image16.png"/><Relationship Id="rId11" Type="http://schemas.openxmlformats.org/officeDocument/2006/relationships/audio" Target="../media/audio14.wav"/><Relationship Id="rId24" Type="http://schemas.openxmlformats.org/officeDocument/2006/relationships/image" Target="../media/image22.svg"/><Relationship Id="rId32" Type="http://schemas.openxmlformats.org/officeDocument/2006/relationships/audio" Target="../media/audio25.wav"/><Relationship Id="rId37" Type="http://schemas.openxmlformats.org/officeDocument/2006/relationships/audio" Target="../media/audio29.wav"/><Relationship Id="rId40" Type="http://schemas.openxmlformats.org/officeDocument/2006/relationships/image" Target="../media/image30.png"/><Relationship Id="rId45" Type="http://schemas.openxmlformats.org/officeDocument/2006/relationships/audio" Target="../media/audio33.wav"/><Relationship Id="rId5" Type="http://schemas.openxmlformats.org/officeDocument/2006/relationships/image" Target="../media/image15.png"/><Relationship Id="rId15" Type="http://schemas.openxmlformats.org/officeDocument/2006/relationships/image" Target="../media/image19.png"/><Relationship Id="rId23" Type="http://schemas.openxmlformats.org/officeDocument/2006/relationships/image" Target="../media/image21.png"/><Relationship Id="rId28" Type="http://schemas.openxmlformats.org/officeDocument/2006/relationships/image" Target="../media/image25.png"/><Relationship Id="rId36" Type="http://schemas.openxmlformats.org/officeDocument/2006/relationships/image" Target="../media/image28.png"/><Relationship Id="rId10" Type="http://schemas.openxmlformats.org/officeDocument/2006/relationships/audio" Target="../media/audio13.wav"/><Relationship Id="rId19" Type="http://schemas.openxmlformats.org/officeDocument/2006/relationships/audio" Target="../media/audio20.wav"/><Relationship Id="rId31" Type="http://schemas.openxmlformats.org/officeDocument/2006/relationships/image" Target="../media/image27.png"/><Relationship Id="rId44" Type="http://schemas.openxmlformats.org/officeDocument/2006/relationships/image" Target="../media/image32.png"/><Relationship Id="rId4" Type="http://schemas.openxmlformats.org/officeDocument/2006/relationships/image" Target="../media/image14.svg"/><Relationship Id="rId9" Type="http://schemas.openxmlformats.org/officeDocument/2006/relationships/audio" Target="../media/audio12.wav"/><Relationship Id="rId14" Type="http://schemas.openxmlformats.org/officeDocument/2006/relationships/audio" Target="../media/audio16.wav"/><Relationship Id="rId22" Type="http://schemas.openxmlformats.org/officeDocument/2006/relationships/image" Target="../media/image20.jpeg"/><Relationship Id="rId27" Type="http://schemas.openxmlformats.org/officeDocument/2006/relationships/image" Target="../media/image24.png"/><Relationship Id="rId30" Type="http://schemas.openxmlformats.org/officeDocument/2006/relationships/image" Target="../media/image26.png"/><Relationship Id="rId35" Type="http://schemas.openxmlformats.org/officeDocument/2006/relationships/audio" Target="../media/audio28.wav"/><Relationship Id="rId43" Type="http://schemas.openxmlformats.org/officeDocument/2006/relationships/audio" Target="../media/audio32.wav"/><Relationship Id="rId8" Type="http://schemas.openxmlformats.org/officeDocument/2006/relationships/audio" Target="../media/audio11.wav"/><Relationship Id="rId3" Type="http://schemas.openxmlformats.org/officeDocument/2006/relationships/image" Target="../media/image13.png"/><Relationship Id="rId12" Type="http://schemas.openxmlformats.org/officeDocument/2006/relationships/audio" Target="../media/audio15.wav"/><Relationship Id="rId17" Type="http://schemas.openxmlformats.org/officeDocument/2006/relationships/audio" Target="../media/audio18.wav"/><Relationship Id="rId25" Type="http://schemas.openxmlformats.org/officeDocument/2006/relationships/image" Target="../media/image23.png"/><Relationship Id="rId33" Type="http://schemas.openxmlformats.org/officeDocument/2006/relationships/audio" Target="../media/audio26.wav"/><Relationship Id="rId38" Type="http://schemas.openxmlformats.org/officeDocument/2006/relationships/image" Target="../media/image29.png"/><Relationship Id="rId46" Type="http://schemas.openxmlformats.org/officeDocument/2006/relationships/image" Target="../media/image33.png"/><Relationship Id="rId20" Type="http://schemas.openxmlformats.org/officeDocument/2006/relationships/audio" Target="../media/audio21.wav"/><Relationship Id="rId41" Type="http://schemas.openxmlformats.org/officeDocument/2006/relationships/audio" Target="../media/audio31.wav"/></Relationships>
</file>

<file path=ppt/slides/_rels/slide5.xml.rels><?xml version="1.0" encoding="UTF-8" standalone="yes"?>
<Relationships xmlns="http://schemas.openxmlformats.org/package/2006/relationships"><Relationship Id="rId8" Type="http://schemas.openxmlformats.org/officeDocument/2006/relationships/audio" Target="../media/audio39.wav"/><Relationship Id="rId13" Type="http://schemas.openxmlformats.org/officeDocument/2006/relationships/audio" Target="../media/audio44.wav"/><Relationship Id="rId18" Type="http://schemas.openxmlformats.org/officeDocument/2006/relationships/audio" Target="../media/audio46.wav"/><Relationship Id="rId3" Type="http://schemas.openxmlformats.org/officeDocument/2006/relationships/audio" Target="../media/audio34.wav"/><Relationship Id="rId7" Type="http://schemas.openxmlformats.org/officeDocument/2006/relationships/audio" Target="../media/audio38.wav"/><Relationship Id="rId12" Type="http://schemas.openxmlformats.org/officeDocument/2006/relationships/audio" Target="../media/audio43.wav"/><Relationship Id="rId17" Type="http://schemas.openxmlformats.org/officeDocument/2006/relationships/image" Target="../media/image14.svg"/><Relationship Id="rId2" Type="http://schemas.openxmlformats.org/officeDocument/2006/relationships/notesSlide" Target="../notesSlides/notesSlide5.xml"/><Relationship Id="rId16"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audio" Target="../media/audio37.wav"/><Relationship Id="rId11" Type="http://schemas.openxmlformats.org/officeDocument/2006/relationships/audio" Target="../media/audio42.wav"/><Relationship Id="rId5" Type="http://schemas.openxmlformats.org/officeDocument/2006/relationships/audio" Target="../media/audio36.wav"/><Relationship Id="rId15" Type="http://schemas.openxmlformats.org/officeDocument/2006/relationships/image" Target="../media/image34.png"/><Relationship Id="rId10" Type="http://schemas.openxmlformats.org/officeDocument/2006/relationships/audio" Target="../media/audio41.wav"/><Relationship Id="rId4" Type="http://schemas.openxmlformats.org/officeDocument/2006/relationships/audio" Target="../media/audio35.wav"/><Relationship Id="rId9" Type="http://schemas.openxmlformats.org/officeDocument/2006/relationships/audio" Target="../media/audio40.wav"/><Relationship Id="rId14" Type="http://schemas.openxmlformats.org/officeDocument/2006/relationships/audio" Target="../media/audio45.wav"/></Relationships>
</file>

<file path=ppt/slides/_rels/slide6.xml.rels><?xml version="1.0" encoding="UTF-8" standalone="yes"?>
<Relationships xmlns="http://schemas.openxmlformats.org/package/2006/relationships"><Relationship Id="rId8" Type="http://schemas.openxmlformats.org/officeDocument/2006/relationships/audio" Target="../media/audio52.wav"/><Relationship Id="rId13" Type="http://schemas.openxmlformats.org/officeDocument/2006/relationships/audio" Target="../media/audio56.wav"/><Relationship Id="rId18" Type="http://schemas.openxmlformats.org/officeDocument/2006/relationships/image" Target="../media/image40.png"/><Relationship Id="rId3" Type="http://schemas.openxmlformats.org/officeDocument/2006/relationships/audio" Target="../media/audio47.wav"/><Relationship Id="rId7" Type="http://schemas.openxmlformats.org/officeDocument/2006/relationships/audio" Target="../media/audio51.wav"/><Relationship Id="rId12" Type="http://schemas.openxmlformats.org/officeDocument/2006/relationships/image" Target="../media/image35.png"/><Relationship Id="rId17" Type="http://schemas.openxmlformats.org/officeDocument/2006/relationships/image" Target="../media/image39.png"/><Relationship Id="rId2" Type="http://schemas.openxmlformats.org/officeDocument/2006/relationships/notesSlide" Target="../notesSlides/notesSlide6.xml"/><Relationship Id="rId16" Type="http://schemas.openxmlformats.org/officeDocument/2006/relationships/image" Target="../media/image38.png"/><Relationship Id="rId1" Type="http://schemas.openxmlformats.org/officeDocument/2006/relationships/slideLayout" Target="../slideLayouts/slideLayout28.xml"/><Relationship Id="rId6" Type="http://schemas.openxmlformats.org/officeDocument/2006/relationships/audio" Target="../media/audio50.wav"/><Relationship Id="rId11" Type="http://schemas.openxmlformats.org/officeDocument/2006/relationships/audio" Target="../media/audio55.wav"/><Relationship Id="rId5" Type="http://schemas.openxmlformats.org/officeDocument/2006/relationships/audio" Target="../media/audio49.wav"/><Relationship Id="rId15" Type="http://schemas.openxmlformats.org/officeDocument/2006/relationships/image" Target="../media/image37.png"/><Relationship Id="rId10" Type="http://schemas.openxmlformats.org/officeDocument/2006/relationships/audio" Target="../media/audio54.wav"/><Relationship Id="rId19" Type="http://schemas.openxmlformats.org/officeDocument/2006/relationships/image" Target="../media/image41.png"/><Relationship Id="rId4" Type="http://schemas.openxmlformats.org/officeDocument/2006/relationships/audio" Target="../media/audio48.wav"/><Relationship Id="rId9" Type="http://schemas.openxmlformats.org/officeDocument/2006/relationships/audio" Target="../media/audio53.wav"/><Relationship Id="rId14" Type="http://schemas.openxmlformats.org/officeDocument/2006/relationships/image" Target="../media/image36.png"/></Relationships>
</file>

<file path=ppt/slides/_rels/slide7.xml.rels><?xml version="1.0" encoding="UTF-8" standalone="yes"?>
<Relationships xmlns="http://schemas.openxmlformats.org/package/2006/relationships"><Relationship Id="rId8" Type="http://schemas.openxmlformats.org/officeDocument/2006/relationships/audio" Target="../media/audio59.wav"/><Relationship Id="rId13" Type="http://schemas.openxmlformats.org/officeDocument/2006/relationships/image" Target="../media/image45.png"/><Relationship Id="rId3" Type="http://schemas.openxmlformats.org/officeDocument/2006/relationships/audio" Target="../media/audio57.wav"/><Relationship Id="rId7" Type="http://schemas.openxmlformats.org/officeDocument/2006/relationships/audio" Target="../media/audio58.wav"/><Relationship Id="rId12" Type="http://schemas.openxmlformats.org/officeDocument/2006/relationships/audio" Target="../media/audio61.wav"/><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14.svg"/><Relationship Id="rId11" Type="http://schemas.openxmlformats.org/officeDocument/2006/relationships/image" Target="../media/image44.png"/><Relationship Id="rId5" Type="http://schemas.openxmlformats.org/officeDocument/2006/relationships/image" Target="../media/image13.png"/><Relationship Id="rId10" Type="http://schemas.openxmlformats.org/officeDocument/2006/relationships/audio" Target="../media/audio60.wav"/><Relationship Id="rId4" Type="http://schemas.openxmlformats.org/officeDocument/2006/relationships/image" Target="../media/image42.png"/><Relationship Id="rId9" Type="http://schemas.openxmlformats.org/officeDocument/2006/relationships/image" Target="../media/image43.gif"/></Relationships>
</file>

<file path=ppt/slides/_rels/slide8.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audio" Target="../media/audio68.wav"/><Relationship Id="rId18" Type="http://schemas.openxmlformats.org/officeDocument/2006/relationships/audio" Target="../media/audio73.wav"/><Relationship Id="rId3" Type="http://schemas.openxmlformats.org/officeDocument/2006/relationships/image" Target="../media/image34.png"/><Relationship Id="rId7" Type="http://schemas.openxmlformats.org/officeDocument/2006/relationships/audio" Target="../media/audio63.wav"/><Relationship Id="rId12" Type="http://schemas.openxmlformats.org/officeDocument/2006/relationships/audio" Target="../media/audio67.wav"/><Relationship Id="rId17" Type="http://schemas.openxmlformats.org/officeDocument/2006/relationships/audio" Target="../media/audio72.wav"/><Relationship Id="rId2" Type="http://schemas.openxmlformats.org/officeDocument/2006/relationships/notesSlide" Target="../notesSlides/notesSlide8.xml"/><Relationship Id="rId16" Type="http://schemas.openxmlformats.org/officeDocument/2006/relationships/audio" Target="../media/audio71.wav"/><Relationship Id="rId1" Type="http://schemas.openxmlformats.org/officeDocument/2006/relationships/slideLayout" Target="../slideLayouts/slideLayout6.xml"/><Relationship Id="rId6" Type="http://schemas.openxmlformats.org/officeDocument/2006/relationships/audio" Target="../media/audio62.wav"/><Relationship Id="rId11" Type="http://schemas.openxmlformats.org/officeDocument/2006/relationships/audio" Target="../media/audio66.wav"/><Relationship Id="rId5" Type="http://schemas.openxmlformats.org/officeDocument/2006/relationships/image" Target="../media/image14.svg"/><Relationship Id="rId15" Type="http://schemas.openxmlformats.org/officeDocument/2006/relationships/audio" Target="../media/audio70.wav"/><Relationship Id="rId10" Type="http://schemas.openxmlformats.org/officeDocument/2006/relationships/audio" Target="../media/audio65.wav"/><Relationship Id="rId19" Type="http://schemas.openxmlformats.org/officeDocument/2006/relationships/audio" Target="../media/audio74.wav"/><Relationship Id="rId4" Type="http://schemas.openxmlformats.org/officeDocument/2006/relationships/image" Target="../media/image13.png"/><Relationship Id="rId9" Type="http://schemas.openxmlformats.org/officeDocument/2006/relationships/audio" Target="../media/audio64.wav"/><Relationship Id="rId14" Type="http://schemas.openxmlformats.org/officeDocument/2006/relationships/audio" Target="../media/audio69.wav"/></Relationships>
</file>

<file path=ppt/slides/_rels/slide9.xml.rels><?xml version="1.0" encoding="UTF-8" standalone="yes"?>
<Relationships xmlns="http://schemas.openxmlformats.org/package/2006/relationships"><Relationship Id="rId3" Type="http://schemas.openxmlformats.org/officeDocument/2006/relationships/audio" Target="../media/audio75.wav"/><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10" name="Google Shape;98;p2" descr="background rectangle">
            <a:extLst>
              <a:ext uri="{FF2B5EF4-FFF2-40B4-BE49-F238E27FC236}">
                <a16:creationId xmlns:a16="http://schemas.microsoft.com/office/drawing/2014/main" id="{4F166B51-3D67-497F-8CE0-E8183B9993DE}"/>
              </a:ext>
            </a:extLst>
          </p:cNvPr>
          <p:cNvSpPr/>
          <p:nvPr/>
        </p:nvSpPr>
        <p:spPr>
          <a:xfrm>
            <a:off x="0"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100" name="Google Shape;100;p2"/>
          <p:cNvSpPr/>
          <p:nvPr/>
        </p:nvSpPr>
        <p:spPr>
          <a:xfrm>
            <a:off x="6368181" y="4765200"/>
            <a:ext cx="3750377"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err="1">
                <a:ln>
                  <a:noFill/>
                </a:ln>
                <a:solidFill>
                  <a:srgbClr val="0070C0"/>
                </a:solidFill>
                <a:effectLst/>
                <a:uLnTx/>
                <a:uFillTx/>
                <a:latin typeface="Modern Love" panose="04090805081005020601" pitchFamily="82" charset="0"/>
                <a:cs typeface="Arial"/>
                <a:sym typeface="Arial"/>
              </a:rPr>
              <a:t>blau</a:t>
            </a:r>
            <a:endParaRPr kumimoji="0" sz="1400" b="0" i="0" u="none" strike="noStrike" kern="0" cap="none" spc="0" normalizeH="0" baseline="0" noProof="0" dirty="0">
              <a:ln>
                <a:noFill/>
              </a:ln>
              <a:solidFill>
                <a:srgbClr val="0070C0"/>
              </a:solidFill>
              <a:effectLst/>
              <a:uLnTx/>
              <a:uFillTx/>
              <a:latin typeface="Modern Love" panose="04090805081005020601" pitchFamily="82" charset="0"/>
              <a:cs typeface="Arial"/>
              <a:sym typeface="Arial"/>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4EE28BE7-8949-4E49-A98F-68B6A8E0DDC3}"/>
              </a:ext>
            </a:extLst>
          </p:cNvPr>
          <p:cNvSpPr>
            <a:spLocks noGrp="1"/>
          </p:cNvSpPr>
          <p:nvPr>
            <p:ph type="title"/>
          </p:nvPr>
        </p:nvSpPr>
        <p:spPr>
          <a:xfrm>
            <a:off x="381000" y="163664"/>
            <a:ext cx="3588984" cy="1325563"/>
          </a:xfrm>
        </p:spPr>
        <p:txBody>
          <a:bodyPr>
            <a:noAutofit/>
          </a:bodyPr>
          <a:lstStyle/>
          <a:p>
            <a:pPr algn="ctr"/>
            <a:r>
              <a:rPr lang="en-GB" sz="3600" b="1" dirty="0">
                <a:solidFill>
                  <a:srgbClr val="FFFFFF"/>
                </a:solidFill>
                <a:latin typeface="Century Gothic"/>
                <a:ea typeface="Century Gothic"/>
                <a:cs typeface="Century Gothic"/>
                <a:sym typeface="Century Gothic"/>
              </a:rPr>
              <a:t>Interacting</a:t>
            </a:r>
            <a:br>
              <a:rPr lang="en-GB" sz="3600" dirty="0">
                <a:solidFill>
                  <a:srgbClr val="000000"/>
                </a:solidFill>
                <a:latin typeface="Arial"/>
                <a:cs typeface="Arial"/>
                <a:sym typeface="Arial"/>
              </a:rPr>
            </a:br>
            <a:endParaRPr lang="en-GB" sz="3600" dirty="0"/>
          </a:p>
        </p:txBody>
      </p:sp>
      <p:pic>
        <p:nvPicPr>
          <p:cNvPr id="8" name="Picture 7" descr="Map&#10;&#10;Description automatically generated">
            <a:extLst>
              <a:ext uri="{FF2B5EF4-FFF2-40B4-BE49-F238E27FC236}">
                <a16:creationId xmlns:a16="http://schemas.microsoft.com/office/drawing/2014/main" id="{7E2E925F-F542-435B-8CEB-05FEDBBEED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C9A0E710-98FE-45EC-A32A-7523767395BD}"/>
              </a:ext>
            </a:extLst>
          </p:cNvPr>
          <p:cNvSpPr txBox="1"/>
          <p:nvPr/>
        </p:nvSpPr>
        <p:spPr>
          <a:xfrm>
            <a:off x="8182900" y="6466406"/>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1 Week 3</a:t>
            </a:r>
          </a:p>
        </p:txBody>
      </p:sp>
      <p:sp>
        <p:nvSpPr>
          <p:cNvPr id="11" name="TextBox 10">
            <a:hlinkClick r:id="" action="ppaction://noaction">
              <a:snd r:embed="rId4" name="T1_W3_1.1.wav"/>
            </a:hlinkClick>
            <a:extLst>
              <a:ext uri="{FF2B5EF4-FFF2-40B4-BE49-F238E27FC236}">
                <a16:creationId xmlns:a16="http://schemas.microsoft.com/office/drawing/2014/main" id="{D376DA47-29BE-4938-B7F6-6A2BBEF3886D}"/>
              </a:ext>
            </a:extLst>
          </p:cNvPr>
          <p:cNvSpPr txBox="1"/>
          <p:nvPr/>
        </p:nvSpPr>
        <p:spPr>
          <a:xfrm rot="349106">
            <a:off x="349925" y="2165068"/>
            <a:ext cx="3805881" cy="584775"/>
          </a:xfrm>
          <a:prstGeom prst="rect">
            <a:avLst/>
          </a:prstGeom>
          <a:noFill/>
        </p:spPr>
        <p:txBody>
          <a:bodyPr wrap="square" rtlCol="0">
            <a:spAutoFit/>
          </a:bodyPr>
          <a:lstStyle/>
          <a:p>
            <a:pPr algn="ctr"/>
            <a:r>
              <a:rPr lang="en-GB" sz="3200" b="1" dirty="0">
                <a:solidFill>
                  <a:schemeClr val="bg1"/>
                </a:solidFill>
                <a:latin typeface="Segoe Print" panose="02000600000000000000" pitchFamily="2" charset="0"/>
              </a:rPr>
              <a:t>Online-</a:t>
            </a:r>
            <a:r>
              <a:rPr lang="en-GB" sz="3200" b="1" dirty="0" err="1">
                <a:solidFill>
                  <a:schemeClr val="bg1"/>
                </a:solidFill>
                <a:latin typeface="Segoe Print" panose="02000600000000000000" pitchFamily="2" charset="0"/>
              </a:rPr>
              <a:t>Austausch</a:t>
            </a:r>
            <a:endParaRPr lang="en-GB" sz="3200" b="1" dirty="0">
              <a:solidFill>
                <a:schemeClr val="bg1"/>
              </a:solidFill>
              <a:latin typeface="Segoe Print" panose="02000600000000000000" pitchFamily="2" charset="0"/>
            </a:endParaRPr>
          </a:p>
        </p:txBody>
      </p:sp>
      <p:pic>
        <p:nvPicPr>
          <p:cNvPr id="12" name="Picture 11" descr="Graphical user interface, application, website&#10;&#10;Description automatically generated">
            <a:extLst>
              <a:ext uri="{FF2B5EF4-FFF2-40B4-BE49-F238E27FC236}">
                <a16:creationId xmlns:a16="http://schemas.microsoft.com/office/drawing/2014/main" id="{E31DBA8E-D94A-441B-B33B-8D5A01F78708}"/>
              </a:ext>
            </a:extLst>
          </p:cNvPr>
          <p:cNvPicPr>
            <a:picLocks noChangeAspect="1"/>
          </p:cNvPicPr>
          <p:nvPr/>
        </p:nvPicPr>
        <p:blipFill>
          <a:blip r:embed="rId5">
            <a:clrChange>
              <a:clrFrom>
                <a:srgbClr val="4FC3F7"/>
              </a:clrFrom>
              <a:clrTo>
                <a:srgbClr val="4FC3F7">
                  <a:alpha val="0"/>
                </a:srgbClr>
              </a:clrTo>
            </a:clrChange>
            <a:extLst>
              <a:ext uri="{28A0092B-C50C-407E-A947-70E740481C1C}">
                <a14:useLocalDpi xmlns:a14="http://schemas.microsoft.com/office/drawing/2010/main" val="0"/>
              </a:ext>
            </a:extLst>
          </a:blip>
          <a:stretch>
            <a:fillRect/>
          </a:stretch>
        </p:blipFill>
        <p:spPr>
          <a:xfrm>
            <a:off x="265592" y="2544860"/>
            <a:ext cx="3845557" cy="2163126"/>
          </a:xfrm>
          <a:prstGeom prst="rect">
            <a:avLst/>
          </a:prstGeom>
        </p:spPr>
      </p:pic>
      <p:pic>
        <p:nvPicPr>
          <p:cNvPr id="13" name="Picture 12" descr="Icon&#10;&#10;Description automatically generated">
            <a:extLst>
              <a:ext uri="{FF2B5EF4-FFF2-40B4-BE49-F238E27FC236}">
                <a16:creationId xmlns:a16="http://schemas.microsoft.com/office/drawing/2014/main" id="{D3344A31-48E2-4D5A-8F77-D9EF9B1E725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8941" y="2753724"/>
            <a:ext cx="696419" cy="729473"/>
          </a:xfrm>
          <a:prstGeom prst="rect">
            <a:avLst/>
          </a:prstGeom>
        </p:spPr>
      </p:pic>
      <p:pic>
        <p:nvPicPr>
          <p:cNvPr id="14" name="Picture 13" descr="Icon&#10;&#10;Description automatically generated">
            <a:extLst>
              <a:ext uri="{FF2B5EF4-FFF2-40B4-BE49-F238E27FC236}">
                <a16:creationId xmlns:a16="http://schemas.microsoft.com/office/drawing/2014/main" id="{192CF131-85C1-4967-8639-C423C53BBC4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V="1">
            <a:off x="3351855" y="3483197"/>
            <a:ext cx="696419" cy="71811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3559117686"/>
              </p:ext>
            </p:extLst>
          </p:nvPr>
        </p:nvGraphicFramePr>
        <p:xfrm>
          <a:off x="557161" y="596480"/>
          <a:ext cx="9810698" cy="6029786"/>
        </p:xfrm>
        <a:graphic>
          <a:graphicData uri="http://schemas.openxmlformats.org/drawingml/2006/table">
            <a:tbl>
              <a:tblPr firstRow="1" bandRow="1"/>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(the) glasses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(the) mornings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Good morning!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it can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she can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he can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 pictures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 books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 words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 songs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 summers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 winters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3">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(the) summer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(the) winter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(the) morning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61398">
                <a:tc vMerge="1">
                  <a:txBody>
                    <a:bodyPr/>
                    <a:lstStyle/>
                    <a:p>
                      <a:endParaRPr lang="en-GB"/>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she likes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he likes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(the) glass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to like, liking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I like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you like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hlinkClick r:id="" action="ppaction://noaction">
              <a:snd r:embed="rId3" name="T1_W3F_9.2.wav"/>
            </a:hlinkClick>
            <a:extLst>
              <a:ext uri="{FF2B5EF4-FFF2-40B4-BE49-F238E27FC236}">
                <a16:creationId xmlns:a16="http://schemas.microsoft.com/office/drawing/2014/main" id="{207C148F-45EB-4409-B006-B3FFBC980597}"/>
              </a:ext>
            </a:extLst>
          </p:cNvPr>
          <p:cNvSpPr txBox="1"/>
          <p:nvPr/>
        </p:nvSpPr>
        <p:spPr>
          <a:xfrm>
            <a:off x="3403907" y="87041"/>
            <a:ext cx="32359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Schreib</a:t>
            </a:r>
            <a:r>
              <a:rPr kumimoji="0" lang="en-GB" sz="2400" b="1" i="0" u="none" strike="noStrike" kern="1200" cap="none" spc="-1" normalizeH="0" noProof="0" dirty="0">
                <a:ln>
                  <a:noFill/>
                </a:ln>
                <a:solidFill>
                  <a:srgbClr val="002060"/>
                </a:solidFill>
                <a:effectLst/>
                <a:uLnTx/>
                <a:uFillTx/>
                <a:latin typeface="Century Gothic" panose="020B0502020202020204" pitchFamily="34" charset="0"/>
                <a:ea typeface="Century Gothic"/>
              </a:rPr>
              <a:t> auf Deutsch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lvl="0">
              <a:buClr>
                <a:srgbClr val="000000"/>
              </a:buClr>
              <a:defRPr/>
            </a:pPr>
            <a:r>
              <a:rPr lang="en-GB" sz="2000" kern="0" dirty="0">
                <a:solidFill>
                  <a:srgbClr val="002060"/>
                </a:solidFill>
                <a:latin typeface="Century Gothic" panose="020B0502020202020204" pitchFamily="34" charset="0"/>
                <a:cs typeface="Arial"/>
                <a:sym typeface="Arial"/>
              </a:rPr>
              <a:t>Can you get at least 15 points?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Vokabeln</a:t>
            </a:r>
            <a:endParaRPr lang="en-GB" sz="2000" b="1" kern="0" dirty="0">
              <a:solidFill>
                <a:schemeClr val="bg1"/>
              </a:solidFill>
              <a:latin typeface="Century Gothic" panose="020B0502020202020204" pitchFamily="34" charset="0"/>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4"/>
          <a:stretch>
            <a:fillRect/>
          </a:stretch>
        </p:blipFill>
        <p:spPr>
          <a:xfrm>
            <a:off x="646254" y="2675674"/>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6"/>
          <a:stretch>
            <a:fillRect/>
          </a:stretch>
        </p:blipFill>
        <p:spPr>
          <a:xfrm>
            <a:off x="817364" y="4681233"/>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737282" y="5783201"/>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717476" y="3370893"/>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03819" y="1663755"/>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x3</a:t>
            </a:r>
          </a:p>
        </p:txBody>
      </p:sp>
      <p:sp>
        <p:nvSpPr>
          <p:cNvPr id="55" name="TextBox 54">
            <a:hlinkClick r:id="" action="ppaction://noaction">
              <a:snd r:embed="rId7" name="T1_W3F_9.3.wav"/>
            </a:hlinkClick>
            <a:extLst>
              <a:ext uri="{FF2B5EF4-FFF2-40B4-BE49-F238E27FC236}">
                <a16:creationId xmlns:a16="http://schemas.microsoft.com/office/drawing/2014/main" id="{BDF82653-B951-4AAC-B1A2-20FD4CFE7478}"/>
              </a:ext>
            </a:extLst>
          </p:cNvPr>
          <p:cNvSpPr txBox="1"/>
          <p:nvPr/>
        </p:nvSpPr>
        <p:spPr>
          <a:xfrm>
            <a:off x="2313281" y="6147341"/>
            <a:ext cx="1899579"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mögen</a:t>
            </a:r>
            <a:endParaRPr lang="en-GB" sz="2400" kern="0" dirty="0">
              <a:solidFill>
                <a:srgbClr val="002060"/>
              </a:solidFill>
              <a:latin typeface="Century Gothic" panose="020B0502020202020204" pitchFamily="34" charset="0"/>
              <a:cs typeface="Arial"/>
              <a:sym typeface="Arial"/>
            </a:endParaRPr>
          </a:p>
        </p:txBody>
      </p:sp>
      <p:sp>
        <p:nvSpPr>
          <p:cNvPr id="56" name="TextBox 55">
            <a:hlinkClick r:id="" action="ppaction://noaction">
              <a:snd r:embed="rId8" name="T1_W3F_9.4.wav"/>
            </a:hlinkClick>
            <a:extLst>
              <a:ext uri="{FF2B5EF4-FFF2-40B4-BE49-F238E27FC236}">
                <a16:creationId xmlns:a16="http://schemas.microsoft.com/office/drawing/2014/main" id="{862CFA1C-E682-4099-8294-19B044354D55}"/>
              </a:ext>
            </a:extLst>
          </p:cNvPr>
          <p:cNvSpPr txBox="1"/>
          <p:nvPr/>
        </p:nvSpPr>
        <p:spPr>
          <a:xfrm>
            <a:off x="4695313" y="6180617"/>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ich mag</a:t>
            </a:r>
          </a:p>
        </p:txBody>
      </p:sp>
      <p:sp>
        <p:nvSpPr>
          <p:cNvPr id="57" name="TextBox 56">
            <a:hlinkClick r:id="" action="ppaction://noaction">
              <a:snd r:embed="rId9" name="T1_W3F_9.5.wav"/>
            </a:hlinkClick>
            <a:extLst>
              <a:ext uri="{FF2B5EF4-FFF2-40B4-BE49-F238E27FC236}">
                <a16:creationId xmlns:a16="http://schemas.microsoft.com/office/drawing/2014/main" id="{DF64A05B-A2E8-4E6A-AE16-0B9A2F39F702}"/>
              </a:ext>
            </a:extLst>
          </p:cNvPr>
          <p:cNvSpPr txBox="1"/>
          <p:nvPr/>
        </p:nvSpPr>
        <p:spPr>
          <a:xfrm>
            <a:off x="7662842" y="6189673"/>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du </a:t>
            </a:r>
            <a:r>
              <a:rPr lang="en-GB" sz="2400" kern="0" dirty="0" err="1">
                <a:solidFill>
                  <a:srgbClr val="002060"/>
                </a:solidFill>
                <a:latin typeface="Century Gothic" panose="020B0502020202020204" pitchFamily="34" charset="0"/>
                <a:cs typeface="Arial"/>
                <a:sym typeface="Arial"/>
              </a:rPr>
              <a:t>magst</a:t>
            </a:r>
            <a:endParaRPr lang="en-GB" sz="2400" kern="0" dirty="0">
              <a:solidFill>
                <a:srgbClr val="002060"/>
              </a:solidFill>
              <a:latin typeface="Century Gothic" panose="020B0502020202020204" pitchFamily="34" charset="0"/>
              <a:cs typeface="Arial"/>
              <a:sym typeface="Arial"/>
            </a:endParaRPr>
          </a:p>
        </p:txBody>
      </p:sp>
      <p:sp>
        <p:nvSpPr>
          <p:cNvPr id="58" name="TextBox 57">
            <a:hlinkClick r:id="" action="ppaction://noaction">
              <a:snd r:embed="rId10" name="T1_W3F_9.6.wav"/>
            </a:hlinkClick>
            <a:extLst>
              <a:ext uri="{FF2B5EF4-FFF2-40B4-BE49-F238E27FC236}">
                <a16:creationId xmlns:a16="http://schemas.microsoft.com/office/drawing/2014/main" id="{EF239C35-C144-491F-AEA8-CD145B46436E}"/>
              </a:ext>
            </a:extLst>
          </p:cNvPr>
          <p:cNvSpPr txBox="1"/>
          <p:nvPr/>
        </p:nvSpPr>
        <p:spPr>
          <a:xfrm>
            <a:off x="2313280" y="5321170"/>
            <a:ext cx="1899579"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sie</a:t>
            </a:r>
            <a:r>
              <a:rPr lang="en-GB" sz="2400" kern="0" dirty="0">
                <a:solidFill>
                  <a:srgbClr val="002060"/>
                </a:solidFill>
                <a:latin typeface="Century Gothic" panose="020B0502020202020204" pitchFamily="34" charset="0"/>
                <a:cs typeface="Arial"/>
                <a:sym typeface="Arial"/>
              </a:rPr>
              <a:t> mag</a:t>
            </a:r>
          </a:p>
        </p:txBody>
      </p:sp>
      <p:sp>
        <p:nvSpPr>
          <p:cNvPr id="59" name="TextBox 58">
            <a:hlinkClick r:id="" action="ppaction://noaction">
              <a:snd r:embed="rId11" name="T1_W3F_9.7.wav"/>
            </a:hlinkClick>
            <a:extLst>
              <a:ext uri="{FF2B5EF4-FFF2-40B4-BE49-F238E27FC236}">
                <a16:creationId xmlns:a16="http://schemas.microsoft.com/office/drawing/2014/main" id="{5EAB8AEE-2EFB-4FCD-B290-9EBB073016C9}"/>
              </a:ext>
            </a:extLst>
          </p:cNvPr>
          <p:cNvSpPr txBox="1"/>
          <p:nvPr/>
        </p:nvSpPr>
        <p:spPr>
          <a:xfrm>
            <a:off x="4653399" y="5321170"/>
            <a:ext cx="2414666"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er mag</a:t>
            </a:r>
          </a:p>
        </p:txBody>
      </p:sp>
      <p:sp>
        <p:nvSpPr>
          <p:cNvPr id="60" name="TextBox 59">
            <a:hlinkClick r:id="" action="ppaction://noaction">
              <a:snd r:embed="rId12" name="T1_W3F_9.8.wav"/>
            </a:hlinkClick>
            <a:extLst>
              <a:ext uri="{FF2B5EF4-FFF2-40B4-BE49-F238E27FC236}">
                <a16:creationId xmlns:a16="http://schemas.microsoft.com/office/drawing/2014/main" id="{D18B8898-B477-43E3-BE8C-9D0576976DA9}"/>
              </a:ext>
            </a:extLst>
          </p:cNvPr>
          <p:cNvSpPr txBox="1"/>
          <p:nvPr/>
        </p:nvSpPr>
        <p:spPr>
          <a:xfrm>
            <a:off x="7662842" y="5321170"/>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das </a:t>
            </a:r>
            <a:r>
              <a:rPr lang="en-GB" sz="2400" kern="0" dirty="0" err="1">
                <a:solidFill>
                  <a:srgbClr val="002060"/>
                </a:solidFill>
                <a:latin typeface="Century Gothic" panose="020B0502020202020204" pitchFamily="34" charset="0"/>
                <a:cs typeface="Arial"/>
                <a:sym typeface="Arial"/>
              </a:rPr>
              <a:t>Glas</a:t>
            </a:r>
            <a:endParaRPr lang="en-GB" sz="2400" kern="0" dirty="0">
              <a:solidFill>
                <a:srgbClr val="002060"/>
              </a:solidFill>
              <a:latin typeface="Century Gothic" panose="020B0502020202020204" pitchFamily="34" charset="0"/>
              <a:cs typeface="Arial"/>
              <a:sym typeface="Arial"/>
            </a:endParaRPr>
          </a:p>
        </p:txBody>
      </p:sp>
      <p:sp>
        <p:nvSpPr>
          <p:cNvPr id="61" name="TextBox 60">
            <a:hlinkClick r:id="" action="ppaction://noaction">
              <a:snd r:embed="rId13" name="T1_W3F_9.9.wav"/>
            </a:hlinkClick>
            <a:extLst>
              <a:ext uri="{FF2B5EF4-FFF2-40B4-BE49-F238E27FC236}">
                <a16:creationId xmlns:a16="http://schemas.microsoft.com/office/drawing/2014/main" id="{6A8195D3-7F81-44C0-B3C4-7AA5F73FDFE2}"/>
              </a:ext>
            </a:extLst>
          </p:cNvPr>
          <p:cNvSpPr txBox="1"/>
          <p:nvPr/>
        </p:nvSpPr>
        <p:spPr>
          <a:xfrm>
            <a:off x="2246062" y="4455927"/>
            <a:ext cx="2407335"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der Sommer</a:t>
            </a:r>
          </a:p>
        </p:txBody>
      </p:sp>
      <p:sp>
        <p:nvSpPr>
          <p:cNvPr id="62" name="TextBox 61">
            <a:hlinkClick r:id="" action="ppaction://noaction">
              <a:snd r:embed="rId14" name="T1_W3F_9.10.wav"/>
            </a:hlinkClick>
            <a:extLst>
              <a:ext uri="{FF2B5EF4-FFF2-40B4-BE49-F238E27FC236}">
                <a16:creationId xmlns:a16="http://schemas.microsoft.com/office/drawing/2014/main" id="{E34A5B3A-1E1D-4D72-9D2C-CEF166467DEF}"/>
              </a:ext>
            </a:extLst>
          </p:cNvPr>
          <p:cNvSpPr txBox="1"/>
          <p:nvPr/>
        </p:nvSpPr>
        <p:spPr>
          <a:xfrm>
            <a:off x="4653398" y="4477739"/>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der Winter</a:t>
            </a:r>
          </a:p>
        </p:txBody>
      </p:sp>
      <p:sp>
        <p:nvSpPr>
          <p:cNvPr id="63" name="TextBox 62">
            <a:hlinkClick r:id="" action="ppaction://noaction">
              <a:snd r:embed="rId15" name="T1_W3F_9.11.wav"/>
            </a:hlinkClick>
            <a:extLst>
              <a:ext uri="{FF2B5EF4-FFF2-40B4-BE49-F238E27FC236}">
                <a16:creationId xmlns:a16="http://schemas.microsoft.com/office/drawing/2014/main" id="{4288424B-C932-4547-A012-B49F40F7D00B}"/>
              </a:ext>
            </a:extLst>
          </p:cNvPr>
          <p:cNvSpPr txBox="1"/>
          <p:nvPr/>
        </p:nvSpPr>
        <p:spPr>
          <a:xfrm>
            <a:off x="7671172" y="4477739"/>
            <a:ext cx="2161760"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der Morgen</a:t>
            </a:r>
          </a:p>
        </p:txBody>
      </p:sp>
      <p:sp>
        <p:nvSpPr>
          <p:cNvPr id="64" name="TextBox 63">
            <a:hlinkClick r:id="" action="ppaction://noaction">
              <a:snd r:embed="rId16" name="T1_W3F_9.12.wav"/>
            </a:hlinkClick>
            <a:extLst>
              <a:ext uri="{FF2B5EF4-FFF2-40B4-BE49-F238E27FC236}">
                <a16:creationId xmlns:a16="http://schemas.microsoft.com/office/drawing/2014/main" id="{24EF90E7-D847-4795-BDB5-8402724F776D}"/>
              </a:ext>
            </a:extLst>
          </p:cNvPr>
          <p:cNvSpPr txBox="1"/>
          <p:nvPr/>
        </p:nvSpPr>
        <p:spPr>
          <a:xfrm>
            <a:off x="2246061" y="3623148"/>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die Lieder</a:t>
            </a:r>
          </a:p>
        </p:txBody>
      </p:sp>
      <p:sp>
        <p:nvSpPr>
          <p:cNvPr id="65" name="TextBox 64">
            <a:hlinkClick r:id="" action="ppaction://noaction">
              <a:snd r:embed="rId17" name="T1_W3F_9.13.wav"/>
            </a:hlinkClick>
            <a:extLst>
              <a:ext uri="{FF2B5EF4-FFF2-40B4-BE49-F238E27FC236}">
                <a16:creationId xmlns:a16="http://schemas.microsoft.com/office/drawing/2014/main" id="{14BEB3B8-B887-4DEB-A486-6CD05DC01D9A}"/>
              </a:ext>
            </a:extLst>
          </p:cNvPr>
          <p:cNvSpPr txBox="1"/>
          <p:nvPr/>
        </p:nvSpPr>
        <p:spPr>
          <a:xfrm>
            <a:off x="4695313" y="3611373"/>
            <a:ext cx="2469485"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die Sommer</a:t>
            </a:r>
          </a:p>
        </p:txBody>
      </p:sp>
      <p:sp>
        <p:nvSpPr>
          <p:cNvPr id="66" name="TextBox 65">
            <a:hlinkClick r:id="" action="ppaction://noaction">
              <a:snd r:embed="rId18" name="T1_W3F_9.14.wav"/>
            </a:hlinkClick>
            <a:extLst>
              <a:ext uri="{FF2B5EF4-FFF2-40B4-BE49-F238E27FC236}">
                <a16:creationId xmlns:a16="http://schemas.microsoft.com/office/drawing/2014/main" id="{9A77445A-237C-48F8-B46C-8170B7D37559}"/>
              </a:ext>
            </a:extLst>
          </p:cNvPr>
          <p:cNvSpPr txBox="1"/>
          <p:nvPr/>
        </p:nvSpPr>
        <p:spPr>
          <a:xfrm>
            <a:off x="7659412" y="3609236"/>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die Winter</a:t>
            </a:r>
          </a:p>
        </p:txBody>
      </p:sp>
      <p:sp>
        <p:nvSpPr>
          <p:cNvPr id="67" name="TextBox 66">
            <a:hlinkClick r:id="" action="ppaction://noaction">
              <a:snd r:embed="rId19" name="T1_W3F_9.15.wav"/>
            </a:hlinkClick>
            <a:extLst>
              <a:ext uri="{FF2B5EF4-FFF2-40B4-BE49-F238E27FC236}">
                <a16:creationId xmlns:a16="http://schemas.microsoft.com/office/drawing/2014/main" id="{2A9D9F22-C351-4596-BB7D-87AE8D30A74E}"/>
              </a:ext>
            </a:extLst>
          </p:cNvPr>
          <p:cNvSpPr txBox="1"/>
          <p:nvPr/>
        </p:nvSpPr>
        <p:spPr>
          <a:xfrm>
            <a:off x="2246060" y="2743519"/>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die </a:t>
            </a:r>
            <a:r>
              <a:rPr lang="en-GB" sz="2400" kern="0" dirty="0" err="1">
                <a:solidFill>
                  <a:srgbClr val="002060"/>
                </a:solidFill>
                <a:latin typeface="Century Gothic" panose="020B0502020202020204" pitchFamily="34" charset="0"/>
                <a:cs typeface="Arial"/>
                <a:sym typeface="Arial"/>
              </a:rPr>
              <a:t>Bilder</a:t>
            </a:r>
            <a:endParaRPr lang="en-GB" sz="2400" kern="0" dirty="0">
              <a:solidFill>
                <a:srgbClr val="002060"/>
              </a:solidFill>
              <a:latin typeface="Century Gothic" panose="020B0502020202020204" pitchFamily="34" charset="0"/>
              <a:cs typeface="Arial"/>
              <a:sym typeface="Arial"/>
            </a:endParaRPr>
          </a:p>
        </p:txBody>
      </p:sp>
      <p:sp>
        <p:nvSpPr>
          <p:cNvPr id="68" name="TextBox 67">
            <a:hlinkClick r:id="" action="ppaction://noaction">
              <a:snd r:embed="rId20" name="T1_W3F_9.16.wav"/>
            </a:hlinkClick>
            <a:extLst>
              <a:ext uri="{FF2B5EF4-FFF2-40B4-BE49-F238E27FC236}">
                <a16:creationId xmlns:a16="http://schemas.microsoft.com/office/drawing/2014/main" id="{171C234B-E1D8-4BA7-9BB6-CEE92AB173E3}"/>
              </a:ext>
            </a:extLst>
          </p:cNvPr>
          <p:cNvSpPr txBox="1"/>
          <p:nvPr/>
        </p:nvSpPr>
        <p:spPr>
          <a:xfrm>
            <a:off x="4653397" y="2716525"/>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die </a:t>
            </a:r>
            <a:r>
              <a:rPr lang="en-GB" sz="2400" kern="0" dirty="0" err="1">
                <a:solidFill>
                  <a:srgbClr val="002060"/>
                </a:solidFill>
                <a:latin typeface="Century Gothic" panose="020B0502020202020204" pitchFamily="34" charset="0"/>
                <a:cs typeface="Arial"/>
                <a:sym typeface="Arial"/>
              </a:rPr>
              <a:t>Bücher</a:t>
            </a:r>
            <a:endParaRPr lang="en-GB" sz="2400" kern="0" dirty="0">
              <a:solidFill>
                <a:srgbClr val="002060"/>
              </a:solidFill>
              <a:latin typeface="Century Gothic" panose="020B0502020202020204" pitchFamily="34" charset="0"/>
              <a:cs typeface="Arial"/>
              <a:sym typeface="Arial"/>
            </a:endParaRPr>
          </a:p>
        </p:txBody>
      </p:sp>
      <p:sp>
        <p:nvSpPr>
          <p:cNvPr id="69" name="TextBox 68">
            <a:hlinkClick r:id="" action="ppaction://noaction">
              <a:snd r:embed="rId21" name="T1_W3F_9.17.wav"/>
            </a:hlinkClick>
            <a:extLst>
              <a:ext uri="{FF2B5EF4-FFF2-40B4-BE49-F238E27FC236}">
                <a16:creationId xmlns:a16="http://schemas.microsoft.com/office/drawing/2014/main" id="{5C29C5FA-AFAC-4818-90A1-7B59F3E335C7}"/>
              </a:ext>
            </a:extLst>
          </p:cNvPr>
          <p:cNvSpPr txBox="1"/>
          <p:nvPr/>
        </p:nvSpPr>
        <p:spPr>
          <a:xfrm>
            <a:off x="7657009" y="2754189"/>
            <a:ext cx="2489073"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die </a:t>
            </a:r>
            <a:r>
              <a:rPr lang="en-GB" sz="2400" kern="0" dirty="0" err="1">
                <a:solidFill>
                  <a:srgbClr val="002060"/>
                </a:solidFill>
                <a:latin typeface="Century Gothic" panose="020B0502020202020204" pitchFamily="34" charset="0"/>
                <a:cs typeface="Arial"/>
                <a:sym typeface="Arial"/>
              </a:rPr>
              <a:t>Wörter</a:t>
            </a:r>
            <a:endParaRPr lang="en-GB" sz="2400" kern="0" dirty="0">
              <a:solidFill>
                <a:srgbClr val="002060"/>
              </a:solidFill>
              <a:latin typeface="Century Gothic" panose="020B0502020202020204" pitchFamily="34" charset="0"/>
              <a:cs typeface="Arial"/>
              <a:sym typeface="Arial"/>
            </a:endParaRPr>
          </a:p>
        </p:txBody>
      </p:sp>
      <p:sp>
        <p:nvSpPr>
          <p:cNvPr id="70" name="TextBox 69">
            <a:hlinkClick r:id="" action="ppaction://noaction">
              <a:snd r:embed="rId22" name="T1_W3F_9.18.wav"/>
            </a:hlinkClick>
            <a:extLst>
              <a:ext uri="{FF2B5EF4-FFF2-40B4-BE49-F238E27FC236}">
                <a16:creationId xmlns:a16="http://schemas.microsoft.com/office/drawing/2014/main" id="{3BD33182-986E-45CA-86E6-40DC81B590C8}"/>
              </a:ext>
            </a:extLst>
          </p:cNvPr>
          <p:cNvSpPr txBox="1"/>
          <p:nvPr/>
        </p:nvSpPr>
        <p:spPr>
          <a:xfrm>
            <a:off x="2313279" y="1877910"/>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es </a:t>
            </a:r>
            <a:r>
              <a:rPr lang="en-GB" sz="2400" kern="0" dirty="0" err="1">
                <a:solidFill>
                  <a:srgbClr val="002060"/>
                </a:solidFill>
                <a:latin typeface="Century Gothic" panose="020B0502020202020204" pitchFamily="34" charset="0"/>
                <a:cs typeface="Arial"/>
                <a:sym typeface="Arial"/>
              </a:rPr>
              <a:t>kann</a:t>
            </a:r>
            <a:endParaRPr lang="en-GB" sz="2400" kern="0" dirty="0">
              <a:solidFill>
                <a:srgbClr val="002060"/>
              </a:solidFill>
              <a:latin typeface="Century Gothic" panose="020B0502020202020204" pitchFamily="34" charset="0"/>
              <a:cs typeface="Arial"/>
              <a:sym typeface="Arial"/>
            </a:endParaRPr>
          </a:p>
        </p:txBody>
      </p:sp>
      <p:sp>
        <p:nvSpPr>
          <p:cNvPr id="71" name="TextBox 70">
            <a:hlinkClick r:id="" action="ppaction://noaction">
              <a:snd r:embed="rId23" name="T1_W3F_9.19.wav"/>
            </a:hlinkClick>
            <a:extLst>
              <a:ext uri="{FF2B5EF4-FFF2-40B4-BE49-F238E27FC236}">
                <a16:creationId xmlns:a16="http://schemas.microsoft.com/office/drawing/2014/main" id="{D4662F6F-BB7A-440E-99DB-3FEB806B34CB}"/>
              </a:ext>
            </a:extLst>
          </p:cNvPr>
          <p:cNvSpPr txBox="1"/>
          <p:nvPr/>
        </p:nvSpPr>
        <p:spPr>
          <a:xfrm>
            <a:off x="4693813" y="1865086"/>
            <a:ext cx="1899579"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sie</a:t>
            </a:r>
            <a:r>
              <a:rPr lang="en-GB" sz="2400" kern="0" dirty="0">
                <a:solidFill>
                  <a:srgbClr val="002060"/>
                </a:solidFill>
                <a:latin typeface="Century Gothic" panose="020B0502020202020204" pitchFamily="34" charset="0"/>
                <a:cs typeface="Arial"/>
                <a:sym typeface="Arial"/>
              </a:rPr>
              <a:t> </a:t>
            </a:r>
            <a:r>
              <a:rPr lang="en-GB" sz="2400" kern="0" dirty="0" err="1">
                <a:solidFill>
                  <a:srgbClr val="002060"/>
                </a:solidFill>
                <a:latin typeface="Century Gothic" panose="020B0502020202020204" pitchFamily="34" charset="0"/>
                <a:cs typeface="Arial"/>
                <a:sym typeface="Arial"/>
              </a:rPr>
              <a:t>kann</a:t>
            </a:r>
            <a:endParaRPr lang="en-GB" sz="2400" kern="0" dirty="0">
              <a:solidFill>
                <a:srgbClr val="002060"/>
              </a:solidFill>
              <a:latin typeface="Century Gothic" panose="020B0502020202020204" pitchFamily="34" charset="0"/>
              <a:cs typeface="Arial"/>
              <a:sym typeface="Arial"/>
            </a:endParaRPr>
          </a:p>
        </p:txBody>
      </p:sp>
      <p:sp>
        <p:nvSpPr>
          <p:cNvPr id="72" name="TextBox 71">
            <a:hlinkClick r:id="" action="ppaction://noaction">
              <a:snd r:embed="rId24" name="T1_W3F_9.20.wav"/>
            </a:hlinkClick>
            <a:extLst>
              <a:ext uri="{FF2B5EF4-FFF2-40B4-BE49-F238E27FC236}">
                <a16:creationId xmlns:a16="http://schemas.microsoft.com/office/drawing/2014/main" id="{80DD82C3-D3C7-45A3-B5A4-90223E7359A7}"/>
              </a:ext>
            </a:extLst>
          </p:cNvPr>
          <p:cNvSpPr txBox="1"/>
          <p:nvPr/>
        </p:nvSpPr>
        <p:spPr>
          <a:xfrm>
            <a:off x="7666976" y="1877910"/>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er </a:t>
            </a:r>
            <a:r>
              <a:rPr lang="en-GB" sz="2400" kern="0" dirty="0" err="1">
                <a:solidFill>
                  <a:srgbClr val="002060"/>
                </a:solidFill>
                <a:latin typeface="Century Gothic" panose="020B0502020202020204" pitchFamily="34" charset="0"/>
                <a:cs typeface="Arial"/>
                <a:sym typeface="Arial"/>
              </a:rPr>
              <a:t>kann</a:t>
            </a:r>
            <a:endParaRPr lang="en-GB" sz="2400" kern="0" dirty="0">
              <a:solidFill>
                <a:srgbClr val="002060"/>
              </a:solidFill>
              <a:latin typeface="Century Gothic" panose="020B0502020202020204" pitchFamily="34" charset="0"/>
              <a:cs typeface="Arial"/>
              <a:sym typeface="Arial"/>
            </a:endParaRPr>
          </a:p>
        </p:txBody>
      </p:sp>
      <p:sp>
        <p:nvSpPr>
          <p:cNvPr id="73" name="TextBox 72">
            <a:hlinkClick r:id="" action="ppaction://noaction">
              <a:snd r:embed="rId25" name="T1_W3F_9.21.wav"/>
            </a:hlinkClick>
            <a:extLst>
              <a:ext uri="{FF2B5EF4-FFF2-40B4-BE49-F238E27FC236}">
                <a16:creationId xmlns:a16="http://schemas.microsoft.com/office/drawing/2014/main" id="{40541C7D-B0CC-4C45-9347-2F6A8921779D}"/>
              </a:ext>
            </a:extLst>
          </p:cNvPr>
          <p:cNvSpPr txBox="1"/>
          <p:nvPr/>
        </p:nvSpPr>
        <p:spPr>
          <a:xfrm>
            <a:off x="2313278" y="1026768"/>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die </a:t>
            </a:r>
            <a:r>
              <a:rPr lang="en-GB" sz="2400" kern="0" dirty="0" err="1">
                <a:solidFill>
                  <a:srgbClr val="002060"/>
                </a:solidFill>
                <a:latin typeface="Century Gothic" panose="020B0502020202020204" pitchFamily="34" charset="0"/>
                <a:cs typeface="Arial"/>
                <a:sym typeface="Arial"/>
              </a:rPr>
              <a:t>Gläser</a:t>
            </a:r>
            <a:endParaRPr lang="en-GB" sz="2400" kern="0" dirty="0">
              <a:solidFill>
                <a:srgbClr val="002060"/>
              </a:solidFill>
              <a:latin typeface="Century Gothic" panose="020B0502020202020204" pitchFamily="34" charset="0"/>
              <a:cs typeface="Arial"/>
              <a:sym typeface="Arial"/>
            </a:endParaRPr>
          </a:p>
        </p:txBody>
      </p:sp>
      <p:sp>
        <p:nvSpPr>
          <p:cNvPr id="74" name="TextBox 73">
            <a:hlinkClick r:id="" action="ppaction://noaction">
              <a:snd r:embed="rId26" name="T1_W3F_9.22.wav"/>
            </a:hlinkClick>
            <a:extLst>
              <a:ext uri="{FF2B5EF4-FFF2-40B4-BE49-F238E27FC236}">
                <a16:creationId xmlns:a16="http://schemas.microsoft.com/office/drawing/2014/main" id="{85556096-252E-4BFA-8C9B-3147737202F6}"/>
              </a:ext>
            </a:extLst>
          </p:cNvPr>
          <p:cNvSpPr txBox="1"/>
          <p:nvPr/>
        </p:nvSpPr>
        <p:spPr>
          <a:xfrm>
            <a:off x="4693811" y="1042129"/>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die Morgen</a:t>
            </a:r>
          </a:p>
        </p:txBody>
      </p:sp>
      <p:sp>
        <p:nvSpPr>
          <p:cNvPr id="75" name="TextBox 74">
            <a:hlinkClick r:id="" action="ppaction://noaction">
              <a:snd r:embed="rId27" name="T1_W3F_9.23.wav"/>
            </a:hlinkClick>
            <a:extLst>
              <a:ext uri="{FF2B5EF4-FFF2-40B4-BE49-F238E27FC236}">
                <a16:creationId xmlns:a16="http://schemas.microsoft.com/office/drawing/2014/main" id="{B56FCEEC-BBC0-447D-8197-5467071F582A}"/>
              </a:ext>
            </a:extLst>
          </p:cNvPr>
          <p:cNvSpPr txBox="1"/>
          <p:nvPr/>
        </p:nvSpPr>
        <p:spPr>
          <a:xfrm>
            <a:off x="7674848" y="1014799"/>
            <a:ext cx="2873480"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Guten</a:t>
            </a:r>
            <a:r>
              <a:rPr lang="en-GB" sz="2400" kern="0" dirty="0">
                <a:solidFill>
                  <a:srgbClr val="002060"/>
                </a:solidFill>
                <a:latin typeface="Century Gothic" panose="020B0502020202020204" pitchFamily="34" charset="0"/>
                <a:cs typeface="Arial"/>
                <a:sym typeface="Arial"/>
              </a:rPr>
              <a:t> Morgen!</a:t>
            </a:r>
          </a:p>
        </p:txBody>
      </p:sp>
      <p:sp>
        <p:nvSpPr>
          <p:cNvPr id="41" name="Google Shape;167;p2">
            <a:extLst>
              <a:ext uri="{FF2B5EF4-FFF2-40B4-BE49-F238E27FC236}">
                <a16:creationId xmlns:a16="http://schemas.microsoft.com/office/drawing/2014/main" id="{CFC78525-ACBC-4B9E-B1B5-57FCF0C8F339}"/>
              </a:ext>
            </a:extLst>
          </p:cNvPr>
          <p:cNvSpPr/>
          <p:nvPr/>
        </p:nvSpPr>
        <p:spPr>
          <a:xfrm>
            <a:off x="123171" y="50139"/>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533562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7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74"/>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6" grpId="0"/>
      <p:bldP spid="57" grpId="0"/>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P spid="72" grpId="0"/>
      <p:bldP spid="73" grpId="0"/>
      <p:bldP spid="74" grpId="0"/>
      <p:bldP spid="7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CustomShape 1"/>
          <p:cNvSpPr/>
          <p:nvPr/>
        </p:nvSpPr>
        <p:spPr>
          <a:xfrm>
            <a:off x="0" y="0"/>
            <a:ext cx="4350240" cy="6857280"/>
          </a:xfrm>
          <a:prstGeom prst="rect">
            <a:avLst/>
          </a:prstGeom>
          <a:solidFill>
            <a:srgbClr val="0070C0"/>
          </a:solidFill>
          <a:ln>
            <a:noFill/>
          </a:ln>
        </p:spPr>
        <p:style>
          <a:lnRef idx="0">
            <a:scrgbClr r="0" g="0" b="0"/>
          </a:lnRef>
          <a:fillRef idx="0">
            <a:scrgbClr r="0" g="0" b="0"/>
          </a:fillRef>
          <a:effectRef idx="0">
            <a:scrgbClr r="0" g="0" b="0"/>
          </a:effectRef>
          <a:fontRef idx="minor"/>
        </p:style>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pPr algn="ctr"/>
            <a:r>
              <a:rPr lang="en-GB" sz="6000" b="1" dirty="0" err="1">
                <a:solidFill>
                  <a:schemeClr val="bg1"/>
                </a:solidFill>
                <a:latin typeface="Century Gothic" panose="020B0502020202020204" pitchFamily="34" charset="0"/>
                <a:hlinkClick r:id="" action="ppaction://noaction">
                  <a:snd r:embed="rId3" name="tschuess.wav"/>
                  <a:extLst>
                    <a:ext uri="{A12FA001-AC4F-418D-AE19-62706E023703}">
                      <ahyp:hlinkClr xmlns:ahyp="http://schemas.microsoft.com/office/drawing/2018/hyperlinkcolor" val="tx"/>
                    </a:ext>
                  </a:extLst>
                </a:hlinkClick>
              </a:rPr>
              <a:t>Tschüss</a:t>
            </a:r>
            <a:r>
              <a:rPr lang="en-GB" sz="6000" b="1" dirty="0">
                <a:solidFill>
                  <a:schemeClr val="bg1"/>
                </a:solidFill>
                <a:latin typeface="Century Gothic" panose="020B0502020202020204" pitchFamily="34" charset="0"/>
                <a:hlinkClick r:id="" action="ppaction://noaction">
                  <a:snd r:embed="rId3" name="tschuess.wav"/>
                  <a:extLst>
                    <a:ext uri="{A12FA001-AC4F-418D-AE19-62706E023703}">
                      <ahyp:hlinkClr xmlns:ahyp="http://schemas.microsoft.com/office/drawing/2018/hyperlinkcolor" val="tx"/>
                    </a:ext>
                  </a:extLst>
                </a:hlinkClick>
              </a:rPr>
              <a:t>!</a:t>
            </a: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a:ln>
                  <a:noFill/>
                </a:ln>
                <a:solidFill>
                  <a:srgbClr val="FF0000"/>
                </a:solidFill>
                <a:effectLst/>
                <a:uLnTx/>
                <a:uFillTx/>
                <a:latin typeface="Modern Love" panose="04090805081005020601" pitchFamily="82" charset="0"/>
                <a:ea typeface="+mn-ea"/>
                <a:cs typeface="Arial"/>
                <a:sym typeface="Arial"/>
              </a:rPr>
              <a:t>rot</a:t>
            </a:r>
            <a:endParaRPr kumimoji="0" lang="en-GB" sz="1400" b="0" i="0" u="none" strike="noStrike" kern="0" cap="none" spc="0" normalizeH="0" baseline="0" noProof="0" dirty="0">
              <a:ln>
                <a:noFill/>
              </a:ln>
              <a:solidFill>
                <a:srgbClr val="FF0000"/>
              </a:solidFill>
              <a:effectLst/>
              <a:uLnTx/>
              <a:uFillTx/>
              <a:latin typeface="Modern Love" panose="04090805081005020601" pitchFamily="82" charset="0"/>
              <a:ea typeface="+mn-ea"/>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Tree>
    <p:extLst>
      <p:ext uri="{BB962C8B-B14F-4D97-AF65-F5344CB8AC3E}">
        <p14:creationId xmlns:p14="http://schemas.microsoft.com/office/powerpoint/2010/main" val="74998879"/>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6" name="Table 4">
            <a:extLst>
              <a:ext uri="{FF2B5EF4-FFF2-40B4-BE49-F238E27FC236}">
                <a16:creationId xmlns:a16="http://schemas.microsoft.com/office/drawing/2014/main" id="{90D2259E-A143-4D01-BCF3-F6C11FCE3ED0}"/>
              </a:ext>
            </a:extLst>
          </p:cNvPr>
          <p:cNvGraphicFramePr>
            <a:graphicFrameLocks noGrp="1"/>
          </p:cNvGraphicFramePr>
          <p:nvPr>
            <p:extLst>
              <p:ext uri="{D42A27DB-BD31-4B8C-83A1-F6EECF244321}">
                <p14:modId xmlns:p14="http://schemas.microsoft.com/office/powerpoint/2010/main" val="80143893"/>
              </p:ext>
            </p:extLst>
          </p:nvPr>
        </p:nvGraphicFramePr>
        <p:xfrm>
          <a:off x="557161" y="596480"/>
          <a:ext cx="9810698" cy="6029786"/>
        </p:xfrm>
        <a:graphic>
          <a:graphicData uri="http://schemas.openxmlformats.org/drawingml/2006/table">
            <a:tbl>
              <a:tblPr firstRow="1" bandRow="1"/>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er </a:t>
                      </a:r>
                      <a:r>
                        <a:rPr lang="en-GB" sz="2400" b="1" dirty="0" err="1">
                          <a:solidFill>
                            <a:srgbClr val="002060"/>
                          </a:solidFill>
                          <a:latin typeface="Century Gothic" panose="020B0502020202020204" pitchFamily="34" charset="0"/>
                        </a:rPr>
                        <a:t>kann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die </a:t>
                      </a:r>
                      <a:r>
                        <a:rPr lang="en-GB" sz="2400" b="1" dirty="0" err="1">
                          <a:solidFill>
                            <a:srgbClr val="002060"/>
                          </a:solidFill>
                          <a:latin typeface="Century Gothic" panose="020B0502020202020204" pitchFamily="34" charset="0"/>
                        </a:rPr>
                        <a:t>Gläser</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sie</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kann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es </a:t>
                      </a:r>
                      <a:r>
                        <a:rPr lang="en-GB" sz="2400" b="1" dirty="0" err="1">
                          <a:solidFill>
                            <a:srgbClr val="002060"/>
                          </a:solidFill>
                          <a:latin typeface="Century Gothic" panose="020B0502020202020204" pitchFamily="34" charset="0"/>
                        </a:rPr>
                        <a:t>kann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Guten</a:t>
                      </a:r>
                      <a:r>
                        <a:rPr lang="en-GB" sz="2400" b="1" dirty="0">
                          <a:solidFill>
                            <a:srgbClr val="002060"/>
                          </a:solidFill>
                          <a:latin typeface="Century Gothic" panose="020B0502020202020204" pitchFamily="34" charset="0"/>
                        </a:rPr>
                        <a:t> Morgen!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die Morgen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die Sommer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die Lieder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die Winter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die </a:t>
                      </a:r>
                      <a:r>
                        <a:rPr lang="en-GB" sz="2400" b="1" dirty="0" err="1">
                          <a:solidFill>
                            <a:srgbClr val="002060"/>
                          </a:solidFill>
                          <a:latin typeface="Century Gothic" panose="020B0502020202020204" pitchFamily="34" charset="0"/>
                        </a:rPr>
                        <a:t>Wörter</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die </a:t>
                      </a:r>
                      <a:r>
                        <a:rPr lang="en-GB" sz="2400" b="1" dirty="0" err="1">
                          <a:solidFill>
                            <a:srgbClr val="002060"/>
                          </a:solidFill>
                          <a:latin typeface="Century Gothic" panose="020B0502020202020204" pitchFamily="34" charset="0"/>
                        </a:rPr>
                        <a:t>Bilder</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die </a:t>
                      </a:r>
                      <a:r>
                        <a:rPr lang="en-GB" sz="2400" b="1" dirty="0" err="1">
                          <a:solidFill>
                            <a:srgbClr val="002060"/>
                          </a:solidFill>
                          <a:latin typeface="Century Gothic" panose="020B0502020202020204" pitchFamily="34" charset="0"/>
                        </a:rPr>
                        <a:t>Bücher</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3">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du </a:t>
                      </a:r>
                      <a:r>
                        <a:rPr lang="en-GB" sz="2400" b="1" dirty="0" err="1">
                          <a:solidFill>
                            <a:srgbClr val="002060"/>
                          </a:solidFill>
                          <a:latin typeface="Century Gothic" panose="020B0502020202020204" pitchFamily="34" charset="0"/>
                        </a:rPr>
                        <a:t>magst</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ich mag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sie</a:t>
                      </a:r>
                      <a:r>
                        <a:rPr lang="en-GB" sz="2400" b="1" dirty="0">
                          <a:solidFill>
                            <a:srgbClr val="002060"/>
                          </a:solidFill>
                          <a:latin typeface="Century Gothic" panose="020B0502020202020204" pitchFamily="34" charset="0"/>
                        </a:rPr>
                        <a:t> mag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61398">
                <a:tc vMerge="1">
                  <a:txBody>
                    <a:bodyPr/>
                    <a:lstStyle/>
                    <a:p>
                      <a:endParaRPr lang="en-GB"/>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das </a:t>
                      </a:r>
                      <a:r>
                        <a:rPr lang="en-GB" sz="2400" b="1" dirty="0" err="1">
                          <a:solidFill>
                            <a:srgbClr val="002060"/>
                          </a:solidFill>
                          <a:latin typeface="Century Gothic" panose="020B0502020202020204" pitchFamily="34" charset="0"/>
                        </a:rPr>
                        <a:t>Glas</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mögen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er mag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der Sommer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der Morgen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der Winter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4223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Schreib</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auf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Englisch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Vokabeln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0000">
                      <a:lumMod val="95000"/>
                      <a:lumOff val="5000"/>
                    </a:srgb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srgbClr val="000000">
                    <a:lumMod val="95000"/>
                    <a:lumOff val="5000"/>
                  </a:srgbClr>
                </a:solidFill>
                <a:effectLst/>
                <a:uLnTx/>
                <a:uFillTx/>
                <a:latin typeface="Century Gothic" panose="020B0502020202020204" pitchFamily="34" charset="0"/>
                <a:ea typeface="+mn-ea"/>
                <a:cs typeface="+mn-cs"/>
              </a:endParaRPr>
            </a:p>
          </p:txBody>
        </p:sp>
      </p:grpSp>
      <p:sp>
        <p:nvSpPr>
          <p:cNvPr id="41" name="Google Shape;167;p2">
            <a:extLst>
              <a:ext uri="{FF2B5EF4-FFF2-40B4-BE49-F238E27FC236}">
                <a16:creationId xmlns:a16="http://schemas.microsoft.com/office/drawing/2014/main" id="{D8CB3398-CBB1-4B39-8130-A4D8F532A730}"/>
              </a:ext>
            </a:extLst>
          </p:cNvPr>
          <p:cNvSpPr/>
          <p:nvPr/>
        </p:nvSpPr>
        <p:spPr>
          <a:xfrm>
            <a:off x="123171" y="6224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77" name="Picture 76">
            <a:extLst>
              <a:ext uri="{FF2B5EF4-FFF2-40B4-BE49-F238E27FC236}">
                <a16:creationId xmlns:a16="http://schemas.microsoft.com/office/drawing/2014/main" id="{1DC50EB7-CAE4-4A71-9B66-40E413210532}"/>
              </a:ext>
            </a:extLst>
          </p:cNvPr>
          <p:cNvPicPr>
            <a:picLocks noChangeAspect="1"/>
          </p:cNvPicPr>
          <p:nvPr/>
        </p:nvPicPr>
        <p:blipFill>
          <a:blip r:embed="rId3"/>
          <a:stretch>
            <a:fillRect/>
          </a:stretch>
        </p:blipFill>
        <p:spPr>
          <a:xfrm>
            <a:off x="646254" y="2675674"/>
            <a:ext cx="1186070" cy="1080360"/>
          </a:xfrm>
          <a:prstGeom prst="rect">
            <a:avLst/>
          </a:prstGeom>
        </p:spPr>
      </p:pic>
      <p:pic>
        <p:nvPicPr>
          <p:cNvPr id="78" name="Picture 77" descr="Icon&#10;&#10;Description automatically generated">
            <a:extLst>
              <a:ext uri="{FF2B5EF4-FFF2-40B4-BE49-F238E27FC236}">
                <a16:creationId xmlns:a16="http://schemas.microsoft.com/office/drawing/2014/main" id="{78EA5AE3-6C29-4205-9B08-311CCFE558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79" name="Picture 78">
            <a:extLst>
              <a:ext uri="{FF2B5EF4-FFF2-40B4-BE49-F238E27FC236}">
                <a16:creationId xmlns:a16="http://schemas.microsoft.com/office/drawing/2014/main" id="{1B467690-2FE0-44AB-ABD1-11D077FBD2F0}"/>
              </a:ext>
            </a:extLst>
          </p:cNvPr>
          <p:cNvPicPr>
            <a:picLocks noChangeAspect="1"/>
          </p:cNvPicPr>
          <p:nvPr/>
        </p:nvPicPr>
        <p:blipFill>
          <a:blip r:embed="rId5"/>
          <a:stretch>
            <a:fillRect/>
          </a:stretch>
        </p:blipFill>
        <p:spPr>
          <a:xfrm>
            <a:off x="817364" y="4681233"/>
            <a:ext cx="1162417" cy="1101237"/>
          </a:xfrm>
          <a:prstGeom prst="rect">
            <a:avLst/>
          </a:prstGeom>
        </p:spPr>
      </p:pic>
      <p:sp>
        <p:nvSpPr>
          <p:cNvPr id="80" name="TextBox 79">
            <a:extLst>
              <a:ext uri="{FF2B5EF4-FFF2-40B4-BE49-F238E27FC236}">
                <a16:creationId xmlns:a16="http://schemas.microsoft.com/office/drawing/2014/main" id="{C0BBDE14-C880-4A36-A15A-35A3B1BBE617}"/>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81" name="TextBox 80">
            <a:extLst>
              <a:ext uri="{FF2B5EF4-FFF2-40B4-BE49-F238E27FC236}">
                <a16:creationId xmlns:a16="http://schemas.microsoft.com/office/drawing/2014/main" id="{535AD91A-F2FD-4C18-A7DB-5EA8C4DD7F23}"/>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82" name="TextBox 81">
            <a:extLst>
              <a:ext uri="{FF2B5EF4-FFF2-40B4-BE49-F238E27FC236}">
                <a16:creationId xmlns:a16="http://schemas.microsoft.com/office/drawing/2014/main" id="{D8BFD521-BDFD-4A81-853D-52A34223DB1A}"/>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Tree>
    <p:extLst>
      <p:ext uri="{BB962C8B-B14F-4D97-AF65-F5344CB8AC3E}">
        <p14:creationId xmlns:p14="http://schemas.microsoft.com/office/powerpoint/2010/main" val="33944294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3746032933"/>
              </p:ext>
            </p:extLst>
          </p:nvPr>
        </p:nvGraphicFramePr>
        <p:xfrm>
          <a:off x="557161" y="596480"/>
          <a:ext cx="9810698" cy="6029786"/>
        </p:xfrm>
        <a:graphic>
          <a:graphicData uri="http://schemas.openxmlformats.org/drawingml/2006/table">
            <a:tbl>
              <a:tblPr firstRow="1" bandRow="1"/>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glasses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mornings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Good morning!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it can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she can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he can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pictures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books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words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songs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summers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winters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3">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summer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winter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morning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61398">
                <a:tc vMerge="1">
                  <a:txBody>
                    <a:bodyPr/>
                    <a:lstStyle/>
                    <a:p>
                      <a:endParaRPr lang="en-GB"/>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she likes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he likes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glass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to like, liking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I like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you like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359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Schreib</a:t>
            </a:r>
            <a:r>
              <a:rPr kumimoji="0" lang="en-GB" sz="2400" b="1" i="0" u="none" strike="noStrike" kern="1200" cap="none" spc="-1" normalizeH="0" noProof="0" dirty="0">
                <a:ln>
                  <a:noFill/>
                </a:ln>
                <a:solidFill>
                  <a:srgbClr val="002060"/>
                </a:solidFill>
                <a:effectLst/>
                <a:uLnTx/>
                <a:uFillTx/>
                <a:latin typeface="Century Gothic" panose="020B0502020202020204" pitchFamily="34" charset="0"/>
                <a:ea typeface="Century Gothic"/>
              </a:rPr>
              <a:t> auf Deutsch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lvl="0">
              <a:buClr>
                <a:srgbClr val="000000"/>
              </a:buClr>
              <a:defRPr/>
            </a:pPr>
            <a:r>
              <a:rPr lang="en-GB" sz="2000" kern="0" dirty="0">
                <a:solidFill>
                  <a:srgbClr val="002060"/>
                </a:solidFill>
                <a:latin typeface="Century Gothic" panose="020B0502020202020204" pitchFamily="34" charset="0"/>
                <a:cs typeface="Arial"/>
                <a:sym typeface="Arial"/>
              </a:rPr>
              <a:t>Can you get at least 15 points?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Vokabeln</a:t>
            </a:r>
            <a:endParaRPr lang="en-GB" sz="2000" b="1" kern="0" dirty="0">
              <a:solidFill>
                <a:schemeClr val="bg1"/>
              </a:solidFill>
              <a:latin typeface="Century Gothic" panose="020B0502020202020204" pitchFamily="34" charset="0"/>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646254" y="2675674"/>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5"/>
          <a:stretch>
            <a:fillRect/>
          </a:stretch>
        </p:blipFill>
        <p:spPr>
          <a:xfrm>
            <a:off x="817364" y="4681233"/>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737282" y="5783201"/>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717476" y="3370893"/>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03819" y="1663755"/>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x3</a:t>
            </a:r>
          </a:p>
        </p:txBody>
      </p:sp>
      <p:sp>
        <p:nvSpPr>
          <p:cNvPr id="41" name="Google Shape;167;p2">
            <a:extLst>
              <a:ext uri="{FF2B5EF4-FFF2-40B4-BE49-F238E27FC236}">
                <a16:creationId xmlns:a16="http://schemas.microsoft.com/office/drawing/2014/main" id="{CFC78525-ACBC-4B9E-B1B5-57FCF0C8F339}"/>
              </a:ext>
            </a:extLst>
          </p:cNvPr>
          <p:cNvSpPr/>
          <p:nvPr/>
        </p:nvSpPr>
        <p:spPr>
          <a:xfrm>
            <a:off x="123171" y="50139"/>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7414378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3330626" y="2913947"/>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800" spc="-1" dirty="0">
                <a:solidFill>
                  <a:srgbClr val="002060"/>
                </a:solidFill>
                <a:latin typeface="Century Gothic" panose="020B0502020202020204" pitchFamily="34" charset="0"/>
              </a:rPr>
              <a:t>w</a:t>
            </a:r>
            <a:r>
              <a:rPr lang="en-GB" sz="8800" spc="-1" dirty="0">
                <a:solidFill>
                  <a:srgbClr val="FF0066"/>
                </a:solidFill>
                <a:latin typeface="Century Gothic" panose="020B0502020202020204" pitchFamily="34" charset="0"/>
              </a:rPr>
              <a:t>o</a:t>
            </a:r>
            <a:endParaRPr kumimoji="0" lang="en-GB" sz="8800" b="1" i="0" u="none" strike="noStrike" kern="1200" cap="none" spc="-1" normalizeH="0" baseline="0" noProof="0" dirty="0">
              <a:ln>
                <a:noFill/>
              </a:ln>
              <a:solidFill>
                <a:srgbClr val="FF0066"/>
              </a:solidFill>
              <a:effectLst/>
              <a:uLnTx/>
              <a:uFillTx/>
              <a:latin typeface="Century Gothic" panose="020B0502020202020204" pitchFamily="34" charset="0"/>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hlinkClick r:id="" action="ppaction://noaction">
              <a:snd r:embed="rId7" name="T1_W3_2.1.wav"/>
            </a:hlinkClick>
            <a:extLst>
              <a:ext uri="{FF2B5EF4-FFF2-40B4-BE49-F238E27FC236}">
                <a16:creationId xmlns:a16="http://schemas.microsoft.com/office/drawing/2014/main" id="{6DC42178-501A-44BF-9149-1C679CF37202}"/>
              </a:ext>
            </a:extLst>
          </p:cNvPr>
          <p:cNvSpPr txBox="1"/>
          <p:nvPr/>
        </p:nvSpPr>
        <p:spPr>
          <a:xfrm>
            <a:off x="0" y="-267906"/>
            <a:ext cx="6661253" cy="1569660"/>
          </a:xfrm>
          <a:prstGeom prst="rect">
            <a:avLst/>
          </a:prstGeom>
          <a:noFill/>
        </p:spPr>
        <p:txBody>
          <a:bodyPr wrap="square" rtlCol="0">
            <a:spAutoFit/>
          </a:bodyPr>
          <a:lstStyle/>
          <a:p>
            <a:r>
              <a:rPr lang="en-GB" sz="9600" dirty="0">
                <a:solidFill>
                  <a:srgbClr val="002060"/>
                </a:solidFill>
              </a:rPr>
              <a:t>long [o]</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rPr>
              <a:t>…</a:t>
            </a:r>
          </a:p>
        </p:txBody>
      </p:sp>
      <p:grpSp>
        <p:nvGrpSpPr>
          <p:cNvPr id="8" name="Group 7" descr="family under a roof">
            <a:extLst>
              <a:ext uri="{FF2B5EF4-FFF2-40B4-BE49-F238E27FC236}">
                <a16:creationId xmlns:a16="http://schemas.microsoft.com/office/drawing/2014/main" id="{06A844E8-8CD2-40DE-A381-3F1E75B9D267}"/>
              </a:ext>
            </a:extLst>
          </p:cNvPr>
          <p:cNvGrpSpPr/>
          <p:nvPr/>
        </p:nvGrpSpPr>
        <p:grpSpPr>
          <a:xfrm>
            <a:off x="1355260" y="1907664"/>
            <a:ext cx="2339379" cy="1145306"/>
            <a:chOff x="989435" y="1774138"/>
            <a:chExt cx="2339379" cy="1145306"/>
          </a:xfrm>
        </p:grpSpPr>
        <p:pic>
          <p:nvPicPr>
            <p:cNvPr id="9" name="Picture 8">
              <a:extLst>
                <a:ext uri="{FF2B5EF4-FFF2-40B4-BE49-F238E27FC236}">
                  <a16:creationId xmlns:a16="http://schemas.microsoft.com/office/drawing/2014/main" id="{66FE7CE2-FC89-45EB-A2D6-3FEC5CFB57C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89435" y="1774138"/>
              <a:ext cx="2339379" cy="795389"/>
            </a:xfrm>
            <a:prstGeom prst="rect">
              <a:avLst/>
            </a:prstGeom>
          </p:spPr>
        </p:pic>
        <p:pic>
          <p:nvPicPr>
            <p:cNvPr id="10" name="Picture 9">
              <a:extLst>
                <a:ext uri="{FF2B5EF4-FFF2-40B4-BE49-F238E27FC236}">
                  <a16:creationId xmlns:a16="http://schemas.microsoft.com/office/drawing/2014/main" id="{4F0C0361-EBFD-4DA2-BAD7-019C427B2F1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674247" y="2219609"/>
              <a:ext cx="969748" cy="699835"/>
            </a:xfrm>
            <a:prstGeom prst="rect">
              <a:avLst/>
            </a:prstGeom>
          </p:spPr>
        </p:pic>
      </p:grpSp>
      <p:grpSp>
        <p:nvGrpSpPr>
          <p:cNvPr id="15" name="Group 14" descr="a milllion">
            <a:extLst>
              <a:ext uri="{FF2B5EF4-FFF2-40B4-BE49-F238E27FC236}">
                <a16:creationId xmlns:a16="http://schemas.microsoft.com/office/drawing/2014/main" id="{CD34D9AA-C973-4440-9132-9FDFD0520CEF}"/>
              </a:ext>
            </a:extLst>
          </p:cNvPr>
          <p:cNvGrpSpPr/>
          <p:nvPr/>
        </p:nvGrpSpPr>
        <p:grpSpPr>
          <a:xfrm>
            <a:off x="8773193" y="2319571"/>
            <a:ext cx="2757468" cy="543914"/>
            <a:chOff x="4726453" y="5567916"/>
            <a:chExt cx="2757468" cy="543914"/>
          </a:xfrm>
        </p:grpSpPr>
        <p:pic>
          <p:nvPicPr>
            <p:cNvPr id="16" name="Picture 15">
              <a:extLst>
                <a:ext uri="{FF2B5EF4-FFF2-40B4-BE49-F238E27FC236}">
                  <a16:creationId xmlns:a16="http://schemas.microsoft.com/office/drawing/2014/main" id="{669B0BD4-B099-48A2-B538-42859AF4AE4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726453" y="5587634"/>
              <a:ext cx="367203" cy="524196"/>
            </a:xfrm>
            <a:prstGeom prst="rect">
              <a:avLst/>
            </a:prstGeom>
          </p:spPr>
        </p:pic>
        <p:pic>
          <p:nvPicPr>
            <p:cNvPr id="17" name="Picture 16">
              <a:extLst>
                <a:ext uri="{FF2B5EF4-FFF2-40B4-BE49-F238E27FC236}">
                  <a16:creationId xmlns:a16="http://schemas.microsoft.com/office/drawing/2014/main" id="{773435E0-75B9-478B-A8EA-36A11694509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125434" y="5587634"/>
              <a:ext cx="360423" cy="514890"/>
            </a:xfrm>
            <a:prstGeom prst="rect">
              <a:avLst/>
            </a:prstGeom>
          </p:spPr>
        </p:pic>
        <p:pic>
          <p:nvPicPr>
            <p:cNvPr id="18" name="Picture 17">
              <a:extLst>
                <a:ext uri="{FF2B5EF4-FFF2-40B4-BE49-F238E27FC236}">
                  <a16:creationId xmlns:a16="http://schemas.microsoft.com/office/drawing/2014/main" id="{54B084E0-BF7C-4F84-AFD1-B077461FC1A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534482" y="5587634"/>
              <a:ext cx="360423" cy="514890"/>
            </a:xfrm>
            <a:prstGeom prst="rect">
              <a:avLst/>
            </a:prstGeom>
          </p:spPr>
        </p:pic>
        <p:pic>
          <p:nvPicPr>
            <p:cNvPr id="19" name="Picture 18">
              <a:extLst>
                <a:ext uri="{FF2B5EF4-FFF2-40B4-BE49-F238E27FC236}">
                  <a16:creationId xmlns:a16="http://schemas.microsoft.com/office/drawing/2014/main" id="{0B1D5860-12F5-474F-8C34-E4EAC1F913F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943530" y="5582129"/>
              <a:ext cx="360423" cy="514890"/>
            </a:xfrm>
            <a:prstGeom prst="rect">
              <a:avLst/>
            </a:prstGeom>
          </p:spPr>
        </p:pic>
        <p:pic>
          <p:nvPicPr>
            <p:cNvPr id="20" name="Picture 19">
              <a:extLst>
                <a:ext uri="{FF2B5EF4-FFF2-40B4-BE49-F238E27FC236}">
                  <a16:creationId xmlns:a16="http://schemas.microsoft.com/office/drawing/2014/main" id="{EE9E2A36-DF99-4308-914C-C5924DD1DAA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335731" y="5582789"/>
              <a:ext cx="360423" cy="514890"/>
            </a:xfrm>
            <a:prstGeom prst="rect">
              <a:avLst/>
            </a:prstGeom>
          </p:spPr>
        </p:pic>
        <p:pic>
          <p:nvPicPr>
            <p:cNvPr id="21" name="Picture 20">
              <a:extLst>
                <a:ext uri="{FF2B5EF4-FFF2-40B4-BE49-F238E27FC236}">
                  <a16:creationId xmlns:a16="http://schemas.microsoft.com/office/drawing/2014/main" id="{56EA0CB6-7038-46BF-A39E-D044D11ED89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726627" y="5567916"/>
              <a:ext cx="360423" cy="514890"/>
            </a:xfrm>
            <a:prstGeom prst="rect">
              <a:avLst/>
            </a:prstGeom>
          </p:spPr>
        </p:pic>
        <p:pic>
          <p:nvPicPr>
            <p:cNvPr id="22" name="Picture 21">
              <a:extLst>
                <a:ext uri="{FF2B5EF4-FFF2-40B4-BE49-F238E27FC236}">
                  <a16:creationId xmlns:a16="http://schemas.microsoft.com/office/drawing/2014/main" id="{47BC1747-9E18-4F59-B10C-6FFD81B863A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123498" y="5567916"/>
              <a:ext cx="360423" cy="514890"/>
            </a:xfrm>
            <a:prstGeom prst="rect">
              <a:avLst/>
            </a:prstGeom>
          </p:spPr>
        </p:pic>
      </p:grpSp>
      <p:pic>
        <p:nvPicPr>
          <p:cNvPr id="23" name="Picture 22" descr="girl searching">
            <a:extLst>
              <a:ext uri="{FF2B5EF4-FFF2-40B4-BE49-F238E27FC236}">
                <a16:creationId xmlns:a16="http://schemas.microsoft.com/office/drawing/2014/main" id="{7443DB96-1621-43E0-A5E8-4B1D13195A88}"/>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073988" y="1455616"/>
            <a:ext cx="2052137" cy="1744243"/>
          </a:xfrm>
          <a:prstGeom prst="rect">
            <a:avLst/>
          </a:prstGeom>
        </p:spPr>
      </p:pic>
      <p:sp>
        <p:nvSpPr>
          <p:cNvPr id="24" name="CustomShape 2">
            <a:extLst>
              <a:ext uri="{FF2B5EF4-FFF2-40B4-BE49-F238E27FC236}">
                <a16:creationId xmlns:a16="http://schemas.microsoft.com/office/drawing/2014/main" id="{2508D7AB-1618-4BEA-A0B9-5AD77D26BF3B}"/>
              </a:ext>
            </a:extLst>
          </p:cNvPr>
          <p:cNvSpPr/>
          <p:nvPr/>
        </p:nvSpPr>
        <p:spPr>
          <a:xfrm>
            <a:off x="-931169" y="2913947"/>
            <a:ext cx="6912229"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800" spc="-1" dirty="0" err="1">
                <a:solidFill>
                  <a:srgbClr val="002060"/>
                </a:solidFill>
                <a:latin typeface="Century Gothic" panose="020B0502020202020204" pitchFamily="34" charset="0"/>
              </a:rPr>
              <a:t>w</a:t>
            </a:r>
            <a:r>
              <a:rPr lang="en-GB" sz="8800" spc="-1" dirty="0" err="1">
                <a:solidFill>
                  <a:srgbClr val="FF0066"/>
                </a:solidFill>
                <a:latin typeface="Century Gothic" panose="020B0502020202020204" pitchFamily="34" charset="0"/>
              </a:rPr>
              <a:t>o</a:t>
            </a:r>
            <a:r>
              <a:rPr lang="en-GB" sz="8800" spc="-1" dirty="0" err="1">
                <a:solidFill>
                  <a:srgbClr val="002060"/>
                </a:solidFill>
                <a:latin typeface="Century Gothic" panose="020B0502020202020204" pitchFamily="34" charset="0"/>
              </a:rPr>
              <a:t>hnen</a:t>
            </a:r>
            <a:endPar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25" name="CustomShape 2">
            <a:extLst>
              <a:ext uri="{FF2B5EF4-FFF2-40B4-BE49-F238E27FC236}">
                <a16:creationId xmlns:a16="http://schemas.microsoft.com/office/drawing/2014/main" id="{789BFD5B-F24C-427D-9B4B-DC596AD3F339}"/>
              </a:ext>
            </a:extLst>
          </p:cNvPr>
          <p:cNvSpPr/>
          <p:nvPr/>
        </p:nvSpPr>
        <p:spPr>
          <a:xfrm>
            <a:off x="6695813" y="3014274"/>
            <a:ext cx="6912229"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800" spc="-1" noProof="0" dirty="0">
                <a:solidFill>
                  <a:srgbClr val="002060"/>
                </a:solidFill>
                <a:latin typeface="Century Gothic" panose="020B0502020202020204" pitchFamily="34" charset="0"/>
              </a:rPr>
              <a:t>Milli</a:t>
            </a:r>
            <a:r>
              <a:rPr lang="en-GB" sz="8800" spc="-1" noProof="0" dirty="0">
                <a:solidFill>
                  <a:srgbClr val="FF0066"/>
                </a:solidFill>
                <a:latin typeface="Century Gothic" panose="020B0502020202020204" pitchFamily="34" charset="0"/>
              </a:rPr>
              <a:t>o</a:t>
            </a:r>
            <a:r>
              <a:rPr lang="en-GB" sz="8800" spc="-1" noProof="0" dirty="0">
                <a:solidFill>
                  <a:srgbClr val="002060"/>
                </a:solidFill>
                <a:latin typeface="Century Gothic" panose="020B0502020202020204" pitchFamily="34" charset="0"/>
              </a:rPr>
              <a:t>n</a:t>
            </a:r>
            <a:endPar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spTree>
    <p:extLst>
      <p:ext uri="{BB962C8B-B14F-4D97-AF65-F5344CB8AC3E}">
        <p14:creationId xmlns:p14="http://schemas.microsoft.com/office/powerpoint/2010/main" val="721996495"/>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1_W3_2.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T1_W3_2.3.wav"/>
                                        </p:tgtEl>
                                      </p:cMediaNode>
                                    </p:audio>
                                  </p:sub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subTnLst>
                                    <p:audio>
                                      <p:cMediaNode mute="1">
                                        <p:cTn display="0" masterRel="sameClick">
                                          <p:stCondLst>
                                            <p:cond evt="begin" delay="0">
                                              <p:tn val="17"/>
                                            </p:cond>
                                          </p:stCondLst>
                                          <p:endCondLst>
                                            <p:cond evt="onStopAudio" delay="0">
                                              <p:tgtEl>
                                                <p:sldTgt/>
                                              </p:tgtEl>
                                            </p:cond>
                                          </p:endCondLst>
                                        </p:cTn>
                                        <p:tgtEl>
                                          <p:sndTgt r:embed="rId5" name="wohnen.wav"/>
                                        </p:tgtEl>
                                      </p:cMediaNode>
                                    </p:audio>
                                  </p:subTnLst>
                                </p:cTn>
                              </p:par>
                            </p:childTnLst>
                          </p:cTn>
                        </p:par>
                      </p:childTnLst>
                    </p:cTn>
                  </p:par>
                  <p:par>
                    <p:cTn id="20" fill="hold">
                      <p:stCondLst>
                        <p:cond delay="indefinite"/>
                      </p:stCondLst>
                      <p:childTnLst>
                        <p:par>
                          <p:cTn id="21" fill="hold">
                            <p:stCondLst>
                              <p:cond delay="0"/>
                            </p:stCondLst>
                            <p:childTnLst>
                              <p:par>
                                <p:cTn id="22" presetID="1" presetClass="entr" fill="hold" nodeType="clickEffect">
                                  <p:stCondLst>
                                    <p:cond delay="0"/>
                                  </p:stCondLst>
                                  <p:childTnLst>
                                    <p:set>
                                      <p:cBhvr>
                                        <p:cTn id="23"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6" name="T1_W3_2.4.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3834531" y="3514240"/>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800" spc="-1" dirty="0">
                <a:solidFill>
                  <a:srgbClr val="002060"/>
                </a:solidFill>
                <a:latin typeface="Century Gothic" panose="020B0502020202020204" pitchFamily="34" charset="0"/>
              </a:rPr>
              <a:t>K</a:t>
            </a:r>
            <a:r>
              <a:rPr lang="en-GB" sz="8800" spc="-1" dirty="0">
                <a:solidFill>
                  <a:srgbClr val="FF0066"/>
                </a:solidFill>
                <a:latin typeface="Century Gothic" panose="020B0502020202020204" pitchFamily="34" charset="0"/>
              </a:rPr>
              <a:t>o</a:t>
            </a:r>
            <a:r>
              <a:rPr lang="en-GB" sz="8800" spc="-1" dirty="0">
                <a:solidFill>
                  <a:srgbClr val="002060"/>
                </a:solidFill>
                <a:latin typeface="Century Gothic" panose="020B0502020202020204" pitchFamily="34" charset="0"/>
              </a:rPr>
              <a:t>pf</a:t>
            </a:r>
            <a:endPar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hlinkClick r:id="" action="ppaction://noaction">
              <a:snd r:embed="rId6" name="T1_W3_4.1.wav"/>
            </a:hlinkClick>
            <a:extLst>
              <a:ext uri="{FF2B5EF4-FFF2-40B4-BE49-F238E27FC236}">
                <a16:creationId xmlns:a16="http://schemas.microsoft.com/office/drawing/2014/main" id="{6DC42178-501A-44BF-9149-1C679CF37202}"/>
              </a:ext>
            </a:extLst>
          </p:cNvPr>
          <p:cNvSpPr txBox="1"/>
          <p:nvPr/>
        </p:nvSpPr>
        <p:spPr>
          <a:xfrm>
            <a:off x="0" y="-267906"/>
            <a:ext cx="5940513" cy="1862048"/>
          </a:xfrm>
          <a:prstGeom prst="rect">
            <a:avLst/>
          </a:prstGeom>
          <a:noFill/>
        </p:spPr>
        <p:txBody>
          <a:bodyPr wrap="square" rtlCol="0">
            <a:spAutoFit/>
          </a:bodyPr>
          <a:lstStyle/>
          <a:p>
            <a:r>
              <a:rPr lang="en-GB" sz="8800" dirty="0">
                <a:solidFill>
                  <a:srgbClr val="002060"/>
                </a:solidFill>
              </a:rPr>
              <a:t>short</a:t>
            </a:r>
            <a:r>
              <a:rPr lang="en-GB" sz="11500" dirty="0">
                <a:solidFill>
                  <a:srgbClr val="002060"/>
                </a:solidFill>
              </a:rPr>
              <a:t> </a:t>
            </a:r>
            <a:r>
              <a:rPr lang="en-GB" sz="8800" dirty="0">
                <a:solidFill>
                  <a:srgbClr val="002060"/>
                </a:solidFill>
              </a:rPr>
              <a:t>[o]</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rPr>
                <a:t>…</a:t>
              </a:r>
            </a:p>
          </p:txBody>
        </p:sp>
      </p:grpSp>
      <p:sp>
        <p:nvSpPr>
          <p:cNvPr id="12" name="CustomShape 2">
            <a:extLst>
              <a:ext uri="{FF2B5EF4-FFF2-40B4-BE49-F238E27FC236}">
                <a16:creationId xmlns:a16="http://schemas.microsoft.com/office/drawing/2014/main" id="{6F86E706-C9FB-4FCD-9AD6-53B52F4BF6F0}"/>
              </a:ext>
            </a:extLst>
          </p:cNvPr>
          <p:cNvSpPr/>
          <p:nvPr/>
        </p:nvSpPr>
        <p:spPr>
          <a:xfrm>
            <a:off x="-991524" y="3409025"/>
            <a:ext cx="7087524"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800" spc="-1" noProof="0" dirty="0" err="1">
                <a:solidFill>
                  <a:srgbClr val="002060"/>
                </a:solidFill>
                <a:latin typeface="Century Gothic" panose="020B0502020202020204" pitchFamily="34" charset="0"/>
              </a:rPr>
              <a:t>k</a:t>
            </a:r>
            <a:r>
              <a:rPr lang="en-GB" sz="8800" spc="-1" noProof="0" dirty="0" err="1">
                <a:solidFill>
                  <a:srgbClr val="FF0066"/>
                </a:solidFill>
                <a:latin typeface="Century Gothic" panose="020B0502020202020204" pitchFamily="34" charset="0"/>
              </a:rPr>
              <a:t>o</a:t>
            </a:r>
            <a:r>
              <a:rPr lang="en-GB" sz="8800" spc="-1" noProof="0" dirty="0" err="1">
                <a:solidFill>
                  <a:srgbClr val="002060"/>
                </a:solidFill>
                <a:latin typeface="Century Gothic" panose="020B0502020202020204" pitchFamily="34" charset="0"/>
              </a:rPr>
              <a:t>mmen</a:t>
            </a:r>
            <a:endPar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13" name="TextBox 12">
            <a:extLst>
              <a:ext uri="{FF2B5EF4-FFF2-40B4-BE49-F238E27FC236}">
                <a16:creationId xmlns:a16="http://schemas.microsoft.com/office/drawing/2014/main" id="{F637B455-8F04-42CB-A975-C05F59DED46E}"/>
              </a:ext>
            </a:extLst>
          </p:cNvPr>
          <p:cNvSpPr txBox="1"/>
          <p:nvPr/>
        </p:nvSpPr>
        <p:spPr>
          <a:xfrm>
            <a:off x="8950261" y="5674517"/>
            <a:ext cx="2664301" cy="400110"/>
          </a:xfrm>
          <a:prstGeom prst="rect">
            <a:avLst/>
          </a:prstGeom>
          <a:solidFill>
            <a:schemeClr val="accent2"/>
          </a:solidFill>
        </p:spPr>
        <p:txBody>
          <a:bodyPr wrap="square" rtlCol="0">
            <a:spAutoFit/>
          </a:bodyPr>
          <a:lstStyle/>
          <a:p>
            <a:pPr algn="ctr"/>
            <a:r>
              <a:rPr lang="en-GB" sz="2000" dirty="0" err="1"/>
              <a:t>kommen</a:t>
            </a:r>
            <a:r>
              <a:rPr lang="en-GB" sz="2000" dirty="0"/>
              <a:t> – to come </a:t>
            </a:r>
          </a:p>
        </p:txBody>
      </p:sp>
      <p:pic>
        <p:nvPicPr>
          <p:cNvPr id="2050" name="Picture 2" descr="Coming Soon, Sign, Board, Advertisement, Banner, Card">
            <a:extLst>
              <a:ext uri="{FF2B5EF4-FFF2-40B4-BE49-F238E27FC236}">
                <a16:creationId xmlns:a16="http://schemas.microsoft.com/office/drawing/2014/main" id="{E97D7C64-E4F2-499B-8831-3A780BCC87C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60362" y="1945696"/>
            <a:ext cx="2009894" cy="1465548"/>
          </a:xfrm>
          <a:prstGeom prst="rect">
            <a:avLst/>
          </a:prstGeom>
          <a:noFill/>
          <a:extLst>
            <a:ext uri="{909E8E84-426E-40DD-AFC4-6F175D3DCCD1}">
              <a14:hiddenFill xmlns:a14="http://schemas.microsoft.com/office/drawing/2010/main">
                <a:solidFill>
                  <a:srgbClr val="FFFFFF"/>
                </a:solidFill>
              </a14:hiddenFill>
            </a:ext>
          </a:extLst>
        </p:spPr>
      </p:pic>
      <p:sp>
        <p:nvSpPr>
          <p:cNvPr id="16" name="CustomShape 2">
            <a:extLst>
              <a:ext uri="{FF2B5EF4-FFF2-40B4-BE49-F238E27FC236}">
                <a16:creationId xmlns:a16="http://schemas.microsoft.com/office/drawing/2014/main" id="{2611949A-B583-404D-8D83-66185E5B39CF}"/>
              </a:ext>
            </a:extLst>
          </p:cNvPr>
          <p:cNvSpPr/>
          <p:nvPr/>
        </p:nvSpPr>
        <p:spPr>
          <a:xfrm>
            <a:off x="6852675" y="3514240"/>
            <a:ext cx="7087524"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800" spc="-1" noProof="0" dirty="0" err="1">
                <a:solidFill>
                  <a:srgbClr val="FF0066"/>
                </a:solidFill>
                <a:latin typeface="Century Gothic" panose="020B0502020202020204" pitchFamily="34" charset="0"/>
              </a:rPr>
              <a:t>o</a:t>
            </a:r>
            <a:r>
              <a:rPr lang="en-GB" sz="8800" spc="-1" noProof="0" dirty="0" err="1">
                <a:solidFill>
                  <a:srgbClr val="002060"/>
                </a:solidFill>
                <a:latin typeface="Century Gothic" panose="020B0502020202020204" pitchFamily="34" charset="0"/>
              </a:rPr>
              <a:t>ffen</a:t>
            </a:r>
            <a:endPar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pic>
        <p:nvPicPr>
          <p:cNvPr id="2052" name="Picture 4" descr="Open, Sign, Signage, Neon, Business, Store, Restaurant">
            <a:extLst>
              <a:ext uri="{FF2B5EF4-FFF2-40B4-BE49-F238E27FC236}">
                <a16:creationId xmlns:a16="http://schemas.microsoft.com/office/drawing/2014/main" id="{EDD2C213-B21F-4708-909B-29BFCC0500B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184011" y="1247618"/>
            <a:ext cx="2296603" cy="247168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back of a man's head">
            <a:extLst>
              <a:ext uri="{FF2B5EF4-FFF2-40B4-BE49-F238E27FC236}">
                <a16:creationId xmlns:a16="http://schemas.microsoft.com/office/drawing/2014/main" id="{B19AD84A-1385-483A-A534-7876BCB7DB09}"/>
              </a:ext>
            </a:extLst>
          </p:cNvPr>
          <p:cNvPicPr>
            <a:picLocks noChangeAspect="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r="3063"/>
          <a:stretch/>
        </p:blipFill>
        <p:spPr>
          <a:xfrm>
            <a:off x="5795492" y="1876069"/>
            <a:ext cx="1663216" cy="1907825"/>
          </a:xfrm>
          <a:prstGeom prst="rect">
            <a:avLst/>
          </a:prstGeom>
        </p:spPr>
      </p:pic>
    </p:spTree>
    <p:extLst>
      <p:ext uri="{BB962C8B-B14F-4D97-AF65-F5344CB8AC3E}">
        <p14:creationId xmlns:p14="http://schemas.microsoft.com/office/powerpoint/2010/main" val="3874780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1_W3_4.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T1_W3_4.3.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5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5" name="T1_W3_4.4.wav"/>
                                        </p:tgtEl>
                                      </p:cMediaNode>
                                    </p:audio>
                                  </p:sub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12" grpId="0"/>
      <p:bldP spid="13" grpId="0" animBg="1"/>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D0D01F6D-DDF3-427A-B839-C2482214D094}"/>
              </a:ext>
            </a:extLst>
          </p:cNvPr>
          <p:cNvGraphicFramePr>
            <a:graphicFrameLocks noGrp="1"/>
          </p:cNvGraphicFramePr>
          <p:nvPr>
            <p:extLst>
              <p:ext uri="{D42A27DB-BD31-4B8C-83A1-F6EECF244321}">
                <p14:modId xmlns:p14="http://schemas.microsoft.com/office/powerpoint/2010/main" val="2452083198"/>
              </p:ext>
            </p:extLst>
          </p:nvPr>
        </p:nvGraphicFramePr>
        <p:xfrm>
          <a:off x="882359" y="1873448"/>
          <a:ext cx="4799190" cy="4127326"/>
        </p:xfrm>
        <a:graphic>
          <a:graphicData uri="http://schemas.openxmlformats.org/drawingml/2006/table">
            <a:tbl>
              <a:tblPr firstRow="1" bandRow="1">
                <a:tableStyleId>{5940675A-B579-460E-94D1-54222C63F5DA}</a:tableStyleId>
              </a:tblPr>
              <a:tblGrid>
                <a:gridCol w="2405086">
                  <a:extLst>
                    <a:ext uri="{9D8B030D-6E8A-4147-A177-3AD203B41FA5}">
                      <a16:colId xmlns:a16="http://schemas.microsoft.com/office/drawing/2014/main" val="3543149608"/>
                    </a:ext>
                  </a:extLst>
                </a:gridCol>
                <a:gridCol w="2394104">
                  <a:extLst>
                    <a:ext uri="{9D8B030D-6E8A-4147-A177-3AD203B41FA5}">
                      <a16:colId xmlns:a16="http://schemas.microsoft.com/office/drawing/2014/main" val="59531969"/>
                    </a:ext>
                  </a:extLst>
                </a:gridCol>
              </a:tblGrid>
              <a:tr h="589618">
                <a:tc>
                  <a:txBody>
                    <a:bodyPr/>
                    <a:lstStyle/>
                    <a:p>
                      <a:pPr algn="ctr"/>
                      <a:r>
                        <a:rPr lang="en-GB" sz="2800" dirty="0">
                          <a:solidFill>
                            <a:srgbClr val="002060"/>
                          </a:solidFill>
                          <a:latin typeface="Century Gothic" panose="020B0502020202020204" pitchFamily="34" charset="0"/>
                        </a:rPr>
                        <a:t>long [</a:t>
                      </a:r>
                      <a:r>
                        <a:rPr lang="en-GB" sz="2800" b="1" dirty="0">
                          <a:solidFill>
                            <a:srgbClr val="FF0066"/>
                          </a:solidFill>
                          <a:latin typeface="Century Gothic" panose="020B0502020202020204" pitchFamily="34" charset="0"/>
                        </a:rPr>
                        <a:t>o</a:t>
                      </a:r>
                      <a:r>
                        <a:rPr lang="en-GB" sz="2800" dirty="0">
                          <a:solidFill>
                            <a:srgbClr val="002060"/>
                          </a:solidFill>
                          <a:latin typeface="Century Gothic" panose="020B0502020202020204" pitchFamily="34" charset="0"/>
                        </a:rPr>
                        <a:t>]</a:t>
                      </a:r>
                    </a:p>
                  </a:txBody>
                  <a:tcPr anchor="ctr">
                    <a:lnL w="12700" cap="flat" cmpd="sng" algn="ctr">
                      <a:no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no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GB" sz="2800" dirty="0">
                          <a:solidFill>
                            <a:srgbClr val="002060"/>
                          </a:solidFill>
                          <a:latin typeface="Century Gothic" panose="020B0502020202020204" pitchFamily="34" charset="0"/>
                        </a:rPr>
                        <a:t>short [</a:t>
                      </a:r>
                      <a:r>
                        <a:rPr lang="en-GB" sz="2800" b="1" dirty="0">
                          <a:solidFill>
                            <a:srgbClr val="FF0066"/>
                          </a:solidFill>
                          <a:latin typeface="Century Gothic" panose="020B0502020202020204" pitchFamily="34" charset="0"/>
                        </a:rPr>
                        <a:t>o</a:t>
                      </a:r>
                      <a:r>
                        <a:rPr lang="en-GB" sz="2800" dirty="0">
                          <a:solidFill>
                            <a:srgbClr val="002060"/>
                          </a:solidFill>
                          <a:latin typeface="Century Gothic" panose="020B0502020202020204" pitchFamily="34" charset="0"/>
                        </a:rPr>
                        <a:t>]</a:t>
                      </a:r>
                    </a:p>
                  </a:txBody>
                  <a:tcPr anchor="ctr">
                    <a:lnL w="12700" cap="flat" cmpd="sng" algn="ctr">
                      <a:solidFill>
                        <a:srgbClr val="002060"/>
                      </a:solid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4467368"/>
                  </a:ext>
                </a:extLst>
              </a:tr>
              <a:tr h="589618">
                <a:tc>
                  <a:txBody>
                    <a:bodyPr/>
                    <a:lstStyle/>
                    <a:p>
                      <a:pPr algn="ctr"/>
                      <a:endParaRPr lang="en-GB" sz="2800" dirty="0">
                        <a:solidFill>
                          <a:srgbClr val="002060"/>
                        </a:solidFill>
                        <a:latin typeface="Century Gothic" panose="020B0502020202020204" pitchFamily="34" charset="0"/>
                      </a:endParaRPr>
                    </a:p>
                  </a:txBody>
                  <a:tcPr anchor="ctr">
                    <a:lnL w="12700" cap="flat" cmpd="sng" algn="ctr">
                      <a:no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2800" dirty="0">
                          <a:solidFill>
                            <a:srgbClr val="002060"/>
                          </a:solidFill>
                          <a:latin typeface="Century Gothic" panose="020B0502020202020204" pitchFamily="34" charset="0"/>
                        </a:rPr>
                        <a:t>Oskar</a:t>
                      </a:r>
                      <a:endParaRPr lang="en-GB" sz="2800"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89894360"/>
                  </a:ext>
                </a:extLst>
              </a:tr>
              <a:tr h="589618">
                <a:tc>
                  <a:txBody>
                    <a:bodyPr/>
                    <a:lstStyle/>
                    <a:p>
                      <a:pPr algn="ctr"/>
                      <a:r>
                        <a:rPr lang="en-US" sz="2800" dirty="0">
                          <a:solidFill>
                            <a:srgbClr val="002060"/>
                          </a:solidFill>
                          <a:latin typeface="Century Gothic" panose="020B0502020202020204" pitchFamily="34" charset="0"/>
                        </a:rPr>
                        <a:t>Sophie</a:t>
                      </a:r>
                      <a:endParaRPr lang="en-GB" sz="2800" dirty="0">
                        <a:solidFill>
                          <a:srgbClr val="002060"/>
                        </a:solidFill>
                        <a:latin typeface="Century Gothic" panose="020B0502020202020204" pitchFamily="34" charset="0"/>
                      </a:endParaRPr>
                    </a:p>
                  </a:txBody>
                  <a:tcPr anchor="ctr">
                    <a:lnL w="12700" cap="flat" cmpd="sng" algn="ctr">
                      <a:no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endParaRPr lang="en-GB" sz="2800"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97911072"/>
                  </a:ext>
                </a:extLst>
              </a:tr>
              <a:tr h="589618">
                <a:tc>
                  <a:txBody>
                    <a:bodyPr/>
                    <a:lstStyle/>
                    <a:p>
                      <a:pPr algn="ctr"/>
                      <a:r>
                        <a:rPr lang="en-US" sz="2800" dirty="0">
                          <a:solidFill>
                            <a:srgbClr val="002060"/>
                          </a:solidFill>
                          <a:latin typeface="Century Gothic" panose="020B0502020202020204" pitchFamily="34" charset="0"/>
                        </a:rPr>
                        <a:t>Mohammed</a:t>
                      </a:r>
                      <a:endParaRPr lang="en-GB" sz="2800" dirty="0">
                        <a:solidFill>
                          <a:srgbClr val="002060"/>
                        </a:solidFill>
                        <a:latin typeface="Century Gothic" panose="020B0502020202020204" pitchFamily="34" charset="0"/>
                      </a:endParaRPr>
                    </a:p>
                  </a:txBody>
                  <a:tcPr anchor="ctr">
                    <a:lnL w="12700" cap="flat" cmpd="sng" algn="ctr">
                      <a:no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endParaRPr lang="en-GB" sz="2800"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15439463"/>
                  </a:ext>
                </a:extLst>
              </a:tr>
              <a:tr h="589618">
                <a:tc>
                  <a:txBody>
                    <a:bodyPr/>
                    <a:lstStyle/>
                    <a:p>
                      <a:pPr algn="ctr"/>
                      <a:endParaRPr lang="en-GB" sz="2800" dirty="0">
                        <a:solidFill>
                          <a:srgbClr val="002060"/>
                        </a:solidFill>
                        <a:latin typeface="Century Gothic" panose="020B0502020202020204" pitchFamily="34" charset="0"/>
                      </a:endParaRPr>
                    </a:p>
                  </a:txBody>
                  <a:tcPr anchor="ctr">
                    <a:lnL w="12700" cap="flat" cmpd="sng" algn="ctr">
                      <a:no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2800" dirty="0">
                          <a:solidFill>
                            <a:srgbClr val="002060"/>
                          </a:solidFill>
                          <a:latin typeface="Century Gothic" panose="020B0502020202020204" pitchFamily="34" charset="0"/>
                        </a:rPr>
                        <a:t>Lottie</a:t>
                      </a:r>
                      <a:endParaRPr lang="en-GB" sz="2800"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56544404"/>
                  </a:ext>
                </a:extLst>
              </a:tr>
              <a:tr h="589618">
                <a:tc>
                  <a:txBody>
                    <a:bodyPr/>
                    <a:lstStyle/>
                    <a:p>
                      <a:pPr algn="ctr"/>
                      <a:r>
                        <a:rPr lang="en-US" sz="2800" dirty="0">
                          <a:solidFill>
                            <a:srgbClr val="002060"/>
                          </a:solidFill>
                          <a:latin typeface="Century Gothic" panose="020B0502020202020204" pitchFamily="34" charset="0"/>
                        </a:rPr>
                        <a:t>Dorothea</a:t>
                      </a:r>
                      <a:endParaRPr lang="en-GB" sz="2800" dirty="0">
                        <a:solidFill>
                          <a:srgbClr val="002060"/>
                        </a:solidFill>
                        <a:latin typeface="Century Gothic" panose="020B0502020202020204" pitchFamily="34" charset="0"/>
                      </a:endParaRPr>
                    </a:p>
                  </a:txBody>
                  <a:tcPr anchor="ctr">
                    <a:lnL w="12700" cap="flat" cmpd="sng" algn="ctr">
                      <a:no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endParaRPr lang="en-GB" sz="2800"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55726032"/>
                  </a:ext>
                </a:extLst>
              </a:tr>
              <a:tr h="589618">
                <a:tc>
                  <a:txBody>
                    <a:bodyPr/>
                    <a:lstStyle/>
                    <a:p>
                      <a:pPr algn="ctr"/>
                      <a:r>
                        <a:rPr lang="en-US" sz="2800" dirty="0">
                          <a:solidFill>
                            <a:srgbClr val="002060"/>
                          </a:solidFill>
                          <a:latin typeface="Century Gothic" panose="020B0502020202020204" pitchFamily="34" charset="0"/>
                        </a:rPr>
                        <a:t>Otto</a:t>
                      </a:r>
                      <a:endParaRPr lang="en-GB" sz="2800" dirty="0">
                        <a:solidFill>
                          <a:srgbClr val="002060"/>
                        </a:solidFill>
                        <a:latin typeface="Century Gothic" panose="020B0502020202020204" pitchFamily="34" charset="0"/>
                      </a:endParaRPr>
                    </a:p>
                  </a:txBody>
                  <a:tcPr anchor="ctr">
                    <a:lnL w="12700" cap="flat" cmpd="sng" algn="ctr">
                      <a:no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2800" dirty="0">
                          <a:solidFill>
                            <a:srgbClr val="002060"/>
                          </a:solidFill>
                          <a:latin typeface="Century Gothic" panose="020B0502020202020204" pitchFamily="34" charset="0"/>
                        </a:rPr>
                        <a:t>Otto</a:t>
                      </a:r>
                      <a:endParaRPr lang="en-GB" sz="2800"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1667832"/>
                  </a:ext>
                </a:extLst>
              </a:tr>
            </a:tbl>
          </a:graphicData>
        </a:graphic>
      </p:graphicFrame>
      <p:graphicFrame>
        <p:nvGraphicFramePr>
          <p:cNvPr id="5" name="Table 5">
            <a:extLst>
              <a:ext uri="{FF2B5EF4-FFF2-40B4-BE49-F238E27FC236}">
                <a16:creationId xmlns:a16="http://schemas.microsoft.com/office/drawing/2014/main" id="{4DFB2DFE-A815-4013-90A2-44277BE18D4B}"/>
              </a:ext>
            </a:extLst>
          </p:cNvPr>
          <p:cNvGraphicFramePr>
            <a:graphicFrameLocks noGrp="1"/>
          </p:cNvGraphicFramePr>
          <p:nvPr>
            <p:extLst>
              <p:ext uri="{D42A27DB-BD31-4B8C-83A1-F6EECF244321}">
                <p14:modId xmlns:p14="http://schemas.microsoft.com/office/powerpoint/2010/main" val="3596492931"/>
              </p:ext>
            </p:extLst>
          </p:nvPr>
        </p:nvGraphicFramePr>
        <p:xfrm>
          <a:off x="6294784" y="2519478"/>
          <a:ext cx="5539516" cy="3945556"/>
        </p:xfrm>
        <a:graphic>
          <a:graphicData uri="http://schemas.openxmlformats.org/drawingml/2006/table">
            <a:tbl>
              <a:tblPr firstRow="1" bandRow="1">
                <a:tableStyleId>{5940675A-B579-460E-94D1-54222C63F5DA}</a:tableStyleId>
              </a:tblPr>
              <a:tblGrid>
                <a:gridCol w="1384879">
                  <a:extLst>
                    <a:ext uri="{9D8B030D-6E8A-4147-A177-3AD203B41FA5}">
                      <a16:colId xmlns:a16="http://schemas.microsoft.com/office/drawing/2014/main" val="2886108165"/>
                    </a:ext>
                  </a:extLst>
                </a:gridCol>
                <a:gridCol w="1384879">
                  <a:extLst>
                    <a:ext uri="{9D8B030D-6E8A-4147-A177-3AD203B41FA5}">
                      <a16:colId xmlns:a16="http://schemas.microsoft.com/office/drawing/2014/main" val="3221431536"/>
                    </a:ext>
                  </a:extLst>
                </a:gridCol>
                <a:gridCol w="1384879">
                  <a:extLst>
                    <a:ext uri="{9D8B030D-6E8A-4147-A177-3AD203B41FA5}">
                      <a16:colId xmlns:a16="http://schemas.microsoft.com/office/drawing/2014/main" val="4103619189"/>
                    </a:ext>
                  </a:extLst>
                </a:gridCol>
                <a:gridCol w="1384879">
                  <a:extLst>
                    <a:ext uri="{9D8B030D-6E8A-4147-A177-3AD203B41FA5}">
                      <a16:colId xmlns:a16="http://schemas.microsoft.com/office/drawing/2014/main" val="2811459310"/>
                    </a:ext>
                  </a:extLst>
                </a:gridCol>
              </a:tblGrid>
              <a:tr h="986389">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1161101613"/>
                  </a:ext>
                </a:extLst>
              </a:tr>
              <a:tr h="986389">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1864842750"/>
                  </a:ext>
                </a:extLst>
              </a:tr>
              <a:tr h="986389">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1570540184"/>
                  </a:ext>
                </a:extLst>
              </a:tr>
              <a:tr h="986389">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3702163208"/>
                  </a:ext>
                </a:extLst>
              </a:tr>
            </a:tbl>
          </a:graphicData>
        </a:graphic>
      </p:graphicFrame>
      <p:pic>
        <p:nvPicPr>
          <p:cNvPr id="96" name="Graphic 95" descr="Teacher">
            <a:extLst>
              <a:ext uri="{FF2B5EF4-FFF2-40B4-BE49-F238E27FC236}">
                <a16:creationId xmlns:a16="http://schemas.microsoft.com/office/drawing/2014/main" id="{BF31019C-DCF2-4B6F-83EB-14DF02D6CCA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8411" y="545913"/>
            <a:ext cx="914400" cy="914400"/>
          </a:xfrm>
          <a:prstGeom prst="rect">
            <a:avLst/>
          </a:prstGeom>
        </p:spPr>
      </p:pic>
      <p:sp>
        <p:nvSpPr>
          <p:cNvPr id="129" name="Google Shape;129;p2"/>
          <p:cNvSpPr txBox="1"/>
          <p:nvPr/>
        </p:nvSpPr>
        <p:spPr>
          <a:xfrm>
            <a:off x="-9715" y="2618591"/>
            <a:ext cx="358402" cy="58477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1</a:t>
            </a:r>
            <a:endParaRPr kumimoji="0" sz="3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32" name="Google Shape;132;p2"/>
          <p:cNvSpPr txBox="1"/>
          <p:nvPr/>
        </p:nvSpPr>
        <p:spPr>
          <a:xfrm>
            <a:off x="6217235" y="1815631"/>
            <a:ext cx="5743822" cy="64629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Say these words one after the other as quickly as you can. Your partner will count and check.</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cxnSp>
        <p:nvCxnSpPr>
          <p:cNvPr id="133" name="Google Shape;133;p2"/>
          <p:cNvCxnSpPr/>
          <p:nvPr/>
        </p:nvCxnSpPr>
        <p:spPr>
          <a:xfrm>
            <a:off x="6083723" y="966590"/>
            <a:ext cx="0" cy="5306561"/>
          </a:xfrm>
          <a:prstGeom prst="straightConnector1">
            <a:avLst/>
          </a:prstGeom>
          <a:noFill/>
          <a:ln w="57150" cap="flat" cmpd="sng">
            <a:solidFill>
              <a:srgbClr val="002060"/>
            </a:solidFill>
            <a:prstDash val="solid"/>
            <a:miter lim="800000"/>
            <a:headEnd type="none" w="sm" len="sm"/>
            <a:tailEnd type="none" w="sm" len="sm"/>
          </a:ln>
        </p:spPr>
      </p:cxnSp>
      <p:sp>
        <p:nvSpPr>
          <p:cNvPr id="153" name="Google Shape;153;p2"/>
          <p:cNvSpPr txBox="1"/>
          <p:nvPr/>
        </p:nvSpPr>
        <p:spPr>
          <a:xfrm>
            <a:off x="5756314" y="60872"/>
            <a:ext cx="4646795" cy="707846"/>
          </a:xfrm>
          <a:prstGeom prst="rect">
            <a:avLst/>
          </a:prstGeom>
          <a:noFill/>
          <a:ln>
            <a:noFill/>
          </a:ln>
        </p:spPr>
        <p:txBody>
          <a:bodyPr spcFirstLastPara="1" wrap="square" lIns="91425" tIns="45700" rIns="91425" bIns="45700" anchor="t" anchorCtr="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long and short [</a:t>
            </a:r>
            <a:r>
              <a:rPr kumimoji="0" lang="en-GB" sz="4000" b="1" i="0" u="none" strike="noStrike" kern="0" cap="none" spc="0" normalizeH="0" baseline="0" noProof="0" dirty="0">
                <a:ln>
                  <a:noFill/>
                </a:ln>
                <a:solidFill>
                  <a:srgbClr val="FF0066"/>
                </a:solidFill>
                <a:effectLst/>
                <a:uLnTx/>
                <a:uFillTx/>
                <a:latin typeface="Century Gothic"/>
                <a:ea typeface="Century Gothic"/>
                <a:cs typeface="Century Gothic"/>
                <a:sym typeface="Century Gothic"/>
              </a:rPr>
              <a:t>o</a:t>
            </a:r>
            <a:r>
              <a:rPr kumimoji="0" lang="en-GB" sz="4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40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1 </a:t>
            </a:r>
            <a:endParaRPr lang="en-GB" sz="3200" dirty="0"/>
          </a:p>
        </p:txBody>
      </p:sp>
      <p:sp>
        <p:nvSpPr>
          <p:cNvPr id="30" name="Google Shape;129;p2">
            <a:extLst>
              <a:ext uri="{FF2B5EF4-FFF2-40B4-BE49-F238E27FC236}">
                <a16:creationId xmlns:a16="http://schemas.microsoft.com/office/drawing/2014/main" id="{397CEBA8-DD25-4785-92C5-0FA30B71A155}"/>
              </a:ext>
            </a:extLst>
          </p:cNvPr>
          <p:cNvSpPr txBox="1"/>
          <p:nvPr/>
        </p:nvSpPr>
        <p:spPr>
          <a:xfrm>
            <a:off x="-11897" y="3133224"/>
            <a:ext cx="358402" cy="58477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2</a:t>
            </a:r>
            <a:endParaRPr kumimoji="0" sz="3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32" name="Google Shape;129;p2">
            <a:extLst>
              <a:ext uri="{FF2B5EF4-FFF2-40B4-BE49-F238E27FC236}">
                <a16:creationId xmlns:a16="http://schemas.microsoft.com/office/drawing/2014/main" id="{F397E758-F9D6-4C72-8C5C-E7718A3D11D8}"/>
              </a:ext>
            </a:extLst>
          </p:cNvPr>
          <p:cNvSpPr txBox="1"/>
          <p:nvPr/>
        </p:nvSpPr>
        <p:spPr>
          <a:xfrm>
            <a:off x="-11897" y="3718686"/>
            <a:ext cx="358402" cy="58477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3</a:t>
            </a:r>
            <a:endParaRPr kumimoji="0" sz="3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34" name="Google Shape;129;p2">
            <a:extLst>
              <a:ext uri="{FF2B5EF4-FFF2-40B4-BE49-F238E27FC236}">
                <a16:creationId xmlns:a16="http://schemas.microsoft.com/office/drawing/2014/main" id="{E75D56BC-E396-4A36-A7D3-4C9632327DCB}"/>
              </a:ext>
            </a:extLst>
          </p:cNvPr>
          <p:cNvSpPr txBox="1"/>
          <p:nvPr/>
        </p:nvSpPr>
        <p:spPr>
          <a:xfrm>
            <a:off x="-11897" y="4306979"/>
            <a:ext cx="358402" cy="58477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4</a:t>
            </a:r>
            <a:endParaRPr kumimoji="0" sz="3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36" name="Google Shape;129;p2">
            <a:extLst>
              <a:ext uri="{FF2B5EF4-FFF2-40B4-BE49-F238E27FC236}">
                <a16:creationId xmlns:a16="http://schemas.microsoft.com/office/drawing/2014/main" id="{B59902E4-C460-4522-8D21-ABF95FE23E51}"/>
              </a:ext>
            </a:extLst>
          </p:cNvPr>
          <p:cNvSpPr txBox="1"/>
          <p:nvPr/>
        </p:nvSpPr>
        <p:spPr>
          <a:xfrm>
            <a:off x="15685" y="4936870"/>
            <a:ext cx="358402" cy="58477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5</a:t>
            </a:r>
            <a:endParaRPr kumimoji="0" sz="3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38" name="Google Shape;129;p2">
            <a:extLst>
              <a:ext uri="{FF2B5EF4-FFF2-40B4-BE49-F238E27FC236}">
                <a16:creationId xmlns:a16="http://schemas.microsoft.com/office/drawing/2014/main" id="{DF5078EE-DDA5-4C41-9F67-BC9D22671049}"/>
              </a:ext>
            </a:extLst>
          </p:cNvPr>
          <p:cNvSpPr txBox="1"/>
          <p:nvPr/>
        </p:nvSpPr>
        <p:spPr>
          <a:xfrm>
            <a:off x="-11897" y="5525850"/>
            <a:ext cx="358402" cy="58477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002060"/>
                </a:solidFill>
                <a:effectLst/>
                <a:uLnTx/>
                <a:uFillTx/>
                <a:latin typeface="Century Gothic"/>
                <a:ea typeface="Calibri"/>
                <a:cs typeface="Calibri"/>
                <a:sym typeface="Century Gothic"/>
              </a:rPr>
              <a:t>6</a:t>
            </a:r>
            <a:endParaRPr kumimoji="0" sz="3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46" name="CustomShape 7">
            <a:extLst>
              <a:ext uri="{FF2B5EF4-FFF2-40B4-BE49-F238E27FC236}">
                <a16:creationId xmlns:a16="http://schemas.microsoft.com/office/drawing/2014/main" id="{33F24609-BE1C-484B-805D-B79CC7CDE4E9}"/>
              </a:ext>
            </a:extLst>
          </p:cNvPr>
          <p:cNvSpPr/>
          <p:nvPr/>
        </p:nvSpPr>
        <p:spPr>
          <a:xfrm>
            <a:off x="1639256" y="3291670"/>
            <a:ext cx="282485" cy="208133"/>
          </a:xfrm>
          <a:prstGeom prst="roundRect">
            <a:avLst>
              <a:gd name="adj" fmla="val 16667"/>
            </a:avLst>
          </a:prstGeom>
          <a:noFill/>
          <a:ln w="38160">
            <a:solidFill>
              <a:srgbClr val="FF0000"/>
            </a:solidFill>
            <a:miter/>
          </a:ln>
        </p:spPr>
        <p:style>
          <a:lnRef idx="0">
            <a:scrgbClr r="0" g="0" b="0"/>
          </a:lnRef>
          <a:fillRef idx="0">
            <a:scrgbClr r="0" g="0" b="0"/>
          </a:fillRef>
          <a:effectRef idx="0">
            <a:scrgbClr r="0" g="0" b="0"/>
          </a:effectRef>
          <a:fontRef idx="minor"/>
        </p:style>
      </p:sp>
      <p:sp>
        <p:nvSpPr>
          <p:cNvPr id="47" name="CustomShape 7">
            <a:extLst>
              <a:ext uri="{FF2B5EF4-FFF2-40B4-BE49-F238E27FC236}">
                <a16:creationId xmlns:a16="http://schemas.microsoft.com/office/drawing/2014/main" id="{4090CB1A-86C3-4675-837E-9B062A5BB78F}"/>
              </a:ext>
            </a:extLst>
          </p:cNvPr>
          <p:cNvSpPr/>
          <p:nvPr/>
        </p:nvSpPr>
        <p:spPr>
          <a:xfrm>
            <a:off x="4163650" y="4426684"/>
            <a:ext cx="246449" cy="254634"/>
          </a:xfrm>
          <a:prstGeom prst="roundRect">
            <a:avLst>
              <a:gd name="adj" fmla="val 16667"/>
            </a:avLst>
          </a:prstGeom>
          <a:noFill/>
          <a:ln w="38160">
            <a:solidFill>
              <a:srgbClr val="FF0000"/>
            </a:solidFill>
            <a:miter/>
          </a:ln>
        </p:spPr>
        <p:style>
          <a:lnRef idx="0">
            <a:scrgbClr r="0" g="0" b="0"/>
          </a:lnRef>
          <a:fillRef idx="0">
            <a:scrgbClr r="0" g="0" b="0"/>
          </a:fillRef>
          <a:effectRef idx="0">
            <a:scrgbClr r="0" g="0" b="0"/>
          </a:effectRef>
          <a:fontRef idx="minor"/>
        </p:style>
      </p:sp>
      <p:sp>
        <p:nvSpPr>
          <p:cNvPr id="48" name="CustomShape 7">
            <a:extLst>
              <a:ext uri="{FF2B5EF4-FFF2-40B4-BE49-F238E27FC236}">
                <a16:creationId xmlns:a16="http://schemas.microsoft.com/office/drawing/2014/main" id="{114E28BA-6F46-4CAA-B9C4-E4422E2E9CA1}"/>
              </a:ext>
            </a:extLst>
          </p:cNvPr>
          <p:cNvSpPr/>
          <p:nvPr/>
        </p:nvSpPr>
        <p:spPr>
          <a:xfrm>
            <a:off x="1508916" y="4987582"/>
            <a:ext cx="260679" cy="301313"/>
          </a:xfrm>
          <a:prstGeom prst="roundRect">
            <a:avLst>
              <a:gd name="adj" fmla="val 16667"/>
            </a:avLst>
          </a:prstGeom>
          <a:noFill/>
          <a:ln w="38160">
            <a:solidFill>
              <a:srgbClr val="FF0000"/>
            </a:solidFill>
            <a:miter/>
          </a:ln>
        </p:spPr>
        <p:style>
          <a:lnRef idx="0">
            <a:scrgbClr r="0" g="0" b="0"/>
          </a:lnRef>
          <a:fillRef idx="0">
            <a:scrgbClr r="0" g="0" b="0"/>
          </a:fillRef>
          <a:effectRef idx="0">
            <a:scrgbClr r="0" g="0" b="0"/>
          </a:effectRef>
          <a:fontRef idx="minor"/>
        </p:style>
      </p:sp>
      <p:sp>
        <p:nvSpPr>
          <p:cNvPr id="49" name="CustomShape 7">
            <a:extLst>
              <a:ext uri="{FF2B5EF4-FFF2-40B4-BE49-F238E27FC236}">
                <a16:creationId xmlns:a16="http://schemas.microsoft.com/office/drawing/2014/main" id="{6AB89CD6-9EF5-4805-9AD7-9E5A92969CD1}"/>
              </a:ext>
            </a:extLst>
          </p:cNvPr>
          <p:cNvSpPr/>
          <p:nvPr/>
        </p:nvSpPr>
        <p:spPr>
          <a:xfrm>
            <a:off x="1286263" y="3856432"/>
            <a:ext cx="311226" cy="240943"/>
          </a:xfrm>
          <a:prstGeom prst="roundRect">
            <a:avLst>
              <a:gd name="adj" fmla="val 16667"/>
            </a:avLst>
          </a:prstGeom>
          <a:noFill/>
          <a:ln w="38160">
            <a:solidFill>
              <a:srgbClr val="FF0000"/>
            </a:solidFill>
            <a:miter/>
          </a:ln>
        </p:spPr>
        <p:style>
          <a:lnRef idx="0">
            <a:scrgbClr r="0" g="0" b="0"/>
          </a:lnRef>
          <a:fillRef idx="0">
            <a:scrgbClr r="0" g="0" b="0"/>
          </a:fillRef>
          <a:effectRef idx="0">
            <a:scrgbClr r="0" g="0" b="0"/>
          </a:effectRef>
          <a:fontRef idx="minor"/>
        </p:style>
      </p:sp>
      <p:sp>
        <p:nvSpPr>
          <p:cNvPr id="50" name="CustomShape 7">
            <a:extLst>
              <a:ext uri="{FF2B5EF4-FFF2-40B4-BE49-F238E27FC236}">
                <a16:creationId xmlns:a16="http://schemas.microsoft.com/office/drawing/2014/main" id="{80EAC52C-BF40-4A88-8AE7-166C5E256443}"/>
              </a:ext>
            </a:extLst>
          </p:cNvPr>
          <p:cNvSpPr/>
          <p:nvPr/>
        </p:nvSpPr>
        <p:spPr>
          <a:xfrm>
            <a:off x="1857906" y="4987581"/>
            <a:ext cx="244525" cy="301313"/>
          </a:xfrm>
          <a:prstGeom prst="roundRect">
            <a:avLst>
              <a:gd name="adj" fmla="val 16667"/>
            </a:avLst>
          </a:prstGeom>
          <a:noFill/>
          <a:ln w="38160">
            <a:solidFill>
              <a:srgbClr val="FF0000"/>
            </a:solidFill>
            <a:miter/>
          </a:ln>
        </p:spPr>
        <p:style>
          <a:lnRef idx="0">
            <a:scrgbClr r="0" g="0" b="0"/>
          </a:lnRef>
          <a:fillRef idx="0">
            <a:scrgbClr r="0" g="0" b="0"/>
          </a:fillRef>
          <a:effectRef idx="0">
            <a:scrgbClr r="0" g="0" b="0"/>
          </a:effectRef>
          <a:fontRef idx="minor"/>
        </p:style>
      </p:sp>
      <p:sp>
        <p:nvSpPr>
          <p:cNvPr id="52" name="CustomShape 7">
            <a:extLst>
              <a:ext uri="{FF2B5EF4-FFF2-40B4-BE49-F238E27FC236}">
                <a16:creationId xmlns:a16="http://schemas.microsoft.com/office/drawing/2014/main" id="{32CD0C25-15C2-4DAB-B476-CE4270BC7147}"/>
              </a:ext>
            </a:extLst>
          </p:cNvPr>
          <p:cNvSpPr/>
          <p:nvPr/>
        </p:nvSpPr>
        <p:spPr>
          <a:xfrm>
            <a:off x="3991094" y="2579576"/>
            <a:ext cx="329544" cy="336684"/>
          </a:xfrm>
          <a:prstGeom prst="roundRect">
            <a:avLst>
              <a:gd name="adj" fmla="val 16667"/>
            </a:avLst>
          </a:prstGeom>
          <a:noFill/>
          <a:ln w="38160">
            <a:solidFill>
              <a:srgbClr val="FF0000"/>
            </a:solidFill>
            <a:miter/>
          </a:ln>
        </p:spPr>
        <p:style>
          <a:lnRef idx="0">
            <a:scrgbClr r="0" g="0" b="0"/>
          </a:lnRef>
          <a:fillRef idx="0">
            <a:scrgbClr r="0" g="0" b="0"/>
          </a:fillRef>
          <a:effectRef idx="0">
            <a:scrgbClr r="0" g="0" b="0"/>
          </a:effectRef>
          <a:fontRef idx="minor"/>
        </p:style>
      </p:sp>
      <p:pic>
        <p:nvPicPr>
          <p:cNvPr id="55" name="Picture 8" descr="Checkered Flag, Finish Line, Grand Prix">
            <a:extLst>
              <a:ext uri="{FF2B5EF4-FFF2-40B4-BE49-F238E27FC236}">
                <a16:creationId xmlns:a16="http://schemas.microsoft.com/office/drawing/2014/main" id="{90C7E6A4-542E-495F-8390-34C0A482F89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71787" y="2377051"/>
            <a:ext cx="758238" cy="673110"/>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10" descr="Target, Arrow, Bulls Eye, Bullseye">
            <a:extLst>
              <a:ext uri="{FF2B5EF4-FFF2-40B4-BE49-F238E27FC236}">
                <a16:creationId xmlns:a16="http://schemas.microsoft.com/office/drawing/2014/main" id="{18F4384E-E29F-4BDD-8F8B-58E9CA36880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717208" y="6373570"/>
            <a:ext cx="474792" cy="461226"/>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12" descr="Formula 1, Formula One, Motorsports">
            <a:extLst>
              <a:ext uri="{FF2B5EF4-FFF2-40B4-BE49-F238E27FC236}">
                <a16:creationId xmlns:a16="http://schemas.microsoft.com/office/drawing/2014/main" id="{EA782CC9-3645-4F4C-AC58-F963E169987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481734" y="1114158"/>
            <a:ext cx="1094891" cy="64629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44C3AB91-DF6B-4269-8156-94CBFFC276CB}"/>
              </a:ext>
            </a:extLst>
          </p:cNvPr>
          <p:cNvSpPr txBox="1"/>
          <p:nvPr/>
        </p:nvSpPr>
        <p:spPr>
          <a:xfrm>
            <a:off x="6249333" y="1364026"/>
            <a:ext cx="2100517" cy="400110"/>
          </a:xfrm>
          <a:prstGeom prst="rect">
            <a:avLst/>
          </a:prstGeom>
          <a:solidFill>
            <a:srgbClr val="00206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der Grand Prix</a:t>
            </a:r>
          </a:p>
        </p:txBody>
      </p:sp>
      <p:sp>
        <p:nvSpPr>
          <p:cNvPr id="8" name="TextBox 7">
            <a:hlinkClick r:id="" action="ppaction://noaction">
              <a:snd r:embed="rId8" name="T1_W3F_4.8.wav"/>
            </a:hlinkClick>
            <a:extLst>
              <a:ext uri="{FF2B5EF4-FFF2-40B4-BE49-F238E27FC236}">
                <a16:creationId xmlns:a16="http://schemas.microsoft.com/office/drawing/2014/main" id="{60261B35-306C-4AA3-8354-B27D9344C379}"/>
              </a:ext>
            </a:extLst>
          </p:cNvPr>
          <p:cNvSpPr txBox="1"/>
          <p:nvPr/>
        </p:nvSpPr>
        <p:spPr>
          <a:xfrm>
            <a:off x="6572774" y="3144851"/>
            <a:ext cx="895218" cy="400110"/>
          </a:xfrm>
          <a:prstGeom prst="rect">
            <a:avLst/>
          </a:prstGeom>
          <a:noFill/>
        </p:spPr>
        <p:txBody>
          <a:bodyPr wrap="square" rtlCol="0">
            <a:spAutoFit/>
          </a:bodyPr>
          <a:lstStyle/>
          <a:p>
            <a:pPr lvl="0">
              <a:defRPr/>
            </a:pP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a:t>
            </a:r>
            <a:r>
              <a:rPr lang="en-GB" sz="2000" b="1" dirty="0">
                <a:solidFill>
                  <a:srgbClr val="002060"/>
                </a:solidFill>
                <a:latin typeface="Century Gothic" panose="020B0502020202020204" pitchFamily="34" charset="0"/>
              </a:rPr>
              <a:t>o</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2" name="TextBox 61">
            <a:hlinkClick r:id="" action="ppaction://noaction">
              <a:snd r:embed="rId9" name="T1_W3F_4.9.wav"/>
            </a:hlinkClick>
            <a:extLst>
              <a:ext uri="{FF2B5EF4-FFF2-40B4-BE49-F238E27FC236}">
                <a16:creationId xmlns:a16="http://schemas.microsoft.com/office/drawing/2014/main" id="{FD141C50-3CC9-4515-A6A2-BF618C4E4363}"/>
              </a:ext>
            </a:extLst>
          </p:cNvPr>
          <p:cNvSpPr txBox="1"/>
          <p:nvPr/>
        </p:nvSpPr>
        <p:spPr>
          <a:xfrm>
            <a:off x="7905499" y="3151785"/>
            <a:ext cx="131255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ben</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9" name="TextBox 68">
            <a:hlinkClick r:id="" action="ppaction://noaction">
              <a:snd r:embed="rId10" name="T1_W3F_4.13.wav"/>
            </a:hlinkClick>
            <a:extLst>
              <a:ext uri="{FF2B5EF4-FFF2-40B4-BE49-F238E27FC236}">
                <a16:creationId xmlns:a16="http://schemas.microsoft.com/office/drawing/2014/main" id="{E56A7307-AEAA-4E4C-A89B-F169DFA6A500}"/>
              </a:ext>
            </a:extLst>
          </p:cNvPr>
          <p:cNvSpPr txBox="1"/>
          <p:nvPr/>
        </p:nvSpPr>
        <p:spPr>
          <a:xfrm>
            <a:off x="7751729" y="4110082"/>
            <a:ext cx="146884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Mittw</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ch</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2" name="TextBox 91">
            <a:hlinkClick r:id="" action="ppaction://noaction">
              <a:snd r:embed="rId11" name="T1_W3F_4.14.wav"/>
            </a:hlinkClick>
            <a:extLst>
              <a:ext uri="{FF2B5EF4-FFF2-40B4-BE49-F238E27FC236}">
                <a16:creationId xmlns:a16="http://schemas.microsoft.com/office/drawing/2014/main" id="{763D7A59-99E3-484F-8DC0-865D07F44075}"/>
              </a:ext>
            </a:extLst>
          </p:cNvPr>
          <p:cNvSpPr txBox="1"/>
          <p:nvPr/>
        </p:nvSpPr>
        <p:spPr>
          <a:xfrm>
            <a:off x="9180933" y="4110185"/>
            <a:ext cx="104901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gr</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ß</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01" name="TextBox 100">
            <a:hlinkClick r:id="" action="ppaction://noaction">
              <a:snd r:embed="rId12" name="T1_W3F_4.20.wav"/>
            </a:hlinkClick>
            <a:extLst>
              <a:ext uri="{FF2B5EF4-FFF2-40B4-BE49-F238E27FC236}">
                <a16:creationId xmlns:a16="http://schemas.microsoft.com/office/drawing/2014/main" id="{BBB81E97-82A7-4B99-8626-50C78EEACB9A}"/>
              </a:ext>
            </a:extLst>
          </p:cNvPr>
          <p:cNvSpPr txBox="1"/>
          <p:nvPr/>
        </p:nvSpPr>
        <p:spPr>
          <a:xfrm>
            <a:off x="6198989" y="6102836"/>
            <a:ext cx="163585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a:t>
            </a:r>
            <a:r>
              <a:rPr kumimoji="0" lang="en-GB" sz="20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nnerstag</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6" name="CustomShape 3">
            <a:extLst>
              <a:ext uri="{FF2B5EF4-FFF2-40B4-BE49-F238E27FC236}">
                <a16:creationId xmlns:a16="http://schemas.microsoft.com/office/drawing/2014/main" id="{2B41FDAB-6120-48AE-97B4-5ECDFD134343}"/>
              </a:ext>
            </a:extLst>
          </p:cNvPr>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77" name="Title 4">
            <a:extLst>
              <a:ext uri="{FF2B5EF4-FFF2-40B4-BE49-F238E27FC236}">
                <a16:creationId xmlns:a16="http://schemas.microsoft.com/office/drawing/2014/main" id="{B8CAE7D3-7E31-4880-A9C1-2C6312AD7429}"/>
              </a:ext>
            </a:extLst>
          </p:cNvPr>
          <p:cNvSpPr txBox="1">
            <a:spLocks/>
          </p:cNvSpPr>
          <p:nvPr/>
        </p:nvSpPr>
        <p:spPr>
          <a:xfrm>
            <a:off x="10405198" y="1165602"/>
            <a:ext cx="1800180" cy="494975"/>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2000" b="1" kern="0" dirty="0" err="1">
                <a:solidFill>
                  <a:schemeClr val="bg1"/>
                </a:solidFill>
                <a:latin typeface="Century Gothic" panose="020B0502020202020204" pitchFamily="34" charset="0"/>
              </a:rPr>
              <a:t>aussprechen</a:t>
            </a:r>
            <a:endParaRPr lang="en-GB" sz="2000" b="1" kern="0" dirty="0">
              <a:solidFill>
                <a:schemeClr val="bg1"/>
              </a:solidFill>
              <a:latin typeface="Century Gothic" panose="020B0502020202020204" pitchFamily="34" charset="0"/>
            </a:endParaRPr>
          </a:p>
        </p:txBody>
      </p:sp>
      <p:pic>
        <p:nvPicPr>
          <p:cNvPr id="78" name="Picture 77" descr="Icon&#10;&#10;Description automatically generated">
            <a:extLst>
              <a:ext uri="{FF2B5EF4-FFF2-40B4-BE49-F238E27FC236}">
                <a16:creationId xmlns:a16="http://schemas.microsoft.com/office/drawing/2014/main" id="{B7E3FD6E-39D8-4793-B1FD-5F0D018FB99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486937" y="149524"/>
            <a:ext cx="1579001" cy="963251"/>
          </a:xfrm>
          <a:prstGeom prst="rect">
            <a:avLst/>
          </a:prstGeom>
        </p:spPr>
      </p:pic>
      <p:pic>
        <p:nvPicPr>
          <p:cNvPr id="79" name="Picture 78">
            <a:hlinkClick r:id="" action="ppaction://noaction">
              <a:snd r:embed="rId14" name="T1_W3F_4.2.wav"/>
            </a:hlinkClick>
            <a:extLst>
              <a:ext uri="{FF2B5EF4-FFF2-40B4-BE49-F238E27FC236}">
                <a16:creationId xmlns:a16="http://schemas.microsoft.com/office/drawing/2014/main" id="{B815C51D-8EF4-4FAA-9BC2-B7CE5400305C}"/>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52543" y="2659145"/>
            <a:ext cx="429815" cy="405394"/>
          </a:xfrm>
          <a:prstGeom prst="rect">
            <a:avLst/>
          </a:prstGeom>
          <a:effectLst>
            <a:outerShdw blurRad="50800" dist="38100" dir="5400000" algn="t" rotWithShape="0">
              <a:prstClr val="black">
                <a:alpha val="40000"/>
              </a:prstClr>
            </a:outerShdw>
          </a:effectLst>
        </p:spPr>
      </p:pic>
      <p:pic>
        <p:nvPicPr>
          <p:cNvPr id="80" name="Picture 79">
            <a:hlinkClick r:id="" action="ppaction://noaction">
              <a:snd r:embed="rId16" name="T1_W3F_4.3.wav"/>
            </a:hlinkClick>
            <a:extLst>
              <a:ext uri="{FF2B5EF4-FFF2-40B4-BE49-F238E27FC236}">
                <a16:creationId xmlns:a16="http://schemas.microsoft.com/office/drawing/2014/main" id="{D9340BE2-36CB-4FD5-BC38-BE4A96113FA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64657" y="3214723"/>
            <a:ext cx="429815" cy="405394"/>
          </a:xfrm>
          <a:prstGeom prst="rect">
            <a:avLst/>
          </a:prstGeom>
          <a:effectLst>
            <a:outerShdw blurRad="50800" dist="38100" dir="5400000" algn="t" rotWithShape="0">
              <a:prstClr val="black">
                <a:alpha val="40000"/>
              </a:prstClr>
            </a:outerShdw>
          </a:effectLst>
        </p:spPr>
      </p:pic>
      <p:pic>
        <p:nvPicPr>
          <p:cNvPr id="81" name="Picture 80">
            <a:hlinkClick r:id="" action="ppaction://noaction">
              <a:snd r:embed="rId17" name="T1_W3F_4.4.wav"/>
            </a:hlinkClick>
            <a:extLst>
              <a:ext uri="{FF2B5EF4-FFF2-40B4-BE49-F238E27FC236}">
                <a16:creationId xmlns:a16="http://schemas.microsoft.com/office/drawing/2014/main" id="{10900B05-80CE-48DA-A549-870C3AD5D62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76377" y="3782083"/>
            <a:ext cx="429815" cy="405394"/>
          </a:xfrm>
          <a:prstGeom prst="rect">
            <a:avLst/>
          </a:prstGeom>
          <a:effectLst>
            <a:outerShdw blurRad="50800" dist="38100" dir="5400000" algn="t" rotWithShape="0">
              <a:prstClr val="black">
                <a:alpha val="40000"/>
              </a:prstClr>
            </a:outerShdw>
          </a:effectLst>
        </p:spPr>
      </p:pic>
      <p:pic>
        <p:nvPicPr>
          <p:cNvPr id="82" name="Picture 81">
            <a:hlinkClick r:id="" action="ppaction://noaction">
              <a:snd r:embed="rId18" name="T1_W3F_4.5.wav"/>
            </a:hlinkClick>
            <a:extLst>
              <a:ext uri="{FF2B5EF4-FFF2-40B4-BE49-F238E27FC236}">
                <a16:creationId xmlns:a16="http://schemas.microsoft.com/office/drawing/2014/main" id="{F8150CD9-80E0-4CB2-88D5-CA9FE725580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69157" y="4404039"/>
            <a:ext cx="429815" cy="405394"/>
          </a:xfrm>
          <a:prstGeom prst="rect">
            <a:avLst/>
          </a:prstGeom>
          <a:effectLst>
            <a:outerShdw blurRad="50800" dist="38100" dir="5400000" algn="t" rotWithShape="0">
              <a:prstClr val="black">
                <a:alpha val="40000"/>
              </a:prstClr>
            </a:outerShdw>
          </a:effectLst>
        </p:spPr>
      </p:pic>
      <p:pic>
        <p:nvPicPr>
          <p:cNvPr id="83" name="Picture 82">
            <a:hlinkClick r:id="" action="ppaction://noaction">
              <a:snd r:embed="rId19" name="T1_W3F_4.6.wav"/>
            </a:hlinkClick>
            <a:extLst>
              <a:ext uri="{FF2B5EF4-FFF2-40B4-BE49-F238E27FC236}">
                <a16:creationId xmlns:a16="http://schemas.microsoft.com/office/drawing/2014/main" id="{0C2E3BCB-6075-4F30-979D-01CB6284E43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76377" y="5011704"/>
            <a:ext cx="429815" cy="405394"/>
          </a:xfrm>
          <a:prstGeom prst="rect">
            <a:avLst/>
          </a:prstGeom>
          <a:effectLst>
            <a:outerShdw blurRad="50800" dist="38100" dir="5400000" algn="t" rotWithShape="0">
              <a:prstClr val="black">
                <a:alpha val="40000"/>
              </a:prstClr>
            </a:outerShdw>
          </a:effectLst>
        </p:spPr>
      </p:pic>
      <p:pic>
        <p:nvPicPr>
          <p:cNvPr id="84" name="Picture 83">
            <a:hlinkClick r:id="" action="ppaction://noaction">
              <a:snd r:embed="rId20" name="T1_W3F_4.7.wav"/>
            </a:hlinkClick>
            <a:extLst>
              <a:ext uri="{FF2B5EF4-FFF2-40B4-BE49-F238E27FC236}">
                <a16:creationId xmlns:a16="http://schemas.microsoft.com/office/drawing/2014/main" id="{BD45F417-3EC8-4AB3-8C23-EB467F8312E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83171" y="5602816"/>
            <a:ext cx="429815" cy="405394"/>
          </a:xfrm>
          <a:prstGeom prst="rect">
            <a:avLst/>
          </a:prstGeom>
          <a:effectLst>
            <a:outerShdw blurRad="50800" dist="38100" dir="5400000" algn="t" rotWithShape="0">
              <a:prstClr val="black">
                <a:alpha val="40000"/>
              </a:prstClr>
            </a:outerShdw>
          </a:effectLst>
        </p:spPr>
      </p:pic>
      <p:sp>
        <p:nvSpPr>
          <p:cNvPr id="89" name="Google Shape;167;p2">
            <a:extLst>
              <a:ext uri="{FF2B5EF4-FFF2-40B4-BE49-F238E27FC236}">
                <a16:creationId xmlns:a16="http://schemas.microsoft.com/office/drawing/2014/main" id="{90AF6B4D-5360-41BA-8C4C-1146ECF6E327}"/>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0" name="Speech Bubble: Rectangle with Corners Rounded 89">
            <a:hlinkClick r:id="" action="ppaction://noaction">
              <a:snd r:embed="rId21" name="T1_W3F_4.1.wav"/>
            </a:hlinkClick>
            <a:extLst>
              <a:ext uri="{FF2B5EF4-FFF2-40B4-BE49-F238E27FC236}">
                <a16:creationId xmlns:a16="http://schemas.microsoft.com/office/drawing/2014/main" id="{07124AD7-63F2-48BC-966C-FD352D0277AB}"/>
              </a:ext>
            </a:extLst>
          </p:cNvPr>
          <p:cNvSpPr/>
          <p:nvPr/>
        </p:nvSpPr>
        <p:spPr>
          <a:xfrm>
            <a:off x="1157979" y="707930"/>
            <a:ext cx="4755059" cy="517320"/>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57" name="Google Shape;157;p2">
            <a:hlinkClick r:id="" action="ppaction://noaction">
              <a:snd r:embed="rId21" name="T1_W3F_4.1.wav"/>
            </a:hlinkClick>
          </p:cNvPr>
          <p:cNvSpPr txBox="1"/>
          <p:nvPr/>
        </p:nvSpPr>
        <p:spPr>
          <a:xfrm>
            <a:off x="1118754" y="711520"/>
            <a:ext cx="5743822" cy="461624"/>
          </a:xfrm>
          <a:prstGeom prst="rect">
            <a:avLst/>
          </a:prstGeom>
          <a:noFill/>
          <a:ln>
            <a:noFill/>
          </a:ln>
        </p:spPr>
        <p:txBody>
          <a:bodyPr spcFirstLastPara="1" wrap="square" lIns="91425" tIns="45700" rIns="91425" bIns="45700" anchor="t" anchorCtr="0">
            <a:spAutoFit/>
          </a:bodyPr>
          <a:lstStyle/>
          <a:p>
            <a:pPr>
              <a:buClr>
                <a:srgbClr val="000000"/>
              </a:buClr>
              <a:defRPr/>
            </a:pPr>
            <a:r>
              <a:rPr kumimoji="0" lang="en-GB" sz="24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Hör</a:t>
            </a: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4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zu</a:t>
            </a: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lang="en-GB" sz="2400" kern="0" dirty="0" err="1">
                <a:solidFill>
                  <a:srgbClr val="002060"/>
                </a:solidFill>
                <a:latin typeface="Century Gothic"/>
                <a:ea typeface="Century Gothic"/>
                <a:cs typeface="Century Gothic"/>
                <a:sym typeface="Century Gothic"/>
              </a:rPr>
              <a:t>Langes</a:t>
            </a:r>
            <a:r>
              <a:rPr lang="en-GB" sz="2400" kern="0" dirty="0">
                <a:solidFill>
                  <a:srgbClr val="002060"/>
                </a:solidFill>
                <a:latin typeface="Century Gothic"/>
                <a:ea typeface="Century Gothic"/>
                <a:cs typeface="Century Gothic"/>
                <a:sym typeface="Century Gothic"/>
              </a:rPr>
              <a:t> </a:t>
            </a:r>
            <a:r>
              <a:rPr lang="en-GB" sz="2400" kern="0" dirty="0" err="1">
                <a:solidFill>
                  <a:srgbClr val="002060"/>
                </a:solidFill>
                <a:latin typeface="Century Gothic"/>
                <a:ea typeface="Century Gothic"/>
                <a:cs typeface="Century Gothic"/>
                <a:sym typeface="Century Gothic"/>
              </a:rPr>
              <a:t>oder</a:t>
            </a:r>
            <a:r>
              <a:rPr lang="en-GB" sz="2400" kern="0" dirty="0">
                <a:solidFill>
                  <a:srgbClr val="002060"/>
                </a:solidFill>
                <a:latin typeface="Century Gothic"/>
                <a:ea typeface="Century Gothic"/>
                <a:cs typeface="Century Gothic"/>
                <a:sym typeface="Century Gothic"/>
              </a:rPr>
              <a:t> </a:t>
            </a:r>
            <a:r>
              <a:rPr lang="en-GB" sz="2400" kern="0" dirty="0" err="1">
                <a:solidFill>
                  <a:srgbClr val="002060"/>
                </a:solidFill>
                <a:latin typeface="Century Gothic"/>
                <a:ea typeface="Century Gothic"/>
                <a:cs typeface="Century Gothic"/>
                <a:sym typeface="Century Gothic"/>
              </a:rPr>
              <a:t>kurzes</a:t>
            </a:r>
            <a:r>
              <a:rPr lang="en-GB" sz="2400" kern="0" dirty="0">
                <a:solidFill>
                  <a:srgbClr val="002060"/>
                </a:solidFill>
                <a:latin typeface="Century Gothic"/>
                <a:ea typeface="Century Gothic"/>
                <a:cs typeface="Century Gothic"/>
                <a:sym typeface="Century Gothic"/>
              </a:rPr>
              <a:t> [</a:t>
            </a:r>
            <a:r>
              <a:rPr lang="en-GB" sz="2400" b="1" kern="0" dirty="0">
                <a:solidFill>
                  <a:srgbClr val="FF0066"/>
                </a:solidFill>
                <a:latin typeface="Century Gothic"/>
                <a:ea typeface="Century Gothic"/>
                <a:cs typeface="Century Gothic"/>
                <a:sym typeface="Century Gothic"/>
              </a:rPr>
              <a:t>o</a:t>
            </a:r>
            <a:r>
              <a:rPr lang="en-GB" sz="2400" kern="0" dirty="0">
                <a:solidFill>
                  <a:srgbClr val="002060"/>
                </a:solidFill>
                <a:latin typeface="Century Gothic"/>
                <a:ea typeface="Century Gothic"/>
                <a:cs typeface="Century Gothic"/>
                <a:sym typeface="Century Gothic"/>
              </a:rPr>
              <a:t>]?</a:t>
            </a:r>
          </a:p>
        </p:txBody>
      </p:sp>
      <p:pic>
        <p:nvPicPr>
          <p:cNvPr id="6" name="Picture 5" descr="Diagram&#10;&#10;Description automatically generated">
            <a:extLst>
              <a:ext uri="{FF2B5EF4-FFF2-40B4-BE49-F238E27FC236}">
                <a16:creationId xmlns:a16="http://schemas.microsoft.com/office/drawing/2014/main" id="{00A6E089-D32B-4CBD-9686-7DCBE8E9D860}"/>
              </a:ext>
            </a:extLst>
          </p:cNvPr>
          <p:cNvPicPr>
            <a:picLocks noChangeAspect="1"/>
          </p:cNvPicPr>
          <p:nvPr/>
        </p:nvPicPr>
        <p:blipFill>
          <a:blip r:embed="rId22">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a:off x="9988848" y="3576390"/>
            <a:ext cx="336898" cy="840462"/>
          </a:xfrm>
          <a:prstGeom prst="rect">
            <a:avLst/>
          </a:prstGeom>
        </p:spPr>
      </p:pic>
      <p:pic>
        <p:nvPicPr>
          <p:cNvPr id="11" name="Graphic 10" descr="Flip calendar with solid fill">
            <a:extLst>
              <a:ext uri="{FF2B5EF4-FFF2-40B4-BE49-F238E27FC236}">
                <a16:creationId xmlns:a16="http://schemas.microsoft.com/office/drawing/2014/main" id="{5D133B31-FA05-40AC-9F69-03EC4A01AD7A}"/>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6553592" y="5417039"/>
            <a:ext cx="883768" cy="883768"/>
          </a:xfrm>
          <a:prstGeom prst="rect">
            <a:avLst/>
          </a:prstGeom>
        </p:spPr>
      </p:pic>
      <p:sp>
        <p:nvSpPr>
          <p:cNvPr id="13" name="TextBox 12">
            <a:extLst>
              <a:ext uri="{FF2B5EF4-FFF2-40B4-BE49-F238E27FC236}">
                <a16:creationId xmlns:a16="http://schemas.microsoft.com/office/drawing/2014/main" id="{BCE879A7-F8C9-4485-AB0A-79D2277B2994}"/>
              </a:ext>
            </a:extLst>
          </p:cNvPr>
          <p:cNvSpPr txBox="1"/>
          <p:nvPr/>
        </p:nvSpPr>
        <p:spPr>
          <a:xfrm>
            <a:off x="6718361" y="5805513"/>
            <a:ext cx="636050" cy="400110"/>
          </a:xfrm>
          <a:prstGeom prst="rect">
            <a:avLst/>
          </a:prstGeom>
          <a:noFill/>
        </p:spPr>
        <p:txBody>
          <a:bodyPr wrap="square" rtlCol="0">
            <a:spAutoFit/>
          </a:bodyPr>
          <a:lstStyle/>
          <a:p>
            <a:r>
              <a:rPr lang="en-GB" sz="2000" b="1" dirty="0">
                <a:solidFill>
                  <a:srgbClr val="0070C0"/>
                </a:solidFill>
                <a:latin typeface="Century Gothic" panose="020B0502020202020204" pitchFamily="34" charset="0"/>
              </a:rPr>
              <a:t>Thu</a:t>
            </a:r>
          </a:p>
        </p:txBody>
      </p:sp>
      <p:pic>
        <p:nvPicPr>
          <p:cNvPr id="98" name="Graphic 97" descr="Flip calendar with solid fill">
            <a:extLst>
              <a:ext uri="{FF2B5EF4-FFF2-40B4-BE49-F238E27FC236}">
                <a16:creationId xmlns:a16="http://schemas.microsoft.com/office/drawing/2014/main" id="{53CAD290-F9E7-45E6-A091-0E24CFB5E94B}"/>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7975115" y="3395737"/>
            <a:ext cx="914400" cy="914400"/>
          </a:xfrm>
          <a:prstGeom prst="rect">
            <a:avLst/>
          </a:prstGeom>
        </p:spPr>
      </p:pic>
      <p:sp>
        <p:nvSpPr>
          <p:cNvPr id="97" name="TextBox 96">
            <a:extLst>
              <a:ext uri="{FF2B5EF4-FFF2-40B4-BE49-F238E27FC236}">
                <a16:creationId xmlns:a16="http://schemas.microsoft.com/office/drawing/2014/main" id="{36E868FE-7C64-4096-A002-9B0B4AEA8F30}"/>
              </a:ext>
            </a:extLst>
          </p:cNvPr>
          <p:cNvSpPr txBox="1"/>
          <p:nvPr/>
        </p:nvSpPr>
        <p:spPr>
          <a:xfrm>
            <a:off x="8080217" y="3760209"/>
            <a:ext cx="762584" cy="369332"/>
          </a:xfrm>
          <a:prstGeom prst="rect">
            <a:avLst/>
          </a:prstGeom>
          <a:noFill/>
        </p:spPr>
        <p:txBody>
          <a:bodyPr wrap="square" rtlCol="0">
            <a:spAutoFit/>
          </a:bodyPr>
          <a:lstStyle/>
          <a:p>
            <a:r>
              <a:rPr lang="en-GB" b="1" dirty="0">
                <a:solidFill>
                  <a:srgbClr val="0070C0"/>
                </a:solidFill>
                <a:latin typeface="Century Gothic" panose="020B0502020202020204" pitchFamily="34" charset="0"/>
              </a:rPr>
              <a:t>Wed</a:t>
            </a:r>
          </a:p>
        </p:txBody>
      </p:sp>
      <p:pic>
        <p:nvPicPr>
          <p:cNvPr id="100" name="Picture 99" descr="Icon&#10;&#10;Description automatically generated">
            <a:extLst>
              <a:ext uri="{FF2B5EF4-FFF2-40B4-BE49-F238E27FC236}">
                <a16:creationId xmlns:a16="http://schemas.microsoft.com/office/drawing/2014/main" id="{16613344-4215-4D38-87E7-5674204003EA}"/>
              </a:ext>
            </a:extLst>
          </p:cNvPr>
          <p:cNvPicPr>
            <a:picLocks noChangeAspect="1"/>
          </p:cNvPicPr>
          <p:nvPr/>
        </p:nvPicPr>
        <p:blipFill>
          <a:blip r:embed="rId25">
            <a:duotone>
              <a:srgbClr val="1D6FA9">
                <a:shade val="45000"/>
                <a:satMod val="135000"/>
              </a:srgbClr>
              <a:prstClr val="white"/>
            </a:duotone>
            <a:extLst>
              <a:ext uri="{28A0092B-C50C-407E-A947-70E740481C1C}">
                <a14:useLocalDpi xmlns:a14="http://schemas.microsoft.com/office/drawing/2010/main" val="0"/>
              </a:ext>
            </a:extLst>
          </a:blip>
          <a:stretch>
            <a:fillRect/>
          </a:stretch>
        </p:blipFill>
        <p:spPr>
          <a:xfrm>
            <a:off x="6716932" y="2691506"/>
            <a:ext cx="439536" cy="460398"/>
          </a:xfrm>
          <a:prstGeom prst="rect">
            <a:avLst/>
          </a:prstGeom>
        </p:spPr>
      </p:pic>
      <p:sp>
        <p:nvSpPr>
          <p:cNvPr id="4" name="TextBox 3">
            <a:extLst>
              <a:ext uri="{FF2B5EF4-FFF2-40B4-BE49-F238E27FC236}">
                <a16:creationId xmlns:a16="http://schemas.microsoft.com/office/drawing/2014/main" id="{2CB24572-2F22-8A2C-5AA7-C63B67EBA092}"/>
              </a:ext>
            </a:extLst>
          </p:cNvPr>
          <p:cNvSpPr txBox="1"/>
          <p:nvPr/>
        </p:nvSpPr>
        <p:spPr>
          <a:xfrm>
            <a:off x="3781284" y="2532467"/>
            <a:ext cx="1503028" cy="435869"/>
          </a:xfrm>
          <a:prstGeom prst="rect">
            <a:avLst/>
          </a:prstGeom>
          <a:solidFill>
            <a:schemeClr val="bg1"/>
          </a:solidFill>
        </p:spPr>
        <p:txBody>
          <a:bodyPr wrap="square" rtlCol="0">
            <a:spAutoFit/>
          </a:bodyPr>
          <a:lstStyle/>
          <a:p>
            <a:endParaRPr lang="en-GB" dirty="0"/>
          </a:p>
        </p:txBody>
      </p:sp>
      <p:sp>
        <p:nvSpPr>
          <p:cNvPr id="9" name="TextBox 8">
            <a:extLst>
              <a:ext uri="{FF2B5EF4-FFF2-40B4-BE49-F238E27FC236}">
                <a16:creationId xmlns:a16="http://schemas.microsoft.com/office/drawing/2014/main" id="{BFF8C19E-81CB-44E6-CF4E-AB679E4D4D25}"/>
              </a:ext>
            </a:extLst>
          </p:cNvPr>
          <p:cNvSpPr txBox="1"/>
          <p:nvPr/>
        </p:nvSpPr>
        <p:spPr>
          <a:xfrm>
            <a:off x="1258460" y="3133224"/>
            <a:ext cx="1503028" cy="435869"/>
          </a:xfrm>
          <a:prstGeom prst="rect">
            <a:avLst/>
          </a:prstGeom>
          <a:solidFill>
            <a:schemeClr val="bg1"/>
          </a:solidFill>
        </p:spPr>
        <p:txBody>
          <a:bodyPr wrap="square" rtlCol="0">
            <a:spAutoFit/>
          </a:bodyPr>
          <a:lstStyle/>
          <a:p>
            <a:endParaRPr lang="en-GB" dirty="0"/>
          </a:p>
        </p:txBody>
      </p:sp>
      <p:sp>
        <p:nvSpPr>
          <p:cNvPr id="10" name="TextBox 9">
            <a:extLst>
              <a:ext uri="{FF2B5EF4-FFF2-40B4-BE49-F238E27FC236}">
                <a16:creationId xmlns:a16="http://schemas.microsoft.com/office/drawing/2014/main" id="{D8EB70C2-F854-AD32-CCF9-B89FAB90FA26}"/>
              </a:ext>
            </a:extLst>
          </p:cNvPr>
          <p:cNvSpPr txBox="1"/>
          <p:nvPr/>
        </p:nvSpPr>
        <p:spPr>
          <a:xfrm>
            <a:off x="1001334" y="3756651"/>
            <a:ext cx="2138778" cy="435869"/>
          </a:xfrm>
          <a:prstGeom prst="rect">
            <a:avLst/>
          </a:prstGeom>
          <a:solidFill>
            <a:schemeClr val="bg1"/>
          </a:solidFill>
        </p:spPr>
        <p:txBody>
          <a:bodyPr wrap="square" rtlCol="0">
            <a:spAutoFit/>
          </a:bodyPr>
          <a:lstStyle/>
          <a:p>
            <a:endParaRPr lang="en-GB" dirty="0"/>
          </a:p>
        </p:txBody>
      </p:sp>
      <p:sp>
        <p:nvSpPr>
          <p:cNvPr id="12" name="TextBox 11">
            <a:extLst>
              <a:ext uri="{FF2B5EF4-FFF2-40B4-BE49-F238E27FC236}">
                <a16:creationId xmlns:a16="http://schemas.microsoft.com/office/drawing/2014/main" id="{4E32D6F3-684D-7AA8-8543-DFF603E85F0E}"/>
              </a:ext>
            </a:extLst>
          </p:cNvPr>
          <p:cNvSpPr txBox="1"/>
          <p:nvPr/>
        </p:nvSpPr>
        <p:spPr>
          <a:xfrm>
            <a:off x="3491812" y="4292257"/>
            <a:ext cx="2138778" cy="435869"/>
          </a:xfrm>
          <a:prstGeom prst="rect">
            <a:avLst/>
          </a:prstGeom>
          <a:solidFill>
            <a:schemeClr val="bg1"/>
          </a:solidFill>
        </p:spPr>
        <p:txBody>
          <a:bodyPr wrap="square" rtlCol="0">
            <a:spAutoFit/>
          </a:bodyPr>
          <a:lstStyle/>
          <a:p>
            <a:endParaRPr lang="en-GB" dirty="0"/>
          </a:p>
        </p:txBody>
      </p:sp>
      <p:sp>
        <p:nvSpPr>
          <p:cNvPr id="14" name="CustomShape 7">
            <a:extLst>
              <a:ext uri="{FF2B5EF4-FFF2-40B4-BE49-F238E27FC236}">
                <a16:creationId xmlns:a16="http://schemas.microsoft.com/office/drawing/2014/main" id="{0E54F69D-B018-A3E5-A0A5-21D1DA32A7DF}"/>
              </a:ext>
            </a:extLst>
          </p:cNvPr>
          <p:cNvSpPr/>
          <p:nvPr/>
        </p:nvSpPr>
        <p:spPr>
          <a:xfrm>
            <a:off x="2236218" y="5627079"/>
            <a:ext cx="235485" cy="227358"/>
          </a:xfrm>
          <a:prstGeom prst="roundRect">
            <a:avLst>
              <a:gd name="adj" fmla="val 16667"/>
            </a:avLst>
          </a:prstGeom>
          <a:noFill/>
          <a:ln w="38160">
            <a:solidFill>
              <a:srgbClr val="FF0000"/>
            </a:solidFill>
            <a:miter/>
          </a:ln>
        </p:spPr>
        <p:style>
          <a:lnRef idx="0">
            <a:scrgbClr r="0" g="0" b="0"/>
          </a:lnRef>
          <a:fillRef idx="0">
            <a:scrgbClr r="0" g="0" b="0"/>
          </a:fillRef>
          <a:effectRef idx="0">
            <a:scrgbClr r="0" g="0" b="0"/>
          </a:effectRef>
          <a:fontRef idx="minor"/>
        </p:style>
      </p:sp>
      <p:sp>
        <p:nvSpPr>
          <p:cNvPr id="16" name="TextBox 15">
            <a:extLst>
              <a:ext uri="{FF2B5EF4-FFF2-40B4-BE49-F238E27FC236}">
                <a16:creationId xmlns:a16="http://schemas.microsoft.com/office/drawing/2014/main" id="{F0EAE1AC-091A-A88F-B79D-53951DEF884F}"/>
              </a:ext>
            </a:extLst>
          </p:cNvPr>
          <p:cNvSpPr txBox="1"/>
          <p:nvPr/>
        </p:nvSpPr>
        <p:spPr>
          <a:xfrm>
            <a:off x="981458" y="4920302"/>
            <a:ext cx="2138778" cy="435869"/>
          </a:xfrm>
          <a:prstGeom prst="rect">
            <a:avLst/>
          </a:prstGeom>
          <a:solidFill>
            <a:schemeClr val="bg1"/>
          </a:solidFill>
        </p:spPr>
        <p:txBody>
          <a:bodyPr wrap="square" rtlCol="0">
            <a:spAutoFit/>
          </a:bodyPr>
          <a:lstStyle/>
          <a:p>
            <a:endParaRPr lang="en-GB" dirty="0"/>
          </a:p>
        </p:txBody>
      </p:sp>
      <p:sp>
        <p:nvSpPr>
          <p:cNvPr id="17" name="CustomShape 7">
            <a:extLst>
              <a:ext uri="{FF2B5EF4-FFF2-40B4-BE49-F238E27FC236}">
                <a16:creationId xmlns:a16="http://schemas.microsoft.com/office/drawing/2014/main" id="{67FA12DE-9CDE-5418-C455-7921D3D5B5E9}"/>
              </a:ext>
            </a:extLst>
          </p:cNvPr>
          <p:cNvSpPr/>
          <p:nvPr/>
        </p:nvSpPr>
        <p:spPr>
          <a:xfrm>
            <a:off x="4030421" y="5549769"/>
            <a:ext cx="379679" cy="324470"/>
          </a:xfrm>
          <a:prstGeom prst="roundRect">
            <a:avLst>
              <a:gd name="adj" fmla="val 16667"/>
            </a:avLst>
          </a:prstGeom>
          <a:noFill/>
          <a:ln w="38160">
            <a:solidFill>
              <a:srgbClr val="FF0000"/>
            </a:solidFill>
            <a:miter/>
          </a:ln>
        </p:spPr>
        <p:style>
          <a:lnRef idx="0">
            <a:scrgbClr r="0" g="0" b="0"/>
          </a:lnRef>
          <a:fillRef idx="0">
            <a:scrgbClr r="0" g="0" b="0"/>
          </a:fillRef>
          <a:effectRef idx="0">
            <a:scrgbClr r="0" g="0" b="0"/>
          </a:effectRef>
          <a:fontRef idx="minor"/>
        </p:style>
      </p:sp>
      <p:sp>
        <p:nvSpPr>
          <p:cNvPr id="18" name="TextBox 17">
            <a:extLst>
              <a:ext uri="{FF2B5EF4-FFF2-40B4-BE49-F238E27FC236}">
                <a16:creationId xmlns:a16="http://schemas.microsoft.com/office/drawing/2014/main" id="{09D5E603-B87F-12D6-A9FD-C5E79313070E}"/>
              </a:ext>
            </a:extLst>
          </p:cNvPr>
          <p:cNvSpPr txBox="1"/>
          <p:nvPr/>
        </p:nvSpPr>
        <p:spPr>
          <a:xfrm>
            <a:off x="1136867" y="5474180"/>
            <a:ext cx="2138778" cy="435869"/>
          </a:xfrm>
          <a:prstGeom prst="rect">
            <a:avLst/>
          </a:prstGeom>
          <a:solidFill>
            <a:schemeClr val="bg1"/>
          </a:solidFill>
        </p:spPr>
        <p:txBody>
          <a:bodyPr wrap="square" rtlCol="0">
            <a:spAutoFit/>
          </a:bodyPr>
          <a:lstStyle/>
          <a:p>
            <a:endParaRPr lang="en-GB" dirty="0"/>
          </a:p>
        </p:txBody>
      </p:sp>
      <p:sp>
        <p:nvSpPr>
          <p:cNvPr id="19" name="TextBox 18">
            <a:extLst>
              <a:ext uri="{FF2B5EF4-FFF2-40B4-BE49-F238E27FC236}">
                <a16:creationId xmlns:a16="http://schemas.microsoft.com/office/drawing/2014/main" id="{368B994C-4BA5-682A-0B54-88952CFFE949}"/>
              </a:ext>
            </a:extLst>
          </p:cNvPr>
          <p:cNvSpPr txBox="1"/>
          <p:nvPr/>
        </p:nvSpPr>
        <p:spPr>
          <a:xfrm>
            <a:off x="3388740" y="5487208"/>
            <a:ext cx="2138778" cy="435869"/>
          </a:xfrm>
          <a:prstGeom prst="rect">
            <a:avLst/>
          </a:prstGeom>
          <a:solidFill>
            <a:schemeClr val="bg1"/>
          </a:solidFill>
        </p:spPr>
        <p:txBody>
          <a:bodyPr wrap="square" rtlCol="0">
            <a:spAutoFit/>
          </a:bodyPr>
          <a:lstStyle/>
          <a:p>
            <a:endParaRPr lang="en-GB" dirty="0"/>
          </a:p>
        </p:txBody>
      </p:sp>
      <p:sp>
        <p:nvSpPr>
          <p:cNvPr id="20" name="Speech Bubble: Rectangle with Corners Rounded 19">
            <a:extLst>
              <a:ext uri="{FF2B5EF4-FFF2-40B4-BE49-F238E27FC236}">
                <a16:creationId xmlns:a16="http://schemas.microsoft.com/office/drawing/2014/main" id="{984D5823-3EAE-9209-80B7-1150A0F80922}"/>
              </a:ext>
            </a:extLst>
          </p:cNvPr>
          <p:cNvSpPr/>
          <p:nvPr/>
        </p:nvSpPr>
        <p:spPr>
          <a:xfrm>
            <a:off x="1312288" y="6103508"/>
            <a:ext cx="4589901" cy="723052"/>
          </a:xfrm>
          <a:prstGeom prst="wedgeRoundRectCallout">
            <a:avLst>
              <a:gd name="adj1" fmla="val -26117"/>
              <a:gd name="adj2" fmla="val -72435"/>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entury Gothic"/>
                <a:ea typeface="+mn-ea"/>
                <a:cs typeface="+mn-cs"/>
              </a:rPr>
              <a:t>At the end of words in German, ‘o’ </a:t>
            </a:r>
            <a:r>
              <a:rPr lang="en-US" sz="2000" dirty="0">
                <a:solidFill>
                  <a:prstClr val="white"/>
                </a:solidFill>
                <a:latin typeface="Century Gothic"/>
              </a:rPr>
              <a:t>will always be long! </a:t>
            </a:r>
            <a:endParaRPr kumimoji="0" lang="en-GB" sz="20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21" name="TextBox 20">
            <a:hlinkClick r:id="" action="ppaction://noaction">
              <a:snd r:embed="rId26" name="T1_W3F_4.10.wav"/>
            </a:hlinkClick>
            <a:extLst>
              <a:ext uri="{FF2B5EF4-FFF2-40B4-BE49-F238E27FC236}">
                <a16:creationId xmlns:a16="http://schemas.microsoft.com/office/drawing/2014/main" id="{A7081BE2-E4EF-3DB8-DBDB-9C136086602F}"/>
              </a:ext>
            </a:extLst>
          </p:cNvPr>
          <p:cNvSpPr txBox="1"/>
          <p:nvPr/>
        </p:nvSpPr>
        <p:spPr>
          <a:xfrm>
            <a:off x="9257288" y="3108724"/>
            <a:ext cx="106845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Pr</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a:t>
            </a:r>
            <a:r>
              <a:rPr lang="en-GB" sz="2000" dirty="0" err="1">
                <a:solidFill>
                  <a:srgbClr val="002060"/>
                </a:solidFill>
                <a:latin typeface="Century Gothic" panose="020B0502020202020204" pitchFamily="34" charset="0"/>
              </a:rPr>
              <a:t>tein</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3" name="Picture 22" descr="Icon&#10;&#10;Description automatically generated">
            <a:extLst>
              <a:ext uri="{FF2B5EF4-FFF2-40B4-BE49-F238E27FC236}">
                <a16:creationId xmlns:a16="http://schemas.microsoft.com/office/drawing/2014/main" id="{E16DD0AD-34D6-B4B3-D3C0-6701613FF2D2}"/>
              </a:ext>
            </a:extLst>
          </p:cNvPr>
          <p:cNvPicPr>
            <a:picLocks noChangeAspect="1"/>
          </p:cNvPicPr>
          <p:nvPr/>
        </p:nvPicPr>
        <p:blipFill>
          <a:blip r:embed="rId27"/>
          <a:stretch>
            <a:fillRect/>
          </a:stretch>
        </p:blipFill>
        <p:spPr>
          <a:xfrm>
            <a:off x="9476591" y="2683713"/>
            <a:ext cx="439536" cy="439536"/>
          </a:xfrm>
          <a:prstGeom prst="rect">
            <a:avLst/>
          </a:prstGeom>
        </p:spPr>
      </p:pic>
      <p:pic>
        <p:nvPicPr>
          <p:cNvPr id="25" name="Picture 24" descr="Icon&#10;&#10;Description automatically generated">
            <a:extLst>
              <a:ext uri="{FF2B5EF4-FFF2-40B4-BE49-F238E27FC236}">
                <a16:creationId xmlns:a16="http://schemas.microsoft.com/office/drawing/2014/main" id="{42D03312-8049-ADE8-6FC3-F1AE6E8E9733}"/>
              </a:ext>
            </a:extLst>
          </p:cNvPr>
          <p:cNvPicPr>
            <a:picLocks noChangeAspect="1"/>
          </p:cNvPicPr>
          <p:nvPr/>
        </p:nvPicPr>
        <p:blipFill>
          <a:blip r:embed="rId28"/>
          <a:stretch>
            <a:fillRect/>
          </a:stretch>
        </p:blipFill>
        <p:spPr>
          <a:xfrm>
            <a:off x="8132440" y="2613304"/>
            <a:ext cx="460399" cy="660334"/>
          </a:xfrm>
          <a:prstGeom prst="rect">
            <a:avLst/>
          </a:prstGeom>
        </p:spPr>
      </p:pic>
      <p:sp>
        <p:nvSpPr>
          <p:cNvPr id="26" name="TextBox 25">
            <a:hlinkClick r:id="" action="ppaction://noaction">
              <a:snd r:embed="rId29" name="T1_W3F_4.18.wav"/>
            </a:hlinkClick>
            <a:extLst>
              <a:ext uri="{FF2B5EF4-FFF2-40B4-BE49-F238E27FC236}">
                <a16:creationId xmlns:a16="http://schemas.microsoft.com/office/drawing/2014/main" id="{FB0B2C6B-F0F3-3BFE-A182-513EA17EBAE6}"/>
              </a:ext>
            </a:extLst>
          </p:cNvPr>
          <p:cNvSpPr txBox="1"/>
          <p:nvPr/>
        </p:nvSpPr>
        <p:spPr>
          <a:xfrm>
            <a:off x="9089146" y="5080325"/>
            <a:ext cx="145299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Diskussi</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a:t>
            </a:r>
            <a:r>
              <a:rPr kumimoji="0" lang="en-GB" sz="20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a:t>
            </a:r>
            <a:endPar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8" name="Picture 27" descr="A group of people looking at a computer&#10;&#10;Description automatically generated with low confidence">
            <a:extLst>
              <a:ext uri="{FF2B5EF4-FFF2-40B4-BE49-F238E27FC236}">
                <a16:creationId xmlns:a16="http://schemas.microsoft.com/office/drawing/2014/main" id="{1B417388-6839-1CF5-FE4C-9BC28FBAC4EA}"/>
              </a:ext>
            </a:extLst>
          </p:cNvPr>
          <p:cNvPicPr>
            <a:picLocks noChangeAspect="1"/>
          </p:cNvPicPr>
          <p:nvPr/>
        </p:nvPicPr>
        <p:blipFill>
          <a:blip r:embed="rId30"/>
          <a:stretch>
            <a:fillRect/>
          </a:stretch>
        </p:blipFill>
        <p:spPr>
          <a:xfrm>
            <a:off x="9369202" y="4632031"/>
            <a:ext cx="658703" cy="491282"/>
          </a:xfrm>
          <a:prstGeom prst="rect">
            <a:avLst/>
          </a:prstGeom>
        </p:spPr>
      </p:pic>
      <p:pic>
        <p:nvPicPr>
          <p:cNvPr id="31" name="Picture 30" descr="Icon&#10;&#10;Description automatically generated">
            <a:extLst>
              <a:ext uri="{FF2B5EF4-FFF2-40B4-BE49-F238E27FC236}">
                <a16:creationId xmlns:a16="http://schemas.microsoft.com/office/drawing/2014/main" id="{1008ECE7-6E2B-1E83-BE83-DDCF4633C431}"/>
              </a:ext>
            </a:extLst>
          </p:cNvPr>
          <p:cNvPicPr>
            <a:picLocks noChangeAspect="1"/>
          </p:cNvPicPr>
          <p:nvPr/>
        </p:nvPicPr>
        <p:blipFill>
          <a:blip r:embed="rId31"/>
          <a:stretch>
            <a:fillRect/>
          </a:stretch>
        </p:blipFill>
        <p:spPr>
          <a:xfrm>
            <a:off x="10839716" y="3684025"/>
            <a:ext cx="456811" cy="425080"/>
          </a:xfrm>
          <a:prstGeom prst="rect">
            <a:avLst/>
          </a:prstGeom>
        </p:spPr>
      </p:pic>
      <p:sp>
        <p:nvSpPr>
          <p:cNvPr id="33" name="TextBox 32">
            <a:hlinkClick r:id="" action="ppaction://noaction">
              <a:snd r:embed="rId32" name="T1_W3F_4.15.wav"/>
            </a:hlinkClick>
            <a:extLst>
              <a:ext uri="{FF2B5EF4-FFF2-40B4-BE49-F238E27FC236}">
                <a16:creationId xmlns:a16="http://schemas.microsoft.com/office/drawing/2014/main" id="{75AA0CBE-BE31-233E-5AF1-32A186E7A86D}"/>
              </a:ext>
            </a:extLst>
          </p:cNvPr>
          <p:cNvSpPr txBox="1"/>
          <p:nvPr/>
        </p:nvSpPr>
        <p:spPr>
          <a:xfrm>
            <a:off x="10712462" y="4125255"/>
            <a:ext cx="101038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rPr>
              <a:t>t</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a:t>
            </a:r>
            <a:r>
              <a:rPr lang="en-GB" sz="2000" dirty="0" err="1">
                <a:solidFill>
                  <a:srgbClr val="002060"/>
                </a:solidFill>
                <a:latin typeface="Century Gothic" panose="020B0502020202020204" pitchFamily="34" charset="0"/>
              </a:rPr>
              <a:t>tal</a:t>
            </a:r>
            <a:endPar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5" name="TextBox 34">
            <a:hlinkClick r:id="" action="ppaction://noaction">
              <a:snd r:embed="rId33" name="T1_W3F_4.22.wav"/>
            </a:hlinkClick>
            <a:extLst>
              <a:ext uri="{FF2B5EF4-FFF2-40B4-BE49-F238E27FC236}">
                <a16:creationId xmlns:a16="http://schemas.microsoft.com/office/drawing/2014/main" id="{9578EC24-048F-28D3-CD92-2DE55D71B71E}"/>
              </a:ext>
            </a:extLst>
          </p:cNvPr>
          <p:cNvSpPr txBox="1"/>
          <p:nvPr/>
        </p:nvSpPr>
        <p:spPr>
          <a:xfrm>
            <a:off x="9180934" y="6090016"/>
            <a:ext cx="122217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noProof="0" dirty="0">
                <a:solidFill>
                  <a:srgbClr val="002060"/>
                </a:solidFill>
                <a:latin typeface="Century Gothic" panose="020B0502020202020204" pitchFamily="34" charset="0"/>
              </a:rPr>
              <a:t>M</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a:t>
            </a: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ntag</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37" name="Graphic 36" descr="Flip calendar with solid fill">
            <a:extLst>
              <a:ext uri="{FF2B5EF4-FFF2-40B4-BE49-F238E27FC236}">
                <a16:creationId xmlns:a16="http://schemas.microsoft.com/office/drawing/2014/main" id="{294E5CEE-92DB-BFEE-36B2-E311B0A85431}"/>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9307976" y="5368312"/>
            <a:ext cx="914400" cy="914400"/>
          </a:xfrm>
          <a:prstGeom prst="rect">
            <a:avLst/>
          </a:prstGeom>
        </p:spPr>
      </p:pic>
      <p:sp>
        <p:nvSpPr>
          <p:cNvPr id="39" name="TextBox 38">
            <a:extLst>
              <a:ext uri="{FF2B5EF4-FFF2-40B4-BE49-F238E27FC236}">
                <a16:creationId xmlns:a16="http://schemas.microsoft.com/office/drawing/2014/main" id="{4374C1B4-502C-D3DA-420A-1C3D8D99FFBD}"/>
              </a:ext>
            </a:extLst>
          </p:cNvPr>
          <p:cNvSpPr txBox="1"/>
          <p:nvPr/>
        </p:nvSpPr>
        <p:spPr>
          <a:xfrm>
            <a:off x="9409573" y="5744939"/>
            <a:ext cx="762584" cy="369332"/>
          </a:xfrm>
          <a:prstGeom prst="rect">
            <a:avLst/>
          </a:prstGeom>
          <a:noFill/>
        </p:spPr>
        <p:txBody>
          <a:bodyPr wrap="square" rtlCol="0">
            <a:spAutoFit/>
          </a:bodyPr>
          <a:lstStyle/>
          <a:p>
            <a:r>
              <a:rPr lang="en-GB" b="1" dirty="0">
                <a:solidFill>
                  <a:srgbClr val="0070C0"/>
                </a:solidFill>
                <a:latin typeface="Century Gothic" panose="020B0502020202020204" pitchFamily="34" charset="0"/>
              </a:rPr>
              <a:t>Mon</a:t>
            </a:r>
          </a:p>
        </p:txBody>
      </p:sp>
      <p:sp>
        <p:nvSpPr>
          <p:cNvPr id="40" name="TextBox 39">
            <a:hlinkClick r:id="" action="ppaction://noaction">
              <a:snd r:embed="rId34" name="T1_W3F_4.19.wav"/>
            </a:hlinkClick>
            <a:extLst>
              <a:ext uri="{FF2B5EF4-FFF2-40B4-BE49-F238E27FC236}">
                <a16:creationId xmlns:a16="http://schemas.microsoft.com/office/drawing/2014/main" id="{34905E0F-7F2D-42B2-ACD1-A7322D04A495}"/>
              </a:ext>
            </a:extLst>
          </p:cNvPr>
          <p:cNvSpPr txBox="1"/>
          <p:nvPr/>
        </p:nvSpPr>
        <p:spPr>
          <a:xfrm>
            <a:off x="10545380" y="5139377"/>
            <a:ext cx="130853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a:t>
            </a: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nntag</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41" name="Graphic 40" descr="Flip calendar with solid fill">
            <a:extLst>
              <a:ext uri="{FF2B5EF4-FFF2-40B4-BE49-F238E27FC236}">
                <a16:creationId xmlns:a16="http://schemas.microsoft.com/office/drawing/2014/main" id="{1D779A87-90BF-1D01-5696-84BD8BD543B7}"/>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10683084" y="4413223"/>
            <a:ext cx="914400" cy="914400"/>
          </a:xfrm>
          <a:prstGeom prst="rect">
            <a:avLst/>
          </a:prstGeom>
        </p:spPr>
      </p:pic>
      <p:sp>
        <p:nvSpPr>
          <p:cNvPr id="42" name="TextBox 41">
            <a:extLst>
              <a:ext uri="{FF2B5EF4-FFF2-40B4-BE49-F238E27FC236}">
                <a16:creationId xmlns:a16="http://schemas.microsoft.com/office/drawing/2014/main" id="{E0E4FFBB-88EF-1F6B-EAB9-144F0EDAF448}"/>
              </a:ext>
            </a:extLst>
          </p:cNvPr>
          <p:cNvSpPr txBox="1"/>
          <p:nvPr/>
        </p:nvSpPr>
        <p:spPr>
          <a:xfrm>
            <a:off x="10834900" y="4790363"/>
            <a:ext cx="762584" cy="369332"/>
          </a:xfrm>
          <a:prstGeom prst="rect">
            <a:avLst/>
          </a:prstGeom>
          <a:noFill/>
        </p:spPr>
        <p:txBody>
          <a:bodyPr wrap="square" rtlCol="0">
            <a:spAutoFit/>
          </a:bodyPr>
          <a:lstStyle/>
          <a:p>
            <a:r>
              <a:rPr lang="en-US" b="1" dirty="0">
                <a:solidFill>
                  <a:srgbClr val="0070C0"/>
                </a:solidFill>
                <a:latin typeface="Century Gothic" panose="020B0502020202020204" pitchFamily="34" charset="0"/>
              </a:rPr>
              <a:t>Sun</a:t>
            </a:r>
            <a:endParaRPr lang="en-GB" b="1" dirty="0">
              <a:solidFill>
                <a:srgbClr val="0070C0"/>
              </a:solidFill>
              <a:latin typeface="Century Gothic" panose="020B0502020202020204" pitchFamily="34" charset="0"/>
            </a:endParaRPr>
          </a:p>
        </p:txBody>
      </p:sp>
      <p:sp>
        <p:nvSpPr>
          <p:cNvPr id="43" name="TextBox 42">
            <a:hlinkClick r:id="" action="ppaction://noaction">
              <a:snd r:embed="rId35" name="T1_W3F_4.11.wav"/>
            </a:hlinkClick>
            <a:extLst>
              <a:ext uri="{FF2B5EF4-FFF2-40B4-BE49-F238E27FC236}">
                <a16:creationId xmlns:a16="http://schemas.microsoft.com/office/drawing/2014/main" id="{F4D28180-083D-A444-22D0-CAA0BB3ED152}"/>
              </a:ext>
            </a:extLst>
          </p:cNvPr>
          <p:cNvSpPr txBox="1"/>
          <p:nvPr/>
        </p:nvSpPr>
        <p:spPr>
          <a:xfrm>
            <a:off x="10400924" y="3144851"/>
            <a:ext cx="145299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Definiti</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a:t>
            </a: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a:t>
            </a:r>
          </a:p>
        </p:txBody>
      </p:sp>
      <p:pic>
        <p:nvPicPr>
          <p:cNvPr id="45" name="Picture 44" descr="Diagram&#10;&#10;Description automatically generated with medium confidence">
            <a:extLst>
              <a:ext uri="{FF2B5EF4-FFF2-40B4-BE49-F238E27FC236}">
                <a16:creationId xmlns:a16="http://schemas.microsoft.com/office/drawing/2014/main" id="{EA48F029-6337-A303-8DB3-9BBA880273C0}"/>
              </a:ext>
            </a:extLst>
          </p:cNvPr>
          <p:cNvPicPr>
            <a:picLocks noChangeAspect="1"/>
          </p:cNvPicPr>
          <p:nvPr/>
        </p:nvPicPr>
        <p:blipFill>
          <a:blip r:embed="rId36"/>
          <a:stretch>
            <a:fillRect/>
          </a:stretch>
        </p:blipFill>
        <p:spPr>
          <a:xfrm>
            <a:off x="10688429" y="2659145"/>
            <a:ext cx="837168" cy="470035"/>
          </a:xfrm>
          <a:prstGeom prst="rect">
            <a:avLst/>
          </a:prstGeom>
        </p:spPr>
      </p:pic>
      <p:sp>
        <p:nvSpPr>
          <p:cNvPr id="51" name="TextBox 50">
            <a:hlinkClick r:id="" action="ppaction://noaction">
              <a:snd r:embed="rId37" name="T1_W3F_4.23.wav"/>
            </a:hlinkClick>
            <a:extLst>
              <a:ext uri="{FF2B5EF4-FFF2-40B4-BE49-F238E27FC236}">
                <a16:creationId xmlns:a16="http://schemas.microsoft.com/office/drawing/2014/main" id="{27CD46B2-8D01-8600-F09C-5F5B2B885101}"/>
              </a:ext>
            </a:extLst>
          </p:cNvPr>
          <p:cNvSpPr txBox="1"/>
          <p:nvPr/>
        </p:nvSpPr>
        <p:spPr>
          <a:xfrm>
            <a:off x="10504514" y="6080595"/>
            <a:ext cx="145299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rPr>
              <a:t>The</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a:t>
            </a:r>
            <a:r>
              <a:rPr lang="en-GB" sz="2000" dirty="0" err="1">
                <a:solidFill>
                  <a:srgbClr val="002060"/>
                </a:solidFill>
                <a:latin typeface="Century Gothic" panose="020B0502020202020204" pitchFamily="34" charset="0"/>
              </a:rPr>
              <a:t>rie</a:t>
            </a:r>
            <a:endPar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54" name="Picture 53" descr="Logo&#10;&#10;Description automatically generated">
            <a:extLst>
              <a:ext uri="{FF2B5EF4-FFF2-40B4-BE49-F238E27FC236}">
                <a16:creationId xmlns:a16="http://schemas.microsoft.com/office/drawing/2014/main" id="{97F0232F-6EEE-E43A-4218-5639F3C0C6FE}"/>
              </a:ext>
            </a:extLst>
          </p:cNvPr>
          <p:cNvPicPr>
            <a:picLocks noChangeAspect="1"/>
          </p:cNvPicPr>
          <p:nvPr/>
        </p:nvPicPr>
        <p:blipFill>
          <a:blip r:embed="rId38"/>
          <a:stretch>
            <a:fillRect/>
          </a:stretch>
        </p:blipFill>
        <p:spPr>
          <a:xfrm>
            <a:off x="10587123" y="5546635"/>
            <a:ext cx="1010361" cy="505181"/>
          </a:xfrm>
          <a:prstGeom prst="rect">
            <a:avLst/>
          </a:prstGeom>
        </p:spPr>
      </p:pic>
      <p:sp>
        <p:nvSpPr>
          <p:cNvPr id="58" name="TextBox 57">
            <a:hlinkClick r:id="" action="ppaction://noaction">
              <a:snd r:embed="rId39" name="T1_W3F_4.21.wav"/>
            </a:hlinkClick>
            <a:extLst>
              <a:ext uri="{FF2B5EF4-FFF2-40B4-BE49-F238E27FC236}">
                <a16:creationId xmlns:a16="http://schemas.microsoft.com/office/drawing/2014/main" id="{7A67BCAF-C8B3-BD48-48C3-4841BB584954}"/>
              </a:ext>
            </a:extLst>
          </p:cNvPr>
          <p:cNvSpPr txBox="1"/>
          <p:nvPr/>
        </p:nvSpPr>
        <p:spPr>
          <a:xfrm>
            <a:off x="7932099" y="6087775"/>
            <a:ext cx="105287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Hall</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60" name="Picture 59" descr="Shape, circle&#10;&#10;Description automatically generated">
            <a:extLst>
              <a:ext uri="{FF2B5EF4-FFF2-40B4-BE49-F238E27FC236}">
                <a16:creationId xmlns:a16="http://schemas.microsoft.com/office/drawing/2014/main" id="{2D589B35-285F-C129-43EB-B4CEA00A5A5F}"/>
              </a:ext>
            </a:extLst>
          </p:cNvPr>
          <p:cNvPicPr>
            <a:picLocks noChangeAspect="1"/>
          </p:cNvPicPr>
          <p:nvPr/>
        </p:nvPicPr>
        <p:blipFill>
          <a:blip r:embed="rId40"/>
          <a:stretch>
            <a:fillRect/>
          </a:stretch>
        </p:blipFill>
        <p:spPr>
          <a:xfrm>
            <a:off x="8037140" y="5577819"/>
            <a:ext cx="544014" cy="553235"/>
          </a:xfrm>
          <a:prstGeom prst="rect">
            <a:avLst/>
          </a:prstGeom>
        </p:spPr>
      </p:pic>
      <p:sp>
        <p:nvSpPr>
          <p:cNvPr id="61" name="TextBox 60">
            <a:hlinkClick r:id="" action="ppaction://noaction">
              <a:snd r:embed="rId41" name="T1_W3F_4.16.wav"/>
            </a:hlinkClick>
            <a:extLst>
              <a:ext uri="{FF2B5EF4-FFF2-40B4-BE49-F238E27FC236}">
                <a16:creationId xmlns:a16="http://schemas.microsoft.com/office/drawing/2014/main" id="{43D1ADC0-C518-04DD-1A71-2B3EDC25CC33}"/>
              </a:ext>
            </a:extLst>
          </p:cNvPr>
          <p:cNvSpPr txBox="1"/>
          <p:nvPr/>
        </p:nvSpPr>
        <p:spPr>
          <a:xfrm>
            <a:off x="6328745" y="5105659"/>
            <a:ext cx="122810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rPr>
              <a:t>K</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a:t>
            </a:r>
            <a:r>
              <a:rPr kumimoji="0" lang="en-GB" sz="20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nzept</a:t>
            </a:r>
            <a:endPar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64" name="Picture 63" descr="A picture containing text, vector graphics&#10;&#10;Description automatically generated">
            <a:extLst>
              <a:ext uri="{FF2B5EF4-FFF2-40B4-BE49-F238E27FC236}">
                <a16:creationId xmlns:a16="http://schemas.microsoft.com/office/drawing/2014/main" id="{C80BB8CD-CC5D-8034-B66A-81111D14035A}"/>
              </a:ext>
            </a:extLst>
          </p:cNvPr>
          <p:cNvPicPr>
            <a:picLocks noChangeAspect="1"/>
          </p:cNvPicPr>
          <p:nvPr/>
        </p:nvPicPr>
        <p:blipFill>
          <a:blip r:embed="rId42"/>
          <a:stretch>
            <a:fillRect/>
          </a:stretch>
        </p:blipFill>
        <p:spPr>
          <a:xfrm>
            <a:off x="6630387" y="4632031"/>
            <a:ext cx="817248" cy="540576"/>
          </a:xfrm>
          <a:prstGeom prst="rect">
            <a:avLst/>
          </a:prstGeom>
        </p:spPr>
      </p:pic>
      <p:sp>
        <p:nvSpPr>
          <p:cNvPr id="65" name="TextBox 64">
            <a:hlinkClick r:id="" action="ppaction://noaction">
              <a:snd r:embed="rId43" name="T1_W3F_4.17.wav"/>
            </a:hlinkClick>
            <a:extLst>
              <a:ext uri="{FF2B5EF4-FFF2-40B4-BE49-F238E27FC236}">
                <a16:creationId xmlns:a16="http://schemas.microsoft.com/office/drawing/2014/main" id="{6DB5D377-629B-94E6-FF55-554827B23287}"/>
              </a:ext>
            </a:extLst>
          </p:cNvPr>
          <p:cNvSpPr txBox="1"/>
          <p:nvPr/>
        </p:nvSpPr>
        <p:spPr>
          <a:xfrm>
            <a:off x="7883956" y="5093864"/>
            <a:ext cx="110425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noProof="0" dirty="0" err="1">
                <a:solidFill>
                  <a:srgbClr val="002060"/>
                </a:solidFill>
                <a:latin typeface="Century Gothic" panose="020B0502020202020204" pitchFamily="34" charset="0"/>
              </a:rPr>
              <a:t>O</a:t>
            </a:r>
            <a:r>
              <a:rPr lang="en-GB" sz="2000" noProof="0" dirty="0" err="1">
                <a:solidFill>
                  <a:srgbClr val="002060"/>
                </a:solidFill>
                <a:latin typeface="Century Gothic" panose="020B0502020202020204" pitchFamily="34" charset="0"/>
              </a:rPr>
              <a:t>sten</a:t>
            </a:r>
            <a:endPar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67" name="Picture 66" descr="A picture containing clock&#10;&#10;Description automatically generated">
            <a:extLst>
              <a:ext uri="{FF2B5EF4-FFF2-40B4-BE49-F238E27FC236}">
                <a16:creationId xmlns:a16="http://schemas.microsoft.com/office/drawing/2014/main" id="{8B946820-0379-9FE8-6855-A4BD9ABF30BC}"/>
              </a:ext>
            </a:extLst>
          </p:cNvPr>
          <p:cNvPicPr>
            <a:picLocks noChangeAspect="1"/>
          </p:cNvPicPr>
          <p:nvPr/>
        </p:nvPicPr>
        <p:blipFill>
          <a:blip r:embed="rId44"/>
          <a:stretch>
            <a:fillRect/>
          </a:stretch>
        </p:blipFill>
        <p:spPr>
          <a:xfrm>
            <a:off x="8030364" y="4591374"/>
            <a:ext cx="589907" cy="573963"/>
          </a:xfrm>
          <a:prstGeom prst="rect">
            <a:avLst/>
          </a:prstGeom>
        </p:spPr>
      </p:pic>
      <p:sp>
        <p:nvSpPr>
          <p:cNvPr id="68" name="TextBox 67">
            <a:hlinkClick r:id="" action="ppaction://noaction">
              <a:snd r:embed="rId45" name="T1_W3F_4.12.wav"/>
            </a:hlinkClick>
            <a:extLst>
              <a:ext uri="{FF2B5EF4-FFF2-40B4-BE49-F238E27FC236}">
                <a16:creationId xmlns:a16="http://schemas.microsoft.com/office/drawing/2014/main" id="{41753F36-2652-4F3C-1B16-1FF5B455944E}"/>
              </a:ext>
            </a:extLst>
          </p:cNvPr>
          <p:cNvSpPr txBox="1"/>
          <p:nvPr/>
        </p:nvSpPr>
        <p:spPr>
          <a:xfrm>
            <a:off x="6336728" y="4125255"/>
            <a:ext cx="132969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noProof="0" dirty="0">
                <a:solidFill>
                  <a:srgbClr val="002060"/>
                </a:solidFill>
                <a:latin typeface="Century Gothic" panose="020B0502020202020204" pitchFamily="34" charset="0"/>
              </a:rPr>
              <a:t>k</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a:t>
            </a:r>
            <a:r>
              <a:rPr lang="en-GB" sz="2000" dirty="0" err="1">
                <a:solidFill>
                  <a:srgbClr val="002060"/>
                </a:solidFill>
                <a:latin typeface="Century Gothic" panose="020B0502020202020204" pitchFamily="34" charset="0"/>
              </a:rPr>
              <a:t>mplett</a:t>
            </a:r>
            <a:endPar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71" name="Picture 70" descr="A picture containing text&#10;&#10;Description automatically generated">
            <a:extLst>
              <a:ext uri="{FF2B5EF4-FFF2-40B4-BE49-F238E27FC236}">
                <a16:creationId xmlns:a16="http://schemas.microsoft.com/office/drawing/2014/main" id="{20E93542-32BC-A392-3205-4A377E96F803}"/>
              </a:ext>
            </a:extLst>
          </p:cNvPr>
          <p:cNvPicPr>
            <a:picLocks noChangeAspect="1"/>
          </p:cNvPicPr>
          <p:nvPr/>
        </p:nvPicPr>
        <p:blipFill>
          <a:blip r:embed="rId46"/>
          <a:stretch>
            <a:fillRect/>
          </a:stretch>
        </p:blipFill>
        <p:spPr>
          <a:xfrm>
            <a:off x="6535011" y="3693090"/>
            <a:ext cx="828488" cy="47724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52"/>
                                        </p:tgtEl>
                                        <p:attrNameLst>
                                          <p:attrName>style.visibility</p:attrName>
                                        </p:attrNameLst>
                                      </p:cBhvr>
                                      <p:to>
                                        <p:strVal val="visible"/>
                                      </p:to>
                                    </p:set>
                                    <p:anim calcmode="lin" valueType="num">
                                      <p:cBhvr additive="repl">
                                        <p:cTn id="11" dur="500"/>
                                        <p:tgtEl>
                                          <p:spTgt spid="52"/>
                                        </p:tgtEl>
                                        <p:attrNameLst>
                                          <p:attrName>ppt_y</p:attrName>
                                        </p:attrNameLst>
                                      </p:cBhvr>
                                      <p:tavLst>
                                        <p:tav tm="0">
                                          <p:val>
                                            <p:strVal val="#ppt_y+1"/>
                                          </p:val>
                                        </p:tav>
                                        <p:tav tm="100000">
                                          <p:val>
                                            <p:strVal val="#ppt_y"/>
                                          </p:val>
                                        </p:tav>
                                      </p:tavLst>
                                    </p:anim>
                                  </p:childTnLst>
                                </p:cTn>
                              </p:par>
                              <p:par>
                                <p:cTn id="12" presetID="1" presetClass="exit" presetSubtype="0" fill="hold" grpId="0" nodeType="withEffect">
                                  <p:stCondLst>
                                    <p:cond delay="0"/>
                                  </p:stCondLst>
                                  <p:childTnLst>
                                    <p:set>
                                      <p:cBhvr>
                                        <p:cTn id="13" dur="1" fill="hold">
                                          <p:stCondLst>
                                            <p:cond delay="0"/>
                                          </p:stCondLst>
                                        </p:cTn>
                                        <p:tgtEl>
                                          <p:spTgt spid="4"/>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46"/>
                                        </p:tgtEl>
                                        <p:attrNameLst>
                                          <p:attrName>style.visibility</p:attrName>
                                        </p:attrNameLst>
                                      </p:cBhvr>
                                      <p:to>
                                        <p:strVal val="visible"/>
                                      </p:to>
                                    </p:set>
                                    <p:anim calcmode="lin" valueType="num">
                                      <p:cBhvr additive="repl">
                                        <p:cTn id="18" dur="500"/>
                                        <p:tgtEl>
                                          <p:spTgt spid="46"/>
                                        </p:tgtEl>
                                        <p:attrNameLst>
                                          <p:attrName>ppt_y</p:attrName>
                                        </p:attrNameLst>
                                      </p:cBhvr>
                                      <p:tavLst>
                                        <p:tav tm="0">
                                          <p:val>
                                            <p:strVal val="#ppt_y+1"/>
                                          </p:val>
                                        </p:tav>
                                        <p:tav tm="100000">
                                          <p:val>
                                            <p:strVal val="#ppt_y"/>
                                          </p:val>
                                        </p:tav>
                                      </p:tavLst>
                                    </p:anim>
                                  </p:childTnLst>
                                </p:cTn>
                              </p:par>
                              <p:par>
                                <p:cTn id="19" presetID="1" presetClass="exit"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9"/>
                                        </p:tgtEl>
                                        <p:attrNameLst>
                                          <p:attrName>style.visibility</p:attrName>
                                        </p:attrNameLst>
                                      </p:cBhvr>
                                      <p:to>
                                        <p:strVal val="visible"/>
                                      </p:to>
                                    </p:set>
                                    <p:anim calcmode="lin" valueType="num">
                                      <p:cBhvr additive="repl">
                                        <p:cTn id="25" dur="500"/>
                                        <p:tgtEl>
                                          <p:spTgt spid="49"/>
                                        </p:tgtEl>
                                        <p:attrNameLst>
                                          <p:attrName>ppt_y</p:attrName>
                                        </p:attrNameLst>
                                      </p:cBhvr>
                                      <p:tavLst>
                                        <p:tav tm="0">
                                          <p:val>
                                            <p:strVal val="#ppt_y+1"/>
                                          </p:val>
                                        </p:tav>
                                        <p:tav tm="100000">
                                          <p:val>
                                            <p:strVal val="#ppt_y"/>
                                          </p:val>
                                        </p:tav>
                                      </p:tavLst>
                                    </p:anim>
                                  </p:childTnLst>
                                </p:cTn>
                              </p:par>
                              <p:par>
                                <p:cTn id="26" presetID="1" presetClass="exit" presetSubtype="0" fill="hold" grpId="0" nodeType="withEffect">
                                  <p:stCondLst>
                                    <p:cond delay="0"/>
                                  </p:stCondLst>
                                  <p:childTnLst>
                                    <p:set>
                                      <p:cBhvr>
                                        <p:cTn id="27" dur="1" fill="hold">
                                          <p:stCondLst>
                                            <p:cond delay="0"/>
                                          </p:stCondLst>
                                        </p:cTn>
                                        <p:tgtEl>
                                          <p:spTgt spid="10"/>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47"/>
                                        </p:tgtEl>
                                        <p:attrNameLst>
                                          <p:attrName>style.visibility</p:attrName>
                                        </p:attrNameLst>
                                      </p:cBhvr>
                                      <p:to>
                                        <p:strVal val="visible"/>
                                      </p:to>
                                    </p:set>
                                    <p:anim calcmode="lin" valueType="num">
                                      <p:cBhvr additive="repl">
                                        <p:cTn id="32" dur="500"/>
                                        <p:tgtEl>
                                          <p:spTgt spid="47"/>
                                        </p:tgtEl>
                                        <p:attrNameLst>
                                          <p:attrName>ppt_y</p:attrName>
                                        </p:attrNameLst>
                                      </p:cBhvr>
                                      <p:tavLst>
                                        <p:tav tm="0">
                                          <p:val>
                                            <p:strVal val="#ppt_y+1"/>
                                          </p:val>
                                        </p:tav>
                                        <p:tav tm="100000">
                                          <p:val>
                                            <p:strVal val="#ppt_y"/>
                                          </p:val>
                                        </p:tav>
                                      </p:tavLst>
                                    </p:anim>
                                  </p:childTnLst>
                                </p:cTn>
                              </p:par>
                              <p:par>
                                <p:cTn id="33" presetID="1" presetClass="exit" presetSubtype="0" fill="hold" grpId="0" nodeType="withEffect">
                                  <p:stCondLst>
                                    <p:cond delay="0"/>
                                  </p:stCondLst>
                                  <p:childTnLst>
                                    <p:set>
                                      <p:cBhvr>
                                        <p:cTn id="34" dur="1" fill="hold">
                                          <p:stCondLst>
                                            <p:cond delay="0"/>
                                          </p:stCondLst>
                                        </p:cTn>
                                        <p:tgtEl>
                                          <p:spTgt spid="1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48"/>
                                        </p:tgtEl>
                                        <p:attrNameLst>
                                          <p:attrName>style.visibility</p:attrName>
                                        </p:attrNameLst>
                                      </p:cBhvr>
                                      <p:to>
                                        <p:strVal val="visible"/>
                                      </p:to>
                                    </p:set>
                                    <p:anim calcmode="lin" valueType="num">
                                      <p:cBhvr additive="repl">
                                        <p:cTn id="39" dur="500"/>
                                        <p:tgtEl>
                                          <p:spTgt spid="48"/>
                                        </p:tgtEl>
                                        <p:attrNameLst>
                                          <p:attrName>ppt_y</p:attrName>
                                        </p:attrNameLst>
                                      </p:cBhvr>
                                      <p:tavLst>
                                        <p:tav tm="0">
                                          <p:val>
                                            <p:strVal val="#ppt_y+1"/>
                                          </p:val>
                                        </p:tav>
                                        <p:tav tm="100000">
                                          <p:val>
                                            <p:strVal val="#ppt_y"/>
                                          </p:val>
                                        </p:tav>
                                      </p:tavLst>
                                    </p:anim>
                                  </p:childTnLst>
                                </p:cTn>
                              </p:par>
                              <p:par>
                                <p:cTn id="40" presetID="1" presetClass="exit" presetSubtype="0" fill="hold" grpId="0" nodeType="withEffect">
                                  <p:stCondLst>
                                    <p:cond delay="0"/>
                                  </p:stCondLst>
                                  <p:childTnLst>
                                    <p:set>
                                      <p:cBhvr>
                                        <p:cTn id="41" dur="1" fill="hold">
                                          <p:stCondLst>
                                            <p:cond delay="0"/>
                                          </p:stCondLst>
                                        </p:cTn>
                                        <p:tgtEl>
                                          <p:spTgt spid="16"/>
                                        </p:tgtEl>
                                        <p:attrNameLst>
                                          <p:attrName>style.visibility</p:attrName>
                                        </p:attrNameLst>
                                      </p:cBhvr>
                                      <p:to>
                                        <p:strVal val="hidden"/>
                                      </p:to>
                                    </p:set>
                                  </p:childTnLst>
                                </p:cTn>
                              </p:par>
                              <p:par>
                                <p:cTn id="42" presetID="2" presetClass="entr" presetSubtype="4" fill="hold" nodeType="withEffect">
                                  <p:stCondLst>
                                    <p:cond delay="0"/>
                                  </p:stCondLst>
                                  <p:childTnLst>
                                    <p:set>
                                      <p:cBhvr>
                                        <p:cTn id="43" dur="1" fill="hold">
                                          <p:stCondLst>
                                            <p:cond delay="0"/>
                                          </p:stCondLst>
                                        </p:cTn>
                                        <p:tgtEl>
                                          <p:spTgt spid="50"/>
                                        </p:tgtEl>
                                        <p:attrNameLst>
                                          <p:attrName>style.visibility</p:attrName>
                                        </p:attrNameLst>
                                      </p:cBhvr>
                                      <p:to>
                                        <p:strVal val="visible"/>
                                      </p:to>
                                    </p:set>
                                    <p:anim calcmode="lin" valueType="num">
                                      <p:cBhvr additive="repl">
                                        <p:cTn id="44" dur="500"/>
                                        <p:tgtEl>
                                          <p:spTgt spid="50"/>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18"/>
                                        </p:tgtEl>
                                        <p:attrNameLst>
                                          <p:attrName>style.visibility</p:attrName>
                                        </p:attrNameLst>
                                      </p:cBhvr>
                                      <p:to>
                                        <p:strVal val="hidden"/>
                                      </p:to>
                                    </p:set>
                                  </p:childTnLst>
                                </p:cTn>
                              </p:par>
                              <p:par>
                                <p:cTn id="49" presetID="2" presetClass="entr" presetSubtype="4" fill="hold" nodeType="withEffect">
                                  <p:stCondLst>
                                    <p:cond delay="0"/>
                                  </p:stCondLst>
                                  <p:childTnLst>
                                    <p:set>
                                      <p:cBhvr>
                                        <p:cTn id="50" dur="1" fill="hold">
                                          <p:stCondLst>
                                            <p:cond delay="0"/>
                                          </p:stCondLst>
                                        </p:cTn>
                                        <p:tgtEl>
                                          <p:spTgt spid="14"/>
                                        </p:tgtEl>
                                        <p:attrNameLst>
                                          <p:attrName>style.visibility</p:attrName>
                                        </p:attrNameLst>
                                      </p:cBhvr>
                                      <p:to>
                                        <p:strVal val="visible"/>
                                      </p:to>
                                    </p:set>
                                    <p:anim calcmode="lin" valueType="num">
                                      <p:cBhvr additive="repl">
                                        <p:cTn id="51" dur="500"/>
                                        <p:tgtEl>
                                          <p:spTgt spid="14"/>
                                        </p:tgtEl>
                                        <p:attrNameLst>
                                          <p:attrName>ppt_y</p:attrName>
                                        </p:attrNameLst>
                                      </p:cBhvr>
                                      <p:tavLst>
                                        <p:tav tm="0">
                                          <p:val>
                                            <p:strVal val="#ppt_y+1"/>
                                          </p:val>
                                        </p:tav>
                                        <p:tav tm="100000">
                                          <p:val>
                                            <p:strVal val="#ppt_y"/>
                                          </p:val>
                                        </p:tav>
                                      </p:tavLst>
                                    </p:anim>
                                  </p:childTnLst>
                                </p:cTn>
                              </p:par>
                              <p:par>
                                <p:cTn id="52" presetID="2" presetClass="entr" presetSubtype="4" fill="hold" nodeType="withEffect">
                                  <p:stCondLst>
                                    <p:cond delay="0"/>
                                  </p:stCondLst>
                                  <p:childTnLst>
                                    <p:set>
                                      <p:cBhvr>
                                        <p:cTn id="53" dur="1" fill="hold">
                                          <p:stCondLst>
                                            <p:cond delay="0"/>
                                          </p:stCondLst>
                                        </p:cTn>
                                        <p:tgtEl>
                                          <p:spTgt spid="17"/>
                                        </p:tgtEl>
                                        <p:attrNameLst>
                                          <p:attrName>style.visibility</p:attrName>
                                        </p:attrNameLst>
                                      </p:cBhvr>
                                      <p:to>
                                        <p:strVal val="visible"/>
                                      </p:to>
                                    </p:set>
                                    <p:anim calcmode="lin" valueType="num">
                                      <p:cBhvr additive="repl">
                                        <p:cTn id="54" dur="500"/>
                                        <p:tgtEl>
                                          <p:spTgt spid="17"/>
                                        </p:tgtEl>
                                        <p:attrNameLst>
                                          <p:attrName>ppt_y</p:attrName>
                                        </p:attrNameLst>
                                      </p:cBhvr>
                                      <p:tavLst>
                                        <p:tav tm="0">
                                          <p:val>
                                            <p:strVal val="#ppt_y+1"/>
                                          </p:val>
                                        </p:tav>
                                        <p:tav tm="100000">
                                          <p:val>
                                            <p:strVal val="#ppt_y"/>
                                          </p:val>
                                        </p:tav>
                                      </p:tavLst>
                                    </p:anim>
                                  </p:childTnLst>
                                </p:cTn>
                              </p:par>
                              <p:par>
                                <p:cTn id="55" presetID="1" presetClass="exit" presetSubtype="0" fill="hold" grpId="0" nodeType="withEffect">
                                  <p:stCondLst>
                                    <p:cond delay="0"/>
                                  </p:stCondLst>
                                  <p:childTnLst>
                                    <p:set>
                                      <p:cBhvr>
                                        <p:cTn id="56" dur="1" fill="hold">
                                          <p:stCondLst>
                                            <p:cond delay="0"/>
                                          </p:stCondLst>
                                        </p:cTn>
                                        <p:tgtEl>
                                          <p:spTgt spid="19"/>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0"/>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7"/>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132"/>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5"/>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100"/>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56"/>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57"/>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8"/>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62"/>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69"/>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92"/>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101"/>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55"/>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6"/>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21"/>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23"/>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25"/>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26"/>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28"/>
                                        </p:tgtEl>
                                        <p:attrNameLst>
                                          <p:attrName>style.visibility</p:attrName>
                                        </p:attrNameLst>
                                      </p:cBhvr>
                                      <p:to>
                                        <p:strVal val="visible"/>
                                      </p:to>
                                    </p:set>
                                  </p:childTnLst>
                                </p:cTn>
                              </p:par>
                              <p:par>
                                <p:cTn id="103" presetID="1" presetClass="entr" presetSubtype="0" fill="hold" nodeType="withEffect">
                                  <p:stCondLst>
                                    <p:cond delay="0"/>
                                  </p:stCondLst>
                                  <p:childTnLst>
                                    <p:set>
                                      <p:cBhvr>
                                        <p:cTn id="104" dur="1" fill="hold">
                                          <p:stCondLst>
                                            <p:cond delay="0"/>
                                          </p:stCondLst>
                                        </p:cTn>
                                        <p:tgtEl>
                                          <p:spTgt spid="31"/>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33"/>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35"/>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39"/>
                                        </p:tgtEl>
                                        <p:attrNameLst>
                                          <p:attrName>style.visibility</p:attrName>
                                        </p:attrNameLst>
                                      </p:cBhvr>
                                      <p:to>
                                        <p:strVal val="visible"/>
                                      </p:to>
                                    </p:set>
                                  </p:childTnLst>
                                </p:cTn>
                              </p:par>
                              <p:par>
                                <p:cTn id="111" presetID="1" presetClass="entr" presetSubtype="0" fill="hold" nodeType="withEffect">
                                  <p:stCondLst>
                                    <p:cond delay="0"/>
                                  </p:stCondLst>
                                  <p:childTnLst>
                                    <p:set>
                                      <p:cBhvr>
                                        <p:cTn id="112" dur="1" fill="hold">
                                          <p:stCondLst>
                                            <p:cond delay="0"/>
                                          </p:stCondLst>
                                        </p:cTn>
                                        <p:tgtEl>
                                          <p:spTgt spid="37"/>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40"/>
                                        </p:tgtEl>
                                        <p:attrNameLst>
                                          <p:attrName>style.visibility</p:attrName>
                                        </p:attrNameLst>
                                      </p:cBhvr>
                                      <p:to>
                                        <p:strVal val="visible"/>
                                      </p:to>
                                    </p:set>
                                  </p:childTnLst>
                                </p:cTn>
                              </p:par>
                              <p:par>
                                <p:cTn id="115" presetID="1" presetClass="entr" presetSubtype="0" fill="hold" nodeType="withEffect">
                                  <p:stCondLst>
                                    <p:cond delay="0"/>
                                  </p:stCondLst>
                                  <p:childTnLst>
                                    <p:set>
                                      <p:cBhvr>
                                        <p:cTn id="116" dur="1" fill="hold">
                                          <p:stCondLst>
                                            <p:cond delay="0"/>
                                          </p:stCondLst>
                                        </p:cTn>
                                        <p:tgtEl>
                                          <p:spTgt spid="41"/>
                                        </p:tgtEl>
                                        <p:attrNameLst>
                                          <p:attrName>style.visibility</p:attrName>
                                        </p:attrNameLst>
                                      </p:cBhvr>
                                      <p:to>
                                        <p:strVal val="visible"/>
                                      </p:to>
                                    </p:set>
                                  </p:childTnLst>
                                </p:cTn>
                              </p:par>
                              <p:par>
                                <p:cTn id="117" presetID="1" presetClass="entr" presetSubtype="0" fill="hold" grpId="0" nodeType="withEffect">
                                  <p:stCondLst>
                                    <p:cond delay="0"/>
                                  </p:stCondLst>
                                  <p:childTnLst>
                                    <p:set>
                                      <p:cBhvr>
                                        <p:cTn id="118" dur="1" fill="hold">
                                          <p:stCondLst>
                                            <p:cond delay="0"/>
                                          </p:stCondLst>
                                        </p:cTn>
                                        <p:tgtEl>
                                          <p:spTgt spid="42"/>
                                        </p:tgtEl>
                                        <p:attrNameLst>
                                          <p:attrName>style.visibility</p:attrName>
                                        </p:attrNameLst>
                                      </p:cBhvr>
                                      <p:to>
                                        <p:strVal val="visible"/>
                                      </p:to>
                                    </p:set>
                                  </p:childTnLst>
                                </p:cTn>
                              </p:par>
                              <p:par>
                                <p:cTn id="119" presetID="1" presetClass="entr" presetSubtype="0" fill="hold" grpId="0" nodeType="withEffect">
                                  <p:stCondLst>
                                    <p:cond delay="0"/>
                                  </p:stCondLst>
                                  <p:childTnLst>
                                    <p:set>
                                      <p:cBhvr>
                                        <p:cTn id="120" dur="1" fill="hold">
                                          <p:stCondLst>
                                            <p:cond delay="0"/>
                                          </p:stCondLst>
                                        </p:cTn>
                                        <p:tgtEl>
                                          <p:spTgt spid="43"/>
                                        </p:tgtEl>
                                        <p:attrNameLst>
                                          <p:attrName>style.visibility</p:attrName>
                                        </p:attrNameLst>
                                      </p:cBhvr>
                                      <p:to>
                                        <p:strVal val="visible"/>
                                      </p:to>
                                    </p:set>
                                  </p:childTnLst>
                                </p:cTn>
                              </p:par>
                              <p:par>
                                <p:cTn id="121" presetID="1" presetClass="entr" presetSubtype="0" fill="hold" nodeType="withEffect">
                                  <p:stCondLst>
                                    <p:cond delay="0"/>
                                  </p:stCondLst>
                                  <p:childTnLst>
                                    <p:set>
                                      <p:cBhvr>
                                        <p:cTn id="122" dur="1" fill="hold">
                                          <p:stCondLst>
                                            <p:cond delay="0"/>
                                          </p:stCondLst>
                                        </p:cTn>
                                        <p:tgtEl>
                                          <p:spTgt spid="45"/>
                                        </p:tgtEl>
                                        <p:attrNameLst>
                                          <p:attrName>style.visibility</p:attrName>
                                        </p:attrNameLst>
                                      </p:cBhvr>
                                      <p:to>
                                        <p:strVal val="visible"/>
                                      </p:to>
                                    </p:set>
                                  </p:childTnLst>
                                </p:cTn>
                              </p:par>
                              <p:par>
                                <p:cTn id="123" presetID="1" presetClass="entr" presetSubtype="0" fill="hold" grpId="0" nodeType="withEffect">
                                  <p:stCondLst>
                                    <p:cond delay="0"/>
                                  </p:stCondLst>
                                  <p:childTnLst>
                                    <p:set>
                                      <p:cBhvr>
                                        <p:cTn id="124" dur="1" fill="hold">
                                          <p:stCondLst>
                                            <p:cond delay="0"/>
                                          </p:stCondLst>
                                        </p:cTn>
                                        <p:tgtEl>
                                          <p:spTgt spid="51"/>
                                        </p:tgtEl>
                                        <p:attrNameLst>
                                          <p:attrName>style.visibility</p:attrName>
                                        </p:attrNameLst>
                                      </p:cBhvr>
                                      <p:to>
                                        <p:strVal val="visible"/>
                                      </p:to>
                                    </p:set>
                                  </p:childTnLst>
                                </p:cTn>
                              </p:par>
                              <p:par>
                                <p:cTn id="125" presetID="1" presetClass="entr" presetSubtype="0" fill="hold" nodeType="withEffect">
                                  <p:stCondLst>
                                    <p:cond delay="0"/>
                                  </p:stCondLst>
                                  <p:childTnLst>
                                    <p:set>
                                      <p:cBhvr>
                                        <p:cTn id="126" dur="1" fill="hold">
                                          <p:stCondLst>
                                            <p:cond delay="0"/>
                                          </p:stCondLst>
                                        </p:cTn>
                                        <p:tgtEl>
                                          <p:spTgt spid="54"/>
                                        </p:tgtEl>
                                        <p:attrNameLst>
                                          <p:attrName>style.visibility</p:attrName>
                                        </p:attrNameLst>
                                      </p:cBhvr>
                                      <p:to>
                                        <p:strVal val="visible"/>
                                      </p:to>
                                    </p:set>
                                  </p:childTnLst>
                                </p:cTn>
                              </p:par>
                              <p:par>
                                <p:cTn id="127" presetID="1" presetClass="entr" presetSubtype="0" fill="hold" grpId="0" nodeType="withEffect">
                                  <p:stCondLst>
                                    <p:cond delay="0"/>
                                  </p:stCondLst>
                                  <p:childTnLst>
                                    <p:set>
                                      <p:cBhvr>
                                        <p:cTn id="128" dur="1" fill="hold">
                                          <p:stCondLst>
                                            <p:cond delay="0"/>
                                          </p:stCondLst>
                                        </p:cTn>
                                        <p:tgtEl>
                                          <p:spTgt spid="58"/>
                                        </p:tgtEl>
                                        <p:attrNameLst>
                                          <p:attrName>style.visibility</p:attrName>
                                        </p:attrNameLst>
                                      </p:cBhvr>
                                      <p:to>
                                        <p:strVal val="visible"/>
                                      </p:to>
                                    </p:set>
                                  </p:childTnLst>
                                </p:cTn>
                              </p:par>
                              <p:par>
                                <p:cTn id="129" presetID="1" presetClass="entr" presetSubtype="0" fill="hold" nodeType="withEffect">
                                  <p:stCondLst>
                                    <p:cond delay="0"/>
                                  </p:stCondLst>
                                  <p:childTnLst>
                                    <p:set>
                                      <p:cBhvr>
                                        <p:cTn id="130" dur="1" fill="hold">
                                          <p:stCondLst>
                                            <p:cond delay="0"/>
                                          </p:stCondLst>
                                        </p:cTn>
                                        <p:tgtEl>
                                          <p:spTgt spid="60"/>
                                        </p:tgtEl>
                                        <p:attrNameLst>
                                          <p:attrName>style.visibility</p:attrName>
                                        </p:attrNameLst>
                                      </p:cBhvr>
                                      <p:to>
                                        <p:strVal val="visible"/>
                                      </p:to>
                                    </p:set>
                                  </p:childTnLst>
                                </p:cTn>
                              </p:par>
                              <p:par>
                                <p:cTn id="131" presetID="1" presetClass="entr" presetSubtype="0" fill="hold" grpId="0" nodeType="withEffect">
                                  <p:stCondLst>
                                    <p:cond delay="0"/>
                                  </p:stCondLst>
                                  <p:childTnLst>
                                    <p:set>
                                      <p:cBhvr>
                                        <p:cTn id="132" dur="1" fill="hold">
                                          <p:stCondLst>
                                            <p:cond delay="0"/>
                                          </p:stCondLst>
                                        </p:cTn>
                                        <p:tgtEl>
                                          <p:spTgt spid="61"/>
                                        </p:tgtEl>
                                        <p:attrNameLst>
                                          <p:attrName>style.visibility</p:attrName>
                                        </p:attrNameLst>
                                      </p:cBhvr>
                                      <p:to>
                                        <p:strVal val="visible"/>
                                      </p:to>
                                    </p:set>
                                  </p:childTnLst>
                                </p:cTn>
                              </p:par>
                              <p:par>
                                <p:cTn id="133" presetID="1" presetClass="entr" presetSubtype="0" fill="hold" nodeType="withEffect">
                                  <p:stCondLst>
                                    <p:cond delay="0"/>
                                  </p:stCondLst>
                                  <p:childTnLst>
                                    <p:set>
                                      <p:cBhvr>
                                        <p:cTn id="134" dur="1" fill="hold">
                                          <p:stCondLst>
                                            <p:cond delay="0"/>
                                          </p:stCondLst>
                                        </p:cTn>
                                        <p:tgtEl>
                                          <p:spTgt spid="64"/>
                                        </p:tgtEl>
                                        <p:attrNameLst>
                                          <p:attrName>style.visibility</p:attrName>
                                        </p:attrNameLst>
                                      </p:cBhvr>
                                      <p:to>
                                        <p:strVal val="visible"/>
                                      </p:to>
                                    </p:set>
                                  </p:childTnLst>
                                </p:cTn>
                              </p:par>
                              <p:par>
                                <p:cTn id="135" presetID="1" presetClass="entr" presetSubtype="0" fill="hold" grpId="0" nodeType="withEffect">
                                  <p:stCondLst>
                                    <p:cond delay="0"/>
                                  </p:stCondLst>
                                  <p:childTnLst>
                                    <p:set>
                                      <p:cBhvr>
                                        <p:cTn id="136" dur="1" fill="hold">
                                          <p:stCondLst>
                                            <p:cond delay="0"/>
                                          </p:stCondLst>
                                        </p:cTn>
                                        <p:tgtEl>
                                          <p:spTgt spid="65"/>
                                        </p:tgtEl>
                                        <p:attrNameLst>
                                          <p:attrName>style.visibility</p:attrName>
                                        </p:attrNameLst>
                                      </p:cBhvr>
                                      <p:to>
                                        <p:strVal val="visible"/>
                                      </p:to>
                                    </p:set>
                                  </p:childTnLst>
                                </p:cTn>
                              </p:par>
                              <p:par>
                                <p:cTn id="137" presetID="1" presetClass="entr" presetSubtype="0" fill="hold" nodeType="withEffect">
                                  <p:stCondLst>
                                    <p:cond delay="0"/>
                                  </p:stCondLst>
                                  <p:childTnLst>
                                    <p:set>
                                      <p:cBhvr>
                                        <p:cTn id="138" dur="1" fill="hold">
                                          <p:stCondLst>
                                            <p:cond delay="0"/>
                                          </p:stCondLst>
                                        </p:cTn>
                                        <p:tgtEl>
                                          <p:spTgt spid="67"/>
                                        </p:tgtEl>
                                        <p:attrNameLst>
                                          <p:attrName>style.visibility</p:attrName>
                                        </p:attrNameLst>
                                      </p:cBhvr>
                                      <p:to>
                                        <p:strVal val="visible"/>
                                      </p:to>
                                    </p:set>
                                  </p:childTnLst>
                                </p:cTn>
                              </p:par>
                              <p:par>
                                <p:cTn id="139" presetID="1" presetClass="entr" presetSubtype="0" fill="hold" grpId="0" nodeType="withEffect">
                                  <p:stCondLst>
                                    <p:cond delay="0"/>
                                  </p:stCondLst>
                                  <p:childTnLst>
                                    <p:set>
                                      <p:cBhvr>
                                        <p:cTn id="140" dur="1" fill="hold">
                                          <p:stCondLst>
                                            <p:cond delay="0"/>
                                          </p:stCondLst>
                                        </p:cTn>
                                        <p:tgtEl>
                                          <p:spTgt spid="68"/>
                                        </p:tgtEl>
                                        <p:attrNameLst>
                                          <p:attrName>style.visibility</p:attrName>
                                        </p:attrNameLst>
                                      </p:cBhvr>
                                      <p:to>
                                        <p:strVal val="visible"/>
                                      </p:to>
                                    </p:set>
                                  </p:childTnLst>
                                </p:cTn>
                              </p:par>
                              <p:par>
                                <p:cTn id="141" presetID="1" presetClass="entr" presetSubtype="0" fill="hold" nodeType="withEffect">
                                  <p:stCondLst>
                                    <p:cond delay="0"/>
                                  </p:stCondLst>
                                  <p:childTnLst>
                                    <p:set>
                                      <p:cBhvr>
                                        <p:cTn id="142" dur="1" fill="hold">
                                          <p:stCondLst>
                                            <p:cond delay="0"/>
                                          </p:stCondLst>
                                        </p:cTn>
                                        <p:tgtEl>
                                          <p:spTgt spid="71"/>
                                        </p:tgtEl>
                                        <p:attrNameLst>
                                          <p:attrName>style.visibility</p:attrName>
                                        </p:attrNameLst>
                                      </p:cBhvr>
                                      <p:to>
                                        <p:strVal val="visible"/>
                                      </p:to>
                                    </p:set>
                                  </p:childTnLst>
                                </p:cTn>
                              </p:par>
                              <p:par>
                                <p:cTn id="143" presetID="1" presetClass="entr" presetSubtype="0" fill="hold" grpId="0" nodeType="withEffect">
                                  <p:stCondLst>
                                    <p:cond delay="0"/>
                                  </p:stCondLst>
                                  <p:childTnLst>
                                    <p:set>
                                      <p:cBhvr>
                                        <p:cTn id="144" dur="1" fill="hold">
                                          <p:stCondLst>
                                            <p:cond delay="0"/>
                                          </p:stCondLst>
                                        </p:cTn>
                                        <p:tgtEl>
                                          <p:spTgt spid="97"/>
                                        </p:tgtEl>
                                        <p:attrNameLst>
                                          <p:attrName>style.visibility</p:attrName>
                                        </p:attrNameLst>
                                      </p:cBhvr>
                                      <p:to>
                                        <p:strVal val="visible"/>
                                      </p:to>
                                    </p:set>
                                  </p:childTnLst>
                                </p:cTn>
                              </p:par>
                              <p:par>
                                <p:cTn id="145" presetID="1" presetClass="entr" presetSubtype="0" fill="hold" grpId="0" nodeType="withEffect">
                                  <p:stCondLst>
                                    <p:cond delay="0"/>
                                  </p:stCondLst>
                                  <p:childTnLst>
                                    <p:set>
                                      <p:cBhvr>
                                        <p:cTn id="146" dur="1" fill="hold">
                                          <p:stCondLst>
                                            <p:cond delay="0"/>
                                          </p:stCondLst>
                                        </p:cTn>
                                        <p:tgtEl>
                                          <p:spTgt spid="13"/>
                                        </p:tgtEl>
                                        <p:attrNameLst>
                                          <p:attrName>style.visibility</p:attrName>
                                        </p:attrNameLst>
                                      </p:cBhvr>
                                      <p:to>
                                        <p:strVal val="visible"/>
                                      </p:to>
                                    </p:set>
                                  </p:childTnLst>
                                </p:cTn>
                              </p:par>
                              <p:par>
                                <p:cTn id="147" presetID="1" presetClass="entr" presetSubtype="0" fill="hold" nodeType="withEffect">
                                  <p:stCondLst>
                                    <p:cond delay="0"/>
                                  </p:stCondLst>
                                  <p:childTnLst>
                                    <p:set>
                                      <p:cBhvr>
                                        <p:cTn id="148" dur="1" fill="hold">
                                          <p:stCondLst>
                                            <p:cond delay="0"/>
                                          </p:stCondLst>
                                        </p:cTn>
                                        <p:tgtEl>
                                          <p:spTgt spid="98"/>
                                        </p:tgtEl>
                                        <p:attrNameLst>
                                          <p:attrName>style.visibility</p:attrName>
                                        </p:attrNameLst>
                                      </p:cBhvr>
                                      <p:to>
                                        <p:strVal val="visible"/>
                                      </p:to>
                                    </p:set>
                                  </p:childTnLst>
                                </p:cTn>
                              </p:par>
                              <p:par>
                                <p:cTn id="149" presetID="1" presetClass="entr" presetSubtype="0" fill="hold" nodeType="withEffect">
                                  <p:stCondLst>
                                    <p:cond delay="0"/>
                                  </p:stCondLst>
                                  <p:childTnLst>
                                    <p:set>
                                      <p:cBhvr>
                                        <p:cTn id="15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0"/>
      <p:bldP spid="7" grpId="0" animBg="1"/>
      <p:bldP spid="8" grpId="0"/>
      <p:bldP spid="62" grpId="0"/>
      <p:bldP spid="69" grpId="0"/>
      <p:bldP spid="92" grpId="0"/>
      <p:bldP spid="101" grpId="0"/>
      <p:bldP spid="157" grpId="0"/>
      <p:bldP spid="13" grpId="0"/>
      <p:bldP spid="97" grpId="0"/>
      <p:bldP spid="4" grpId="0" animBg="1"/>
      <p:bldP spid="9" grpId="0" animBg="1"/>
      <p:bldP spid="10" grpId="0" animBg="1"/>
      <p:bldP spid="12" grpId="0" animBg="1"/>
      <p:bldP spid="16" grpId="0" animBg="1"/>
      <p:bldP spid="18" grpId="0" animBg="1"/>
      <p:bldP spid="19" grpId="0" animBg="1"/>
      <p:bldP spid="20" grpId="0" animBg="1"/>
      <p:bldP spid="21" grpId="0"/>
      <p:bldP spid="26" grpId="0"/>
      <p:bldP spid="33" grpId="0"/>
      <p:bldP spid="35" grpId="0"/>
      <p:bldP spid="39" grpId="0"/>
      <p:bldP spid="40" grpId="0"/>
      <p:bldP spid="42" grpId="0"/>
      <p:bldP spid="43" grpId="0"/>
      <p:bldP spid="51" grpId="0"/>
      <p:bldP spid="58" grpId="0"/>
      <p:bldP spid="61" grpId="0"/>
      <p:bldP spid="65" grpId="0"/>
      <p:bldP spid="6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6D679-A7EC-488D-ADF1-ADA7C7BB37BC}"/>
              </a:ext>
            </a:extLst>
          </p:cNvPr>
          <p:cNvSpPr>
            <a:spLocks noGrp="1"/>
          </p:cNvSpPr>
          <p:nvPr>
            <p:ph type="title"/>
          </p:nvPr>
        </p:nvSpPr>
        <p:spPr>
          <a:xfrm>
            <a:off x="663962" y="157878"/>
            <a:ext cx="10515600" cy="459765"/>
          </a:xfrm>
        </p:spPr>
        <p:txBody>
          <a:bodyPr>
            <a:normAutofit fontScale="90000"/>
          </a:bodyPr>
          <a:lstStyle/>
          <a:p>
            <a:r>
              <a:rPr lang="es-AR" sz="3200" b="1" dirty="0">
                <a:solidFill>
                  <a:srgbClr val="002060"/>
                </a:solidFill>
                <a:latin typeface="Century Gothic" panose="020B0502020202020204" pitchFamily="34" charset="0"/>
                <a:cs typeface="Arial"/>
                <a:sym typeface="Arial"/>
              </a:rPr>
              <a:t>Follow up 2</a:t>
            </a:r>
            <a:endParaRPr lang="en-GB" sz="3200" dirty="0"/>
          </a:p>
        </p:txBody>
      </p:sp>
      <p:sp>
        <p:nvSpPr>
          <p:cNvPr id="12" name="Title 2">
            <a:extLst>
              <a:ext uri="{FF2B5EF4-FFF2-40B4-BE49-F238E27FC236}">
                <a16:creationId xmlns:a16="http://schemas.microsoft.com/office/drawing/2014/main" id="{EADAB38A-6BFC-437B-A4D2-C13463AD3429}"/>
              </a:ext>
            </a:extLst>
          </p:cNvPr>
          <p:cNvSpPr txBox="1">
            <a:spLocks/>
          </p:cNvSpPr>
          <p:nvPr/>
        </p:nvSpPr>
        <p:spPr>
          <a:xfrm>
            <a:off x="10717846" y="1024626"/>
            <a:ext cx="1442000" cy="459765"/>
          </a:xfrm>
          <a:prstGeom prst="rect">
            <a:avLst/>
          </a:prstGeom>
          <a:solidFill>
            <a:srgbClr val="FFD10D"/>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dirty="0" err="1">
                <a:solidFill>
                  <a:schemeClr val="bg2">
                    <a:lumMod val="10000"/>
                  </a:schemeClr>
                </a:solidFill>
                <a:latin typeface="Century Gothic" panose="020B0502020202020204" pitchFamily="34" charset="0"/>
              </a:rPr>
              <a:t>sprechen</a:t>
            </a:r>
            <a:endParaRPr lang="en-GB" sz="2000" b="1" kern="0" dirty="0">
              <a:solidFill>
                <a:schemeClr val="bg2">
                  <a:lumMod val="10000"/>
                </a:schemeClr>
              </a:solidFill>
              <a:latin typeface="Century Gothic" panose="020B0502020202020204" pitchFamily="34" charset="0"/>
            </a:endParaRPr>
          </a:p>
        </p:txBody>
      </p:sp>
      <p:pic>
        <p:nvPicPr>
          <p:cNvPr id="13" name="Picture 12" descr="Icon&#10;&#10;Description automatically generated">
            <a:extLst>
              <a:ext uri="{FF2B5EF4-FFF2-40B4-BE49-F238E27FC236}">
                <a16:creationId xmlns:a16="http://schemas.microsoft.com/office/drawing/2014/main" id="{A22B7C4E-AD73-42BA-9719-8F782430CEC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717846" y="65350"/>
            <a:ext cx="1585097" cy="1066892"/>
          </a:xfrm>
          <a:prstGeom prst="rect">
            <a:avLst/>
          </a:prstGeom>
        </p:spPr>
      </p:pic>
      <p:sp>
        <p:nvSpPr>
          <p:cNvPr id="8" name="Google Shape;167;p2">
            <a:extLst>
              <a:ext uri="{FF2B5EF4-FFF2-40B4-BE49-F238E27FC236}">
                <a16:creationId xmlns:a16="http://schemas.microsoft.com/office/drawing/2014/main" id="{5CAD7E7C-DB78-477E-8989-DDA1A58BAAA9}"/>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0" name="Rounded Rectangle 11">
            <a:extLst>
              <a:ext uri="{FF2B5EF4-FFF2-40B4-BE49-F238E27FC236}">
                <a16:creationId xmlns:a16="http://schemas.microsoft.com/office/drawing/2014/main" id="{4CEC8881-C284-46C0-9F89-37AC0D57E6D8}"/>
              </a:ext>
            </a:extLst>
          </p:cNvPr>
          <p:cNvSpPr/>
          <p:nvPr/>
        </p:nvSpPr>
        <p:spPr>
          <a:xfrm>
            <a:off x="383856" y="2809845"/>
            <a:ext cx="2934779" cy="584775"/>
          </a:xfrm>
          <a:prstGeom prst="roundRect">
            <a:avLst/>
          </a:prstGeom>
          <a:noFill/>
          <a:ln w="57150" cap="flat" cmpd="sng" algn="ctr">
            <a:solidFill>
              <a:srgbClr val="4472C4">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300" normalizeH="0" baseline="0" noProof="0" dirty="0">
                <a:ln>
                  <a:noFill/>
                </a:ln>
                <a:solidFill>
                  <a:srgbClr val="4472C4">
                    <a:lumMod val="50000"/>
                  </a:srgbClr>
                </a:solidFill>
                <a:effectLst/>
                <a:uLnTx/>
                <a:uFillTx/>
                <a:latin typeface="Century Gothic" panose="020F0302020204030204"/>
                <a:ea typeface="+mn-ea"/>
                <a:cs typeface="+mn-cs"/>
              </a:rPr>
              <a:t>d__ L_____</a:t>
            </a:r>
          </a:p>
        </p:txBody>
      </p:sp>
      <p:sp>
        <p:nvSpPr>
          <p:cNvPr id="11" name="Rounded Rectangle 11">
            <a:extLst>
              <a:ext uri="{FF2B5EF4-FFF2-40B4-BE49-F238E27FC236}">
                <a16:creationId xmlns:a16="http://schemas.microsoft.com/office/drawing/2014/main" id="{B906ABB4-6A24-4AB4-B386-BFCE383C4394}"/>
              </a:ext>
            </a:extLst>
          </p:cNvPr>
          <p:cNvSpPr/>
          <p:nvPr/>
        </p:nvSpPr>
        <p:spPr>
          <a:xfrm>
            <a:off x="383856" y="3763756"/>
            <a:ext cx="2934779" cy="584775"/>
          </a:xfrm>
          <a:prstGeom prst="roundRect">
            <a:avLst/>
          </a:prstGeom>
          <a:noFill/>
          <a:ln w="57150" cap="flat" cmpd="sng" algn="ctr">
            <a:solidFill>
              <a:srgbClr val="4472C4">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300" normalizeH="0" baseline="0" noProof="0" dirty="0">
                <a:ln>
                  <a:noFill/>
                </a:ln>
                <a:solidFill>
                  <a:srgbClr val="4472C4">
                    <a:lumMod val="50000"/>
                  </a:srgbClr>
                </a:solidFill>
                <a:effectLst/>
                <a:uLnTx/>
                <a:uFillTx/>
                <a:latin typeface="Century Gothic" panose="020F0302020204030204"/>
                <a:ea typeface="+mn-ea"/>
                <a:cs typeface="+mn-cs"/>
              </a:rPr>
              <a:t>d_ m____</a:t>
            </a:r>
          </a:p>
        </p:txBody>
      </p:sp>
      <p:sp>
        <p:nvSpPr>
          <p:cNvPr id="14" name="Rounded Rectangle 11">
            <a:extLst>
              <a:ext uri="{FF2B5EF4-FFF2-40B4-BE49-F238E27FC236}">
                <a16:creationId xmlns:a16="http://schemas.microsoft.com/office/drawing/2014/main" id="{914EB485-343D-40CF-96A7-542E80457728}"/>
              </a:ext>
            </a:extLst>
          </p:cNvPr>
          <p:cNvSpPr/>
          <p:nvPr/>
        </p:nvSpPr>
        <p:spPr>
          <a:xfrm>
            <a:off x="383856" y="4717667"/>
            <a:ext cx="2934779" cy="584775"/>
          </a:xfrm>
          <a:prstGeom prst="roundRect">
            <a:avLst/>
          </a:prstGeom>
          <a:noFill/>
          <a:ln w="57150" cap="flat" cmpd="sng" algn="ctr">
            <a:solidFill>
              <a:srgbClr val="4472C4">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300" normalizeH="0" baseline="0" noProof="0" dirty="0">
                <a:ln>
                  <a:noFill/>
                </a:ln>
                <a:solidFill>
                  <a:srgbClr val="4472C4">
                    <a:lumMod val="50000"/>
                  </a:srgbClr>
                </a:solidFill>
                <a:effectLst/>
                <a:uLnTx/>
                <a:uFillTx/>
                <a:latin typeface="Century Gothic" panose="020F0302020204030204"/>
                <a:ea typeface="+mn-ea"/>
                <a:cs typeface="+mn-cs"/>
              </a:rPr>
              <a:t>d__ B_____</a:t>
            </a:r>
          </a:p>
        </p:txBody>
      </p:sp>
      <p:sp>
        <p:nvSpPr>
          <p:cNvPr id="15" name="Rounded Rectangle 11">
            <a:extLst>
              <a:ext uri="{FF2B5EF4-FFF2-40B4-BE49-F238E27FC236}">
                <a16:creationId xmlns:a16="http://schemas.microsoft.com/office/drawing/2014/main" id="{780C3128-52E0-4292-9E24-C363643A25FD}"/>
              </a:ext>
            </a:extLst>
          </p:cNvPr>
          <p:cNvSpPr/>
          <p:nvPr/>
        </p:nvSpPr>
        <p:spPr>
          <a:xfrm>
            <a:off x="383856" y="5671578"/>
            <a:ext cx="2934779" cy="584775"/>
          </a:xfrm>
          <a:prstGeom prst="roundRect">
            <a:avLst/>
          </a:prstGeom>
          <a:noFill/>
          <a:ln w="57150" cap="flat" cmpd="sng" algn="ctr">
            <a:solidFill>
              <a:srgbClr val="4472C4">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300" normalizeH="0" baseline="0" noProof="0" dirty="0">
                <a:ln>
                  <a:noFill/>
                </a:ln>
                <a:solidFill>
                  <a:srgbClr val="4472C4">
                    <a:lumMod val="50000"/>
                  </a:srgbClr>
                </a:solidFill>
                <a:effectLst/>
                <a:uLnTx/>
                <a:uFillTx/>
                <a:latin typeface="Century Gothic" panose="020F0302020204030204"/>
                <a:ea typeface="+mn-ea"/>
                <a:cs typeface="+mn-cs"/>
              </a:rPr>
              <a:t>s__ m__</a:t>
            </a:r>
          </a:p>
        </p:txBody>
      </p:sp>
      <p:sp>
        <p:nvSpPr>
          <p:cNvPr id="17" name="Rounded Rectangle 11">
            <a:extLst>
              <a:ext uri="{FF2B5EF4-FFF2-40B4-BE49-F238E27FC236}">
                <a16:creationId xmlns:a16="http://schemas.microsoft.com/office/drawing/2014/main" id="{B8C120CD-55A2-4B8F-9F67-9CF48D0288CE}"/>
              </a:ext>
            </a:extLst>
          </p:cNvPr>
          <p:cNvSpPr/>
          <p:nvPr/>
        </p:nvSpPr>
        <p:spPr>
          <a:xfrm>
            <a:off x="4597180" y="2809845"/>
            <a:ext cx="2934779" cy="584775"/>
          </a:xfrm>
          <a:prstGeom prst="roundRect">
            <a:avLst/>
          </a:prstGeom>
          <a:noFill/>
          <a:ln w="57150" cap="flat" cmpd="sng" algn="ctr">
            <a:solidFill>
              <a:srgbClr val="4472C4">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300" normalizeH="0" baseline="0" noProof="0" dirty="0">
                <a:ln>
                  <a:noFill/>
                </a:ln>
                <a:solidFill>
                  <a:srgbClr val="4472C4">
                    <a:lumMod val="50000"/>
                  </a:srgbClr>
                </a:solidFill>
                <a:effectLst/>
                <a:uLnTx/>
                <a:uFillTx/>
                <a:latin typeface="Century Gothic" panose="020F0302020204030204"/>
                <a:ea typeface="+mn-ea"/>
                <a:cs typeface="+mn-cs"/>
              </a:rPr>
              <a:t>d__ G___</a:t>
            </a:r>
          </a:p>
        </p:txBody>
      </p:sp>
      <p:sp>
        <p:nvSpPr>
          <p:cNvPr id="18" name="Rounded Rectangle 11">
            <a:extLst>
              <a:ext uri="{FF2B5EF4-FFF2-40B4-BE49-F238E27FC236}">
                <a16:creationId xmlns:a16="http://schemas.microsoft.com/office/drawing/2014/main" id="{C87E33A4-9D42-49B5-B785-C9640111F0D1}"/>
              </a:ext>
            </a:extLst>
          </p:cNvPr>
          <p:cNvSpPr/>
          <p:nvPr/>
        </p:nvSpPr>
        <p:spPr>
          <a:xfrm>
            <a:off x="4597180" y="3763756"/>
            <a:ext cx="2934779" cy="584775"/>
          </a:xfrm>
          <a:prstGeom prst="roundRect">
            <a:avLst/>
          </a:prstGeom>
          <a:noFill/>
          <a:ln w="57150" cap="flat" cmpd="sng" algn="ctr">
            <a:solidFill>
              <a:srgbClr val="4472C4">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300" normalizeH="0" baseline="0" noProof="0" dirty="0">
                <a:ln>
                  <a:noFill/>
                </a:ln>
                <a:solidFill>
                  <a:srgbClr val="4472C4">
                    <a:lumMod val="50000"/>
                  </a:srgbClr>
                </a:solidFill>
                <a:effectLst/>
                <a:uLnTx/>
                <a:uFillTx/>
                <a:latin typeface="Century Gothic" panose="020F0302020204030204"/>
                <a:ea typeface="+mn-ea"/>
                <a:cs typeface="+mn-cs"/>
              </a:rPr>
              <a:t>d__ W_____</a:t>
            </a:r>
          </a:p>
        </p:txBody>
      </p:sp>
      <p:sp>
        <p:nvSpPr>
          <p:cNvPr id="19" name="Rounded Rectangle 11">
            <a:extLst>
              <a:ext uri="{FF2B5EF4-FFF2-40B4-BE49-F238E27FC236}">
                <a16:creationId xmlns:a16="http://schemas.microsoft.com/office/drawing/2014/main" id="{34B41BBE-C493-4DE9-B9B3-77F80AD49992}"/>
              </a:ext>
            </a:extLst>
          </p:cNvPr>
          <p:cNvSpPr/>
          <p:nvPr/>
        </p:nvSpPr>
        <p:spPr>
          <a:xfrm>
            <a:off x="4597180" y="4717667"/>
            <a:ext cx="2934779" cy="584775"/>
          </a:xfrm>
          <a:prstGeom prst="roundRect">
            <a:avLst/>
          </a:prstGeom>
          <a:noFill/>
          <a:ln w="57150" cap="flat" cmpd="sng" algn="ctr">
            <a:solidFill>
              <a:srgbClr val="4472C4">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300" normalizeH="0" baseline="0" noProof="0" dirty="0">
                <a:ln>
                  <a:noFill/>
                </a:ln>
                <a:solidFill>
                  <a:srgbClr val="4472C4">
                    <a:lumMod val="50000"/>
                  </a:srgbClr>
                </a:solidFill>
                <a:effectLst/>
                <a:uLnTx/>
                <a:uFillTx/>
                <a:latin typeface="Century Gothic" panose="020F0302020204030204"/>
                <a:ea typeface="+mn-ea"/>
                <a:cs typeface="+mn-cs"/>
              </a:rPr>
              <a:t>d__ M_____</a:t>
            </a:r>
          </a:p>
        </p:txBody>
      </p:sp>
      <p:sp>
        <p:nvSpPr>
          <p:cNvPr id="20" name="Rounded Rectangle 11">
            <a:extLst>
              <a:ext uri="{FF2B5EF4-FFF2-40B4-BE49-F238E27FC236}">
                <a16:creationId xmlns:a16="http://schemas.microsoft.com/office/drawing/2014/main" id="{AF71D094-D8DC-4528-9415-DF70E528E276}"/>
              </a:ext>
            </a:extLst>
          </p:cNvPr>
          <p:cNvSpPr/>
          <p:nvPr/>
        </p:nvSpPr>
        <p:spPr>
          <a:xfrm>
            <a:off x="4597180" y="5671578"/>
            <a:ext cx="2934779" cy="584775"/>
          </a:xfrm>
          <a:prstGeom prst="roundRect">
            <a:avLst/>
          </a:prstGeom>
          <a:noFill/>
          <a:ln w="57150" cap="flat" cmpd="sng" algn="ctr">
            <a:solidFill>
              <a:srgbClr val="4472C4">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300" normalizeH="0" baseline="0" noProof="0" dirty="0">
                <a:ln>
                  <a:noFill/>
                </a:ln>
                <a:solidFill>
                  <a:srgbClr val="4472C4">
                    <a:lumMod val="50000"/>
                  </a:srgbClr>
                </a:solidFill>
                <a:effectLst/>
                <a:uLnTx/>
                <a:uFillTx/>
                <a:latin typeface="Century Gothic" panose="020F0302020204030204"/>
                <a:ea typeface="+mn-ea"/>
                <a:cs typeface="+mn-cs"/>
              </a:rPr>
              <a:t>d__ G_____</a:t>
            </a:r>
          </a:p>
        </p:txBody>
      </p:sp>
      <p:sp>
        <p:nvSpPr>
          <p:cNvPr id="21" name="Rounded Rectangle 11">
            <a:extLst>
              <a:ext uri="{FF2B5EF4-FFF2-40B4-BE49-F238E27FC236}">
                <a16:creationId xmlns:a16="http://schemas.microsoft.com/office/drawing/2014/main" id="{50A0AEF4-97AF-48B1-95D8-15229A109BC0}"/>
              </a:ext>
            </a:extLst>
          </p:cNvPr>
          <p:cNvSpPr/>
          <p:nvPr/>
        </p:nvSpPr>
        <p:spPr>
          <a:xfrm>
            <a:off x="8980345" y="2809845"/>
            <a:ext cx="2934779" cy="584775"/>
          </a:xfrm>
          <a:prstGeom prst="roundRect">
            <a:avLst/>
          </a:prstGeom>
          <a:noFill/>
          <a:ln w="57150" cap="flat" cmpd="sng" algn="ctr">
            <a:solidFill>
              <a:srgbClr val="4472C4">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300" normalizeH="0" baseline="0" noProof="0" dirty="0">
                <a:ln>
                  <a:noFill/>
                </a:ln>
                <a:solidFill>
                  <a:srgbClr val="4472C4">
                    <a:lumMod val="50000"/>
                  </a:srgbClr>
                </a:solidFill>
                <a:effectLst/>
                <a:uLnTx/>
                <a:uFillTx/>
                <a:latin typeface="Century Gothic" panose="020F0302020204030204"/>
                <a:ea typeface="+mn-ea"/>
                <a:cs typeface="+mn-cs"/>
              </a:rPr>
              <a:t>m____</a:t>
            </a:r>
          </a:p>
        </p:txBody>
      </p:sp>
      <p:sp>
        <p:nvSpPr>
          <p:cNvPr id="22" name="Rounded Rectangle 11">
            <a:extLst>
              <a:ext uri="{FF2B5EF4-FFF2-40B4-BE49-F238E27FC236}">
                <a16:creationId xmlns:a16="http://schemas.microsoft.com/office/drawing/2014/main" id="{18742764-5852-469A-A64B-DB8D921DAA8D}"/>
              </a:ext>
            </a:extLst>
          </p:cNvPr>
          <p:cNvSpPr/>
          <p:nvPr/>
        </p:nvSpPr>
        <p:spPr>
          <a:xfrm>
            <a:off x="8980345" y="3763756"/>
            <a:ext cx="2934779" cy="584775"/>
          </a:xfrm>
          <a:prstGeom prst="roundRect">
            <a:avLst/>
          </a:prstGeom>
          <a:noFill/>
          <a:ln w="57150" cap="flat" cmpd="sng" algn="ctr">
            <a:solidFill>
              <a:srgbClr val="4472C4">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300" normalizeH="0" baseline="0" noProof="0" dirty="0">
                <a:ln>
                  <a:noFill/>
                </a:ln>
                <a:solidFill>
                  <a:srgbClr val="4472C4">
                    <a:lumMod val="50000"/>
                  </a:srgbClr>
                </a:solidFill>
                <a:effectLst/>
                <a:uLnTx/>
                <a:uFillTx/>
                <a:latin typeface="Century Gothic" panose="020F0302020204030204"/>
                <a:ea typeface="+mn-ea"/>
                <a:cs typeface="+mn-cs"/>
              </a:rPr>
              <a:t>d__ B_____</a:t>
            </a:r>
          </a:p>
        </p:txBody>
      </p:sp>
      <p:sp>
        <p:nvSpPr>
          <p:cNvPr id="23" name="Rounded Rectangle 11">
            <a:extLst>
              <a:ext uri="{FF2B5EF4-FFF2-40B4-BE49-F238E27FC236}">
                <a16:creationId xmlns:a16="http://schemas.microsoft.com/office/drawing/2014/main" id="{D5337122-C4E1-4561-A3BD-35DA19EAE4F5}"/>
              </a:ext>
            </a:extLst>
          </p:cNvPr>
          <p:cNvSpPr/>
          <p:nvPr/>
        </p:nvSpPr>
        <p:spPr>
          <a:xfrm>
            <a:off x="8980345" y="4717667"/>
            <a:ext cx="2934779" cy="584775"/>
          </a:xfrm>
          <a:prstGeom prst="roundRect">
            <a:avLst/>
          </a:prstGeom>
          <a:noFill/>
          <a:ln w="57150" cap="flat" cmpd="sng" algn="ctr">
            <a:solidFill>
              <a:srgbClr val="4472C4">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300" normalizeH="0" baseline="0" noProof="0" dirty="0">
                <a:ln>
                  <a:noFill/>
                </a:ln>
                <a:solidFill>
                  <a:srgbClr val="4472C4">
                    <a:lumMod val="50000"/>
                  </a:srgbClr>
                </a:solidFill>
                <a:effectLst/>
                <a:uLnTx/>
                <a:uFillTx/>
                <a:latin typeface="Century Gothic" panose="020F0302020204030204"/>
                <a:ea typeface="+mn-ea"/>
                <a:cs typeface="+mn-cs"/>
              </a:rPr>
              <a:t>d__ S_____</a:t>
            </a:r>
          </a:p>
        </p:txBody>
      </p:sp>
      <p:sp>
        <p:nvSpPr>
          <p:cNvPr id="24" name="Rounded Rectangle 11">
            <a:extLst>
              <a:ext uri="{FF2B5EF4-FFF2-40B4-BE49-F238E27FC236}">
                <a16:creationId xmlns:a16="http://schemas.microsoft.com/office/drawing/2014/main" id="{BDC1ABE7-00BA-400A-868D-5E0643B8ACC6}"/>
              </a:ext>
            </a:extLst>
          </p:cNvPr>
          <p:cNvSpPr/>
          <p:nvPr/>
        </p:nvSpPr>
        <p:spPr>
          <a:xfrm>
            <a:off x="8980345" y="5671578"/>
            <a:ext cx="2934779" cy="584775"/>
          </a:xfrm>
          <a:prstGeom prst="roundRect">
            <a:avLst/>
          </a:prstGeom>
          <a:noFill/>
          <a:ln w="57150" cap="flat" cmpd="sng" algn="ctr">
            <a:solidFill>
              <a:srgbClr val="4472C4">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300" normalizeH="0" baseline="0" noProof="0" dirty="0">
                <a:ln>
                  <a:noFill/>
                </a:ln>
                <a:solidFill>
                  <a:srgbClr val="4472C4">
                    <a:lumMod val="50000"/>
                  </a:srgbClr>
                </a:solidFill>
                <a:effectLst/>
                <a:uLnTx/>
                <a:uFillTx/>
                <a:latin typeface="Century Gothic" panose="020F0302020204030204"/>
                <a:ea typeface="+mn-ea"/>
                <a:cs typeface="+mn-cs"/>
              </a:rPr>
              <a:t>i__ m__</a:t>
            </a:r>
          </a:p>
        </p:txBody>
      </p:sp>
      <p:sp>
        <p:nvSpPr>
          <p:cNvPr id="25" name="Rounded Rectangle 11">
            <a:extLst>
              <a:ext uri="{FF2B5EF4-FFF2-40B4-BE49-F238E27FC236}">
                <a16:creationId xmlns:a16="http://schemas.microsoft.com/office/drawing/2014/main" id="{6FE07DA7-40D9-44B2-84FF-0EB9E5E7F9EC}"/>
              </a:ext>
            </a:extLst>
          </p:cNvPr>
          <p:cNvSpPr/>
          <p:nvPr/>
        </p:nvSpPr>
        <p:spPr>
          <a:xfrm>
            <a:off x="383855" y="3763756"/>
            <a:ext cx="2934779" cy="584775"/>
          </a:xfrm>
          <a:prstGeom prst="roundRect">
            <a:avLst/>
          </a:prstGeom>
          <a:solidFill>
            <a:srgbClr val="FFD319"/>
          </a:solidFill>
          <a:ln w="57150" cap="flat" cmpd="sng" algn="ctr">
            <a:solidFill>
              <a:srgbClr val="4472C4">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300" normalizeH="0" baseline="0" noProof="0" dirty="0">
                <a:ln>
                  <a:noFill/>
                </a:ln>
                <a:solidFill>
                  <a:srgbClr val="4472C4">
                    <a:lumMod val="50000"/>
                  </a:srgbClr>
                </a:solidFill>
                <a:effectLst/>
                <a:uLnTx/>
                <a:uFillTx/>
                <a:latin typeface="Century Gothic" panose="020F0302020204030204"/>
                <a:ea typeface="+mn-ea"/>
                <a:cs typeface="+mn-cs"/>
              </a:rPr>
              <a:t>du </a:t>
            </a:r>
            <a:r>
              <a:rPr kumimoji="0" lang="en-GB" sz="2800" b="1" i="0" u="none" strike="noStrike" kern="0" cap="none" spc="300" normalizeH="0" baseline="0" noProof="0" dirty="0" err="1">
                <a:ln>
                  <a:noFill/>
                </a:ln>
                <a:solidFill>
                  <a:srgbClr val="4472C4">
                    <a:lumMod val="50000"/>
                  </a:srgbClr>
                </a:solidFill>
                <a:effectLst/>
                <a:uLnTx/>
                <a:uFillTx/>
                <a:latin typeface="Century Gothic" panose="020F0302020204030204"/>
                <a:ea typeface="+mn-ea"/>
                <a:cs typeface="+mn-cs"/>
              </a:rPr>
              <a:t>magst</a:t>
            </a:r>
            <a:endParaRPr kumimoji="0" lang="en-GB" sz="2800" b="1" i="0" u="none" strike="noStrike" kern="0" cap="none" spc="30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 name="Call-out: Down Arrow 4">
            <a:extLst>
              <a:ext uri="{FF2B5EF4-FFF2-40B4-BE49-F238E27FC236}">
                <a16:creationId xmlns:a16="http://schemas.microsoft.com/office/drawing/2014/main" id="{20A364D8-EE57-4795-9E12-241B62DD40C9}"/>
              </a:ext>
            </a:extLst>
          </p:cNvPr>
          <p:cNvSpPr/>
          <p:nvPr/>
        </p:nvSpPr>
        <p:spPr>
          <a:xfrm>
            <a:off x="3318634" y="756356"/>
            <a:ext cx="5367901" cy="1806222"/>
          </a:xfrm>
          <a:custGeom>
            <a:avLst/>
            <a:gdLst>
              <a:gd name="connsiteX0" fmla="*/ 0 w 5367901"/>
              <a:gd name="connsiteY0" fmla="*/ 0 h 1806222"/>
              <a:gd name="connsiteX1" fmla="*/ 650112 w 5367901"/>
              <a:gd name="connsiteY1" fmla="*/ 0 h 1806222"/>
              <a:gd name="connsiteX2" fmla="*/ 1085509 w 5367901"/>
              <a:gd name="connsiteY2" fmla="*/ 0 h 1806222"/>
              <a:gd name="connsiteX3" fmla="*/ 1520905 w 5367901"/>
              <a:gd name="connsiteY3" fmla="*/ 0 h 1806222"/>
              <a:gd name="connsiteX4" fmla="*/ 2117339 w 5367901"/>
              <a:gd name="connsiteY4" fmla="*/ 0 h 1806222"/>
              <a:gd name="connsiteX5" fmla="*/ 2660093 w 5367901"/>
              <a:gd name="connsiteY5" fmla="*/ 0 h 1806222"/>
              <a:gd name="connsiteX6" fmla="*/ 3310206 w 5367901"/>
              <a:gd name="connsiteY6" fmla="*/ 0 h 1806222"/>
              <a:gd name="connsiteX7" fmla="*/ 3960318 w 5367901"/>
              <a:gd name="connsiteY7" fmla="*/ 0 h 1806222"/>
              <a:gd name="connsiteX8" fmla="*/ 4395714 w 5367901"/>
              <a:gd name="connsiteY8" fmla="*/ 0 h 1806222"/>
              <a:gd name="connsiteX9" fmla="*/ 5367901 w 5367901"/>
              <a:gd name="connsiteY9" fmla="*/ 0 h 1806222"/>
              <a:gd name="connsiteX10" fmla="*/ 5367901 w 5367901"/>
              <a:gd name="connsiteY10" fmla="*/ 598551 h 1806222"/>
              <a:gd name="connsiteX11" fmla="*/ 5367901 w 5367901"/>
              <a:gd name="connsiteY11" fmla="*/ 1173629 h 1806222"/>
              <a:gd name="connsiteX12" fmla="*/ 4900848 w 5367901"/>
              <a:gd name="connsiteY12" fmla="*/ 1173629 h 1806222"/>
              <a:gd name="connsiteX13" fmla="*/ 4458377 w 5367901"/>
              <a:gd name="connsiteY13" fmla="*/ 1173629 h 1806222"/>
              <a:gd name="connsiteX14" fmla="*/ 3991324 w 5367901"/>
              <a:gd name="connsiteY14" fmla="*/ 1173629 h 1806222"/>
              <a:gd name="connsiteX15" fmla="*/ 3573435 w 5367901"/>
              <a:gd name="connsiteY15" fmla="*/ 1173629 h 1806222"/>
              <a:gd name="connsiteX16" fmla="*/ 2909728 w 5367901"/>
              <a:gd name="connsiteY16" fmla="*/ 1173629 h 1806222"/>
              <a:gd name="connsiteX17" fmla="*/ 2909728 w 5367901"/>
              <a:gd name="connsiteY17" fmla="*/ 1354667 h 1806222"/>
              <a:gd name="connsiteX18" fmla="*/ 3135506 w 5367901"/>
              <a:gd name="connsiteY18" fmla="*/ 1354667 h 1806222"/>
              <a:gd name="connsiteX19" fmla="*/ 2900697 w 5367901"/>
              <a:gd name="connsiteY19" fmla="*/ 1589476 h 1806222"/>
              <a:gd name="connsiteX20" fmla="*/ 2683951 w 5367901"/>
              <a:gd name="connsiteY20" fmla="*/ 1806222 h 1806222"/>
              <a:gd name="connsiteX21" fmla="*/ 2467204 w 5367901"/>
              <a:gd name="connsiteY21" fmla="*/ 1589476 h 1806222"/>
              <a:gd name="connsiteX22" fmla="*/ 2232395 w 5367901"/>
              <a:gd name="connsiteY22" fmla="*/ 1354667 h 1806222"/>
              <a:gd name="connsiteX23" fmla="*/ 2458173 w 5367901"/>
              <a:gd name="connsiteY23" fmla="*/ 1354667 h 1806222"/>
              <a:gd name="connsiteX24" fmla="*/ 2458173 w 5367901"/>
              <a:gd name="connsiteY24" fmla="*/ 1173629 h 1806222"/>
              <a:gd name="connsiteX25" fmla="*/ 1991120 w 5367901"/>
              <a:gd name="connsiteY25" fmla="*/ 1173629 h 1806222"/>
              <a:gd name="connsiteX26" fmla="*/ 1499486 w 5367901"/>
              <a:gd name="connsiteY26" fmla="*/ 1173629 h 1806222"/>
              <a:gd name="connsiteX27" fmla="*/ 1057014 w 5367901"/>
              <a:gd name="connsiteY27" fmla="*/ 1173629 h 1806222"/>
              <a:gd name="connsiteX28" fmla="*/ 565380 w 5367901"/>
              <a:gd name="connsiteY28" fmla="*/ 1173629 h 1806222"/>
              <a:gd name="connsiteX29" fmla="*/ 0 w 5367901"/>
              <a:gd name="connsiteY29" fmla="*/ 1173629 h 1806222"/>
              <a:gd name="connsiteX30" fmla="*/ 0 w 5367901"/>
              <a:gd name="connsiteY30" fmla="*/ 610287 h 1806222"/>
              <a:gd name="connsiteX31" fmla="*/ 0 w 5367901"/>
              <a:gd name="connsiteY31" fmla="*/ 0 h 180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367901" h="1806222" fill="none" extrusionOk="0">
                <a:moveTo>
                  <a:pt x="0" y="0"/>
                </a:moveTo>
                <a:cubicBezTo>
                  <a:pt x="139630" y="-66627"/>
                  <a:pt x="418311" y="35457"/>
                  <a:pt x="650112" y="0"/>
                </a:cubicBezTo>
                <a:cubicBezTo>
                  <a:pt x="881913" y="-35457"/>
                  <a:pt x="876105" y="45253"/>
                  <a:pt x="1085509" y="0"/>
                </a:cubicBezTo>
                <a:cubicBezTo>
                  <a:pt x="1294913" y="-45253"/>
                  <a:pt x="1328170" y="49690"/>
                  <a:pt x="1520905" y="0"/>
                </a:cubicBezTo>
                <a:cubicBezTo>
                  <a:pt x="1713640" y="-49690"/>
                  <a:pt x="1960136" y="52358"/>
                  <a:pt x="2117339" y="0"/>
                </a:cubicBezTo>
                <a:cubicBezTo>
                  <a:pt x="2274542" y="-52358"/>
                  <a:pt x="2475610" y="19756"/>
                  <a:pt x="2660093" y="0"/>
                </a:cubicBezTo>
                <a:cubicBezTo>
                  <a:pt x="2844576" y="-19756"/>
                  <a:pt x="3021065" y="12561"/>
                  <a:pt x="3310206" y="0"/>
                </a:cubicBezTo>
                <a:cubicBezTo>
                  <a:pt x="3599347" y="-12561"/>
                  <a:pt x="3701590" y="47418"/>
                  <a:pt x="3960318" y="0"/>
                </a:cubicBezTo>
                <a:cubicBezTo>
                  <a:pt x="4219046" y="-47418"/>
                  <a:pt x="4251875" y="12107"/>
                  <a:pt x="4395714" y="0"/>
                </a:cubicBezTo>
                <a:cubicBezTo>
                  <a:pt x="4539553" y="-12107"/>
                  <a:pt x="5097201" y="64165"/>
                  <a:pt x="5367901" y="0"/>
                </a:cubicBezTo>
                <a:cubicBezTo>
                  <a:pt x="5384794" y="269374"/>
                  <a:pt x="5357140" y="371137"/>
                  <a:pt x="5367901" y="598551"/>
                </a:cubicBezTo>
                <a:cubicBezTo>
                  <a:pt x="5378662" y="825965"/>
                  <a:pt x="5347000" y="1003645"/>
                  <a:pt x="5367901" y="1173629"/>
                </a:cubicBezTo>
                <a:cubicBezTo>
                  <a:pt x="5220117" y="1213030"/>
                  <a:pt x="5102828" y="1169246"/>
                  <a:pt x="4900848" y="1173629"/>
                </a:cubicBezTo>
                <a:cubicBezTo>
                  <a:pt x="4698868" y="1178012"/>
                  <a:pt x="4603228" y="1164941"/>
                  <a:pt x="4458377" y="1173629"/>
                </a:cubicBezTo>
                <a:cubicBezTo>
                  <a:pt x="4313526" y="1182317"/>
                  <a:pt x="4192631" y="1133101"/>
                  <a:pt x="3991324" y="1173629"/>
                </a:cubicBezTo>
                <a:cubicBezTo>
                  <a:pt x="3790017" y="1214157"/>
                  <a:pt x="3681366" y="1167582"/>
                  <a:pt x="3573435" y="1173629"/>
                </a:cubicBezTo>
                <a:cubicBezTo>
                  <a:pt x="3465504" y="1179676"/>
                  <a:pt x="3162129" y="1133209"/>
                  <a:pt x="2909728" y="1173629"/>
                </a:cubicBezTo>
                <a:cubicBezTo>
                  <a:pt x="2930571" y="1247124"/>
                  <a:pt x="2888783" y="1290966"/>
                  <a:pt x="2909728" y="1354667"/>
                </a:cubicBezTo>
                <a:cubicBezTo>
                  <a:pt x="2982938" y="1348848"/>
                  <a:pt x="3033919" y="1379749"/>
                  <a:pt x="3135506" y="1354667"/>
                </a:cubicBezTo>
                <a:cubicBezTo>
                  <a:pt x="3046811" y="1494927"/>
                  <a:pt x="2939780" y="1498681"/>
                  <a:pt x="2900697" y="1589476"/>
                </a:cubicBezTo>
                <a:cubicBezTo>
                  <a:pt x="2861614" y="1680271"/>
                  <a:pt x="2769276" y="1688154"/>
                  <a:pt x="2683951" y="1806222"/>
                </a:cubicBezTo>
                <a:cubicBezTo>
                  <a:pt x="2572011" y="1726567"/>
                  <a:pt x="2533028" y="1647783"/>
                  <a:pt x="2467204" y="1589476"/>
                </a:cubicBezTo>
                <a:cubicBezTo>
                  <a:pt x="2401380" y="1531169"/>
                  <a:pt x="2342208" y="1419384"/>
                  <a:pt x="2232395" y="1354667"/>
                </a:cubicBezTo>
                <a:cubicBezTo>
                  <a:pt x="2311704" y="1354403"/>
                  <a:pt x="2369275" y="1360991"/>
                  <a:pt x="2458173" y="1354667"/>
                </a:cubicBezTo>
                <a:cubicBezTo>
                  <a:pt x="2440010" y="1267966"/>
                  <a:pt x="2476210" y="1254952"/>
                  <a:pt x="2458173" y="1173629"/>
                </a:cubicBezTo>
                <a:cubicBezTo>
                  <a:pt x="2268903" y="1175782"/>
                  <a:pt x="2191819" y="1152450"/>
                  <a:pt x="1991120" y="1173629"/>
                </a:cubicBezTo>
                <a:cubicBezTo>
                  <a:pt x="1790421" y="1194808"/>
                  <a:pt x="1708157" y="1124636"/>
                  <a:pt x="1499486" y="1173629"/>
                </a:cubicBezTo>
                <a:cubicBezTo>
                  <a:pt x="1290815" y="1222622"/>
                  <a:pt x="1266324" y="1125960"/>
                  <a:pt x="1057014" y="1173629"/>
                </a:cubicBezTo>
                <a:cubicBezTo>
                  <a:pt x="847704" y="1221298"/>
                  <a:pt x="675692" y="1152332"/>
                  <a:pt x="565380" y="1173629"/>
                </a:cubicBezTo>
                <a:cubicBezTo>
                  <a:pt x="455068" y="1194926"/>
                  <a:pt x="202712" y="1133893"/>
                  <a:pt x="0" y="1173629"/>
                </a:cubicBezTo>
                <a:cubicBezTo>
                  <a:pt x="-459" y="959489"/>
                  <a:pt x="32719" y="730794"/>
                  <a:pt x="0" y="610287"/>
                </a:cubicBezTo>
                <a:cubicBezTo>
                  <a:pt x="-32719" y="489780"/>
                  <a:pt x="69055" y="147884"/>
                  <a:pt x="0" y="0"/>
                </a:cubicBezTo>
                <a:close/>
              </a:path>
              <a:path w="5367901" h="1806222" stroke="0" extrusionOk="0">
                <a:moveTo>
                  <a:pt x="0" y="0"/>
                </a:moveTo>
                <a:cubicBezTo>
                  <a:pt x="268032" y="-36354"/>
                  <a:pt x="405752" y="35925"/>
                  <a:pt x="703791" y="0"/>
                </a:cubicBezTo>
                <a:cubicBezTo>
                  <a:pt x="1001830" y="-35925"/>
                  <a:pt x="1053030" y="63712"/>
                  <a:pt x="1300225" y="0"/>
                </a:cubicBezTo>
                <a:cubicBezTo>
                  <a:pt x="1547420" y="-63712"/>
                  <a:pt x="1697573" y="43035"/>
                  <a:pt x="1842979" y="0"/>
                </a:cubicBezTo>
                <a:cubicBezTo>
                  <a:pt x="1988385" y="-43035"/>
                  <a:pt x="2306014" y="65102"/>
                  <a:pt x="2439413" y="0"/>
                </a:cubicBezTo>
                <a:cubicBezTo>
                  <a:pt x="2572812" y="-65102"/>
                  <a:pt x="2839399" y="28752"/>
                  <a:pt x="3035846" y="0"/>
                </a:cubicBezTo>
                <a:cubicBezTo>
                  <a:pt x="3232293" y="-28752"/>
                  <a:pt x="3409780" y="8999"/>
                  <a:pt x="3739638" y="0"/>
                </a:cubicBezTo>
                <a:cubicBezTo>
                  <a:pt x="4069496" y="-8999"/>
                  <a:pt x="4121073" y="44080"/>
                  <a:pt x="4228713" y="0"/>
                </a:cubicBezTo>
                <a:cubicBezTo>
                  <a:pt x="4336353" y="-44080"/>
                  <a:pt x="4508717" y="30438"/>
                  <a:pt x="4717789" y="0"/>
                </a:cubicBezTo>
                <a:cubicBezTo>
                  <a:pt x="4926861" y="-30438"/>
                  <a:pt x="5080704" y="55227"/>
                  <a:pt x="5367901" y="0"/>
                </a:cubicBezTo>
                <a:cubicBezTo>
                  <a:pt x="5407422" y="159965"/>
                  <a:pt x="5349608" y="324627"/>
                  <a:pt x="5367901" y="575078"/>
                </a:cubicBezTo>
                <a:cubicBezTo>
                  <a:pt x="5386194" y="825529"/>
                  <a:pt x="5344265" y="900641"/>
                  <a:pt x="5367901" y="1173629"/>
                </a:cubicBezTo>
                <a:cubicBezTo>
                  <a:pt x="5261968" y="1186362"/>
                  <a:pt x="5093599" y="1152210"/>
                  <a:pt x="4851685" y="1173629"/>
                </a:cubicBezTo>
                <a:cubicBezTo>
                  <a:pt x="4609771" y="1195048"/>
                  <a:pt x="4550218" y="1123414"/>
                  <a:pt x="4360050" y="1173629"/>
                </a:cubicBezTo>
                <a:cubicBezTo>
                  <a:pt x="4169883" y="1223844"/>
                  <a:pt x="4031902" y="1121755"/>
                  <a:pt x="3917579" y="1173629"/>
                </a:cubicBezTo>
                <a:cubicBezTo>
                  <a:pt x="3803256" y="1225503"/>
                  <a:pt x="3598692" y="1133752"/>
                  <a:pt x="3499690" y="1173629"/>
                </a:cubicBezTo>
                <a:cubicBezTo>
                  <a:pt x="3400688" y="1213506"/>
                  <a:pt x="3181260" y="1134343"/>
                  <a:pt x="2909728" y="1173629"/>
                </a:cubicBezTo>
                <a:cubicBezTo>
                  <a:pt x="2918007" y="1248727"/>
                  <a:pt x="2898903" y="1279836"/>
                  <a:pt x="2909728" y="1354667"/>
                </a:cubicBezTo>
                <a:cubicBezTo>
                  <a:pt x="3003046" y="1330793"/>
                  <a:pt x="3075307" y="1367243"/>
                  <a:pt x="3135506" y="1354667"/>
                </a:cubicBezTo>
                <a:cubicBezTo>
                  <a:pt x="3086291" y="1411347"/>
                  <a:pt x="2936659" y="1505565"/>
                  <a:pt x="2909729" y="1580445"/>
                </a:cubicBezTo>
                <a:cubicBezTo>
                  <a:pt x="2882799" y="1655325"/>
                  <a:pt x="2755374" y="1711241"/>
                  <a:pt x="2683951" y="1806222"/>
                </a:cubicBezTo>
                <a:cubicBezTo>
                  <a:pt x="2625074" y="1775653"/>
                  <a:pt x="2579253" y="1659146"/>
                  <a:pt x="2462689" y="1584960"/>
                </a:cubicBezTo>
                <a:cubicBezTo>
                  <a:pt x="2346125" y="1510774"/>
                  <a:pt x="2318267" y="1425446"/>
                  <a:pt x="2232395" y="1354667"/>
                </a:cubicBezTo>
                <a:cubicBezTo>
                  <a:pt x="2326943" y="1354574"/>
                  <a:pt x="2375488" y="1371291"/>
                  <a:pt x="2458173" y="1354667"/>
                </a:cubicBezTo>
                <a:cubicBezTo>
                  <a:pt x="2445744" y="1272887"/>
                  <a:pt x="2465864" y="1257146"/>
                  <a:pt x="2458173" y="1173629"/>
                </a:cubicBezTo>
                <a:cubicBezTo>
                  <a:pt x="2285574" y="1207404"/>
                  <a:pt x="2246016" y="1143073"/>
                  <a:pt x="2040284" y="1173629"/>
                </a:cubicBezTo>
                <a:cubicBezTo>
                  <a:pt x="1834552" y="1204185"/>
                  <a:pt x="1771056" y="1160902"/>
                  <a:pt x="1573231" y="1173629"/>
                </a:cubicBezTo>
                <a:cubicBezTo>
                  <a:pt x="1375406" y="1186356"/>
                  <a:pt x="1245493" y="1109886"/>
                  <a:pt x="1032433" y="1173629"/>
                </a:cubicBezTo>
                <a:cubicBezTo>
                  <a:pt x="819373" y="1237372"/>
                  <a:pt x="769700" y="1148743"/>
                  <a:pt x="614543" y="1173629"/>
                </a:cubicBezTo>
                <a:cubicBezTo>
                  <a:pt x="459386" y="1198515"/>
                  <a:pt x="185497" y="1160833"/>
                  <a:pt x="0" y="1173629"/>
                </a:cubicBezTo>
                <a:cubicBezTo>
                  <a:pt x="-26890" y="997472"/>
                  <a:pt x="55134" y="819837"/>
                  <a:pt x="0" y="598551"/>
                </a:cubicBezTo>
                <a:cubicBezTo>
                  <a:pt x="-55134" y="377265"/>
                  <a:pt x="18005" y="296006"/>
                  <a:pt x="0" y="0"/>
                </a:cubicBezTo>
                <a:close/>
              </a:path>
            </a:pathLst>
          </a:custGeom>
          <a:solidFill>
            <a:srgbClr val="FFD319"/>
          </a:solidFill>
          <a:ln w="57150">
            <a:solidFill>
              <a:srgbClr val="0070C0"/>
            </a:solidFill>
            <a:extLst>
              <a:ext uri="{C807C97D-BFC1-408E-A445-0C87EB9F89A2}">
                <ask:lineSketchStyleProps xmlns:ask="http://schemas.microsoft.com/office/drawing/2018/sketchyshapes" sd="1105797981">
                  <a:prstGeom prst="downArrowCallou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002060"/>
                </a:solidFill>
                <a:latin typeface="Century Gothic" panose="020B0502020202020204" pitchFamily="34" charset="0"/>
              </a:rPr>
              <a:t>you like</a:t>
            </a:r>
          </a:p>
        </p:txBody>
      </p:sp>
      <p:pic>
        <p:nvPicPr>
          <p:cNvPr id="26" name="Graphic 25" descr="Teacher">
            <a:extLst>
              <a:ext uri="{FF2B5EF4-FFF2-40B4-BE49-F238E27FC236}">
                <a16:creationId xmlns:a16="http://schemas.microsoft.com/office/drawing/2014/main" id="{24C70247-9AA2-41DF-A272-B1BABE6276C7}"/>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2775511" y="-69980"/>
            <a:ext cx="914400" cy="914400"/>
          </a:xfrm>
          <a:prstGeom prst="rect">
            <a:avLst/>
          </a:prstGeom>
        </p:spPr>
      </p:pic>
      <p:sp>
        <p:nvSpPr>
          <p:cNvPr id="27" name="Speech Bubble: Rectangle with Corners Rounded 26">
            <a:hlinkClick r:id="" action="ppaction://noaction">
              <a:snd r:embed="rId18" name="T1_W3F_5.1.wav"/>
            </a:hlinkClick>
            <a:extLst>
              <a:ext uri="{FF2B5EF4-FFF2-40B4-BE49-F238E27FC236}">
                <a16:creationId xmlns:a16="http://schemas.microsoft.com/office/drawing/2014/main" id="{C4AFC3E8-B74C-41DB-B292-BF71C497FB9D}"/>
              </a:ext>
            </a:extLst>
          </p:cNvPr>
          <p:cNvSpPr/>
          <p:nvPr/>
        </p:nvSpPr>
        <p:spPr>
          <a:xfrm>
            <a:off x="3709332" y="92647"/>
            <a:ext cx="4755059" cy="517320"/>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6" name="Rectangle 5">
            <a:hlinkClick r:id="" action="ppaction://noaction">
              <a:snd r:embed="rId18" name="T1_W3F_5.1.wav"/>
            </a:hlinkClick>
            <a:extLst>
              <a:ext uri="{FF2B5EF4-FFF2-40B4-BE49-F238E27FC236}">
                <a16:creationId xmlns:a16="http://schemas.microsoft.com/office/drawing/2014/main" id="{67F195E3-B4A8-4B57-84B5-E286C7573A0E}"/>
              </a:ext>
            </a:extLst>
          </p:cNvPr>
          <p:cNvSpPr/>
          <p:nvPr/>
        </p:nvSpPr>
        <p:spPr>
          <a:xfrm>
            <a:off x="3772700" y="45345"/>
            <a:ext cx="4459768" cy="584775"/>
          </a:xfrm>
          <a:prstGeom prst="rect">
            <a:avLst/>
          </a:prstGeom>
        </p:spPr>
        <p:txBody>
          <a:bodyPr wrap="square">
            <a:spAutoFit/>
          </a:bodyPr>
          <a:lstStyle/>
          <a:p>
            <a:r>
              <a:rPr lang="es-AR" sz="3200" b="1" kern="0" dirty="0">
                <a:solidFill>
                  <a:srgbClr val="002060"/>
                </a:solidFill>
                <a:latin typeface="Century Gothic" panose="020B0502020202020204" pitchFamily="34" charset="0"/>
                <a:cs typeface="Arial"/>
                <a:sym typeface="Arial"/>
              </a:rPr>
              <a:t>Wie sagt man das ? </a:t>
            </a:r>
            <a:endParaRPr lang="en-GB" dirty="0"/>
          </a:p>
        </p:txBody>
      </p:sp>
      <p:sp>
        <p:nvSpPr>
          <p:cNvPr id="28" name="Call-out: Down Arrow 27">
            <a:extLst>
              <a:ext uri="{FF2B5EF4-FFF2-40B4-BE49-F238E27FC236}">
                <a16:creationId xmlns:a16="http://schemas.microsoft.com/office/drawing/2014/main" id="{8DBE1D1B-44D7-499E-BC2A-40A5E541E530}"/>
              </a:ext>
            </a:extLst>
          </p:cNvPr>
          <p:cNvSpPr/>
          <p:nvPr/>
        </p:nvSpPr>
        <p:spPr>
          <a:xfrm>
            <a:off x="3318634" y="743879"/>
            <a:ext cx="5367901" cy="1806222"/>
          </a:xfrm>
          <a:custGeom>
            <a:avLst/>
            <a:gdLst>
              <a:gd name="connsiteX0" fmla="*/ 0 w 5367901"/>
              <a:gd name="connsiteY0" fmla="*/ 0 h 1806222"/>
              <a:gd name="connsiteX1" fmla="*/ 650112 w 5367901"/>
              <a:gd name="connsiteY1" fmla="*/ 0 h 1806222"/>
              <a:gd name="connsiteX2" fmla="*/ 1085509 w 5367901"/>
              <a:gd name="connsiteY2" fmla="*/ 0 h 1806222"/>
              <a:gd name="connsiteX3" fmla="*/ 1520905 w 5367901"/>
              <a:gd name="connsiteY3" fmla="*/ 0 h 1806222"/>
              <a:gd name="connsiteX4" fmla="*/ 2117339 w 5367901"/>
              <a:gd name="connsiteY4" fmla="*/ 0 h 1806222"/>
              <a:gd name="connsiteX5" fmla="*/ 2660093 w 5367901"/>
              <a:gd name="connsiteY5" fmla="*/ 0 h 1806222"/>
              <a:gd name="connsiteX6" fmla="*/ 3310206 w 5367901"/>
              <a:gd name="connsiteY6" fmla="*/ 0 h 1806222"/>
              <a:gd name="connsiteX7" fmla="*/ 3960318 w 5367901"/>
              <a:gd name="connsiteY7" fmla="*/ 0 h 1806222"/>
              <a:gd name="connsiteX8" fmla="*/ 4395714 w 5367901"/>
              <a:gd name="connsiteY8" fmla="*/ 0 h 1806222"/>
              <a:gd name="connsiteX9" fmla="*/ 5367901 w 5367901"/>
              <a:gd name="connsiteY9" fmla="*/ 0 h 1806222"/>
              <a:gd name="connsiteX10" fmla="*/ 5367901 w 5367901"/>
              <a:gd name="connsiteY10" fmla="*/ 598551 h 1806222"/>
              <a:gd name="connsiteX11" fmla="*/ 5367901 w 5367901"/>
              <a:gd name="connsiteY11" fmla="*/ 1173629 h 1806222"/>
              <a:gd name="connsiteX12" fmla="*/ 4900848 w 5367901"/>
              <a:gd name="connsiteY12" fmla="*/ 1173629 h 1806222"/>
              <a:gd name="connsiteX13" fmla="*/ 4458377 w 5367901"/>
              <a:gd name="connsiteY13" fmla="*/ 1173629 h 1806222"/>
              <a:gd name="connsiteX14" fmla="*/ 3991324 w 5367901"/>
              <a:gd name="connsiteY14" fmla="*/ 1173629 h 1806222"/>
              <a:gd name="connsiteX15" fmla="*/ 3573435 w 5367901"/>
              <a:gd name="connsiteY15" fmla="*/ 1173629 h 1806222"/>
              <a:gd name="connsiteX16" fmla="*/ 2909728 w 5367901"/>
              <a:gd name="connsiteY16" fmla="*/ 1173629 h 1806222"/>
              <a:gd name="connsiteX17" fmla="*/ 2909728 w 5367901"/>
              <a:gd name="connsiteY17" fmla="*/ 1354667 h 1806222"/>
              <a:gd name="connsiteX18" fmla="*/ 3135506 w 5367901"/>
              <a:gd name="connsiteY18" fmla="*/ 1354667 h 1806222"/>
              <a:gd name="connsiteX19" fmla="*/ 2900697 w 5367901"/>
              <a:gd name="connsiteY19" fmla="*/ 1589476 h 1806222"/>
              <a:gd name="connsiteX20" fmla="*/ 2683951 w 5367901"/>
              <a:gd name="connsiteY20" fmla="*/ 1806222 h 1806222"/>
              <a:gd name="connsiteX21" fmla="*/ 2467204 w 5367901"/>
              <a:gd name="connsiteY21" fmla="*/ 1589476 h 1806222"/>
              <a:gd name="connsiteX22" fmla="*/ 2232395 w 5367901"/>
              <a:gd name="connsiteY22" fmla="*/ 1354667 h 1806222"/>
              <a:gd name="connsiteX23" fmla="*/ 2458173 w 5367901"/>
              <a:gd name="connsiteY23" fmla="*/ 1354667 h 1806222"/>
              <a:gd name="connsiteX24" fmla="*/ 2458173 w 5367901"/>
              <a:gd name="connsiteY24" fmla="*/ 1173629 h 1806222"/>
              <a:gd name="connsiteX25" fmla="*/ 1991120 w 5367901"/>
              <a:gd name="connsiteY25" fmla="*/ 1173629 h 1806222"/>
              <a:gd name="connsiteX26" fmla="*/ 1499486 w 5367901"/>
              <a:gd name="connsiteY26" fmla="*/ 1173629 h 1806222"/>
              <a:gd name="connsiteX27" fmla="*/ 1057014 w 5367901"/>
              <a:gd name="connsiteY27" fmla="*/ 1173629 h 1806222"/>
              <a:gd name="connsiteX28" fmla="*/ 565380 w 5367901"/>
              <a:gd name="connsiteY28" fmla="*/ 1173629 h 1806222"/>
              <a:gd name="connsiteX29" fmla="*/ 0 w 5367901"/>
              <a:gd name="connsiteY29" fmla="*/ 1173629 h 1806222"/>
              <a:gd name="connsiteX30" fmla="*/ 0 w 5367901"/>
              <a:gd name="connsiteY30" fmla="*/ 610287 h 1806222"/>
              <a:gd name="connsiteX31" fmla="*/ 0 w 5367901"/>
              <a:gd name="connsiteY31" fmla="*/ 0 h 180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367901" h="1806222" fill="none" extrusionOk="0">
                <a:moveTo>
                  <a:pt x="0" y="0"/>
                </a:moveTo>
                <a:cubicBezTo>
                  <a:pt x="139630" y="-66627"/>
                  <a:pt x="418311" y="35457"/>
                  <a:pt x="650112" y="0"/>
                </a:cubicBezTo>
                <a:cubicBezTo>
                  <a:pt x="881913" y="-35457"/>
                  <a:pt x="876105" y="45253"/>
                  <a:pt x="1085509" y="0"/>
                </a:cubicBezTo>
                <a:cubicBezTo>
                  <a:pt x="1294913" y="-45253"/>
                  <a:pt x="1328170" y="49690"/>
                  <a:pt x="1520905" y="0"/>
                </a:cubicBezTo>
                <a:cubicBezTo>
                  <a:pt x="1713640" y="-49690"/>
                  <a:pt x="1960136" y="52358"/>
                  <a:pt x="2117339" y="0"/>
                </a:cubicBezTo>
                <a:cubicBezTo>
                  <a:pt x="2274542" y="-52358"/>
                  <a:pt x="2475610" y="19756"/>
                  <a:pt x="2660093" y="0"/>
                </a:cubicBezTo>
                <a:cubicBezTo>
                  <a:pt x="2844576" y="-19756"/>
                  <a:pt x="3021065" y="12561"/>
                  <a:pt x="3310206" y="0"/>
                </a:cubicBezTo>
                <a:cubicBezTo>
                  <a:pt x="3599347" y="-12561"/>
                  <a:pt x="3701590" y="47418"/>
                  <a:pt x="3960318" y="0"/>
                </a:cubicBezTo>
                <a:cubicBezTo>
                  <a:pt x="4219046" y="-47418"/>
                  <a:pt x="4251875" y="12107"/>
                  <a:pt x="4395714" y="0"/>
                </a:cubicBezTo>
                <a:cubicBezTo>
                  <a:pt x="4539553" y="-12107"/>
                  <a:pt x="5097201" y="64165"/>
                  <a:pt x="5367901" y="0"/>
                </a:cubicBezTo>
                <a:cubicBezTo>
                  <a:pt x="5384794" y="269374"/>
                  <a:pt x="5357140" y="371137"/>
                  <a:pt x="5367901" y="598551"/>
                </a:cubicBezTo>
                <a:cubicBezTo>
                  <a:pt x="5378662" y="825965"/>
                  <a:pt x="5347000" y="1003645"/>
                  <a:pt x="5367901" y="1173629"/>
                </a:cubicBezTo>
                <a:cubicBezTo>
                  <a:pt x="5220117" y="1213030"/>
                  <a:pt x="5102828" y="1169246"/>
                  <a:pt x="4900848" y="1173629"/>
                </a:cubicBezTo>
                <a:cubicBezTo>
                  <a:pt x="4698868" y="1178012"/>
                  <a:pt x="4603228" y="1164941"/>
                  <a:pt x="4458377" y="1173629"/>
                </a:cubicBezTo>
                <a:cubicBezTo>
                  <a:pt x="4313526" y="1182317"/>
                  <a:pt x="4192631" y="1133101"/>
                  <a:pt x="3991324" y="1173629"/>
                </a:cubicBezTo>
                <a:cubicBezTo>
                  <a:pt x="3790017" y="1214157"/>
                  <a:pt x="3681366" y="1167582"/>
                  <a:pt x="3573435" y="1173629"/>
                </a:cubicBezTo>
                <a:cubicBezTo>
                  <a:pt x="3465504" y="1179676"/>
                  <a:pt x="3162129" y="1133209"/>
                  <a:pt x="2909728" y="1173629"/>
                </a:cubicBezTo>
                <a:cubicBezTo>
                  <a:pt x="2930571" y="1247124"/>
                  <a:pt x="2888783" y="1290966"/>
                  <a:pt x="2909728" y="1354667"/>
                </a:cubicBezTo>
                <a:cubicBezTo>
                  <a:pt x="2982938" y="1348848"/>
                  <a:pt x="3033919" y="1379749"/>
                  <a:pt x="3135506" y="1354667"/>
                </a:cubicBezTo>
                <a:cubicBezTo>
                  <a:pt x="3046811" y="1494927"/>
                  <a:pt x="2939780" y="1498681"/>
                  <a:pt x="2900697" y="1589476"/>
                </a:cubicBezTo>
                <a:cubicBezTo>
                  <a:pt x="2861614" y="1680271"/>
                  <a:pt x="2769276" y="1688154"/>
                  <a:pt x="2683951" y="1806222"/>
                </a:cubicBezTo>
                <a:cubicBezTo>
                  <a:pt x="2572011" y="1726567"/>
                  <a:pt x="2533028" y="1647783"/>
                  <a:pt x="2467204" y="1589476"/>
                </a:cubicBezTo>
                <a:cubicBezTo>
                  <a:pt x="2401380" y="1531169"/>
                  <a:pt x="2342208" y="1419384"/>
                  <a:pt x="2232395" y="1354667"/>
                </a:cubicBezTo>
                <a:cubicBezTo>
                  <a:pt x="2311704" y="1354403"/>
                  <a:pt x="2369275" y="1360991"/>
                  <a:pt x="2458173" y="1354667"/>
                </a:cubicBezTo>
                <a:cubicBezTo>
                  <a:pt x="2440010" y="1267966"/>
                  <a:pt x="2476210" y="1254952"/>
                  <a:pt x="2458173" y="1173629"/>
                </a:cubicBezTo>
                <a:cubicBezTo>
                  <a:pt x="2268903" y="1175782"/>
                  <a:pt x="2191819" y="1152450"/>
                  <a:pt x="1991120" y="1173629"/>
                </a:cubicBezTo>
                <a:cubicBezTo>
                  <a:pt x="1790421" y="1194808"/>
                  <a:pt x="1708157" y="1124636"/>
                  <a:pt x="1499486" y="1173629"/>
                </a:cubicBezTo>
                <a:cubicBezTo>
                  <a:pt x="1290815" y="1222622"/>
                  <a:pt x="1266324" y="1125960"/>
                  <a:pt x="1057014" y="1173629"/>
                </a:cubicBezTo>
                <a:cubicBezTo>
                  <a:pt x="847704" y="1221298"/>
                  <a:pt x="675692" y="1152332"/>
                  <a:pt x="565380" y="1173629"/>
                </a:cubicBezTo>
                <a:cubicBezTo>
                  <a:pt x="455068" y="1194926"/>
                  <a:pt x="202712" y="1133893"/>
                  <a:pt x="0" y="1173629"/>
                </a:cubicBezTo>
                <a:cubicBezTo>
                  <a:pt x="-459" y="959489"/>
                  <a:pt x="32719" y="730794"/>
                  <a:pt x="0" y="610287"/>
                </a:cubicBezTo>
                <a:cubicBezTo>
                  <a:pt x="-32719" y="489780"/>
                  <a:pt x="69055" y="147884"/>
                  <a:pt x="0" y="0"/>
                </a:cubicBezTo>
                <a:close/>
              </a:path>
              <a:path w="5367901" h="1806222" stroke="0" extrusionOk="0">
                <a:moveTo>
                  <a:pt x="0" y="0"/>
                </a:moveTo>
                <a:cubicBezTo>
                  <a:pt x="268032" y="-36354"/>
                  <a:pt x="405752" y="35925"/>
                  <a:pt x="703791" y="0"/>
                </a:cubicBezTo>
                <a:cubicBezTo>
                  <a:pt x="1001830" y="-35925"/>
                  <a:pt x="1053030" y="63712"/>
                  <a:pt x="1300225" y="0"/>
                </a:cubicBezTo>
                <a:cubicBezTo>
                  <a:pt x="1547420" y="-63712"/>
                  <a:pt x="1697573" y="43035"/>
                  <a:pt x="1842979" y="0"/>
                </a:cubicBezTo>
                <a:cubicBezTo>
                  <a:pt x="1988385" y="-43035"/>
                  <a:pt x="2306014" y="65102"/>
                  <a:pt x="2439413" y="0"/>
                </a:cubicBezTo>
                <a:cubicBezTo>
                  <a:pt x="2572812" y="-65102"/>
                  <a:pt x="2839399" y="28752"/>
                  <a:pt x="3035846" y="0"/>
                </a:cubicBezTo>
                <a:cubicBezTo>
                  <a:pt x="3232293" y="-28752"/>
                  <a:pt x="3409780" y="8999"/>
                  <a:pt x="3739638" y="0"/>
                </a:cubicBezTo>
                <a:cubicBezTo>
                  <a:pt x="4069496" y="-8999"/>
                  <a:pt x="4121073" y="44080"/>
                  <a:pt x="4228713" y="0"/>
                </a:cubicBezTo>
                <a:cubicBezTo>
                  <a:pt x="4336353" y="-44080"/>
                  <a:pt x="4508717" y="30438"/>
                  <a:pt x="4717789" y="0"/>
                </a:cubicBezTo>
                <a:cubicBezTo>
                  <a:pt x="4926861" y="-30438"/>
                  <a:pt x="5080704" y="55227"/>
                  <a:pt x="5367901" y="0"/>
                </a:cubicBezTo>
                <a:cubicBezTo>
                  <a:pt x="5407422" y="159965"/>
                  <a:pt x="5349608" y="324627"/>
                  <a:pt x="5367901" y="575078"/>
                </a:cubicBezTo>
                <a:cubicBezTo>
                  <a:pt x="5386194" y="825529"/>
                  <a:pt x="5344265" y="900641"/>
                  <a:pt x="5367901" y="1173629"/>
                </a:cubicBezTo>
                <a:cubicBezTo>
                  <a:pt x="5261968" y="1186362"/>
                  <a:pt x="5093599" y="1152210"/>
                  <a:pt x="4851685" y="1173629"/>
                </a:cubicBezTo>
                <a:cubicBezTo>
                  <a:pt x="4609771" y="1195048"/>
                  <a:pt x="4550218" y="1123414"/>
                  <a:pt x="4360050" y="1173629"/>
                </a:cubicBezTo>
                <a:cubicBezTo>
                  <a:pt x="4169883" y="1223844"/>
                  <a:pt x="4031902" y="1121755"/>
                  <a:pt x="3917579" y="1173629"/>
                </a:cubicBezTo>
                <a:cubicBezTo>
                  <a:pt x="3803256" y="1225503"/>
                  <a:pt x="3598692" y="1133752"/>
                  <a:pt x="3499690" y="1173629"/>
                </a:cubicBezTo>
                <a:cubicBezTo>
                  <a:pt x="3400688" y="1213506"/>
                  <a:pt x="3181260" y="1134343"/>
                  <a:pt x="2909728" y="1173629"/>
                </a:cubicBezTo>
                <a:cubicBezTo>
                  <a:pt x="2918007" y="1248727"/>
                  <a:pt x="2898903" y="1279836"/>
                  <a:pt x="2909728" y="1354667"/>
                </a:cubicBezTo>
                <a:cubicBezTo>
                  <a:pt x="3003046" y="1330793"/>
                  <a:pt x="3075307" y="1367243"/>
                  <a:pt x="3135506" y="1354667"/>
                </a:cubicBezTo>
                <a:cubicBezTo>
                  <a:pt x="3086291" y="1411347"/>
                  <a:pt x="2936659" y="1505565"/>
                  <a:pt x="2909729" y="1580445"/>
                </a:cubicBezTo>
                <a:cubicBezTo>
                  <a:pt x="2882799" y="1655325"/>
                  <a:pt x="2755374" y="1711241"/>
                  <a:pt x="2683951" y="1806222"/>
                </a:cubicBezTo>
                <a:cubicBezTo>
                  <a:pt x="2625074" y="1775653"/>
                  <a:pt x="2579253" y="1659146"/>
                  <a:pt x="2462689" y="1584960"/>
                </a:cubicBezTo>
                <a:cubicBezTo>
                  <a:pt x="2346125" y="1510774"/>
                  <a:pt x="2318267" y="1425446"/>
                  <a:pt x="2232395" y="1354667"/>
                </a:cubicBezTo>
                <a:cubicBezTo>
                  <a:pt x="2326943" y="1354574"/>
                  <a:pt x="2375488" y="1371291"/>
                  <a:pt x="2458173" y="1354667"/>
                </a:cubicBezTo>
                <a:cubicBezTo>
                  <a:pt x="2445744" y="1272887"/>
                  <a:pt x="2465864" y="1257146"/>
                  <a:pt x="2458173" y="1173629"/>
                </a:cubicBezTo>
                <a:cubicBezTo>
                  <a:pt x="2285574" y="1207404"/>
                  <a:pt x="2246016" y="1143073"/>
                  <a:pt x="2040284" y="1173629"/>
                </a:cubicBezTo>
                <a:cubicBezTo>
                  <a:pt x="1834552" y="1204185"/>
                  <a:pt x="1771056" y="1160902"/>
                  <a:pt x="1573231" y="1173629"/>
                </a:cubicBezTo>
                <a:cubicBezTo>
                  <a:pt x="1375406" y="1186356"/>
                  <a:pt x="1245493" y="1109886"/>
                  <a:pt x="1032433" y="1173629"/>
                </a:cubicBezTo>
                <a:cubicBezTo>
                  <a:pt x="819373" y="1237372"/>
                  <a:pt x="769700" y="1148743"/>
                  <a:pt x="614543" y="1173629"/>
                </a:cubicBezTo>
                <a:cubicBezTo>
                  <a:pt x="459386" y="1198515"/>
                  <a:pt x="185497" y="1160833"/>
                  <a:pt x="0" y="1173629"/>
                </a:cubicBezTo>
                <a:cubicBezTo>
                  <a:pt x="-26890" y="997472"/>
                  <a:pt x="55134" y="819837"/>
                  <a:pt x="0" y="598551"/>
                </a:cubicBezTo>
                <a:cubicBezTo>
                  <a:pt x="-55134" y="377265"/>
                  <a:pt x="18005" y="296006"/>
                  <a:pt x="0" y="0"/>
                </a:cubicBezTo>
                <a:close/>
              </a:path>
            </a:pathLst>
          </a:custGeom>
          <a:solidFill>
            <a:srgbClr val="FFD319"/>
          </a:solidFill>
          <a:ln w="57150">
            <a:solidFill>
              <a:srgbClr val="0070C0"/>
            </a:solidFill>
            <a:extLst>
              <a:ext uri="{C807C97D-BFC1-408E-A445-0C87EB9F89A2}">
                <ask:lineSketchStyleProps xmlns:ask="http://schemas.microsoft.com/office/drawing/2018/sketchyshapes" sd="1105797981">
                  <a:prstGeom prst="downArrowCallou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002060"/>
                </a:solidFill>
                <a:latin typeface="Century Gothic" panose="020B0502020202020204" pitchFamily="34" charset="0"/>
              </a:rPr>
              <a:t>(the) pictures</a:t>
            </a:r>
          </a:p>
        </p:txBody>
      </p:sp>
      <p:sp>
        <p:nvSpPr>
          <p:cNvPr id="29" name="Rounded Rectangle 11">
            <a:extLst>
              <a:ext uri="{FF2B5EF4-FFF2-40B4-BE49-F238E27FC236}">
                <a16:creationId xmlns:a16="http://schemas.microsoft.com/office/drawing/2014/main" id="{852823E7-053D-4AF5-9914-A96CB369D4A9}"/>
              </a:ext>
            </a:extLst>
          </p:cNvPr>
          <p:cNvSpPr/>
          <p:nvPr/>
        </p:nvSpPr>
        <p:spPr>
          <a:xfrm>
            <a:off x="8980345" y="3763756"/>
            <a:ext cx="2934779" cy="584775"/>
          </a:xfrm>
          <a:prstGeom prst="roundRect">
            <a:avLst/>
          </a:prstGeom>
          <a:solidFill>
            <a:srgbClr val="FFD319"/>
          </a:solidFill>
          <a:ln w="57150" cap="flat" cmpd="sng" algn="ctr">
            <a:solidFill>
              <a:srgbClr val="4472C4">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300" normalizeH="0" baseline="0" noProof="0" dirty="0">
                <a:ln>
                  <a:noFill/>
                </a:ln>
                <a:solidFill>
                  <a:srgbClr val="4472C4">
                    <a:lumMod val="50000"/>
                  </a:srgbClr>
                </a:solidFill>
                <a:effectLst/>
                <a:uLnTx/>
                <a:uFillTx/>
                <a:latin typeface="Century Gothic" panose="020F0302020204030204"/>
                <a:ea typeface="+mn-ea"/>
                <a:cs typeface="+mn-cs"/>
              </a:rPr>
              <a:t>die </a:t>
            </a:r>
            <a:r>
              <a:rPr kumimoji="0" lang="en-GB" sz="2800" b="1" i="0" u="none" strike="noStrike" kern="0" cap="none" spc="300" normalizeH="0" baseline="0" noProof="0" dirty="0" err="1">
                <a:ln>
                  <a:noFill/>
                </a:ln>
                <a:solidFill>
                  <a:srgbClr val="4472C4">
                    <a:lumMod val="50000"/>
                  </a:srgbClr>
                </a:solidFill>
                <a:effectLst/>
                <a:uLnTx/>
                <a:uFillTx/>
                <a:latin typeface="Century Gothic" panose="020F0302020204030204"/>
                <a:ea typeface="+mn-ea"/>
                <a:cs typeface="+mn-cs"/>
              </a:rPr>
              <a:t>Bilder</a:t>
            </a:r>
            <a:endParaRPr kumimoji="0" lang="en-GB" sz="2800" b="1" i="0" u="none" strike="noStrike" kern="0" cap="none" spc="30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0" name="Call-out: Down Arrow 29">
            <a:extLst>
              <a:ext uri="{FF2B5EF4-FFF2-40B4-BE49-F238E27FC236}">
                <a16:creationId xmlns:a16="http://schemas.microsoft.com/office/drawing/2014/main" id="{0A88A11A-52C5-40FE-9BD8-B8952C1C1849}"/>
              </a:ext>
            </a:extLst>
          </p:cNvPr>
          <p:cNvSpPr/>
          <p:nvPr/>
        </p:nvSpPr>
        <p:spPr>
          <a:xfrm>
            <a:off x="3318634" y="748653"/>
            <a:ext cx="5367901" cy="1806222"/>
          </a:xfrm>
          <a:custGeom>
            <a:avLst/>
            <a:gdLst>
              <a:gd name="connsiteX0" fmla="*/ 0 w 5367901"/>
              <a:gd name="connsiteY0" fmla="*/ 0 h 1806222"/>
              <a:gd name="connsiteX1" fmla="*/ 650112 w 5367901"/>
              <a:gd name="connsiteY1" fmla="*/ 0 h 1806222"/>
              <a:gd name="connsiteX2" fmla="*/ 1085509 w 5367901"/>
              <a:gd name="connsiteY2" fmla="*/ 0 h 1806222"/>
              <a:gd name="connsiteX3" fmla="*/ 1520905 w 5367901"/>
              <a:gd name="connsiteY3" fmla="*/ 0 h 1806222"/>
              <a:gd name="connsiteX4" fmla="*/ 2117339 w 5367901"/>
              <a:gd name="connsiteY4" fmla="*/ 0 h 1806222"/>
              <a:gd name="connsiteX5" fmla="*/ 2660093 w 5367901"/>
              <a:gd name="connsiteY5" fmla="*/ 0 h 1806222"/>
              <a:gd name="connsiteX6" fmla="*/ 3310206 w 5367901"/>
              <a:gd name="connsiteY6" fmla="*/ 0 h 1806222"/>
              <a:gd name="connsiteX7" fmla="*/ 3960318 w 5367901"/>
              <a:gd name="connsiteY7" fmla="*/ 0 h 1806222"/>
              <a:gd name="connsiteX8" fmla="*/ 4395714 w 5367901"/>
              <a:gd name="connsiteY8" fmla="*/ 0 h 1806222"/>
              <a:gd name="connsiteX9" fmla="*/ 5367901 w 5367901"/>
              <a:gd name="connsiteY9" fmla="*/ 0 h 1806222"/>
              <a:gd name="connsiteX10" fmla="*/ 5367901 w 5367901"/>
              <a:gd name="connsiteY10" fmla="*/ 598551 h 1806222"/>
              <a:gd name="connsiteX11" fmla="*/ 5367901 w 5367901"/>
              <a:gd name="connsiteY11" fmla="*/ 1173629 h 1806222"/>
              <a:gd name="connsiteX12" fmla="*/ 4900848 w 5367901"/>
              <a:gd name="connsiteY12" fmla="*/ 1173629 h 1806222"/>
              <a:gd name="connsiteX13" fmla="*/ 4458377 w 5367901"/>
              <a:gd name="connsiteY13" fmla="*/ 1173629 h 1806222"/>
              <a:gd name="connsiteX14" fmla="*/ 3991324 w 5367901"/>
              <a:gd name="connsiteY14" fmla="*/ 1173629 h 1806222"/>
              <a:gd name="connsiteX15" fmla="*/ 3573435 w 5367901"/>
              <a:gd name="connsiteY15" fmla="*/ 1173629 h 1806222"/>
              <a:gd name="connsiteX16" fmla="*/ 2909728 w 5367901"/>
              <a:gd name="connsiteY16" fmla="*/ 1173629 h 1806222"/>
              <a:gd name="connsiteX17" fmla="*/ 2909728 w 5367901"/>
              <a:gd name="connsiteY17" fmla="*/ 1354667 h 1806222"/>
              <a:gd name="connsiteX18" fmla="*/ 3135506 w 5367901"/>
              <a:gd name="connsiteY18" fmla="*/ 1354667 h 1806222"/>
              <a:gd name="connsiteX19" fmla="*/ 2900697 w 5367901"/>
              <a:gd name="connsiteY19" fmla="*/ 1589476 h 1806222"/>
              <a:gd name="connsiteX20" fmla="*/ 2683951 w 5367901"/>
              <a:gd name="connsiteY20" fmla="*/ 1806222 h 1806222"/>
              <a:gd name="connsiteX21" fmla="*/ 2467204 w 5367901"/>
              <a:gd name="connsiteY21" fmla="*/ 1589476 h 1806222"/>
              <a:gd name="connsiteX22" fmla="*/ 2232395 w 5367901"/>
              <a:gd name="connsiteY22" fmla="*/ 1354667 h 1806222"/>
              <a:gd name="connsiteX23" fmla="*/ 2458173 w 5367901"/>
              <a:gd name="connsiteY23" fmla="*/ 1354667 h 1806222"/>
              <a:gd name="connsiteX24" fmla="*/ 2458173 w 5367901"/>
              <a:gd name="connsiteY24" fmla="*/ 1173629 h 1806222"/>
              <a:gd name="connsiteX25" fmla="*/ 1991120 w 5367901"/>
              <a:gd name="connsiteY25" fmla="*/ 1173629 h 1806222"/>
              <a:gd name="connsiteX26" fmla="*/ 1499486 w 5367901"/>
              <a:gd name="connsiteY26" fmla="*/ 1173629 h 1806222"/>
              <a:gd name="connsiteX27" fmla="*/ 1057014 w 5367901"/>
              <a:gd name="connsiteY27" fmla="*/ 1173629 h 1806222"/>
              <a:gd name="connsiteX28" fmla="*/ 565380 w 5367901"/>
              <a:gd name="connsiteY28" fmla="*/ 1173629 h 1806222"/>
              <a:gd name="connsiteX29" fmla="*/ 0 w 5367901"/>
              <a:gd name="connsiteY29" fmla="*/ 1173629 h 1806222"/>
              <a:gd name="connsiteX30" fmla="*/ 0 w 5367901"/>
              <a:gd name="connsiteY30" fmla="*/ 610287 h 1806222"/>
              <a:gd name="connsiteX31" fmla="*/ 0 w 5367901"/>
              <a:gd name="connsiteY31" fmla="*/ 0 h 180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367901" h="1806222" fill="none" extrusionOk="0">
                <a:moveTo>
                  <a:pt x="0" y="0"/>
                </a:moveTo>
                <a:cubicBezTo>
                  <a:pt x="139630" y="-66627"/>
                  <a:pt x="418311" y="35457"/>
                  <a:pt x="650112" y="0"/>
                </a:cubicBezTo>
                <a:cubicBezTo>
                  <a:pt x="881913" y="-35457"/>
                  <a:pt x="876105" y="45253"/>
                  <a:pt x="1085509" y="0"/>
                </a:cubicBezTo>
                <a:cubicBezTo>
                  <a:pt x="1294913" y="-45253"/>
                  <a:pt x="1328170" y="49690"/>
                  <a:pt x="1520905" y="0"/>
                </a:cubicBezTo>
                <a:cubicBezTo>
                  <a:pt x="1713640" y="-49690"/>
                  <a:pt x="1960136" y="52358"/>
                  <a:pt x="2117339" y="0"/>
                </a:cubicBezTo>
                <a:cubicBezTo>
                  <a:pt x="2274542" y="-52358"/>
                  <a:pt x="2475610" y="19756"/>
                  <a:pt x="2660093" y="0"/>
                </a:cubicBezTo>
                <a:cubicBezTo>
                  <a:pt x="2844576" y="-19756"/>
                  <a:pt x="3021065" y="12561"/>
                  <a:pt x="3310206" y="0"/>
                </a:cubicBezTo>
                <a:cubicBezTo>
                  <a:pt x="3599347" y="-12561"/>
                  <a:pt x="3701590" y="47418"/>
                  <a:pt x="3960318" y="0"/>
                </a:cubicBezTo>
                <a:cubicBezTo>
                  <a:pt x="4219046" y="-47418"/>
                  <a:pt x="4251875" y="12107"/>
                  <a:pt x="4395714" y="0"/>
                </a:cubicBezTo>
                <a:cubicBezTo>
                  <a:pt x="4539553" y="-12107"/>
                  <a:pt x="5097201" y="64165"/>
                  <a:pt x="5367901" y="0"/>
                </a:cubicBezTo>
                <a:cubicBezTo>
                  <a:pt x="5384794" y="269374"/>
                  <a:pt x="5357140" y="371137"/>
                  <a:pt x="5367901" y="598551"/>
                </a:cubicBezTo>
                <a:cubicBezTo>
                  <a:pt x="5378662" y="825965"/>
                  <a:pt x="5347000" y="1003645"/>
                  <a:pt x="5367901" y="1173629"/>
                </a:cubicBezTo>
                <a:cubicBezTo>
                  <a:pt x="5220117" y="1213030"/>
                  <a:pt x="5102828" y="1169246"/>
                  <a:pt x="4900848" y="1173629"/>
                </a:cubicBezTo>
                <a:cubicBezTo>
                  <a:pt x="4698868" y="1178012"/>
                  <a:pt x="4603228" y="1164941"/>
                  <a:pt x="4458377" y="1173629"/>
                </a:cubicBezTo>
                <a:cubicBezTo>
                  <a:pt x="4313526" y="1182317"/>
                  <a:pt x="4192631" y="1133101"/>
                  <a:pt x="3991324" y="1173629"/>
                </a:cubicBezTo>
                <a:cubicBezTo>
                  <a:pt x="3790017" y="1214157"/>
                  <a:pt x="3681366" y="1167582"/>
                  <a:pt x="3573435" y="1173629"/>
                </a:cubicBezTo>
                <a:cubicBezTo>
                  <a:pt x="3465504" y="1179676"/>
                  <a:pt x="3162129" y="1133209"/>
                  <a:pt x="2909728" y="1173629"/>
                </a:cubicBezTo>
                <a:cubicBezTo>
                  <a:pt x="2930571" y="1247124"/>
                  <a:pt x="2888783" y="1290966"/>
                  <a:pt x="2909728" y="1354667"/>
                </a:cubicBezTo>
                <a:cubicBezTo>
                  <a:pt x="2982938" y="1348848"/>
                  <a:pt x="3033919" y="1379749"/>
                  <a:pt x="3135506" y="1354667"/>
                </a:cubicBezTo>
                <a:cubicBezTo>
                  <a:pt x="3046811" y="1494927"/>
                  <a:pt x="2939780" y="1498681"/>
                  <a:pt x="2900697" y="1589476"/>
                </a:cubicBezTo>
                <a:cubicBezTo>
                  <a:pt x="2861614" y="1680271"/>
                  <a:pt x="2769276" y="1688154"/>
                  <a:pt x="2683951" y="1806222"/>
                </a:cubicBezTo>
                <a:cubicBezTo>
                  <a:pt x="2572011" y="1726567"/>
                  <a:pt x="2533028" y="1647783"/>
                  <a:pt x="2467204" y="1589476"/>
                </a:cubicBezTo>
                <a:cubicBezTo>
                  <a:pt x="2401380" y="1531169"/>
                  <a:pt x="2342208" y="1419384"/>
                  <a:pt x="2232395" y="1354667"/>
                </a:cubicBezTo>
                <a:cubicBezTo>
                  <a:pt x="2311704" y="1354403"/>
                  <a:pt x="2369275" y="1360991"/>
                  <a:pt x="2458173" y="1354667"/>
                </a:cubicBezTo>
                <a:cubicBezTo>
                  <a:pt x="2440010" y="1267966"/>
                  <a:pt x="2476210" y="1254952"/>
                  <a:pt x="2458173" y="1173629"/>
                </a:cubicBezTo>
                <a:cubicBezTo>
                  <a:pt x="2268903" y="1175782"/>
                  <a:pt x="2191819" y="1152450"/>
                  <a:pt x="1991120" y="1173629"/>
                </a:cubicBezTo>
                <a:cubicBezTo>
                  <a:pt x="1790421" y="1194808"/>
                  <a:pt x="1708157" y="1124636"/>
                  <a:pt x="1499486" y="1173629"/>
                </a:cubicBezTo>
                <a:cubicBezTo>
                  <a:pt x="1290815" y="1222622"/>
                  <a:pt x="1266324" y="1125960"/>
                  <a:pt x="1057014" y="1173629"/>
                </a:cubicBezTo>
                <a:cubicBezTo>
                  <a:pt x="847704" y="1221298"/>
                  <a:pt x="675692" y="1152332"/>
                  <a:pt x="565380" y="1173629"/>
                </a:cubicBezTo>
                <a:cubicBezTo>
                  <a:pt x="455068" y="1194926"/>
                  <a:pt x="202712" y="1133893"/>
                  <a:pt x="0" y="1173629"/>
                </a:cubicBezTo>
                <a:cubicBezTo>
                  <a:pt x="-459" y="959489"/>
                  <a:pt x="32719" y="730794"/>
                  <a:pt x="0" y="610287"/>
                </a:cubicBezTo>
                <a:cubicBezTo>
                  <a:pt x="-32719" y="489780"/>
                  <a:pt x="69055" y="147884"/>
                  <a:pt x="0" y="0"/>
                </a:cubicBezTo>
                <a:close/>
              </a:path>
              <a:path w="5367901" h="1806222" stroke="0" extrusionOk="0">
                <a:moveTo>
                  <a:pt x="0" y="0"/>
                </a:moveTo>
                <a:cubicBezTo>
                  <a:pt x="268032" y="-36354"/>
                  <a:pt x="405752" y="35925"/>
                  <a:pt x="703791" y="0"/>
                </a:cubicBezTo>
                <a:cubicBezTo>
                  <a:pt x="1001830" y="-35925"/>
                  <a:pt x="1053030" y="63712"/>
                  <a:pt x="1300225" y="0"/>
                </a:cubicBezTo>
                <a:cubicBezTo>
                  <a:pt x="1547420" y="-63712"/>
                  <a:pt x="1697573" y="43035"/>
                  <a:pt x="1842979" y="0"/>
                </a:cubicBezTo>
                <a:cubicBezTo>
                  <a:pt x="1988385" y="-43035"/>
                  <a:pt x="2306014" y="65102"/>
                  <a:pt x="2439413" y="0"/>
                </a:cubicBezTo>
                <a:cubicBezTo>
                  <a:pt x="2572812" y="-65102"/>
                  <a:pt x="2839399" y="28752"/>
                  <a:pt x="3035846" y="0"/>
                </a:cubicBezTo>
                <a:cubicBezTo>
                  <a:pt x="3232293" y="-28752"/>
                  <a:pt x="3409780" y="8999"/>
                  <a:pt x="3739638" y="0"/>
                </a:cubicBezTo>
                <a:cubicBezTo>
                  <a:pt x="4069496" y="-8999"/>
                  <a:pt x="4121073" y="44080"/>
                  <a:pt x="4228713" y="0"/>
                </a:cubicBezTo>
                <a:cubicBezTo>
                  <a:pt x="4336353" y="-44080"/>
                  <a:pt x="4508717" y="30438"/>
                  <a:pt x="4717789" y="0"/>
                </a:cubicBezTo>
                <a:cubicBezTo>
                  <a:pt x="4926861" y="-30438"/>
                  <a:pt x="5080704" y="55227"/>
                  <a:pt x="5367901" y="0"/>
                </a:cubicBezTo>
                <a:cubicBezTo>
                  <a:pt x="5407422" y="159965"/>
                  <a:pt x="5349608" y="324627"/>
                  <a:pt x="5367901" y="575078"/>
                </a:cubicBezTo>
                <a:cubicBezTo>
                  <a:pt x="5386194" y="825529"/>
                  <a:pt x="5344265" y="900641"/>
                  <a:pt x="5367901" y="1173629"/>
                </a:cubicBezTo>
                <a:cubicBezTo>
                  <a:pt x="5261968" y="1186362"/>
                  <a:pt x="5093599" y="1152210"/>
                  <a:pt x="4851685" y="1173629"/>
                </a:cubicBezTo>
                <a:cubicBezTo>
                  <a:pt x="4609771" y="1195048"/>
                  <a:pt x="4550218" y="1123414"/>
                  <a:pt x="4360050" y="1173629"/>
                </a:cubicBezTo>
                <a:cubicBezTo>
                  <a:pt x="4169883" y="1223844"/>
                  <a:pt x="4031902" y="1121755"/>
                  <a:pt x="3917579" y="1173629"/>
                </a:cubicBezTo>
                <a:cubicBezTo>
                  <a:pt x="3803256" y="1225503"/>
                  <a:pt x="3598692" y="1133752"/>
                  <a:pt x="3499690" y="1173629"/>
                </a:cubicBezTo>
                <a:cubicBezTo>
                  <a:pt x="3400688" y="1213506"/>
                  <a:pt x="3181260" y="1134343"/>
                  <a:pt x="2909728" y="1173629"/>
                </a:cubicBezTo>
                <a:cubicBezTo>
                  <a:pt x="2918007" y="1248727"/>
                  <a:pt x="2898903" y="1279836"/>
                  <a:pt x="2909728" y="1354667"/>
                </a:cubicBezTo>
                <a:cubicBezTo>
                  <a:pt x="3003046" y="1330793"/>
                  <a:pt x="3075307" y="1367243"/>
                  <a:pt x="3135506" y="1354667"/>
                </a:cubicBezTo>
                <a:cubicBezTo>
                  <a:pt x="3086291" y="1411347"/>
                  <a:pt x="2936659" y="1505565"/>
                  <a:pt x="2909729" y="1580445"/>
                </a:cubicBezTo>
                <a:cubicBezTo>
                  <a:pt x="2882799" y="1655325"/>
                  <a:pt x="2755374" y="1711241"/>
                  <a:pt x="2683951" y="1806222"/>
                </a:cubicBezTo>
                <a:cubicBezTo>
                  <a:pt x="2625074" y="1775653"/>
                  <a:pt x="2579253" y="1659146"/>
                  <a:pt x="2462689" y="1584960"/>
                </a:cubicBezTo>
                <a:cubicBezTo>
                  <a:pt x="2346125" y="1510774"/>
                  <a:pt x="2318267" y="1425446"/>
                  <a:pt x="2232395" y="1354667"/>
                </a:cubicBezTo>
                <a:cubicBezTo>
                  <a:pt x="2326943" y="1354574"/>
                  <a:pt x="2375488" y="1371291"/>
                  <a:pt x="2458173" y="1354667"/>
                </a:cubicBezTo>
                <a:cubicBezTo>
                  <a:pt x="2445744" y="1272887"/>
                  <a:pt x="2465864" y="1257146"/>
                  <a:pt x="2458173" y="1173629"/>
                </a:cubicBezTo>
                <a:cubicBezTo>
                  <a:pt x="2285574" y="1207404"/>
                  <a:pt x="2246016" y="1143073"/>
                  <a:pt x="2040284" y="1173629"/>
                </a:cubicBezTo>
                <a:cubicBezTo>
                  <a:pt x="1834552" y="1204185"/>
                  <a:pt x="1771056" y="1160902"/>
                  <a:pt x="1573231" y="1173629"/>
                </a:cubicBezTo>
                <a:cubicBezTo>
                  <a:pt x="1375406" y="1186356"/>
                  <a:pt x="1245493" y="1109886"/>
                  <a:pt x="1032433" y="1173629"/>
                </a:cubicBezTo>
                <a:cubicBezTo>
                  <a:pt x="819373" y="1237372"/>
                  <a:pt x="769700" y="1148743"/>
                  <a:pt x="614543" y="1173629"/>
                </a:cubicBezTo>
                <a:cubicBezTo>
                  <a:pt x="459386" y="1198515"/>
                  <a:pt x="185497" y="1160833"/>
                  <a:pt x="0" y="1173629"/>
                </a:cubicBezTo>
                <a:cubicBezTo>
                  <a:pt x="-26890" y="997472"/>
                  <a:pt x="55134" y="819837"/>
                  <a:pt x="0" y="598551"/>
                </a:cubicBezTo>
                <a:cubicBezTo>
                  <a:pt x="-55134" y="377265"/>
                  <a:pt x="18005" y="296006"/>
                  <a:pt x="0" y="0"/>
                </a:cubicBezTo>
                <a:close/>
              </a:path>
            </a:pathLst>
          </a:custGeom>
          <a:solidFill>
            <a:srgbClr val="FFD319"/>
          </a:solidFill>
          <a:ln w="57150">
            <a:solidFill>
              <a:srgbClr val="0070C0"/>
            </a:solidFill>
            <a:extLst>
              <a:ext uri="{C807C97D-BFC1-408E-A445-0C87EB9F89A2}">
                <ask:lineSketchStyleProps xmlns:ask="http://schemas.microsoft.com/office/drawing/2018/sketchyshapes" sd="1105797981">
                  <a:prstGeom prst="downArrowCallou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002060"/>
                </a:solidFill>
                <a:latin typeface="Century Gothic" panose="020B0502020202020204" pitchFamily="34" charset="0"/>
              </a:rPr>
              <a:t>(the) glass</a:t>
            </a:r>
          </a:p>
        </p:txBody>
      </p:sp>
      <p:sp>
        <p:nvSpPr>
          <p:cNvPr id="31" name="Rounded Rectangle 11">
            <a:extLst>
              <a:ext uri="{FF2B5EF4-FFF2-40B4-BE49-F238E27FC236}">
                <a16:creationId xmlns:a16="http://schemas.microsoft.com/office/drawing/2014/main" id="{7EA19B41-1123-4441-A3EA-9FED8EF4EA92}"/>
              </a:ext>
            </a:extLst>
          </p:cNvPr>
          <p:cNvSpPr/>
          <p:nvPr/>
        </p:nvSpPr>
        <p:spPr>
          <a:xfrm>
            <a:off x="4596321" y="2801856"/>
            <a:ext cx="2934779" cy="584775"/>
          </a:xfrm>
          <a:prstGeom prst="roundRect">
            <a:avLst/>
          </a:prstGeom>
          <a:solidFill>
            <a:srgbClr val="FFD319"/>
          </a:solidFill>
          <a:ln w="57150" cap="flat" cmpd="sng" algn="ctr">
            <a:solidFill>
              <a:srgbClr val="4472C4">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300" normalizeH="0" baseline="0" noProof="0" dirty="0">
                <a:ln>
                  <a:noFill/>
                </a:ln>
                <a:solidFill>
                  <a:srgbClr val="4472C4">
                    <a:lumMod val="50000"/>
                  </a:srgbClr>
                </a:solidFill>
                <a:effectLst/>
                <a:uLnTx/>
                <a:uFillTx/>
                <a:latin typeface="Century Gothic" panose="020F0302020204030204"/>
                <a:ea typeface="+mn-ea"/>
                <a:cs typeface="+mn-cs"/>
              </a:rPr>
              <a:t>das </a:t>
            </a:r>
            <a:r>
              <a:rPr kumimoji="0" lang="en-GB" sz="2800" b="1" i="0" u="none" strike="noStrike" kern="0" cap="none" spc="300" normalizeH="0" baseline="0" noProof="0" dirty="0" err="1">
                <a:ln>
                  <a:noFill/>
                </a:ln>
                <a:solidFill>
                  <a:srgbClr val="4472C4">
                    <a:lumMod val="50000"/>
                  </a:srgbClr>
                </a:solidFill>
                <a:effectLst/>
                <a:uLnTx/>
                <a:uFillTx/>
                <a:latin typeface="Century Gothic" panose="020F0302020204030204"/>
                <a:ea typeface="+mn-ea"/>
                <a:cs typeface="+mn-cs"/>
              </a:rPr>
              <a:t>Glas</a:t>
            </a:r>
            <a:endParaRPr kumimoji="0" lang="en-GB" sz="2800" b="1" i="0" u="none" strike="noStrike" kern="0" cap="none" spc="30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2" name="Call-out: Down Arrow 31">
            <a:extLst>
              <a:ext uri="{FF2B5EF4-FFF2-40B4-BE49-F238E27FC236}">
                <a16:creationId xmlns:a16="http://schemas.microsoft.com/office/drawing/2014/main" id="{EA421DFF-3E0D-4E68-861B-521D651421B5}"/>
              </a:ext>
            </a:extLst>
          </p:cNvPr>
          <p:cNvSpPr/>
          <p:nvPr/>
        </p:nvSpPr>
        <p:spPr>
          <a:xfrm>
            <a:off x="3318634" y="748022"/>
            <a:ext cx="5367901" cy="1806222"/>
          </a:xfrm>
          <a:custGeom>
            <a:avLst/>
            <a:gdLst>
              <a:gd name="connsiteX0" fmla="*/ 0 w 5367901"/>
              <a:gd name="connsiteY0" fmla="*/ 0 h 1806222"/>
              <a:gd name="connsiteX1" fmla="*/ 650112 w 5367901"/>
              <a:gd name="connsiteY1" fmla="*/ 0 h 1806222"/>
              <a:gd name="connsiteX2" fmla="*/ 1085509 w 5367901"/>
              <a:gd name="connsiteY2" fmla="*/ 0 h 1806222"/>
              <a:gd name="connsiteX3" fmla="*/ 1520905 w 5367901"/>
              <a:gd name="connsiteY3" fmla="*/ 0 h 1806222"/>
              <a:gd name="connsiteX4" fmla="*/ 2117339 w 5367901"/>
              <a:gd name="connsiteY4" fmla="*/ 0 h 1806222"/>
              <a:gd name="connsiteX5" fmla="*/ 2660093 w 5367901"/>
              <a:gd name="connsiteY5" fmla="*/ 0 h 1806222"/>
              <a:gd name="connsiteX6" fmla="*/ 3310206 w 5367901"/>
              <a:gd name="connsiteY6" fmla="*/ 0 h 1806222"/>
              <a:gd name="connsiteX7" fmla="*/ 3960318 w 5367901"/>
              <a:gd name="connsiteY7" fmla="*/ 0 h 1806222"/>
              <a:gd name="connsiteX8" fmla="*/ 4395714 w 5367901"/>
              <a:gd name="connsiteY8" fmla="*/ 0 h 1806222"/>
              <a:gd name="connsiteX9" fmla="*/ 5367901 w 5367901"/>
              <a:gd name="connsiteY9" fmla="*/ 0 h 1806222"/>
              <a:gd name="connsiteX10" fmla="*/ 5367901 w 5367901"/>
              <a:gd name="connsiteY10" fmla="*/ 598551 h 1806222"/>
              <a:gd name="connsiteX11" fmla="*/ 5367901 w 5367901"/>
              <a:gd name="connsiteY11" fmla="*/ 1173629 h 1806222"/>
              <a:gd name="connsiteX12" fmla="*/ 4900848 w 5367901"/>
              <a:gd name="connsiteY12" fmla="*/ 1173629 h 1806222"/>
              <a:gd name="connsiteX13" fmla="*/ 4458377 w 5367901"/>
              <a:gd name="connsiteY13" fmla="*/ 1173629 h 1806222"/>
              <a:gd name="connsiteX14" fmla="*/ 3991324 w 5367901"/>
              <a:gd name="connsiteY14" fmla="*/ 1173629 h 1806222"/>
              <a:gd name="connsiteX15" fmla="*/ 3573435 w 5367901"/>
              <a:gd name="connsiteY15" fmla="*/ 1173629 h 1806222"/>
              <a:gd name="connsiteX16" fmla="*/ 2909728 w 5367901"/>
              <a:gd name="connsiteY16" fmla="*/ 1173629 h 1806222"/>
              <a:gd name="connsiteX17" fmla="*/ 2909728 w 5367901"/>
              <a:gd name="connsiteY17" fmla="*/ 1354667 h 1806222"/>
              <a:gd name="connsiteX18" fmla="*/ 3135506 w 5367901"/>
              <a:gd name="connsiteY18" fmla="*/ 1354667 h 1806222"/>
              <a:gd name="connsiteX19" fmla="*/ 2900697 w 5367901"/>
              <a:gd name="connsiteY19" fmla="*/ 1589476 h 1806222"/>
              <a:gd name="connsiteX20" fmla="*/ 2683951 w 5367901"/>
              <a:gd name="connsiteY20" fmla="*/ 1806222 h 1806222"/>
              <a:gd name="connsiteX21" fmla="*/ 2467204 w 5367901"/>
              <a:gd name="connsiteY21" fmla="*/ 1589476 h 1806222"/>
              <a:gd name="connsiteX22" fmla="*/ 2232395 w 5367901"/>
              <a:gd name="connsiteY22" fmla="*/ 1354667 h 1806222"/>
              <a:gd name="connsiteX23" fmla="*/ 2458173 w 5367901"/>
              <a:gd name="connsiteY23" fmla="*/ 1354667 h 1806222"/>
              <a:gd name="connsiteX24" fmla="*/ 2458173 w 5367901"/>
              <a:gd name="connsiteY24" fmla="*/ 1173629 h 1806222"/>
              <a:gd name="connsiteX25" fmla="*/ 1991120 w 5367901"/>
              <a:gd name="connsiteY25" fmla="*/ 1173629 h 1806222"/>
              <a:gd name="connsiteX26" fmla="*/ 1499486 w 5367901"/>
              <a:gd name="connsiteY26" fmla="*/ 1173629 h 1806222"/>
              <a:gd name="connsiteX27" fmla="*/ 1057014 w 5367901"/>
              <a:gd name="connsiteY27" fmla="*/ 1173629 h 1806222"/>
              <a:gd name="connsiteX28" fmla="*/ 565380 w 5367901"/>
              <a:gd name="connsiteY28" fmla="*/ 1173629 h 1806222"/>
              <a:gd name="connsiteX29" fmla="*/ 0 w 5367901"/>
              <a:gd name="connsiteY29" fmla="*/ 1173629 h 1806222"/>
              <a:gd name="connsiteX30" fmla="*/ 0 w 5367901"/>
              <a:gd name="connsiteY30" fmla="*/ 610287 h 1806222"/>
              <a:gd name="connsiteX31" fmla="*/ 0 w 5367901"/>
              <a:gd name="connsiteY31" fmla="*/ 0 h 180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367901" h="1806222" fill="none" extrusionOk="0">
                <a:moveTo>
                  <a:pt x="0" y="0"/>
                </a:moveTo>
                <a:cubicBezTo>
                  <a:pt x="139630" y="-66627"/>
                  <a:pt x="418311" y="35457"/>
                  <a:pt x="650112" y="0"/>
                </a:cubicBezTo>
                <a:cubicBezTo>
                  <a:pt x="881913" y="-35457"/>
                  <a:pt x="876105" y="45253"/>
                  <a:pt x="1085509" y="0"/>
                </a:cubicBezTo>
                <a:cubicBezTo>
                  <a:pt x="1294913" y="-45253"/>
                  <a:pt x="1328170" y="49690"/>
                  <a:pt x="1520905" y="0"/>
                </a:cubicBezTo>
                <a:cubicBezTo>
                  <a:pt x="1713640" y="-49690"/>
                  <a:pt x="1960136" y="52358"/>
                  <a:pt x="2117339" y="0"/>
                </a:cubicBezTo>
                <a:cubicBezTo>
                  <a:pt x="2274542" y="-52358"/>
                  <a:pt x="2475610" y="19756"/>
                  <a:pt x="2660093" y="0"/>
                </a:cubicBezTo>
                <a:cubicBezTo>
                  <a:pt x="2844576" y="-19756"/>
                  <a:pt x="3021065" y="12561"/>
                  <a:pt x="3310206" y="0"/>
                </a:cubicBezTo>
                <a:cubicBezTo>
                  <a:pt x="3599347" y="-12561"/>
                  <a:pt x="3701590" y="47418"/>
                  <a:pt x="3960318" y="0"/>
                </a:cubicBezTo>
                <a:cubicBezTo>
                  <a:pt x="4219046" y="-47418"/>
                  <a:pt x="4251875" y="12107"/>
                  <a:pt x="4395714" y="0"/>
                </a:cubicBezTo>
                <a:cubicBezTo>
                  <a:pt x="4539553" y="-12107"/>
                  <a:pt x="5097201" y="64165"/>
                  <a:pt x="5367901" y="0"/>
                </a:cubicBezTo>
                <a:cubicBezTo>
                  <a:pt x="5384794" y="269374"/>
                  <a:pt x="5357140" y="371137"/>
                  <a:pt x="5367901" y="598551"/>
                </a:cubicBezTo>
                <a:cubicBezTo>
                  <a:pt x="5378662" y="825965"/>
                  <a:pt x="5347000" y="1003645"/>
                  <a:pt x="5367901" y="1173629"/>
                </a:cubicBezTo>
                <a:cubicBezTo>
                  <a:pt x="5220117" y="1213030"/>
                  <a:pt x="5102828" y="1169246"/>
                  <a:pt x="4900848" y="1173629"/>
                </a:cubicBezTo>
                <a:cubicBezTo>
                  <a:pt x="4698868" y="1178012"/>
                  <a:pt x="4603228" y="1164941"/>
                  <a:pt x="4458377" y="1173629"/>
                </a:cubicBezTo>
                <a:cubicBezTo>
                  <a:pt x="4313526" y="1182317"/>
                  <a:pt x="4192631" y="1133101"/>
                  <a:pt x="3991324" y="1173629"/>
                </a:cubicBezTo>
                <a:cubicBezTo>
                  <a:pt x="3790017" y="1214157"/>
                  <a:pt x="3681366" y="1167582"/>
                  <a:pt x="3573435" y="1173629"/>
                </a:cubicBezTo>
                <a:cubicBezTo>
                  <a:pt x="3465504" y="1179676"/>
                  <a:pt x="3162129" y="1133209"/>
                  <a:pt x="2909728" y="1173629"/>
                </a:cubicBezTo>
                <a:cubicBezTo>
                  <a:pt x="2930571" y="1247124"/>
                  <a:pt x="2888783" y="1290966"/>
                  <a:pt x="2909728" y="1354667"/>
                </a:cubicBezTo>
                <a:cubicBezTo>
                  <a:pt x="2982938" y="1348848"/>
                  <a:pt x="3033919" y="1379749"/>
                  <a:pt x="3135506" y="1354667"/>
                </a:cubicBezTo>
                <a:cubicBezTo>
                  <a:pt x="3046811" y="1494927"/>
                  <a:pt x="2939780" y="1498681"/>
                  <a:pt x="2900697" y="1589476"/>
                </a:cubicBezTo>
                <a:cubicBezTo>
                  <a:pt x="2861614" y="1680271"/>
                  <a:pt x="2769276" y="1688154"/>
                  <a:pt x="2683951" y="1806222"/>
                </a:cubicBezTo>
                <a:cubicBezTo>
                  <a:pt x="2572011" y="1726567"/>
                  <a:pt x="2533028" y="1647783"/>
                  <a:pt x="2467204" y="1589476"/>
                </a:cubicBezTo>
                <a:cubicBezTo>
                  <a:pt x="2401380" y="1531169"/>
                  <a:pt x="2342208" y="1419384"/>
                  <a:pt x="2232395" y="1354667"/>
                </a:cubicBezTo>
                <a:cubicBezTo>
                  <a:pt x="2311704" y="1354403"/>
                  <a:pt x="2369275" y="1360991"/>
                  <a:pt x="2458173" y="1354667"/>
                </a:cubicBezTo>
                <a:cubicBezTo>
                  <a:pt x="2440010" y="1267966"/>
                  <a:pt x="2476210" y="1254952"/>
                  <a:pt x="2458173" y="1173629"/>
                </a:cubicBezTo>
                <a:cubicBezTo>
                  <a:pt x="2268903" y="1175782"/>
                  <a:pt x="2191819" y="1152450"/>
                  <a:pt x="1991120" y="1173629"/>
                </a:cubicBezTo>
                <a:cubicBezTo>
                  <a:pt x="1790421" y="1194808"/>
                  <a:pt x="1708157" y="1124636"/>
                  <a:pt x="1499486" y="1173629"/>
                </a:cubicBezTo>
                <a:cubicBezTo>
                  <a:pt x="1290815" y="1222622"/>
                  <a:pt x="1266324" y="1125960"/>
                  <a:pt x="1057014" y="1173629"/>
                </a:cubicBezTo>
                <a:cubicBezTo>
                  <a:pt x="847704" y="1221298"/>
                  <a:pt x="675692" y="1152332"/>
                  <a:pt x="565380" y="1173629"/>
                </a:cubicBezTo>
                <a:cubicBezTo>
                  <a:pt x="455068" y="1194926"/>
                  <a:pt x="202712" y="1133893"/>
                  <a:pt x="0" y="1173629"/>
                </a:cubicBezTo>
                <a:cubicBezTo>
                  <a:pt x="-459" y="959489"/>
                  <a:pt x="32719" y="730794"/>
                  <a:pt x="0" y="610287"/>
                </a:cubicBezTo>
                <a:cubicBezTo>
                  <a:pt x="-32719" y="489780"/>
                  <a:pt x="69055" y="147884"/>
                  <a:pt x="0" y="0"/>
                </a:cubicBezTo>
                <a:close/>
              </a:path>
              <a:path w="5367901" h="1806222" stroke="0" extrusionOk="0">
                <a:moveTo>
                  <a:pt x="0" y="0"/>
                </a:moveTo>
                <a:cubicBezTo>
                  <a:pt x="268032" y="-36354"/>
                  <a:pt x="405752" y="35925"/>
                  <a:pt x="703791" y="0"/>
                </a:cubicBezTo>
                <a:cubicBezTo>
                  <a:pt x="1001830" y="-35925"/>
                  <a:pt x="1053030" y="63712"/>
                  <a:pt x="1300225" y="0"/>
                </a:cubicBezTo>
                <a:cubicBezTo>
                  <a:pt x="1547420" y="-63712"/>
                  <a:pt x="1697573" y="43035"/>
                  <a:pt x="1842979" y="0"/>
                </a:cubicBezTo>
                <a:cubicBezTo>
                  <a:pt x="1988385" y="-43035"/>
                  <a:pt x="2306014" y="65102"/>
                  <a:pt x="2439413" y="0"/>
                </a:cubicBezTo>
                <a:cubicBezTo>
                  <a:pt x="2572812" y="-65102"/>
                  <a:pt x="2839399" y="28752"/>
                  <a:pt x="3035846" y="0"/>
                </a:cubicBezTo>
                <a:cubicBezTo>
                  <a:pt x="3232293" y="-28752"/>
                  <a:pt x="3409780" y="8999"/>
                  <a:pt x="3739638" y="0"/>
                </a:cubicBezTo>
                <a:cubicBezTo>
                  <a:pt x="4069496" y="-8999"/>
                  <a:pt x="4121073" y="44080"/>
                  <a:pt x="4228713" y="0"/>
                </a:cubicBezTo>
                <a:cubicBezTo>
                  <a:pt x="4336353" y="-44080"/>
                  <a:pt x="4508717" y="30438"/>
                  <a:pt x="4717789" y="0"/>
                </a:cubicBezTo>
                <a:cubicBezTo>
                  <a:pt x="4926861" y="-30438"/>
                  <a:pt x="5080704" y="55227"/>
                  <a:pt x="5367901" y="0"/>
                </a:cubicBezTo>
                <a:cubicBezTo>
                  <a:pt x="5407422" y="159965"/>
                  <a:pt x="5349608" y="324627"/>
                  <a:pt x="5367901" y="575078"/>
                </a:cubicBezTo>
                <a:cubicBezTo>
                  <a:pt x="5386194" y="825529"/>
                  <a:pt x="5344265" y="900641"/>
                  <a:pt x="5367901" y="1173629"/>
                </a:cubicBezTo>
                <a:cubicBezTo>
                  <a:pt x="5261968" y="1186362"/>
                  <a:pt x="5093599" y="1152210"/>
                  <a:pt x="4851685" y="1173629"/>
                </a:cubicBezTo>
                <a:cubicBezTo>
                  <a:pt x="4609771" y="1195048"/>
                  <a:pt x="4550218" y="1123414"/>
                  <a:pt x="4360050" y="1173629"/>
                </a:cubicBezTo>
                <a:cubicBezTo>
                  <a:pt x="4169883" y="1223844"/>
                  <a:pt x="4031902" y="1121755"/>
                  <a:pt x="3917579" y="1173629"/>
                </a:cubicBezTo>
                <a:cubicBezTo>
                  <a:pt x="3803256" y="1225503"/>
                  <a:pt x="3598692" y="1133752"/>
                  <a:pt x="3499690" y="1173629"/>
                </a:cubicBezTo>
                <a:cubicBezTo>
                  <a:pt x="3400688" y="1213506"/>
                  <a:pt x="3181260" y="1134343"/>
                  <a:pt x="2909728" y="1173629"/>
                </a:cubicBezTo>
                <a:cubicBezTo>
                  <a:pt x="2918007" y="1248727"/>
                  <a:pt x="2898903" y="1279836"/>
                  <a:pt x="2909728" y="1354667"/>
                </a:cubicBezTo>
                <a:cubicBezTo>
                  <a:pt x="3003046" y="1330793"/>
                  <a:pt x="3075307" y="1367243"/>
                  <a:pt x="3135506" y="1354667"/>
                </a:cubicBezTo>
                <a:cubicBezTo>
                  <a:pt x="3086291" y="1411347"/>
                  <a:pt x="2936659" y="1505565"/>
                  <a:pt x="2909729" y="1580445"/>
                </a:cubicBezTo>
                <a:cubicBezTo>
                  <a:pt x="2882799" y="1655325"/>
                  <a:pt x="2755374" y="1711241"/>
                  <a:pt x="2683951" y="1806222"/>
                </a:cubicBezTo>
                <a:cubicBezTo>
                  <a:pt x="2625074" y="1775653"/>
                  <a:pt x="2579253" y="1659146"/>
                  <a:pt x="2462689" y="1584960"/>
                </a:cubicBezTo>
                <a:cubicBezTo>
                  <a:pt x="2346125" y="1510774"/>
                  <a:pt x="2318267" y="1425446"/>
                  <a:pt x="2232395" y="1354667"/>
                </a:cubicBezTo>
                <a:cubicBezTo>
                  <a:pt x="2326943" y="1354574"/>
                  <a:pt x="2375488" y="1371291"/>
                  <a:pt x="2458173" y="1354667"/>
                </a:cubicBezTo>
                <a:cubicBezTo>
                  <a:pt x="2445744" y="1272887"/>
                  <a:pt x="2465864" y="1257146"/>
                  <a:pt x="2458173" y="1173629"/>
                </a:cubicBezTo>
                <a:cubicBezTo>
                  <a:pt x="2285574" y="1207404"/>
                  <a:pt x="2246016" y="1143073"/>
                  <a:pt x="2040284" y="1173629"/>
                </a:cubicBezTo>
                <a:cubicBezTo>
                  <a:pt x="1834552" y="1204185"/>
                  <a:pt x="1771056" y="1160902"/>
                  <a:pt x="1573231" y="1173629"/>
                </a:cubicBezTo>
                <a:cubicBezTo>
                  <a:pt x="1375406" y="1186356"/>
                  <a:pt x="1245493" y="1109886"/>
                  <a:pt x="1032433" y="1173629"/>
                </a:cubicBezTo>
                <a:cubicBezTo>
                  <a:pt x="819373" y="1237372"/>
                  <a:pt x="769700" y="1148743"/>
                  <a:pt x="614543" y="1173629"/>
                </a:cubicBezTo>
                <a:cubicBezTo>
                  <a:pt x="459386" y="1198515"/>
                  <a:pt x="185497" y="1160833"/>
                  <a:pt x="0" y="1173629"/>
                </a:cubicBezTo>
                <a:cubicBezTo>
                  <a:pt x="-26890" y="997472"/>
                  <a:pt x="55134" y="819837"/>
                  <a:pt x="0" y="598551"/>
                </a:cubicBezTo>
                <a:cubicBezTo>
                  <a:pt x="-55134" y="377265"/>
                  <a:pt x="18005" y="296006"/>
                  <a:pt x="0" y="0"/>
                </a:cubicBezTo>
                <a:close/>
              </a:path>
            </a:pathLst>
          </a:custGeom>
          <a:solidFill>
            <a:srgbClr val="FFD319"/>
          </a:solidFill>
          <a:ln w="57150">
            <a:solidFill>
              <a:srgbClr val="0070C0"/>
            </a:solidFill>
            <a:extLst>
              <a:ext uri="{C807C97D-BFC1-408E-A445-0C87EB9F89A2}">
                <ask:lineSketchStyleProps xmlns:ask="http://schemas.microsoft.com/office/drawing/2018/sketchyshapes" sd="1105797981">
                  <a:prstGeom prst="downArrowCallou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002060"/>
                </a:solidFill>
                <a:latin typeface="Century Gothic" panose="020B0502020202020204" pitchFamily="34" charset="0"/>
              </a:rPr>
              <a:t>(the) mornings</a:t>
            </a:r>
          </a:p>
        </p:txBody>
      </p:sp>
      <p:sp>
        <p:nvSpPr>
          <p:cNvPr id="33" name="Rounded Rectangle 11">
            <a:extLst>
              <a:ext uri="{FF2B5EF4-FFF2-40B4-BE49-F238E27FC236}">
                <a16:creationId xmlns:a16="http://schemas.microsoft.com/office/drawing/2014/main" id="{4E88ED02-9AE4-46AD-8FA1-1E48DCC881B8}"/>
              </a:ext>
            </a:extLst>
          </p:cNvPr>
          <p:cNvSpPr/>
          <p:nvPr/>
        </p:nvSpPr>
        <p:spPr>
          <a:xfrm>
            <a:off x="4596320" y="4717666"/>
            <a:ext cx="2934779" cy="584775"/>
          </a:xfrm>
          <a:prstGeom prst="roundRect">
            <a:avLst/>
          </a:prstGeom>
          <a:solidFill>
            <a:srgbClr val="FFD319"/>
          </a:solidFill>
          <a:ln w="57150" cap="flat" cmpd="sng" algn="ctr">
            <a:solidFill>
              <a:srgbClr val="4472C4">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300" normalizeH="0" baseline="0" noProof="0" dirty="0">
                <a:ln>
                  <a:noFill/>
                </a:ln>
                <a:solidFill>
                  <a:srgbClr val="4472C4">
                    <a:lumMod val="50000"/>
                  </a:srgbClr>
                </a:solidFill>
                <a:effectLst/>
                <a:uLnTx/>
                <a:uFillTx/>
                <a:latin typeface="Century Gothic" panose="020F0302020204030204"/>
                <a:ea typeface="+mn-ea"/>
                <a:cs typeface="+mn-cs"/>
              </a:rPr>
              <a:t>die Morgen</a:t>
            </a:r>
          </a:p>
        </p:txBody>
      </p:sp>
      <p:sp>
        <p:nvSpPr>
          <p:cNvPr id="34" name="Call-out: Down Arrow 33">
            <a:extLst>
              <a:ext uri="{FF2B5EF4-FFF2-40B4-BE49-F238E27FC236}">
                <a16:creationId xmlns:a16="http://schemas.microsoft.com/office/drawing/2014/main" id="{9A0A4202-F3D3-4258-BCE2-86C9831FDD7B}"/>
              </a:ext>
            </a:extLst>
          </p:cNvPr>
          <p:cNvSpPr/>
          <p:nvPr/>
        </p:nvSpPr>
        <p:spPr>
          <a:xfrm>
            <a:off x="3318634" y="751010"/>
            <a:ext cx="5367901" cy="1806222"/>
          </a:xfrm>
          <a:custGeom>
            <a:avLst/>
            <a:gdLst>
              <a:gd name="connsiteX0" fmla="*/ 0 w 5367901"/>
              <a:gd name="connsiteY0" fmla="*/ 0 h 1806222"/>
              <a:gd name="connsiteX1" fmla="*/ 650112 w 5367901"/>
              <a:gd name="connsiteY1" fmla="*/ 0 h 1806222"/>
              <a:gd name="connsiteX2" fmla="*/ 1085509 w 5367901"/>
              <a:gd name="connsiteY2" fmla="*/ 0 h 1806222"/>
              <a:gd name="connsiteX3" fmla="*/ 1520905 w 5367901"/>
              <a:gd name="connsiteY3" fmla="*/ 0 h 1806222"/>
              <a:gd name="connsiteX4" fmla="*/ 2117339 w 5367901"/>
              <a:gd name="connsiteY4" fmla="*/ 0 h 1806222"/>
              <a:gd name="connsiteX5" fmla="*/ 2660093 w 5367901"/>
              <a:gd name="connsiteY5" fmla="*/ 0 h 1806222"/>
              <a:gd name="connsiteX6" fmla="*/ 3310206 w 5367901"/>
              <a:gd name="connsiteY6" fmla="*/ 0 h 1806222"/>
              <a:gd name="connsiteX7" fmla="*/ 3960318 w 5367901"/>
              <a:gd name="connsiteY7" fmla="*/ 0 h 1806222"/>
              <a:gd name="connsiteX8" fmla="*/ 4395714 w 5367901"/>
              <a:gd name="connsiteY8" fmla="*/ 0 h 1806222"/>
              <a:gd name="connsiteX9" fmla="*/ 5367901 w 5367901"/>
              <a:gd name="connsiteY9" fmla="*/ 0 h 1806222"/>
              <a:gd name="connsiteX10" fmla="*/ 5367901 w 5367901"/>
              <a:gd name="connsiteY10" fmla="*/ 598551 h 1806222"/>
              <a:gd name="connsiteX11" fmla="*/ 5367901 w 5367901"/>
              <a:gd name="connsiteY11" fmla="*/ 1173629 h 1806222"/>
              <a:gd name="connsiteX12" fmla="*/ 4900848 w 5367901"/>
              <a:gd name="connsiteY12" fmla="*/ 1173629 h 1806222"/>
              <a:gd name="connsiteX13" fmla="*/ 4458377 w 5367901"/>
              <a:gd name="connsiteY13" fmla="*/ 1173629 h 1806222"/>
              <a:gd name="connsiteX14" fmla="*/ 3991324 w 5367901"/>
              <a:gd name="connsiteY14" fmla="*/ 1173629 h 1806222"/>
              <a:gd name="connsiteX15" fmla="*/ 3573435 w 5367901"/>
              <a:gd name="connsiteY15" fmla="*/ 1173629 h 1806222"/>
              <a:gd name="connsiteX16" fmla="*/ 2909728 w 5367901"/>
              <a:gd name="connsiteY16" fmla="*/ 1173629 h 1806222"/>
              <a:gd name="connsiteX17" fmla="*/ 2909728 w 5367901"/>
              <a:gd name="connsiteY17" fmla="*/ 1354667 h 1806222"/>
              <a:gd name="connsiteX18" fmla="*/ 3135506 w 5367901"/>
              <a:gd name="connsiteY18" fmla="*/ 1354667 h 1806222"/>
              <a:gd name="connsiteX19" fmla="*/ 2900697 w 5367901"/>
              <a:gd name="connsiteY19" fmla="*/ 1589476 h 1806222"/>
              <a:gd name="connsiteX20" fmla="*/ 2683951 w 5367901"/>
              <a:gd name="connsiteY20" fmla="*/ 1806222 h 1806222"/>
              <a:gd name="connsiteX21" fmla="*/ 2467204 w 5367901"/>
              <a:gd name="connsiteY21" fmla="*/ 1589476 h 1806222"/>
              <a:gd name="connsiteX22" fmla="*/ 2232395 w 5367901"/>
              <a:gd name="connsiteY22" fmla="*/ 1354667 h 1806222"/>
              <a:gd name="connsiteX23" fmla="*/ 2458173 w 5367901"/>
              <a:gd name="connsiteY23" fmla="*/ 1354667 h 1806222"/>
              <a:gd name="connsiteX24" fmla="*/ 2458173 w 5367901"/>
              <a:gd name="connsiteY24" fmla="*/ 1173629 h 1806222"/>
              <a:gd name="connsiteX25" fmla="*/ 1991120 w 5367901"/>
              <a:gd name="connsiteY25" fmla="*/ 1173629 h 1806222"/>
              <a:gd name="connsiteX26" fmla="*/ 1499486 w 5367901"/>
              <a:gd name="connsiteY26" fmla="*/ 1173629 h 1806222"/>
              <a:gd name="connsiteX27" fmla="*/ 1057014 w 5367901"/>
              <a:gd name="connsiteY27" fmla="*/ 1173629 h 1806222"/>
              <a:gd name="connsiteX28" fmla="*/ 565380 w 5367901"/>
              <a:gd name="connsiteY28" fmla="*/ 1173629 h 1806222"/>
              <a:gd name="connsiteX29" fmla="*/ 0 w 5367901"/>
              <a:gd name="connsiteY29" fmla="*/ 1173629 h 1806222"/>
              <a:gd name="connsiteX30" fmla="*/ 0 w 5367901"/>
              <a:gd name="connsiteY30" fmla="*/ 610287 h 1806222"/>
              <a:gd name="connsiteX31" fmla="*/ 0 w 5367901"/>
              <a:gd name="connsiteY31" fmla="*/ 0 h 180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367901" h="1806222" fill="none" extrusionOk="0">
                <a:moveTo>
                  <a:pt x="0" y="0"/>
                </a:moveTo>
                <a:cubicBezTo>
                  <a:pt x="139630" y="-66627"/>
                  <a:pt x="418311" y="35457"/>
                  <a:pt x="650112" y="0"/>
                </a:cubicBezTo>
                <a:cubicBezTo>
                  <a:pt x="881913" y="-35457"/>
                  <a:pt x="876105" y="45253"/>
                  <a:pt x="1085509" y="0"/>
                </a:cubicBezTo>
                <a:cubicBezTo>
                  <a:pt x="1294913" y="-45253"/>
                  <a:pt x="1328170" y="49690"/>
                  <a:pt x="1520905" y="0"/>
                </a:cubicBezTo>
                <a:cubicBezTo>
                  <a:pt x="1713640" y="-49690"/>
                  <a:pt x="1960136" y="52358"/>
                  <a:pt x="2117339" y="0"/>
                </a:cubicBezTo>
                <a:cubicBezTo>
                  <a:pt x="2274542" y="-52358"/>
                  <a:pt x="2475610" y="19756"/>
                  <a:pt x="2660093" y="0"/>
                </a:cubicBezTo>
                <a:cubicBezTo>
                  <a:pt x="2844576" y="-19756"/>
                  <a:pt x="3021065" y="12561"/>
                  <a:pt x="3310206" y="0"/>
                </a:cubicBezTo>
                <a:cubicBezTo>
                  <a:pt x="3599347" y="-12561"/>
                  <a:pt x="3701590" y="47418"/>
                  <a:pt x="3960318" y="0"/>
                </a:cubicBezTo>
                <a:cubicBezTo>
                  <a:pt x="4219046" y="-47418"/>
                  <a:pt x="4251875" y="12107"/>
                  <a:pt x="4395714" y="0"/>
                </a:cubicBezTo>
                <a:cubicBezTo>
                  <a:pt x="4539553" y="-12107"/>
                  <a:pt x="5097201" y="64165"/>
                  <a:pt x="5367901" y="0"/>
                </a:cubicBezTo>
                <a:cubicBezTo>
                  <a:pt x="5384794" y="269374"/>
                  <a:pt x="5357140" y="371137"/>
                  <a:pt x="5367901" y="598551"/>
                </a:cubicBezTo>
                <a:cubicBezTo>
                  <a:pt x="5378662" y="825965"/>
                  <a:pt x="5347000" y="1003645"/>
                  <a:pt x="5367901" y="1173629"/>
                </a:cubicBezTo>
                <a:cubicBezTo>
                  <a:pt x="5220117" y="1213030"/>
                  <a:pt x="5102828" y="1169246"/>
                  <a:pt x="4900848" y="1173629"/>
                </a:cubicBezTo>
                <a:cubicBezTo>
                  <a:pt x="4698868" y="1178012"/>
                  <a:pt x="4603228" y="1164941"/>
                  <a:pt x="4458377" y="1173629"/>
                </a:cubicBezTo>
                <a:cubicBezTo>
                  <a:pt x="4313526" y="1182317"/>
                  <a:pt x="4192631" y="1133101"/>
                  <a:pt x="3991324" y="1173629"/>
                </a:cubicBezTo>
                <a:cubicBezTo>
                  <a:pt x="3790017" y="1214157"/>
                  <a:pt x="3681366" y="1167582"/>
                  <a:pt x="3573435" y="1173629"/>
                </a:cubicBezTo>
                <a:cubicBezTo>
                  <a:pt x="3465504" y="1179676"/>
                  <a:pt x="3162129" y="1133209"/>
                  <a:pt x="2909728" y="1173629"/>
                </a:cubicBezTo>
                <a:cubicBezTo>
                  <a:pt x="2930571" y="1247124"/>
                  <a:pt x="2888783" y="1290966"/>
                  <a:pt x="2909728" y="1354667"/>
                </a:cubicBezTo>
                <a:cubicBezTo>
                  <a:pt x="2982938" y="1348848"/>
                  <a:pt x="3033919" y="1379749"/>
                  <a:pt x="3135506" y="1354667"/>
                </a:cubicBezTo>
                <a:cubicBezTo>
                  <a:pt x="3046811" y="1494927"/>
                  <a:pt x="2939780" y="1498681"/>
                  <a:pt x="2900697" y="1589476"/>
                </a:cubicBezTo>
                <a:cubicBezTo>
                  <a:pt x="2861614" y="1680271"/>
                  <a:pt x="2769276" y="1688154"/>
                  <a:pt x="2683951" y="1806222"/>
                </a:cubicBezTo>
                <a:cubicBezTo>
                  <a:pt x="2572011" y="1726567"/>
                  <a:pt x="2533028" y="1647783"/>
                  <a:pt x="2467204" y="1589476"/>
                </a:cubicBezTo>
                <a:cubicBezTo>
                  <a:pt x="2401380" y="1531169"/>
                  <a:pt x="2342208" y="1419384"/>
                  <a:pt x="2232395" y="1354667"/>
                </a:cubicBezTo>
                <a:cubicBezTo>
                  <a:pt x="2311704" y="1354403"/>
                  <a:pt x="2369275" y="1360991"/>
                  <a:pt x="2458173" y="1354667"/>
                </a:cubicBezTo>
                <a:cubicBezTo>
                  <a:pt x="2440010" y="1267966"/>
                  <a:pt x="2476210" y="1254952"/>
                  <a:pt x="2458173" y="1173629"/>
                </a:cubicBezTo>
                <a:cubicBezTo>
                  <a:pt x="2268903" y="1175782"/>
                  <a:pt x="2191819" y="1152450"/>
                  <a:pt x="1991120" y="1173629"/>
                </a:cubicBezTo>
                <a:cubicBezTo>
                  <a:pt x="1790421" y="1194808"/>
                  <a:pt x="1708157" y="1124636"/>
                  <a:pt x="1499486" y="1173629"/>
                </a:cubicBezTo>
                <a:cubicBezTo>
                  <a:pt x="1290815" y="1222622"/>
                  <a:pt x="1266324" y="1125960"/>
                  <a:pt x="1057014" y="1173629"/>
                </a:cubicBezTo>
                <a:cubicBezTo>
                  <a:pt x="847704" y="1221298"/>
                  <a:pt x="675692" y="1152332"/>
                  <a:pt x="565380" y="1173629"/>
                </a:cubicBezTo>
                <a:cubicBezTo>
                  <a:pt x="455068" y="1194926"/>
                  <a:pt x="202712" y="1133893"/>
                  <a:pt x="0" y="1173629"/>
                </a:cubicBezTo>
                <a:cubicBezTo>
                  <a:pt x="-459" y="959489"/>
                  <a:pt x="32719" y="730794"/>
                  <a:pt x="0" y="610287"/>
                </a:cubicBezTo>
                <a:cubicBezTo>
                  <a:pt x="-32719" y="489780"/>
                  <a:pt x="69055" y="147884"/>
                  <a:pt x="0" y="0"/>
                </a:cubicBezTo>
                <a:close/>
              </a:path>
              <a:path w="5367901" h="1806222" stroke="0" extrusionOk="0">
                <a:moveTo>
                  <a:pt x="0" y="0"/>
                </a:moveTo>
                <a:cubicBezTo>
                  <a:pt x="268032" y="-36354"/>
                  <a:pt x="405752" y="35925"/>
                  <a:pt x="703791" y="0"/>
                </a:cubicBezTo>
                <a:cubicBezTo>
                  <a:pt x="1001830" y="-35925"/>
                  <a:pt x="1053030" y="63712"/>
                  <a:pt x="1300225" y="0"/>
                </a:cubicBezTo>
                <a:cubicBezTo>
                  <a:pt x="1547420" y="-63712"/>
                  <a:pt x="1697573" y="43035"/>
                  <a:pt x="1842979" y="0"/>
                </a:cubicBezTo>
                <a:cubicBezTo>
                  <a:pt x="1988385" y="-43035"/>
                  <a:pt x="2306014" y="65102"/>
                  <a:pt x="2439413" y="0"/>
                </a:cubicBezTo>
                <a:cubicBezTo>
                  <a:pt x="2572812" y="-65102"/>
                  <a:pt x="2839399" y="28752"/>
                  <a:pt x="3035846" y="0"/>
                </a:cubicBezTo>
                <a:cubicBezTo>
                  <a:pt x="3232293" y="-28752"/>
                  <a:pt x="3409780" y="8999"/>
                  <a:pt x="3739638" y="0"/>
                </a:cubicBezTo>
                <a:cubicBezTo>
                  <a:pt x="4069496" y="-8999"/>
                  <a:pt x="4121073" y="44080"/>
                  <a:pt x="4228713" y="0"/>
                </a:cubicBezTo>
                <a:cubicBezTo>
                  <a:pt x="4336353" y="-44080"/>
                  <a:pt x="4508717" y="30438"/>
                  <a:pt x="4717789" y="0"/>
                </a:cubicBezTo>
                <a:cubicBezTo>
                  <a:pt x="4926861" y="-30438"/>
                  <a:pt x="5080704" y="55227"/>
                  <a:pt x="5367901" y="0"/>
                </a:cubicBezTo>
                <a:cubicBezTo>
                  <a:pt x="5407422" y="159965"/>
                  <a:pt x="5349608" y="324627"/>
                  <a:pt x="5367901" y="575078"/>
                </a:cubicBezTo>
                <a:cubicBezTo>
                  <a:pt x="5386194" y="825529"/>
                  <a:pt x="5344265" y="900641"/>
                  <a:pt x="5367901" y="1173629"/>
                </a:cubicBezTo>
                <a:cubicBezTo>
                  <a:pt x="5261968" y="1186362"/>
                  <a:pt x="5093599" y="1152210"/>
                  <a:pt x="4851685" y="1173629"/>
                </a:cubicBezTo>
                <a:cubicBezTo>
                  <a:pt x="4609771" y="1195048"/>
                  <a:pt x="4550218" y="1123414"/>
                  <a:pt x="4360050" y="1173629"/>
                </a:cubicBezTo>
                <a:cubicBezTo>
                  <a:pt x="4169883" y="1223844"/>
                  <a:pt x="4031902" y="1121755"/>
                  <a:pt x="3917579" y="1173629"/>
                </a:cubicBezTo>
                <a:cubicBezTo>
                  <a:pt x="3803256" y="1225503"/>
                  <a:pt x="3598692" y="1133752"/>
                  <a:pt x="3499690" y="1173629"/>
                </a:cubicBezTo>
                <a:cubicBezTo>
                  <a:pt x="3400688" y="1213506"/>
                  <a:pt x="3181260" y="1134343"/>
                  <a:pt x="2909728" y="1173629"/>
                </a:cubicBezTo>
                <a:cubicBezTo>
                  <a:pt x="2918007" y="1248727"/>
                  <a:pt x="2898903" y="1279836"/>
                  <a:pt x="2909728" y="1354667"/>
                </a:cubicBezTo>
                <a:cubicBezTo>
                  <a:pt x="3003046" y="1330793"/>
                  <a:pt x="3075307" y="1367243"/>
                  <a:pt x="3135506" y="1354667"/>
                </a:cubicBezTo>
                <a:cubicBezTo>
                  <a:pt x="3086291" y="1411347"/>
                  <a:pt x="2936659" y="1505565"/>
                  <a:pt x="2909729" y="1580445"/>
                </a:cubicBezTo>
                <a:cubicBezTo>
                  <a:pt x="2882799" y="1655325"/>
                  <a:pt x="2755374" y="1711241"/>
                  <a:pt x="2683951" y="1806222"/>
                </a:cubicBezTo>
                <a:cubicBezTo>
                  <a:pt x="2625074" y="1775653"/>
                  <a:pt x="2579253" y="1659146"/>
                  <a:pt x="2462689" y="1584960"/>
                </a:cubicBezTo>
                <a:cubicBezTo>
                  <a:pt x="2346125" y="1510774"/>
                  <a:pt x="2318267" y="1425446"/>
                  <a:pt x="2232395" y="1354667"/>
                </a:cubicBezTo>
                <a:cubicBezTo>
                  <a:pt x="2326943" y="1354574"/>
                  <a:pt x="2375488" y="1371291"/>
                  <a:pt x="2458173" y="1354667"/>
                </a:cubicBezTo>
                <a:cubicBezTo>
                  <a:pt x="2445744" y="1272887"/>
                  <a:pt x="2465864" y="1257146"/>
                  <a:pt x="2458173" y="1173629"/>
                </a:cubicBezTo>
                <a:cubicBezTo>
                  <a:pt x="2285574" y="1207404"/>
                  <a:pt x="2246016" y="1143073"/>
                  <a:pt x="2040284" y="1173629"/>
                </a:cubicBezTo>
                <a:cubicBezTo>
                  <a:pt x="1834552" y="1204185"/>
                  <a:pt x="1771056" y="1160902"/>
                  <a:pt x="1573231" y="1173629"/>
                </a:cubicBezTo>
                <a:cubicBezTo>
                  <a:pt x="1375406" y="1186356"/>
                  <a:pt x="1245493" y="1109886"/>
                  <a:pt x="1032433" y="1173629"/>
                </a:cubicBezTo>
                <a:cubicBezTo>
                  <a:pt x="819373" y="1237372"/>
                  <a:pt x="769700" y="1148743"/>
                  <a:pt x="614543" y="1173629"/>
                </a:cubicBezTo>
                <a:cubicBezTo>
                  <a:pt x="459386" y="1198515"/>
                  <a:pt x="185497" y="1160833"/>
                  <a:pt x="0" y="1173629"/>
                </a:cubicBezTo>
                <a:cubicBezTo>
                  <a:pt x="-26890" y="997472"/>
                  <a:pt x="55134" y="819837"/>
                  <a:pt x="0" y="598551"/>
                </a:cubicBezTo>
                <a:cubicBezTo>
                  <a:pt x="-55134" y="377265"/>
                  <a:pt x="18005" y="296006"/>
                  <a:pt x="0" y="0"/>
                </a:cubicBezTo>
                <a:close/>
              </a:path>
            </a:pathLst>
          </a:custGeom>
          <a:solidFill>
            <a:srgbClr val="FFD319"/>
          </a:solidFill>
          <a:ln w="57150">
            <a:solidFill>
              <a:srgbClr val="0070C0"/>
            </a:solidFill>
            <a:extLst>
              <a:ext uri="{C807C97D-BFC1-408E-A445-0C87EB9F89A2}">
                <ask:lineSketchStyleProps xmlns:ask="http://schemas.microsoft.com/office/drawing/2018/sketchyshapes" sd="1105797981">
                  <a:prstGeom prst="downArrowCallou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002060"/>
                </a:solidFill>
                <a:latin typeface="Century Gothic" panose="020B0502020202020204" pitchFamily="34" charset="0"/>
              </a:rPr>
              <a:t>(the) songs</a:t>
            </a:r>
          </a:p>
        </p:txBody>
      </p:sp>
      <p:sp>
        <p:nvSpPr>
          <p:cNvPr id="35" name="Rounded Rectangle 11">
            <a:extLst>
              <a:ext uri="{FF2B5EF4-FFF2-40B4-BE49-F238E27FC236}">
                <a16:creationId xmlns:a16="http://schemas.microsoft.com/office/drawing/2014/main" id="{39ECF1AC-E071-45A2-A0CA-CA2C1FECCF58}"/>
              </a:ext>
            </a:extLst>
          </p:cNvPr>
          <p:cNvSpPr/>
          <p:nvPr/>
        </p:nvSpPr>
        <p:spPr>
          <a:xfrm>
            <a:off x="383854" y="2802176"/>
            <a:ext cx="2934779" cy="584775"/>
          </a:xfrm>
          <a:prstGeom prst="roundRect">
            <a:avLst/>
          </a:prstGeom>
          <a:solidFill>
            <a:srgbClr val="FFD319"/>
          </a:solidFill>
          <a:ln w="57150" cap="flat" cmpd="sng" algn="ctr">
            <a:solidFill>
              <a:srgbClr val="4472C4">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300" normalizeH="0" baseline="0" noProof="0" dirty="0">
                <a:ln>
                  <a:noFill/>
                </a:ln>
                <a:solidFill>
                  <a:srgbClr val="4472C4">
                    <a:lumMod val="50000"/>
                  </a:srgbClr>
                </a:solidFill>
                <a:effectLst/>
                <a:uLnTx/>
                <a:uFillTx/>
                <a:latin typeface="Century Gothic" panose="020F0302020204030204"/>
                <a:ea typeface="+mn-ea"/>
                <a:cs typeface="+mn-cs"/>
              </a:rPr>
              <a:t>die Lieder</a:t>
            </a:r>
          </a:p>
        </p:txBody>
      </p:sp>
      <p:sp>
        <p:nvSpPr>
          <p:cNvPr id="36" name="Call-out: Down Arrow 35">
            <a:extLst>
              <a:ext uri="{FF2B5EF4-FFF2-40B4-BE49-F238E27FC236}">
                <a16:creationId xmlns:a16="http://schemas.microsoft.com/office/drawing/2014/main" id="{080CEF91-47BB-4108-9F6D-07E2368240EA}"/>
              </a:ext>
            </a:extLst>
          </p:cNvPr>
          <p:cNvSpPr/>
          <p:nvPr/>
        </p:nvSpPr>
        <p:spPr>
          <a:xfrm>
            <a:off x="3318632" y="750695"/>
            <a:ext cx="5367901" cy="1806222"/>
          </a:xfrm>
          <a:custGeom>
            <a:avLst/>
            <a:gdLst>
              <a:gd name="connsiteX0" fmla="*/ 0 w 5367901"/>
              <a:gd name="connsiteY0" fmla="*/ 0 h 1806222"/>
              <a:gd name="connsiteX1" fmla="*/ 650112 w 5367901"/>
              <a:gd name="connsiteY1" fmla="*/ 0 h 1806222"/>
              <a:gd name="connsiteX2" fmla="*/ 1085509 w 5367901"/>
              <a:gd name="connsiteY2" fmla="*/ 0 h 1806222"/>
              <a:gd name="connsiteX3" fmla="*/ 1520905 w 5367901"/>
              <a:gd name="connsiteY3" fmla="*/ 0 h 1806222"/>
              <a:gd name="connsiteX4" fmla="*/ 2117339 w 5367901"/>
              <a:gd name="connsiteY4" fmla="*/ 0 h 1806222"/>
              <a:gd name="connsiteX5" fmla="*/ 2660093 w 5367901"/>
              <a:gd name="connsiteY5" fmla="*/ 0 h 1806222"/>
              <a:gd name="connsiteX6" fmla="*/ 3310206 w 5367901"/>
              <a:gd name="connsiteY6" fmla="*/ 0 h 1806222"/>
              <a:gd name="connsiteX7" fmla="*/ 3960318 w 5367901"/>
              <a:gd name="connsiteY7" fmla="*/ 0 h 1806222"/>
              <a:gd name="connsiteX8" fmla="*/ 4395714 w 5367901"/>
              <a:gd name="connsiteY8" fmla="*/ 0 h 1806222"/>
              <a:gd name="connsiteX9" fmla="*/ 5367901 w 5367901"/>
              <a:gd name="connsiteY9" fmla="*/ 0 h 1806222"/>
              <a:gd name="connsiteX10" fmla="*/ 5367901 w 5367901"/>
              <a:gd name="connsiteY10" fmla="*/ 598551 h 1806222"/>
              <a:gd name="connsiteX11" fmla="*/ 5367901 w 5367901"/>
              <a:gd name="connsiteY11" fmla="*/ 1173629 h 1806222"/>
              <a:gd name="connsiteX12" fmla="*/ 4900848 w 5367901"/>
              <a:gd name="connsiteY12" fmla="*/ 1173629 h 1806222"/>
              <a:gd name="connsiteX13" fmla="*/ 4458377 w 5367901"/>
              <a:gd name="connsiteY13" fmla="*/ 1173629 h 1806222"/>
              <a:gd name="connsiteX14" fmla="*/ 3991324 w 5367901"/>
              <a:gd name="connsiteY14" fmla="*/ 1173629 h 1806222"/>
              <a:gd name="connsiteX15" fmla="*/ 3573435 w 5367901"/>
              <a:gd name="connsiteY15" fmla="*/ 1173629 h 1806222"/>
              <a:gd name="connsiteX16" fmla="*/ 2909728 w 5367901"/>
              <a:gd name="connsiteY16" fmla="*/ 1173629 h 1806222"/>
              <a:gd name="connsiteX17" fmla="*/ 2909728 w 5367901"/>
              <a:gd name="connsiteY17" fmla="*/ 1354667 h 1806222"/>
              <a:gd name="connsiteX18" fmla="*/ 3135506 w 5367901"/>
              <a:gd name="connsiteY18" fmla="*/ 1354667 h 1806222"/>
              <a:gd name="connsiteX19" fmla="*/ 2900697 w 5367901"/>
              <a:gd name="connsiteY19" fmla="*/ 1589476 h 1806222"/>
              <a:gd name="connsiteX20" fmla="*/ 2683951 w 5367901"/>
              <a:gd name="connsiteY20" fmla="*/ 1806222 h 1806222"/>
              <a:gd name="connsiteX21" fmla="*/ 2467204 w 5367901"/>
              <a:gd name="connsiteY21" fmla="*/ 1589476 h 1806222"/>
              <a:gd name="connsiteX22" fmla="*/ 2232395 w 5367901"/>
              <a:gd name="connsiteY22" fmla="*/ 1354667 h 1806222"/>
              <a:gd name="connsiteX23" fmla="*/ 2458173 w 5367901"/>
              <a:gd name="connsiteY23" fmla="*/ 1354667 h 1806222"/>
              <a:gd name="connsiteX24" fmla="*/ 2458173 w 5367901"/>
              <a:gd name="connsiteY24" fmla="*/ 1173629 h 1806222"/>
              <a:gd name="connsiteX25" fmla="*/ 1991120 w 5367901"/>
              <a:gd name="connsiteY25" fmla="*/ 1173629 h 1806222"/>
              <a:gd name="connsiteX26" fmla="*/ 1499486 w 5367901"/>
              <a:gd name="connsiteY26" fmla="*/ 1173629 h 1806222"/>
              <a:gd name="connsiteX27" fmla="*/ 1057014 w 5367901"/>
              <a:gd name="connsiteY27" fmla="*/ 1173629 h 1806222"/>
              <a:gd name="connsiteX28" fmla="*/ 565380 w 5367901"/>
              <a:gd name="connsiteY28" fmla="*/ 1173629 h 1806222"/>
              <a:gd name="connsiteX29" fmla="*/ 0 w 5367901"/>
              <a:gd name="connsiteY29" fmla="*/ 1173629 h 1806222"/>
              <a:gd name="connsiteX30" fmla="*/ 0 w 5367901"/>
              <a:gd name="connsiteY30" fmla="*/ 610287 h 1806222"/>
              <a:gd name="connsiteX31" fmla="*/ 0 w 5367901"/>
              <a:gd name="connsiteY31" fmla="*/ 0 h 180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367901" h="1806222" fill="none" extrusionOk="0">
                <a:moveTo>
                  <a:pt x="0" y="0"/>
                </a:moveTo>
                <a:cubicBezTo>
                  <a:pt x="139630" y="-66627"/>
                  <a:pt x="418311" y="35457"/>
                  <a:pt x="650112" y="0"/>
                </a:cubicBezTo>
                <a:cubicBezTo>
                  <a:pt x="881913" y="-35457"/>
                  <a:pt x="876105" y="45253"/>
                  <a:pt x="1085509" y="0"/>
                </a:cubicBezTo>
                <a:cubicBezTo>
                  <a:pt x="1294913" y="-45253"/>
                  <a:pt x="1328170" y="49690"/>
                  <a:pt x="1520905" y="0"/>
                </a:cubicBezTo>
                <a:cubicBezTo>
                  <a:pt x="1713640" y="-49690"/>
                  <a:pt x="1960136" y="52358"/>
                  <a:pt x="2117339" y="0"/>
                </a:cubicBezTo>
                <a:cubicBezTo>
                  <a:pt x="2274542" y="-52358"/>
                  <a:pt x="2475610" y="19756"/>
                  <a:pt x="2660093" y="0"/>
                </a:cubicBezTo>
                <a:cubicBezTo>
                  <a:pt x="2844576" y="-19756"/>
                  <a:pt x="3021065" y="12561"/>
                  <a:pt x="3310206" y="0"/>
                </a:cubicBezTo>
                <a:cubicBezTo>
                  <a:pt x="3599347" y="-12561"/>
                  <a:pt x="3701590" y="47418"/>
                  <a:pt x="3960318" y="0"/>
                </a:cubicBezTo>
                <a:cubicBezTo>
                  <a:pt x="4219046" y="-47418"/>
                  <a:pt x="4251875" y="12107"/>
                  <a:pt x="4395714" y="0"/>
                </a:cubicBezTo>
                <a:cubicBezTo>
                  <a:pt x="4539553" y="-12107"/>
                  <a:pt x="5097201" y="64165"/>
                  <a:pt x="5367901" y="0"/>
                </a:cubicBezTo>
                <a:cubicBezTo>
                  <a:pt x="5384794" y="269374"/>
                  <a:pt x="5357140" y="371137"/>
                  <a:pt x="5367901" y="598551"/>
                </a:cubicBezTo>
                <a:cubicBezTo>
                  <a:pt x="5378662" y="825965"/>
                  <a:pt x="5347000" y="1003645"/>
                  <a:pt x="5367901" y="1173629"/>
                </a:cubicBezTo>
                <a:cubicBezTo>
                  <a:pt x="5220117" y="1213030"/>
                  <a:pt x="5102828" y="1169246"/>
                  <a:pt x="4900848" y="1173629"/>
                </a:cubicBezTo>
                <a:cubicBezTo>
                  <a:pt x="4698868" y="1178012"/>
                  <a:pt x="4603228" y="1164941"/>
                  <a:pt x="4458377" y="1173629"/>
                </a:cubicBezTo>
                <a:cubicBezTo>
                  <a:pt x="4313526" y="1182317"/>
                  <a:pt x="4192631" y="1133101"/>
                  <a:pt x="3991324" y="1173629"/>
                </a:cubicBezTo>
                <a:cubicBezTo>
                  <a:pt x="3790017" y="1214157"/>
                  <a:pt x="3681366" y="1167582"/>
                  <a:pt x="3573435" y="1173629"/>
                </a:cubicBezTo>
                <a:cubicBezTo>
                  <a:pt x="3465504" y="1179676"/>
                  <a:pt x="3162129" y="1133209"/>
                  <a:pt x="2909728" y="1173629"/>
                </a:cubicBezTo>
                <a:cubicBezTo>
                  <a:pt x="2930571" y="1247124"/>
                  <a:pt x="2888783" y="1290966"/>
                  <a:pt x="2909728" y="1354667"/>
                </a:cubicBezTo>
                <a:cubicBezTo>
                  <a:pt x="2982938" y="1348848"/>
                  <a:pt x="3033919" y="1379749"/>
                  <a:pt x="3135506" y="1354667"/>
                </a:cubicBezTo>
                <a:cubicBezTo>
                  <a:pt x="3046811" y="1494927"/>
                  <a:pt x="2939780" y="1498681"/>
                  <a:pt x="2900697" y="1589476"/>
                </a:cubicBezTo>
                <a:cubicBezTo>
                  <a:pt x="2861614" y="1680271"/>
                  <a:pt x="2769276" y="1688154"/>
                  <a:pt x="2683951" y="1806222"/>
                </a:cubicBezTo>
                <a:cubicBezTo>
                  <a:pt x="2572011" y="1726567"/>
                  <a:pt x="2533028" y="1647783"/>
                  <a:pt x="2467204" y="1589476"/>
                </a:cubicBezTo>
                <a:cubicBezTo>
                  <a:pt x="2401380" y="1531169"/>
                  <a:pt x="2342208" y="1419384"/>
                  <a:pt x="2232395" y="1354667"/>
                </a:cubicBezTo>
                <a:cubicBezTo>
                  <a:pt x="2311704" y="1354403"/>
                  <a:pt x="2369275" y="1360991"/>
                  <a:pt x="2458173" y="1354667"/>
                </a:cubicBezTo>
                <a:cubicBezTo>
                  <a:pt x="2440010" y="1267966"/>
                  <a:pt x="2476210" y="1254952"/>
                  <a:pt x="2458173" y="1173629"/>
                </a:cubicBezTo>
                <a:cubicBezTo>
                  <a:pt x="2268903" y="1175782"/>
                  <a:pt x="2191819" y="1152450"/>
                  <a:pt x="1991120" y="1173629"/>
                </a:cubicBezTo>
                <a:cubicBezTo>
                  <a:pt x="1790421" y="1194808"/>
                  <a:pt x="1708157" y="1124636"/>
                  <a:pt x="1499486" y="1173629"/>
                </a:cubicBezTo>
                <a:cubicBezTo>
                  <a:pt x="1290815" y="1222622"/>
                  <a:pt x="1266324" y="1125960"/>
                  <a:pt x="1057014" y="1173629"/>
                </a:cubicBezTo>
                <a:cubicBezTo>
                  <a:pt x="847704" y="1221298"/>
                  <a:pt x="675692" y="1152332"/>
                  <a:pt x="565380" y="1173629"/>
                </a:cubicBezTo>
                <a:cubicBezTo>
                  <a:pt x="455068" y="1194926"/>
                  <a:pt x="202712" y="1133893"/>
                  <a:pt x="0" y="1173629"/>
                </a:cubicBezTo>
                <a:cubicBezTo>
                  <a:pt x="-459" y="959489"/>
                  <a:pt x="32719" y="730794"/>
                  <a:pt x="0" y="610287"/>
                </a:cubicBezTo>
                <a:cubicBezTo>
                  <a:pt x="-32719" y="489780"/>
                  <a:pt x="69055" y="147884"/>
                  <a:pt x="0" y="0"/>
                </a:cubicBezTo>
                <a:close/>
              </a:path>
              <a:path w="5367901" h="1806222" stroke="0" extrusionOk="0">
                <a:moveTo>
                  <a:pt x="0" y="0"/>
                </a:moveTo>
                <a:cubicBezTo>
                  <a:pt x="268032" y="-36354"/>
                  <a:pt x="405752" y="35925"/>
                  <a:pt x="703791" y="0"/>
                </a:cubicBezTo>
                <a:cubicBezTo>
                  <a:pt x="1001830" y="-35925"/>
                  <a:pt x="1053030" y="63712"/>
                  <a:pt x="1300225" y="0"/>
                </a:cubicBezTo>
                <a:cubicBezTo>
                  <a:pt x="1547420" y="-63712"/>
                  <a:pt x="1697573" y="43035"/>
                  <a:pt x="1842979" y="0"/>
                </a:cubicBezTo>
                <a:cubicBezTo>
                  <a:pt x="1988385" y="-43035"/>
                  <a:pt x="2306014" y="65102"/>
                  <a:pt x="2439413" y="0"/>
                </a:cubicBezTo>
                <a:cubicBezTo>
                  <a:pt x="2572812" y="-65102"/>
                  <a:pt x="2839399" y="28752"/>
                  <a:pt x="3035846" y="0"/>
                </a:cubicBezTo>
                <a:cubicBezTo>
                  <a:pt x="3232293" y="-28752"/>
                  <a:pt x="3409780" y="8999"/>
                  <a:pt x="3739638" y="0"/>
                </a:cubicBezTo>
                <a:cubicBezTo>
                  <a:pt x="4069496" y="-8999"/>
                  <a:pt x="4121073" y="44080"/>
                  <a:pt x="4228713" y="0"/>
                </a:cubicBezTo>
                <a:cubicBezTo>
                  <a:pt x="4336353" y="-44080"/>
                  <a:pt x="4508717" y="30438"/>
                  <a:pt x="4717789" y="0"/>
                </a:cubicBezTo>
                <a:cubicBezTo>
                  <a:pt x="4926861" y="-30438"/>
                  <a:pt x="5080704" y="55227"/>
                  <a:pt x="5367901" y="0"/>
                </a:cubicBezTo>
                <a:cubicBezTo>
                  <a:pt x="5407422" y="159965"/>
                  <a:pt x="5349608" y="324627"/>
                  <a:pt x="5367901" y="575078"/>
                </a:cubicBezTo>
                <a:cubicBezTo>
                  <a:pt x="5386194" y="825529"/>
                  <a:pt x="5344265" y="900641"/>
                  <a:pt x="5367901" y="1173629"/>
                </a:cubicBezTo>
                <a:cubicBezTo>
                  <a:pt x="5261968" y="1186362"/>
                  <a:pt x="5093599" y="1152210"/>
                  <a:pt x="4851685" y="1173629"/>
                </a:cubicBezTo>
                <a:cubicBezTo>
                  <a:pt x="4609771" y="1195048"/>
                  <a:pt x="4550218" y="1123414"/>
                  <a:pt x="4360050" y="1173629"/>
                </a:cubicBezTo>
                <a:cubicBezTo>
                  <a:pt x="4169883" y="1223844"/>
                  <a:pt x="4031902" y="1121755"/>
                  <a:pt x="3917579" y="1173629"/>
                </a:cubicBezTo>
                <a:cubicBezTo>
                  <a:pt x="3803256" y="1225503"/>
                  <a:pt x="3598692" y="1133752"/>
                  <a:pt x="3499690" y="1173629"/>
                </a:cubicBezTo>
                <a:cubicBezTo>
                  <a:pt x="3400688" y="1213506"/>
                  <a:pt x="3181260" y="1134343"/>
                  <a:pt x="2909728" y="1173629"/>
                </a:cubicBezTo>
                <a:cubicBezTo>
                  <a:pt x="2918007" y="1248727"/>
                  <a:pt x="2898903" y="1279836"/>
                  <a:pt x="2909728" y="1354667"/>
                </a:cubicBezTo>
                <a:cubicBezTo>
                  <a:pt x="3003046" y="1330793"/>
                  <a:pt x="3075307" y="1367243"/>
                  <a:pt x="3135506" y="1354667"/>
                </a:cubicBezTo>
                <a:cubicBezTo>
                  <a:pt x="3086291" y="1411347"/>
                  <a:pt x="2936659" y="1505565"/>
                  <a:pt x="2909729" y="1580445"/>
                </a:cubicBezTo>
                <a:cubicBezTo>
                  <a:pt x="2882799" y="1655325"/>
                  <a:pt x="2755374" y="1711241"/>
                  <a:pt x="2683951" y="1806222"/>
                </a:cubicBezTo>
                <a:cubicBezTo>
                  <a:pt x="2625074" y="1775653"/>
                  <a:pt x="2579253" y="1659146"/>
                  <a:pt x="2462689" y="1584960"/>
                </a:cubicBezTo>
                <a:cubicBezTo>
                  <a:pt x="2346125" y="1510774"/>
                  <a:pt x="2318267" y="1425446"/>
                  <a:pt x="2232395" y="1354667"/>
                </a:cubicBezTo>
                <a:cubicBezTo>
                  <a:pt x="2326943" y="1354574"/>
                  <a:pt x="2375488" y="1371291"/>
                  <a:pt x="2458173" y="1354667"/>
                </a:cubicBezTo>
                <a:cubicBezTo>
                  <a:pt x="2445744" y="1272887"/>
                  <a:pt x="2465864" y="1257146"/>
                  <a:pt x="2458173" y="1173629"/>
                </a:cubicBezTo>
                <a:cubicBezTo>
                  <a:pt x="2285574" y="1207404"/>
                  <a:pt x="2246016" y="1143073"/>
                  <a:pt x="2040284" y="1173629"/>
                </a:cubicBezTo>
                <a:cubicBezTo>
                  <a:pt x="1834552" y="1204185"/>
                  <a:pt x="1771056" y="1160902"/>
                  <a:pt x="1573231" y="1173629"/>
                </a:cubicBezTo>
                <a:cubicBezTo>
                  <a:pt x="1375406" y="1186356"/>
                  <a:pt x="1245493" y="1109886"/>
                  <a:pt x="1032433" y="1173629"/>
                </a:cubicBezTo>
                <a:cubicBezTo>
                  <a:pt x="819373" y="1237372"/>
                  <a:pt x="769700" y="1148743"/>
                  <a:pt x="614543" y="1173629"/>
                </a:cubicBezTo>
                <a:cubicBezTo>
                  <a:pt x="459386" y="1198515"/>
                  <a:pt x="185497" y="1160833"/>
                  <a:pt x="0" y="1173629"/>
                </a:cubicBezTo>
                <a:cubicBezTo>
                  <a:pt x="-26890" y="997472"/>
                  <a:pt x="55134" y="819837"/>
                  <a:pt x="0" y="598551"/>
                </a:cubicBezTo>
                <a:cubicBezTo>
                  <a:pt x="-55134" y="377265"/>
                  <a:pt x="18005" y="296006"/>
                  <a:pt x="0" y="0"/>
                </a:cubicBezTo>
                <a:close/>
              </a:path>
            </a:pathLst>
          </a:custGeom>
          <a:solidFill>
            <a:srgbClr val="FFD319"/>
          </a:solidFill>
          <a:ln w="57150">
            <a:solidFill>
              <a:srgbClr val="0070C0"/>
            </a:solidFill>
            <a:extLst>
              <a:ext uri="{C807C97D-BFC1-408E-A445-0C87EB9F89A2}">
                <ask:lineSketchStyleProps xmlns:ask="http://schemas.microsoft.com/office/drawing/2018/sketchyshapes" sd="1105797981">
                  <a:prstGeom prst="downArrowCallou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002060"/>
                </a:solidFill>
                <a:latin typeface="Century Gothic" panose="020B0502020202020204" pitchFamily="34" charset="0"/>
              </a:rPr>
              <a:t>to like, liking</a:t>
            </a:r>
          </a:p>
        </p:txBody>
      </p:sp>
      <p:sp>
        <p:nvSpPr>
          <p:cNvPr id="37" name="Rounded Rectangle 11">
            <a:extLst>
              <a:ext uri="{FF2B5EF4-FFF2-40B4-BE49-F238E27FC236}">
                <a16:creationId xmlns:a16="http://schemas.microsoft.com/office/drawing/2014/main" id="{B94AC815-077D-46C6-82E4-7433FAAF4B81}"/>
              </a:ext>
            </a:extLst>
          </p:cNvPr>
          <p:cNvSpPr/>
          <p:nvPr/>
        </p:nvSpPr>
        <p:spPr>
          <a:xfrm>
            <a:off x="8980345" y="2809845"/>
            <a:ext cx="2934779" cy="584775"/>
          </a:xfrm>
          <a:prstGeom prst="roundRect">
            <a:avLst/>
          </a:prstGeom>
          <a:solidFill>
            <a:srgbClr val="FFD319"/>
          </a:solidFill>
          <a:ln w="57150" cap="flat" cmpd="sng" algn="ctr">
            <a:solidFill>
              <a:srgbClr val="4472C4">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300" normalizeH="0" baseline="0" noProof="0" dirty="0" err="1">
                <a:ln>
                  <a:noFill/>
                </a:ln>
                <a:solidFill>
                  <a:srgbClr val="4472C4">
                    <a:lumMod val="50000"/>
                  </a:srgbClr>
                </a:solidFill>
                <a:effectLst/>
                <a:uLnTx/>
                <a:uFillTx/>
                <a:latin typeface="Century Gothic" panose="020F0302020204030204"/>
                <a:ea typeface="+mn-ea"/>
                <a:cs typeface="+mn-cs"/>
              </a:rPr>
              <a:t>mögen</a:t>
            </a:r>
            <a:endParaRPr kumimoji="0" lang="en-GB" sz="2800" b="1" i="0" u="none" strike="noStrike" kern="0" cap="none" spc="30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8" name="Call-out: Down Arrow 37">
            <a:extLst>
              <a:ext uri="{FF2B5EF4-FFF2-40B4-BE49-F238E27FC236}">
                <a16:creationId xmlns:a16="http://schemas.microsoft.com/office/drawing/2014/main" id="{EB944BE3-9A31-4DA7-8254-F33712ECC5D3}"/>
              </a:ext>
            </a:extLst>
          </p:cNvPr>
          <p:cNvSpPr/>
          <p:nvPr/>
        </p:nvSpPr>
        <p:spPr>
          <a:xfrm>
            <a:off x="3318632" y="730699"/>
            <a:ext cx="5367901" cy="1806222"/>
          </a:xfrm>
          <a:custGeom>
            <a:avLst/>
            <a:gdLst>
              <a:gd name="connsiteX0" fmla="*/ 0 w 5367901"/>
              <a:gd name="connsiteY0" fmla="*/ 0 h 1806222"/>
              <a:gd name="connsiteX1" fmla="*/ 650112 w 5367901"/>
              <a:gd name="connsiteY1" fmla="*/ 0 h 1806222"/>
              <a:gd name="connsiteX2" fmla="*/ 1085509 w 5367901"/>
              <a:gd name="connsiteY2" fmla="*/ 0 h 1806222"/>
              <a:gd name="connsiteX3" fmla="*/ 1520905 w 5367901"/>
              <a:gd name="connsiteY3" fmla="*/ 0 h 1806222"/>
              <a:gd name="connsiteX4" fmla="*/ 2117339 w 5367901"/>
              <a:gd name="connsiteY4" fmla="*/ 0 h 1806222"/>
              <a:gd name="connsiteX5" fmla="*/ 2660093 w 5367901"/>
              <a:gd name="connsiteY5" fmla="*/ 0 h 1806222"/>
              <a:gd name="connsiteX6" fmla="*/ 3310206 w 5367901"/>
              <a:gd name="connsiteY6" fmla="*/ 0 h 1806222"/>
              <a:gd name="connsiteX7" fmla="*/ 3960318 w 5367901"/>
              <a:gd name="connsiteY7" fmla="*/ 0 h 1806222"/>
              <a:gd name="connsiteX8" fmla="*/ 4395714 w 5367901"/>
              <a:gd name="connsiteY8" fmla="*/ 0 h 1806222"/>
              <a:gd name="connsiteX9" fmla="*/ 5367901 w 5367901"/>
              <a:gd name="connsiteY9" fmla="*/ 0 h 1806222"/>
              <a:gd name="connsiteX10" fmla="*/ 5367901 w 5367901"/>
              <a:gd name="connsiteY10" fmla="*/ 598551 h 1806222"/>
              <a:gd name="connsiteX11" fmla="*/ 5367901 w 5367901"/>
              <a:gd name="connsiteY11" fmla="*/ 1173629 h 1806222"/>
              <a:gd name="connsiteX12" fmla="*/ 4900848 w 5367901"/>
              <a:gd name="connsiteY12" fmla="*/ 1173629 h 1806222"/>
              <a:gd name="connsiteX13" fmla="*/ 4458377 w 5367901"/>
              <a:gd name="connsiteY13" fmla="*/ 1173629 h 1806222"/>
              <a:gd name="connsiteX14" fmla="*/ 3991324 w 5367901"/>
              <a:gd name="connsiteY14" fmla="*/ 1173629 h 1806222"/>
              <a:gd name="connsiteX15" fmla="*/ 3573435 w 5367901"/>
              <a:gd name="connsiteY15" fmla="*/ 1173629 h 1806222"/>
              <a:gd name="connsiteX16" fmla="*/ 2909728 w 5367901"/>
              <a:gd name="connsiteY16" fmla="*/ 1173629 h 1806222"/>
              <a:gd name="connsiteX17" fmla="*/ 2909728 w 5367901"/>
              <a:gd name="connsiteY17" fmla="*/ 1354667 h 1806222"/>
              <a:gd name="connsiteX18" fmla="*/ 3135506 w 5367901"/>
              <a:gd name="connsiteY18" fmla="*/ 1354667 h 1806222"/>
              <a:gd name="connsiteX19" fmla="*/ 2900697 w 5367901"/>
              <a:gd name="connsiteY19" fmla="*/ 1589476 h 1806222"/>
              <a:gd name="connsiteX20" fmla="*/ 2683951 w 5367901"/>
              <a:gd name="connsiteY20" fmla="*/ 1806222 h 1806222"/>
              <a:gd name="connsiteX21" fmla="*/ 2467204 w 5367901"/>
              <a:gd name="connsiteY21" fmla="*/ 1589476 h 1806222"/>
              <a:gd name="connsiteX22" fmla="*/ 2232395 w 5367901"/>
              <a:gd name="connsiteY22" fmla="*/ 1354667 h 1806222"/>
              <a:gd name="connsiteX23" fmla="*/ 2458173 w 5367901"/>
              <a:gd name="connsiteY23" fmla="*/ 1354667 h 1806222"/>
              <a:gd name="connsiteX24" fmla="*/ 2458173 w 5367901"/>
              <a:gd name="connsiteY24" fmla="*/ 1173629 h 1806222"/>
              <a:gd name="connsiteX25" fmla="*/ 1991120 w 5367901"/>
              <a:gd name="connsiteY25" fmla="*/ 1173629 h 1806222"/>
              <a:gd name="connsiteX26" fmla="*/ 1499486 w 5367901"/>
              <a:gd name="connsiteY26" fmla="*/ 1173629 h 1806222"/>
              <a:gd name="connsiteX27" fmla="*/ 1057014 w 5367901"/>
              <a:gd name="connsiteY27" fmla="*/ 1173629 h 1806222"/>
              <a:gd name="connsiteX28" fmla="*/ 565380 w 5367901"/>
              <a:gd name="connsiteY28" fmla="*/ 1173629 h 1806222"/>
              <a:gd name="connsiteX29" fmla="*/ 0 w 5367901"/>
              <a:gd name="connsiteY29" fmla="*/ 1173629 h 1806222"/>
              <a:gd name="connsiteX30" fmla="*/ 0 w 5367901"/>
              <a:gd name="connsiteY30" fmla="*/ 610287 h 1806222"/>
              <a:gd name="connsiteX31" fmla="*/ 0 w 5367901"/>
              <a:gd name="connsiteY31" fmla="*/ 0 h 180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367901" h="1806222" fill="none" extrusionOk="0">
                <a:moveTo>
                  <a:pt x="0" y="0"/>
                </a:moveTo>
                <a:cubicBezTo>
                  <a:pt x="139630" y="-66627"/>
                  <a:pt x="418311" y="35457"/>
                  <a:pt x="650112" y="0"/>
                </a:cubicBezTo>
                <a:cubicBezTo>
                  <a:pt x="881913" y="-35457"/>
                  <a:pt x="876105" y="45253"/>
                  <a:pt x="1085509" y="0"/>
                </a:cubicBezTo>
                <a:cubicBezTo>
                  <a:pt x="1294913" y="-45253"/>
                  <a:pt x="1328170" y="49690"/>
                  <a:pt x="1520905" y="0"/>
                </a:cubicBezTo>
                <a:cubicBezTo>
                  <a:pt x="1713640" y="-49690"/>
                  <a:pt x="1960136" y="52358"/>
                  <a:pt x="2117339" y="0"/>
                </a:cubicBezTo>
                <a:cubicBezTo>
                  <a:pt x="2274542" y="-52358"/>
                  <a:pt x="2475610" y="19756"/>
                  <a:pt x="2660093" y="0"/>
                </a:cubicBezTo>
                <a:cubicBezTo>
                  <a:pt x="2844576" y="-19756"/>
                  <a:pt x="3021065" y="12561"/>
                  <a:pt x="3310206" y="0"/>
                </a:cubicBezTo>
                <a:cubicBezTo>
                  <a:pt x="3599347" y="-12561"/>
                  <a:pt x="3701590" y="47418"/>
                  <a:pt x="3960318" y="0"/>
                </a:cubicBezTo>
                <a:cubicBezTo>
                  <a:pt x="4219046" y="-47418"/>
                  <a:pt x="4251875" y="12107"/>
                  <a:pt x="4395714" y="0"/>
                </a:cubicBezTo>
                <a:cubicBezTo>
                  <a:pt x="4539553" y="-12107"/>
                  <a:pt x="5097201" y="64165"/>
                  <a:pt x="5367901" y="0"/>
                </a:cubicBezTo>
                <a:cubicBezTo>
                  <a:pt x="5384794" y="269374"/>
                  <a:pt x="5357140" y="371137"/>
                  <a:pt x="5367901" y="598551"/>
                </a:cubicBezTo>
                <a:cubicBezTo>
                  <a:pt x="5378662" y="825965"/>
                  <a:pt x="5347000" y="1003645"/>
                  <a:pt x="5367901" y="1173629"/>
                </a:cubicBezTo>
                <a:cubicBezTo>
                  <a:pt x="5220117" y="1213030"/>
                  <a:pt x="5102828" y="1169246"/>
                  <a:pt x="4900848" y="1173629"/>
                </a:cubicBezTo>
                <a:cubicBezTo>
                  <a:pt x="4698868" y="1178012"/>
                  <a:pt x="4603228" y="1164941"/>
                  <a:pt x="4458377" y="1173629"/>
                </a:cubicBezTo>
                <a:cubicBezTo>
                  <a:pt x="4313526" y="1182317"/>
                  <a:pt x="4192631" y="1133101"/>
                  <a:pt x="3991324" y="1173629"/>
                </a:cubicBezTo>
                <a:cubicBezTo>
                  <a:pt x="3790017" y="1214157"/>
                  <a:pt x="3681366" y="1167582"/>
                  <a:pt x="3573435" y="1173629"/>
                </a:cubicBezTo>
                <a:cubicBezTo>
                  <a:pt x="3465504" y="1179676"/>
                  <a:pt x="3162129" y="1133209"/>
                  <a:pt x="2909728" y="1173629"/>
                </a:cubicBezTo>
                <a:cubicBezTo>
                  <a:pt x="2930571" y="1247124"/>
                  <a:pt x="2888783" y="1290966"/>
                  <a:pt x="2909728" y="1354667"/>
                </a:cubicBezTo>
                <a:cubicBezTo>
                  <a:pt x="2982938" y="1348848"/>
                  <a:pt x="3033919" y="1379749"/>
                  <a:pt x="3135506" y="1354667"/>
                </a:cubicBezTo>
                <a:cubicBezTo>
                  <a:pt x="3046811" y="1494927"/>
                  <a:pt x="2939780" y="1498681"/>
                  <a:pt x="2900697" y="1589476"/>
                </a:cubicBezTo>
                <a:cubicBezTo>
                  <a:pt x="2861614" y="1680271"/>
                  <a:pt x="2769276" y="1688154"/>
                  <a:pt x="2683951" y="1806222"/>
                </a:cubicBezTo>
                <a:cubicBezTo>
                  <a:pt x="2572011" y="1726567"/>
                  <a:pt x="2533028" y="1647783"/>
                  <a:pt x="2467204" y="1589476"/>
                </a:cubicBezTo>
                <a:cubicBezTo>
                  <a:pt x="2401380" y="1531169"/>
                  <a:pt x="2342208" y="1419384"/>
                  <a:pt x="2232395" y="1354667"/>
                </a:cubicBezTo>
                <a:cubicBezTo>
                  <a:pt x="2311704" y="1354403"/>
                  <a:pt x="2369275" y="1360991"/>
                  <a:pt x="2458173" y="1354667"/>
                </a:cubicBezTo>
                <a:cubicBezTo>
                  <a:pt x="2440010" y="1267966"/>
                  <a:pt x="2476210" y="1254952"/>
                  <a:pt x="2458173" y="1173629"/>
                </a:cubicBezTo>
                <a:cubicBezTo>
                  <a:pt x="2268903" y="1175782"/>
                  <a:pt x="2191819" y="1152450"/>
                  <a:pt x="1991120" y="1173629"/>
                </a:cubicBezTo>
                <a:cubicBezTo>
                  <a:pt x="1790421" y="1194808"/>
                  <a:pt x="1708157" y="1124636"/>
                  <a:pt x="1499486" y="1173629"/>
                </a:cubicBezTo>
                <a:cubicBezTo>
                  <a:pt x="1290815" y="1222622"/>
                  <a:pt x="1266324" y="1125960"/>
                  <a:pt x="1057014" y="1173629"/>
                </a:cubicBezTo>
                <a:cubicBezTo>
                  <a:pt x="847704" y="1221298"/>
                  <a:pt x="675692" y="1152332"/>
                  <a:pt x="565380" y="1173629"/>
                </a:cubicBezTo>
                <a:cubicBezTo>
                  <a:pt x="455068" y="1194926"/>
                  <a:pt x="202712" y="1133893"/>
                  <a:pt x="0" y="1173629"/>
                </a:cubicBezTo>
                <a:cubicBezTo>
                  <a:pt x="-459" y="959489"/>
                  <a:pt x="32719" y="730794"/>
                  <a:pt x="0" y="610287"/>
                </a:cubicBezTo>
                <a:cubicBezTo>
                  <a:pt x="-32719" y="489780"/>
                  <a:pt x="69055" y="147884"/>
                  <a:pt x="0" y="0"/>
                </a:cubicBezTo>
                <a:close/>
              </a:path>
              <a:path w="5367901" h="1806222" stroke="0" extrusionOk="0">
                <a:moveTo>
                  <a:pt x="0" y="0"/>
                </a:moveTo>
                <a:cubicBezTo>
                  <a:pt x="268032" y="-36354"/>
                  <a:pt x="405752" y="35925"/>
                  <a:pt x="703791" y="0"/>
                </a:cubicBezTo>
                <a:cubicBezTo>
                  <a:pt x="1001830" y="-35925"/>
                  <a:pt x="1053030" y="63712"/>
                  <a:pt x="1300225" y="0"/>
                </a:cubicBezTo>
                <a:cubicBezTo>
                  <a:pt x="1547420" y="-63712"/>
                  <a:pt x="1697573" y="43035"/>
                  <a:pt x="1842979" y="0"/>
                </a:cubicBezTo>
                <a:cubicBezTo>
                  <a:pt x="1988385" y="-43035"/>
                  <a:pt x="2306014" y="65102"/>
                  <a:pt x="2439413" y="0"/>
                </a:cubicBezTo>
                <a:cubicBezTo>
                  <a:pt x="2572812" y="-65102"/>
                  <a:pt x="2839399" y="28752"/>
                  <a:pt x="3035846" y="0"/>
                </a:cubicBezTo>
                <a:cubicBezTo>
                  <a:pt x="3232293" y="-28752"/>
                  <a:pt x="3409780" y="8999"/>
                  <a:pt x="3739638" y="0"/>
                </a:cubicBezTo>
                <a:cubicBezTo>
                  <a:pt x="4069496" y="-8999"/>
                  <a:pt x="4121073" y="44080"/>
                  <a:pt x="4228713" y="0"/>
                </a:cubicBezTo>
                <a:cubicBezTo>
                  <a:pt x="4336353" y="-44080"/>
                  <a:pt x="4508717" y="30438"/>
                  <a:pt x="4717789" y="0"/>
                </a:cubicBezTo>
                <a:cubicBezTo>
                  <a:pt x="4926861" y="-30438"/>
                  <a:pt x="5080704" y="55227"/>
                  <a:pt x="5367901" y="0"/>
                </a:cubicBezTo>
                <a:cubicBezTo>
                  <a:pt x="5407422" y="159965"/>
                  <a:pt x="5349608" y="324627"/>
                  <a:pt x="5367901" y="575078"/>
                </a:cubicBezTo>
                <a:cubicBezTo>
                  <a:pt x="5386194" y="825529"/>
                  <a:pt x="5344265" y="900641"/>
                  <a:pt x="5367901" y="1173629"/>
                </a:cubicBezTo>
                <a:cubicBezTo>
                  <a:pt x="5261968" y="1186362"/>
                  <a:pt x="5093599" y="1152210"/>
                  <a:pt x="4851685" y="1173629"/>
                </a:cubicBezTo>
                <a:cubicBezTo>
                  <a:pt x="4609771" y="1195048"/>
                  <a:pt x="4550218" y="1123414"/>
                  <a:pt x="4360050" y="1173629"/>
                </a:cubicBezTo>
                <a:cubicBezTo>
                  <a:pt x="4169883" y="1223844"/>
                  <a:pt x="4031902" y="1121755"/>
                  <a:pt x="3917579" y="1173629"/>
                </a:cubicBezTo>
                <a:cubicBezTo>
                  <a:pt x="3803256" y="1225503"/>
                  <a:pt x="3598692" y="1133752"/>
                  <a:pt x="3499690" y="1173629"/>
                </a:cubicBezTo>
                <a:cubicBezTo>
                  <a:pt x="3400688" y="1213506"/>
                  <a:pt x="3181260" y="1134343"/>
                  <a:pt x="2909728" y="1173629"/>
                </a:cubicBezTo>
                <a:cubicBezTo>
                  <a:pt x="2918007" y="1248727"/>
                  <a:pt x="2898903" y="1279836"/>
                  <a:pt x="2909728" y="1354667"/>
                </a:cubicBezTo>
                <a:cubicBezTo>
                  <a:pt x="3003046" y="1330793"/>
                  <a:pt x="3075307" y="1367243"/>
                  <a:pt x="3135506" y="1354667"/>
                </a:cubicBezTo>
                <a:cubicBezTo>
                  <a:pt x="3086291" y="1411347"/>
                  <a:pt x="2936659" y="1505565"/>
                  <a:pt x="2909729" y="1580445"/>
                </a:cubicBezTo>
                <a:cubicBezTo>
                  <a:pt x="2882799" y="1655325"/>
                  <a:pt x="2755374" y="1711241"/>
                  <a:pt x="2683951" y="1806222"/>
                </a:cubicBezTo>
                <a:cubicBezTo>
                  <a:pt x="2625074" y="1775653"/>
                  <a:pt x="2579253" y="1659146"/>
                  <a:pt x="2462689" y="1584960"/>
                </a:cubicBezTo>
                <a:cubicBezTo>
                  <a:pt x="2346125" y="1510774"/>
                  <a:pt x="2318267" y="1425446"/>
                  <a:pt x="2232395" y="1354667"/>
                </a:cubicBezTo>
                <a:cubicBezTo>
                  <a:pt x="2326943" y="1354574"/>
                  <a:pt x="2375488" y="1371291"/>
                  <a:pt x="2458173" y="1354667"/>
                </a:cubicBezTo>
                <a:cubicBezTo>
                  <a:pt x="2445744" y="1272887"/>
                  <a:pt x="2465864" y="1257146"/>
                  <a:pt x="2458173" y="1173629"/>
                </a:cubicBezTo>
                <a:cubicBezTo>
                  <a:pt x="2285574" y="1207404"/>
                  <a:pt x="2246016" y="1143073"/>
                  <a:pt x="2040284" y="1173629"/>
                </a:cubicBezTo>
                <a:cubicBezTo>
                  <a:pt x="1834552" y="1204185"/>
                  <a:pt x="1771056" y="1160902"/>
                  <a:pt x="1573231" y="1173629"/>
                </a:cubicBezTo>
                <a:cubicBezTo>
                  <a:pt x="1375406" y="1186356"/>
                  <a:pt x="1245493" y="1109886"/>
                  <a:pt x="1032433" y="1173629"/>
                </a:cubicBezTo>
                <a:cubicBezTo>
                  <a:pt x="819373" y="1237372"/>
                  <a:pt x="769700" y="1148743"/>
                  <a:pt x="614543" y="1173629"/>
                </a:cubicBezTo>
                <a:cubicBezTo>
                  <a:pt x="459386" y="1198515"/>
                  <a:pt x="185497" y="1160833"/>
                  <a:pt x="0" y="1173629"/>
                </a:cubicBezTo>
                <a:cubicBezTo>
                  <a:pt x="-26890" y="997472"/>
                  <a:pt x="55134" y="819837"/>
                  <a:pt x="0" y="598551"/>
                </a:cubicBezTo>
                <a:cubicBezTo>
                  <a:pt x="-55134" y="377265"/>
                  <a:pt x="18005" y="296006"/>
                  <a:pt x="0" y="0"/>
                </a:cubicBezTo>
                <a:close/>
              </a:path>
            </a:pathLst>
          </a:custGeom>
          <a:solidFill>
            <a:srgbClr val="FFD319"/>
          </a:solidFill>
          <a:ln w="57150">
            <a:solidFill>
              <a:srgbClr val="0070C0"/>
            </a:solidFill>
            <a:extLst>
              <a:ext uri="{C807C97D-BFC1-408E-A445-0C87EB9F89A2}">
                <ask:lineSketchStyleProps xmlns:ask="http://schemas.microsoft.com/office/drawing/2018/sketchyshapes" sd="1105797981">
                  <a:prstGeom prst="downArrowCallou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002060"/>
                </a:solidFill>
                <a:latin typeface="Century Gothic" panose="020B0502020202020204" pitchFamily="34" charset="0"/>
              </a:rPr>
              <a:t>(the) glasses</a:t>
            </a:r>
          </a:p>
        </p:txBody>
      </p:sp>
      <p:sp>
        <p:nvSpPr>
          <p:cNvPr id="39" name="Rounded Rectangle 11">
            <a:extLst>
              <a:ext uri="{FF2B5EF4-FFF2-40B4-BE49-F238E27FC236}">
                <a16:creationId xmlns:a16="http://schemas.microsoft.com/office/drawing/2014/main" id="{84DED2CF-683A-42DB-9844-C6660CC38ACA}"/>
              </a:ext>
            </a:extLst>
          </p:cNvPr>
          <p:cNvSpPr/>
          <p:nvPr/>
        </p:nvSpPr>
        <p:spPr>
          <a:xfrm>
            <a:off x="4596319" y="5679566"/>
            <a:ext cx="2934779" cy="584775"/>
          </a:xfrm>
          <a:prstGeom prst="roundRect">
            <a:avLst/>
          </a:prstGeom>
          <a:solidFill>
            <a:srgbClr val="FFD319"/>
          </a:solidFill>
          <a:ln w="57150" cap="flat" cmpd="sng" algn="ctr">
            <a:solidFill>
              <a:srgbClr val="4472C4">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300" normalizeH="0" baseline="0" noProof="0" dirty="0">
                <a:ln>
                  <a:noFill/>
                </a:ln>
                <a:solidFill>
                  <a:srgbClr val="4472C4">
                    <a:lumMod val="50000"/>
                  </a:srgbClr>
                </a:solidFill>
                <a:effectLst/>
                <a:uLnTx/>
                <a:uFillTx/>
                <a:latin typeface="Century Gothic" panose="020F0302020204030204"/>
                <a:ea typeface="+mn-ea"/>
                <a:cs typeface="+mn-cs"/>
              </a:rPr>
              <a:t>die </a:t>
            </a:r>
            <a:r>
              <a:rPr kumimoji="0" lang="en-GB" sz="2800" b="1" i="0" u="none" strike="noStrike" kern="0" cap="none" spc="300" normalizeH="0" baseline="0" noProof="0" dirty="0" err="1">
                <a:ln>
                  <a:noFill/>
                </a:ln>
                <a:solidFill>
                  <a:srgbClr val="4472C4">
                    <a:lumMod val="50000"/>
                  </a:srgbClr>
                </a:solidFill>
                <a:effectLst/>
                <a:uLnTx/>
                <a:uFillTx/>
                <a:latin typeface="Century Gothic" panose="020F0302020204030204"/>
                <a:ea typeface="+mn-ea"/>
                <a:cs typeface="+mn-cs"/>
              </a:rPr>
              <a:t>Gläser</a:t>
            </a:r>
            <a:endParaRPr kumimoji="0" lang="en-GB" sz="2800" b="1" i="0" u="none" strike="noStrike" kern="0" cap="none" spc="30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0" name="Call-out: Down Arrow 39">
            <a:extLst>
              <a:ext uri="{FF2B5EF4-FFF2-40B4-BE49-F238E27FC236}">
                <a16:creationId xmlns:a16="http://schemas.microsoft.com/office/drawing/2014/main" id="{28C89464-E362-450F-AE20-2D4D7A81C184}"/>
              </a:ext>
            </a:extLst>
          </p:cNvPr>
          <p:cNvSpPr/>
          <p:nvPr/>
        </p:nvSpPr>
        <p:spPr>
          <a:xfrm>
            <a:off x="3300810" y="733146"/>
            <a:ext cx="5367901" cy="1806222"/>
          </a:xfrm>
          <a:custGeom>
            <a:avLst/>
            <a:gdLst>
              <a:gd name="connsiteX0" fmla="*/ 0 w 5367901"/>
              <a:gd name="connsiteY0" fmla="*/ 0 h 1806222"/>
              <a:gd name="connsiteX1" fmla="*/ 650112 w 5367901"/>
              <a:gd name="connsiteY1" fmla="*/ 0 h 1806222"/>
              <a:gd name="connsiteX2" fmla="*/ 1085509 w 5367901"/>
              <a:gd name="connsiteY2" fmla="*/ 0 h 1806222"/>
              <a:gd name="connsiteX3" fmla="*/ 1520905 w 5367901"/>
              <a:gd name="connsiteY3" fmla="*/ 0 h 1806222"/>
              <a:gd name="connsiteX4" fmla="*/ 2117339 w 5367901"/>
              <a:gd name="connsiteY4" fmla="*/ 0 h 1806222"/>
              <a:gd name="connsiteX5" fmla="*/ 2660093 w 5367901"/>
              <a:gd name="connsiteY5" fmla="*/ 0 h 1806222"/>
              <a:gd name="connsiteX6" fmla="*/ 3310206 w 5367901"/>
              <a:gd name="connsiteY6" fmla="*/ 0 h 1806222"/>
              <a:gd name="connsiteX7" fmla="*/ 3960318 w 5367901"/>
              <a:gd name="connsiteY7" fmla="*/ 0 h 1806222"/>
              <a:gd name="connsiteX8" fmla="*/ 4395714 w 5367901"/>
              <a:gd name="connsiteY8" fmla="*/ 0 h 1806222"/>
              <a:gd name="connsiteX9" fmla="*/ 5367901 w 5367901"/>
              <a:gd name="connsiteY9" fmla="*/ 0 h 1806222"/>
              <a:gd name="connsiteX10" fmla="*/ 5367901 w 5367901"/>
              <a:gd name="connsiteY10" fmla="*/ 598551 h 1806222"/>
              <a:gd name="connsiteX11" fmla="*/ 5367901 w 5367901"/>
              <a:gd name="connsiteY11" fmla="*/ 1173629 h 1806222"/>
              <a:gd name="connsiteX12" fmla="*/ 4900848 w 5367901"/>
              <a:gd name="connsiteY12" fmla="*/ 1173629 h 1806222"/>
              <a:gd name="connsiteX13" fmla="*/ 4458377 w 5367901"/>
              <a:gd name="connsiteY13" fmla="*/ 1173629 h 1806222"/>
              <a:gd name="connsiteX14" fmla="*/ 3991324 w 5367901"/>
              <a:gd name="connsiteY14" fmla="*/ 1173629 h 1806222"/>
              <a:gd name="connsiteX15" fmla="*/ 3573435 w 5367901"/>
              <a:gd name="connsiteY15" fmla="*/ 1173629 h 1806222"/>
              <a:gd name="connsiteX16" fmla="*/ 2909728 w 5367901"/>
              <a:gd name="connsiteY16" fmla="*/ 1173629 h 1806222"/>
              <a:gd name="connsiteX17" fmla="*/ 2909728 w 5367901"/>
              <a:gd name="connsiteY17" fmla="*/ 1354667 h 1806222"/>
              <a:gd name="connsiteX18" fmla="*/ 3135506 w 5367901"/>
              <a:gd name="connsiteY18" fmla="*/ 1354667 h 1806222"/>
              <a:gd name="connsiteX19" fmla="*/ 2900697 w 5367901"/>
              <a:gd name="connsiteY19" fmla="*/ 1589476 h 1806222"/>
              <a:gd name="connsiteX20" fmla="*/ 2683951 w 5367901"/>
              <a:gd name="connsiteY20" fmla="*/ 1806222 h 1806222"/>
              <a:gd name="connsiteX21" fmla="*/ 2467204 w 5367901"/>
              <a:gd name="connsiteY21" fmla="*/ 1589476 h 1806222"/>
              <a:gd name="connsiteX22" fmla="*/ 2232395 w 5367901"/>
              <a:gd name="connsiteY22" fmla="*/ 1354667 h 1806222"/>
              <a:gd name="connsiteX23" fmla="*/ 2458173 w 5367901"/>
              <a:gd name="connsiteY23" fmla="*/ 1354667 h 1806222"/>
              <a:gd name="connsiteX24" fmla="*/ 2458173 w 5367901"/>
              <a:gd name="connsiteY24" fmla="*/ 1173629 h 1806222"/>
              <a:gd name="connsiteX25" fmla="*/ 1991120 w 5367901"/>
              <a:gd name="connsiteY25" fmla="*/ 1173629 h 1806222"/>
              <a:gd name="connsiteX26" fmla="*/ 1499486 w 5367901"/>
              <a:gd name="connsiteY26" fmla="*/ 1173629 h 1806222"/>
              <a:gd name="connsiteX27" fmla="*/ 1057014 w 5367901"/>
              <a:gd name="connsiteY27" fmla="*/ 1173629 h 1806222"/>
              <a:gd name="connsiteX28" fmla="*/ 565380 w 5367901"/>
              <a:gd name="connsiteY28" fmla="*/ 1173629 h 1806222"/>
              <a:gd name="connsiteX29" fmla="*/ 0 w 5367901"/>
              <a:gd name="connsiteY29" fmla="*/ 1173629 h 1806222"/>
              <a:gd name="connsiteX30" fmla="*/ 0 w 5367901"/>
              <a:gd name="connsiteY30" fmla="*/ 610287 h 1806222"/>
              <a:gd name="connsiteX31" fmla="*/ 0 w 5367901"/>
              <a:gd name="connsiteY31" fmla="*/ 0 h 180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367901" h="1806222" fill="none" extrusionOk="0">
                <a:moveTo>
                  <a:pt x="0" y="0"/>
                </a:moveTo>
                <a:cubicBezTo>
                  <a:pt x="139630" y="-66627"/>
                  <a:pt x="418311" y="35457"/>
                  <a:pt x="650112" y="0"/>
                </a:cubicBezTo>
                <a:cubicBezTo>
                  <a:pt x="881913" y="-35457"/>
                  <a:pt x="876105" y="45253"/>
                  <a:pt x="1085509" y="0"/>
                </a:cubicBezTo>
                <a:cubicBezTo>
                  <a:pt x="1294913" y="-45253"/>
                  <a:pt x="1328170" y="49690"/>
                  <a:pt x="1520905" y="0"/>
                </a:cubicBezTo>
                <a:cubicBezTo>
                  <a:pt x="1713640" y="-49690"/>
                  <a:pt x="1960136" y="52358"/>
                  <a:pt x="2117339" y="0"/>
                </a:cubicBezTo>
                <a:cubicBezTo>
                  <a:pt x="2274542" y="-52358"/>
                  <a:pt x="2475610" y="19756"/>
                  <a:pt x="2660093" y="0"/>
                </a:cubicBezTo>
                <a:cubicBezTo>
                  <a:pt x="2844576" y="-19756"/>
                  <a:pt x="3021065" y="12561"/>
                  <a:pt x="3310206" y="0"/>
                </a:cubicBezTo>
                <a:cubicBezTo>
                  <a:pt x="3599347" y="-12561"/>
                  <a:pt x="3701590" y="47418"/>
                  <a:pt x="3960318" y="0"/>
                </a:cubicBezTo>
                <a:cubicBezTo>
                  <a:pt x="4219046" y="-47418"/>
                  <a:pt x="4251875" y="12107"/>
                  <a:pt x="4395714" y="0"/>
                </a:cubicBezTo>
                <a:cubicBezTo>
                  <a:pt x="4539553" y="-12107"/>
                  <a:pt x="5097201" y="64165"/>
                  <a:pt x="5367901" y="0"/>
                </a:cubicBezTo>
                <a:cubicBezTo>
                  <a:pt x="5384794" y="269374"/>
                  <a:pt x="5357140" y="371137"/>
                  <a:pt x="5367901" y="598551"/>
                </a:cubicBezTo>
                <a:cubicBezTo>
                  <a:pt x="5378662" y="825965"/>
                  <a:pt x="5347000" y="1003645"/>
                  <a:pt x="5367901" y="1173629"/>
                </a:cubicBezTo>
                <a:cubicBezTo>
                  <a:pt x="5220117" y="1213030"/>
                  <a:pt x="5102828" y="1169246"/>
                  <a:pt x="4900848" y="1173629"/>
                </a:cubicBezTo>
                <a:cubicBezTo>
                  <a:pt x="4698868" y="1178012"/>
                  <a:pt x="4603228" y="1164941"/>
                  <a:pt x="4458377" y="1173629"/>
                </a:cubicBezTo>
                <a:cubicBezTo>
                  <a:pt x="4313526" y="1182317"/>
                  <a:pt x="4192631" y="1133101"/>
                  <a:pt x="3991324" y="1173629"/>
                </a:cubicBezTo>
                <a:cubicBezTo>
                  <a:pt x="3790017" y="1214157"/>
                  <a:pt x="3681366" y="1167582"/>
                  <a:pt x="3573435" y="1173629"/>
                </a:cubicBezTo>
                <a:cubicBezTo>
                  <a:pt x="3465504" y="1179676"/>
                  <a:pt x="3162129" y="1133209"/>
                  <a:pt x="2909728" y="1173629"/>
                </a:cubicBezTo>
                <a:cubicBezTo>
                  <a:pt x="2930571" y="1247124"/>
                  <a:pt x="2888783" y="1290966"/>
                  <a:pt x="2909728" y="1354667"/>
                </a:cubicBezTo>
                <a:cubicBezTo>
                  <a:pt x="2982938" y="1348848"/>
                  <a:pt x="3033919" y="1379749"/>
                  <a:pt x="3135506" y="1354667"/>
                </a:cubicBezTo>
                <a:cubicBezTo>
                  <a:pt x="3046811" y="1494927"/>
                  <a:pt x="2939780" y="1498681"/>
                  <a:pt x="2900697" y="1589476"/>
                </a:cubicBezTo>
                <a:cubicBezTo>
                  <a:pt x="2861614" y="1680271"/>
                  <a:pt x="2769276" y="1688154"/>
                  <a:pt x="2683951" y="1806222"/>
                </a:cubicBezTo>
                <a:cubicBezTo>
                  <a:pt x="2572011" y="1726567"/>
                  <a:pt x="2533028" y="1647783"/>
                  <a:pt x="2467204" y="1589476"/>
                </a:cubicBezTo>
                <a:cubicBezTo>
                  <a:pt x="2401380" y="1531169"/>
                  <a:pt x="2342208" y="1419384"/>
                  <a:pt x="2232395" y="1354667"/>
                </a:cubicBezTo>
                <a:cubicBezTo>
                  <a:pt x="2311704" y="1354403"/>
                  <a:pt x="2369275" y="1360991"/>
                  <a:pt x="2458173" y="1354667"/>
                </a:cubicBezTo>
                <a:cubicBezTo>
                  <a:pt x="2440010" y="1267966"/>
                  <a:pt x="2476210" y="1254952"/>
                  <a:pt x="2458173" y="1173629"/>
                </a:cubicBezTo>
                <a:cubicBezTo>
                  <a:pt x="2268903" y="1175782"/>
                  <a:pt x="2191819" y="1152450"/>
                  <a:pt x="1991120" y="1173629"/>
                </a:cubicBezTo>
                <a:cubicBezTo>
                  <a:pt x="1790421" y="1194808"/>
                  <a:pt x="1708157" y="1124636"/>
                  <a:pt x="1499486" y="1173629"/>
                </a:cubicBezTo>
                <a:cubicBezTo>
                  <a:pt x="1290815" y="1222622"/>
                  <a:pt x="1266324" y="1125960"/>
                  <a:pt x="1057014" y="1173629"/>
                </a:cubicBezTo>
                <a:cubicBezTo>
                  <a:pt x="847704" y="1221298"/>
                  <a:pt x="675692" y="1152332"/>
                  <a:pt x="565380" y="1173629"/>
                </a:cubicBezTo>
                <a:cubicBezTo>
                  <a:pt x="455068" y="1194926"/>
                  <a:pt x="202712" y="1133893"/>
                  <a:pt x="0" y="1173629"/>
                </a:cubicBezTo>
                <a:cubicBezTo>
                  <a:pt x="-459" y="959489"/>
                  <a:pt x="32719" y="730794"/>
                  <a:pt x="0" y="610287"/>
                </a:cubicBezTo>
                <a:cubicBezTo>
                  <a:pt x="-32719" y="489780"/>
                  <a:pt x="69055" y="147884"/>
                  <a:pt x="0" y="0"/>
                </a:cubicBezTo>
                <a:close/>
              </a:path>
              <a:path w="5367901" h="1806222" stroke="0" extrusionOk="0">
                <a:moveTo>
                  <a:pt x="0" y="0"/>
                </a:moveTo>
                <a:cubicBezTo>
                  <a:pt x="268032" y="-36354"/>
                  <a:pt x="405752" y="35925"/>
                  <a:pt x="703791" y="0"/>
                </a:cubicBezTo>
                <a:cubicBezTo>
                  <a:pt x="1001830" y="-35925"/>
                  <a:pt x="1053030" y="63712"/>
                  <a:pt x="1300225" y="0"/>
                </a:cubicBezTo>
                <a:cubicBezTo>
                  <a:pt x="1547420" y="-63712"/>
                  <a:pt x="1697573" y="43035"/>
                  <a:pt x="1842979" y="0"/>
                </a:cubicBezTo>
                <a:cubicBezTo>
                  <a:pt x="1988385" y="-43035"/>
                  <a:pt x="2306014" y="65102"/>
                  <a:pt x="2439413" y="0"/>
                </a:cubicBezTo>
                <a:cubicBezTo>
                  <a:pt x="2572812" y="-65102"/>
                  <a:pt x="2839399" y="28752"/>
                  <a:pt x="3035846" y="0"/>
                </a:cubicBezTo>
                <a:cubicBezTo>
                  <a:pt x="3232293" y="-28752"/>
                  <a:pt x="3409780" y="8999"/>
                  <a:pt x="3739638" y="0"/>
                </a:cubicBezTo>
                <a:cubicBezTo>
                  <a:pt x="4069496" y="-8999"/>
                  <a:pt x="4121073" y="44080"/>
                  <a:pt x="4228713" y="0"/>
                </a:cubicBezTo>
                <a:cubicBezTo>
                  <a:pt x="4336353" y="-44080"/>
                  <a:pt x="4508717" y="30438"/>
                  <a:pt x="4717789" y="0"/>
                </a:cubicBezTo>
                <a:cubicBezTo>
                  <a:pt x="4926861" y="-30438"/>
                  <a:pt x="5080704" y="55227"/>
                  <a:pt x="5367901" y="0"/>
                </a:cubicBezTo>
                <a:cubicBezTo>
                  <a:pt x="5407422" y="159965"/>
                  <a:pt x="5349608" y="324627"/>
                  <a:pt x="5367901" y="575078"/>
                </a:cubicBezTo>
                <a:cubicBezTo>
                  <a:pt x="5386194" y="825529"/>
                  <a:pt x="5344265" y="900641"/>
                  <a:pt x="5367901" y="1173629"/>
                </a:cubicBezTo>
                <a:cubicBezTo>
                  <a:pt x="5261968" y="1186362"/>
                  <a:pt x="5093599" y="1152210"/>
                  <a:pt x="4851685" y="1173629"/>
                </a:cubicBezTo>
                <a:cubicBezTo>
                  <a:pt x="4609771" y="1195048"/>
                  <a:pt x="4550218" y="1123414"/>
                  <a:pt x="4360050" y="1173629"/>
                </a:cubicBezTo>
                <a:cubicBezTo>
                  <a:pt x="4169883" y="1223844"/>
                  <a:pt x="4031902" y="1121755"/>
                  <a:pt x="3917579" y="1173629"/>
                </a:cubicBezTo>
                <a:cubicBezTo>
                  <a:pt x="3803256" y="1225503"/>
                  <a:pt x="3598692" y="1133752"/>
                  <a:pt x="3499690" y="1173629"/>
                </a:cubicBezTo>
                <a:cubicBezTo>
                  <a:pt x="3400688" y="1213506"/>
                  <a:pt x="3181260" y="1134343"/>
                  <a:pt x="2909728" y="1173629"/>
                </a:cubicBezTo>
                <a:cubicBezTo>
                  <a:pt x="2918007" y="1248727"/>
                  <a:pt x="2898903" y="1279836"/>
                  <a:pt x="2909728" y="1354667"/>
                </a:cubicBezTo>
                <a:cubicBezTo>
                  <a:pt x="3003046" y="1330793"/>
                  <a:pt x="3075307" y="1367243"/>
                  <a:pt x="3135506" y="1354667"/>
                </a:cubicBezTo>
                <a:cubicBezTo>
                  <a:pt x="3086291" y="1411347"/>
                  <a:pt x="2936659" y="1505565"/>
                  <a:pt x="2909729" y="1580445"/>
                </a:cubicBezTo>
                <a:cubicBezTo>
                  <a:pt x="2882799" y="1655325"/>
                  <a:pt x="2755374" y="1711241"/>
                  <a:pt x="2683951" y="1806222"/>
                </a:cubicBezTo>
                <a:cubicBezTo>
                  <a:pt x="2625074" y="1775653"/>
                  <a:pt x="2579253" y="1659146"/>
                  <a:pt x="2462689" y="1584960"/>
                </a:cubicBezTo>
                <a:cubicBezTo>
                  <a:pt x="2346125" y="1510774"/>
                  <a:pt x="2318267" y="1425446"/>
                  <a:pt x="2232395" y="1354667"/>
                </a:cubicBezTo>
                <a:cubicBezTo>
                  <a:pt x="2326943" y="1354574"/>
                  <a:pt x="2375488" y="1371291"/>
                  <a:pt x="2458173" y="1354667"/>
                </a:cubicBezTo>
                <a:cubicBezTo>
                  <a:pt x="2445744" y="1272887"/>
                  <a:pt x="2465864" y="1257146"/>
                  <a:pt x="2458173" y="1173629"/>
                </a:cubicBezTo>
                <a:cubicBezTo>
                  <a:pt x="2285574" y="1207404"/>
                  <a:pt x="2246016" y="1143073"/>
                  <a:pt x="2040284" y="1173629"/>
                </a:cubicBezTo>
                <a:cubicBezTo>
                  <a:pt x="1834552" y="1204185"/>
                  <a:pt x="1771056" y="1160902"/>
                  <a:pt x="1573231" y="1173629"/>
                </a:cubicBezTo>
                <a:cubicBezTo>
                  <a:pt x="1375406" y="1186356"/>
                  <a:pt x="1245493" y="1109886"/>
                  <a:pt x="1032433" y="1173629"/>
                </a:cubicBezTo>
                <a:cubicBezTo>
                  <a:pt x="819373" y="1237372"/>
                  <a:pt x="769700" y="1148743"/>
                  <a:pt x="614543" y="1173629"/>
                </a:cubicBezTo>
                <a:cubicBezTo>
                  <a:pt x="459386" y="1198515"/>
                  <a:pt x="185497" y="1160833"/>
                  <a:pt x="0" y="1173629"/>
                </a:cubicBezTo>
                <a:cubicBezTo>
                  <a:pt x="-26890" y="997472"/>
                  <a:pt x="55134" y="819837"/>
                  <a:pt x="0" y="598551"/>
                </a:cubicBezTo>
                <a:cubicBezTo>
                  <a:pt x="-55134" y="377265"/>
                  <a:pt x="18005" y="296006"/>
                  <a:pt x="0" y="0"/>
                </a:cubicBezTo>
                <a:close/>
              </a:path>
            </a:pathLst>
          </a:custGeom>
          <a:solidFill>
            <a:srgbClr val="FFD319"/>
          </a:solidFill>
          <a:ln w="57150">
            <a:solidFill>
              <a:srgbClr val="0070C0"/>
            </a:solidFill>
            <a:extLst>
              <a:ext uri="{C807C97D-BFC1-408E-A445-0C87EB9F89A2}">
                <ask:lineSketchStyleProps xmlns:ask="http://schemas.microsoft.com/office/drawing/2018/sketchyshapes" sd="1105797981">
                  <a:prstGeom prst="downArrowCallou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002060"/>
                </a:solidFill>
                <a:latin typeface="Century Gothic" panose="020B0502020202020204" pitchFamily="34" charset="0"/>
              </a:rPr>
              <a:t>I like</a:t>
            </a:r>
          </a:p>
        </p:txBody>
      </p:sp>
      <p:sp>
        <p:nvSpPr>
          <p:cNvPr id="41" name="Rounded Rectangle 11">
            <a:extLst>
              <a:ext uri="{FF2B5EF4-FFF2-40B4-BE49-F238E27FC236}">
                <a16:creationId xmlns:a16="http://schemas.microsoft.com/office/drawing/2014/main" id="{CAE598B0-607B-419A-B716-8D06B41B2A36}"/>
              </a:ext>
            </a:extLst>
          </p:cNvPr>
          <p:cNvSpPr/>
          <p:nvPr/>
        </p:nvSpPr>
        <p:spPr>
          <a:xfrm>
            <a:off x="8980345" y="5671577"/>
            <a:ext cx="2934779" cy="584775"/>
          </a:xfrm>
          <a:prstGeom prst="roundRect">
            <a:avLst/>
          </a:prstGeom>
          <a:solidFill>
            <a:srgbClr val="FFD319"/>
          </a:solidFill>
          <a:ln w="57150" cap="flat" cmpd="sng" algn="ctr">
            <a:solidFill>
              <a:srgbClr val="4472C4">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300" normalizeH="0" baseline="0" noProof="0" dirty="0">
                <a:ln>
                  <a:noFill/>
                </a:ln>
                <a:solidFill>
                  <a:srgbClr val="4472C4">
                    <a:lumMod val="50000"/>
                  </a:srgbClr>
                </a:solidFill>
                <a:effectLst/>
                <a:uLnTx/>
                <a:uFillTx/>
                <a:latin typeface="Century Gothic" panose="020F0302020204030204"/>
                <a:ea typeface="+mn-ea"/>
                <a:cs typeface="+mn-cs"/>
              </a:rPr>
              <a:t>ich mag</a:t>
            </a:r>
          </a:p>
        </p:txBody>
      </p:sp>
      <p:sp>
        <p:nvSpPr>
          <p:cNvPr id="42" name="Call-out: Down Arrow 41">
            <a:extLst>
              <a:ext uri="{FF2B5EF4-FFF2-40B4-BE49-F238E27FC236}">
                <a16:creationId xmlns:a16="http://schemas.microsoft.com/office/drawing/2014/main" id="{BBC63F0A-3B19-4CB0-B436-39C095A973F5}"/>
              </a:ext>
            </a:extLst>
          </p:cNvPr>
          <p:cNvSpPr/>
          <p:nvPr/>
        </p:nvSpPr>
        <p:spPr>
          <a:xfrm>
            <a:off x="3334520" y="735218"/>
            <a:ext cx="5367901" cy="1806222"/>
          </a:xfrm>
          <a:custGeom>
            <a:avLst/>
            <a:gdLst>
              <a:gd name="connsiteX0" fmla="*/ 0 w 5367901"/>
              <a:gd name="connsiteY0" fmla="*/ 0 h 1806222"/>
              <a:gd name="connsiteX1" fmla="*/ 650112 w 5367901"/>
              <a:gd name="connsiteY1" fmla="*/ 0 h 1806222"/>
              <a:gd name="connsiteX2" fmla="*/ 1085509 w 5367901"/>
              <a:gd name="connsiteY2" fmla="*/ 0 h 1806222"/>
              <a:gd name="connsiteX3" fmla="*/ 1520905 w 5367901"/>
              <a:gd name="connsiteY3" fmla="*/ 0 h 1806222"/>
              <a:gd name="connsiteX4" fmla="*/ 2117339 w 5367901"/>
              <a:gd name="connsiteY4" fmla="*/ 0 h 1806222"/>
              <a:gd name="connsiteX5" fmla="*/ 2660093 w 5367901"/>
              <a:gd name="connsiteY5" fmla="*/ 0 h 1806222"/>
              <a:gd name="connsiteX6" fmla="*/ 3310206 w 5367901"/>
              <a:gd name="connsiteY6" fmla="*/ 0 h 1806222"/>
              <a:gd name="connsiteX7" fmla="*/ 3960318 w 5367901"/>
              <a:gd name="connsiteY7" fmla="*/ 0 h 1806222"/>
              <a:gd name="connsiteX8" fmla="*/ 4395714 w 5367901"/>
              <a:gd name="connsiteY8" fmla="*/ 0 h 1806222"/>
              <a:gd name="connsiteX9" fmla="*/ 5367901 w 5367901"/>
              <a:gd name="connsiteY9" fmla="*/ 0 h 1806222"/>
              <a:gd name="connsiteX10" fmla="*/ 5367901 w 5367901"/>
              <a:gd name="connsiteY10" fmla="*/ 598551 h 1806222"/>
              <a:gd name="connsiteX11" fmla="*/ 5367901 w 5367901"/>
              <a:gd name="connsiteY11" fmla="*/ 1173629 h 1806222"/>
              <a:gd name="connsiteX12" fmla="*/ 4900848 w 5367901"/>
              <a:gd name="connsiteY12" fmla="*/ 1173629 h 1806222"/>
              <a:gd name="connsiteX13" fmla="*/ 4458377 w 5367901"/>
              <a:gd name="connsiteY13" fmla="*/ 1173629 h 1806222"/>
              <a:gd name="connsiteX14" fmla="*/ 3991324 w 5367901"/>
              <a:gd name="connsiteY14" fmla="*/ 1173629 h 1806222"/>
              <a:gd name="connsiteX15" fmla="*/ 3573435 w 5367901"/>
              <a:gd name="connsiteY15" fmla="*/ 1173629 h 1806222"/>
              <a:gd name="connsiteX16" fmla="*/ 2909728 w 5367901"/>
              <a:gd name="connsiteY16" fmla="*/ 1173629 h 1806222"/>
              <a:gd name="connsiteX17" fmla="*/ 2909728 w 5367901"/>
              <a:gd name="connsiteY17" fmla="*/ 1354667 h 1806222"/>
              <a:gd name="connsiteX18" fmla="*/ 3135506 w 5367901"/>
              <a:gd name="connsiteY18" fmla="*/ 1354667 h 1806222"/>
              <a:gd name="connsiteX19" fmla="*/ 2900697 w 5367901"/>
              <a:gd name="connsiteY19" fmla="*/ 1589476 h 1806222"/>
              <a:gd name="connsiteX20" fmla="*/ 2683951 w 5367901"/>
              <a:gd name="connsiteY20" fmla="*/ 1806222 h 1806222"/>
              <a:gd name="connsiteX21" fmla="*/ 2467204 w 5367901"/>
              <a:gd name="connsiteY21" fmla="*/ 1589476 h 1806222"/>
              <a:gd name="connsiteX22" fmla="*/ 2232395 w 5367901"/>
              <a:gd name="connsiteY22" fmla="*/ 1354667 h 1806222"/>
              <a:gd name="connsiteX23" fmla="*/ 2458173 w 5367901"/>
              <a:gd name="connsiteY23" fmla="*/ 1354667 h 1806222"/>
              <a:gd name="connsiteX24" fmla="*/ 2458173 w 5367901"/>
              <a:gd name="connsiteY24" fmla="*/ 1173629 h 1806222"/>
              <a:gd name="connsiteX25" fmla="*/ 1991120 w 5367901"/>
              <a:gd name="connsiteY25" fmla="*/ 1173629 h 1806222"/>
              <a:gd name="connsiteX26" fmla="*/ 1499486 w 5367901"/>
              <a:gd name="connsiteY26" fmla="*/ 1173629 h 1806222"/>
              <a:gd name="connsiteX27" fmla="*/ 1057014 w 5367901"/>
              <a:gd name="connsiteY27" fmla="*/ 1173629 h 1806222"/>
              <a:gd name="connsiteX28" fmla="*/ 565380 w 5367901"/>
              <a:gd name="connsiteY28" fmla="*/ 1173629 h 1806222"/>
              <a:gd name="connsiteX29" fmla="*/ 0 w 5367901"/>
              <a:gd name="connsiteY29" fmla="*/ 1173629 h 1806222"/>
              <a:gd name="connsiteX30" fmla="*/ 0 w 5367901"/>
              <a:gd name="connsiteY30" fmla="*/ 610287 h 1806222"/>
              <a:gd name="connsiteX31" fmla="*/ 0 w 5367901"/>
              <a:gd name="connsiteY31" fmla="*/ 0 h 180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367901" h="1806222" fill="none" extrusionOk="0">
                <a:moveTo>
                  <a:pt x="0" y="0"/>
                </a:moveTo>
                <a:cubicBezTo>
                  <a:pt x="139630" y="-66627"/>
                  <a:pt x="418311" y="35457"/>
                  <a:pt x="650112" y="0"/>
                </a:cubicBezTo>
                <a:cubicBezTo>
                  <a:pt x="881913" y="-35457"/>
                  <a:pt x="876105" y="45253"/>
                  <a:pt x="1085509" y="0"/>
                </a:cubicBezTo>
                <a:cubicBezTo>
                  <a:pt x="1294913" y="-45253"/>
                  <a:pt x="1328170" y="49690"/>
                  <a:pt x="1520905" y="0"/>
                </a:cubicBezTo>
                <a:cubicBezTo>
                  <a:pt x="1713640" y="-49690"/>
                  <a:pt x="1960136" y="52358"/>
                  <a:pt x="2117339" y="0"/>
                </a:cubicBezTo>
                <a:cubicBezTo>
                  <a:pt x="2274542" y="-52358"/>
                  <a:pt x="2475610" y="19756"/>
                  <a:pt x="2660093" y="0"/>
                </a:cubicBezTo>
                <a:cubicBezTo>
                  <a:pt x="2844576" y="-19756"/>
                  <a:pt x="3021065" y="12561"/>
                  <a:pt x="3310206" y="0"/>
                </a:cubicBezTo>
                <a:cubicBezTo>
                  <a:pt x="3599347" y="-12561"/>
                  <a:pt x="3701590" y="47418"/>
                  <a:pt x="3960318" y="0"/>
                </a:cubicBezTo>
                <a:cubicBezTo>
                  <a:pt x="4219046" y="-47418"/>
                  <a:pt x="4251875" y="12107"/>
                  <a:pt x="4395714" y="0"/>
                </a:cubicBezTo>
                <a:cubicBezTo>
                  <a:pt x="4539553" y="-12107"/>
                  <a:pt x="5097201" y="64165"/>
                  <a:pt x="5367901" y="0"/>
                </a:cubicBezTo>
                <a:cubicBezTo>
                  <a:pt x="5384794" y="269374"/>
                  <a:pt x="5357140" y="371137"/>
                  <a:pt x="5367901" y="598551"/>
                </a:cubicBezTo>
                <a:cubicBezTo>
                  <a:pt x="5378662" y="825965"/>
                  <a:pt x="5347000" y="1003645"/>
                  <a:pt x="5367901" y="1173629"/>
                </a:cubicBezTo>
                <a:cubicBezTo>
                  <a:pt x="5220117" y="1213030"/>
                  <a:pt x="5102828" y="1169246"/>
                  <a:pt x="4900848" y="1173629"/>
                </a:cubicBezTo>
                <a:cubicBezTo>
                  <a:pt x="4698868" y="1178012"/>
                  <a:pt x="4603228" y="1164941"/>
                  <a:pt x="4458377" y="1173629"/>
                </a:cubicBezTo>
                <a:cubicBezTo>
                  <a:pt x="4313526" y="1182317"/>
                  <a:pt x="4192631" y="1133101"/>
                  <a:pt x="3991324" y="1173629"/>
                </a:cubicBezTo>
                <a:cubicBezTo>
                  <a:pt x="3790017" y="1214157"/>
                  <a:pt x="3681366" y="1167582"/>
                  <a:pt x="3573435" y="1173629"/>
                </a:cubicBezTo>
                <a:cubicBezTo>
                  <a:pt x="3465504" y="1179676"/>
                  <a:pt x="3162129" y="1133209"/>
                  <a:pt x="2909728" y="1173629"/>
                </a:cubicBezTo>
                <a:cubicBezTo>
                  <a:pt x="2930571" y="1247124"/>
                  <a:pt x="2888783" y="1290966"/>
                  <a:pt x="2909728" y="1354667"/>
                </a:cubicBezTo>
                <a:cubicBezTo>
                  <a:pt x="2982938" y="1348848"/>
                  <a:pt x="3033919" y="1379749"/>
                  <a:pt x="3135506" y="1354667"/>
                </a:cubicBezTo>
                <a:cubicBezTo>
                  <a:pt x="3046811" y="1494927"/>
                  <a:pt x="2939780" y="1498681"/>
                  <a:pt x="2900697" y="1589476"/>
                </a:cubicBezTo>
                <a:cubicBezTo>
                  <a:pt x="2861614" y="1680271"/>
                  <a:pt x="2769276" y="1688154"/>
                  <a:pt x="2683951" y="1806222"/>
                </a:cubicBezTo>
                <a:cubicBezTo>
                  <a:pt x="2572011" y="1726567"/>
                  <a:pt x="2533028" y="1647783"/>
                  <a:pt x="2467204" y="1589476"/>
                </a:cubicBezTo>
                <a:cubicBezTo>
                  <a:pt x="2401380" y="1531169"/>
                  <a:pt x="2342208" y="1419384"/>
                  <a:pt x="2232395" y="1354667"/>
                </a:cubicBezTo>
                <a:cubicBezTo>
                  <a:pt x="2311704" y="1354403"/>
                  <a:pt x="2369275" y="1360991"/>
                  <a:pt x="2458173" y="1354667"/>
                </a:cubicBezTo>
                <a:cubicBezTo>
                  <a:pt x="2440010" y="1267966"/>
                  <a:pt x="2476210" y="1254952"/>
                  <a:pt x="2458173" y="1173629"/>
                </a:cubicBezTo>
                <a:cubicBezTo>
                  <a:pt x="2268903" y="1175782"/>
                  <a:pt x="2191819" y="1152450"/>
                  <a:pt x="1991120" y="1173629"/>
                </a:cubicBezTo>
                <a:cubicBezTo>
                  <a:pt x="1790421" y="1194808"/>
                  <a:pt x="1708157" y="1124636"/>
                  <a:pt x="1499486" y="1173629"/>
                </a:cubicBezTo>
                <a:cubicBezTo>
                  <a:pt x="1290815" y="1222622"/>
                  <a:pt x="1266324" y="1125960"/>
                  <a:pt x="1057014" y="1173629"/>
                </a:cubicBezTo>
                <a:cubicBezTo>
                  <a:pt x="847704" y="1221298"/>
                  <a:pt x="675692" y="1152332"/>
                  <a:pt x="565380" y="1173629"/>
                </a:cubicBezTo>
                <a:cubicBezTo>
                  <a:pt x="455068" y="1194926"/>
                  <a:pt x="202712" y="1133893"/>
                  <a:pt x="0" y="1173629"/>
                </a:cubicBezTo>
                <a:cubicBezTo>
                  <a:pt x="-459" y="959489"/>
                  <a:pt x="32719" y="730794"/>
                  <a:pt x="0" y="610287"/>
                </a:cubicBezTo>
                <a:cubicBezTo>
                  <a:pt x="-32719" y="489780"/>
                  <a:pt x="69055" y="147884"/>
                  <a:pt x="0" y="0"/>
                </a:cubicBezTo>
                <a:close/>
              </a:path>
              <a:path w="5367901" h="1806222" stroke="0" extrusionOk="0">
                <a:moveTo>
                  <a:pt x="0" y="0"/>
                </a:moveTo>
                <a:cubicBezTo>
                  <a:pt x="268032" y="-36354"/>
                  <a:pt x="405752" y="35925"/>
                  <a:pt x="703791" y="0"/>
                </a:cubicBezTo>
                <a:cubicBezTo>
                  <a:pt x="1001830" y="-35925"/>
                  <a:pt x="1053030" y="63712"/>
                  <a:pt x="1300225" y="0"/>
                </a:cubicBezTo>
                <a:cubicBezTo>
                  <a:pt x="1547420" y="-63712"/>
                  <a:pt x="1697573" y="43035"/>
                  <a:pt x="1842979" y="0"/>
                </a:cubicBezTo>
                <a:cubicBezTo>
                  <a:pt x="1988385" y="-43035"/>
                  <a:pt x="2306014" y="65102"/>
                  <a:pt x="2439413" y="0"/>
                </a:cubicBezTo>
                <a:cubicBezTo>
                  <a:pt x="2572812" y="-65102"/>
                  <a:pt x="2839399" y="28752"/>
                  <a:pt x="3035846" y="0"/>
                </a:cubicBezTo>
                <a:cubicBezTo>
                  <a:pt x="3232293" y="-28752"/>
                  <a:pt x="3409780" y="8999"/>
                  <a:pt x="3739638" y="0"/>
                </a:cubicBezTo>
                <a:cubicBezTo>
                  <a:pt x="4069496" y="-8999"/>
                  <a:pt x="4121073" y="44080"/>
                  <a:pt x="4228713" y="0"/>
                </a:cubicBezTo>
                <a:cubicBezTo>
                  <a:pt x="4336353" y="-44080"/>
                  <a:pt x="4508717" y="30438"/>
                  <a:pt x="4717789" y="0"/>
                </a:cubicBezTo>
                <a:cubicBezTo>
                  <a:pt x="4926861" y="-30438"/>
                  <a:pt x="5080704" y="55227"/>
                  <a:pt x="5367901" y="0"/>
                </a:cubicBezTo>
                <a:cubicBezTo>
                  <a:pt x="5407422" y="159965"/>
                  <a:pt x="5349608" y="324627"/>
                  <a:pt x="5367901" y="575078"/>
                </a:cubicBezTo>
                <a:cubicBezTo>
                  <a:pt x="5386194" y="825529"/>
                  <a:pt x="5344265" y="900641"/>
                  <a:pt x="5367901" y="1173629"/>
                </a:cubicBezTo>
                <a:cubicBezTo>
                  <a:pt x="5261968" y="1186362"/>
                  <a:pt x="5093599" y="1152210"/>
                  <a:pt x="4851685" y="1173629"/>
                </a:cubicBezTo>
                <a:cubicBezTo>
                  <a:pt x="4609771" y="1195048"/>
                  <a:pt x="4550218" y="1123414"/>
                  <a:pt x="4360050" y="1173629"/>
                </a:cubicBezTo>
                <a:cubicBezTo>
                  <a:pt x="4169883" y="1223844"/>
                  <a:pt x="4031902" y="1121755"/>
                  <a:pt x="3917579" y="1173629"/>
                </a:cubicBezTo>
                <a:cubicBezTo>
                  <a:pt x="3803256" y="1225503"/>
                  <a:pt x="3598692" y="1133752"/>
                  <a:pt x="3499690" y="1173629"/>
                </a:cubicBezTo>
                <a:cubicBezTo>
                  <a:pt x="3400688" y="1213506"/>
                  <a:pt x="3181260" y="1134343"/>
                  <a:pt x="2909728" y="1173629"/>
                </a:cubicBezTo>
                <a:cubicBezTo>
                  <a:pt x="2918007" y="1248727"/>
                  <a:pt x="2898903" y="1279836"/>
                  <a:pt x="2909728" y="1354667"/>
                </a:cubicBezTo>
                <a:cubicBezTo>
                  <a:pt x="3003046" y="1330793"/>
                  <a:pt x="3075307" y="1367243"/>
                  <a:pt x="3135506" y="1354667"/>
                </a:cubicBezTo>
                <a:cubicBezTo>
                  <a:pt x="3086291" y="1411347"/>
                  <a:pt x="2936659" y="1505565"/>
                  <a:pt x="2909729" y="1580445"/>
                </a:cubicBezTo>
                <a:cubicBezTo>
                  <a:pt x="2882799" y="1655325"/>
                  <a:pt x="2755374" y="1711241"/>
                  <a:pt x="2683951" y="1806222"/>
                </a:cubicBezTo>
                <a:cubicBezTo>
                  <a:pt x="2625074" y="1775653"/>
                  <a:pt x="2579253" y="1659146"/>
                  <a:pt x="2462689" y="1584960"/>
                </a:cubicBezTo>
                <a:cubicBezTo>
                  <a:pt x="2346125" y="1510774"/>
                  <a:pt x="2318267" y="1425446"/>
                  <a:pt x="2232395" y="1354667"/>
                </a:cubicBezTo>
                <a:cubicBezTo>
                  <a:pt x="2326943" y="1354574"/>
                  <a:pt x="2375488" y="1371291"/>
                  <a:pt x="2458173" y="1354667"/>
                </a:cubicBezTo>
                <a:cubicBezTo>
                  <a:pt x="2445744" y="1272887"/>
                  <a:pt x="2465864" y="1257146"/>
                  <a:pt x="2458173" y="1173629"/>
                </a:cubicBezTo>
                <a:cubicBezTo>
                  <a:pt x="2285574" y="1207404"/>
                  <a:pt x="2246016" y="1143073"/>
                  <a:pt x="2040284" y="1173629"/>
                </a:cubicBezTo>
                <a:cubicBezTo>
                  <a:pt x="1834552" y="1204185"/>
                  <a:pt x="1771056" y="1160902"/>
                  <a:pt x="1573231" y="1173629"/>
                </a:cubicBezTo>
                <a:cubicBezTo>
                  <a:pt x="1375406" y="1186356"/>
                  <a:pt x="1245493" y="1109886"/>
                  <a:pt x="1032433" y="1173629"/>
                </a:cubicBezTo>
                <a:cubicBezTo>
                  <a:pt x="819373" y="1237372"/>
                  <a:pt x="769700" y="1148743"/>
                  <a:pt x="614543" y="1173629"/>
                </a:cubicBezTo>
                <a:cubicBezTo>
                  <a:pt x="459386" y="1198515"/>
                  <a:pt x="185497" y="1160833"/>
                  <a:pt x="0" y="1173629"/>
                </a:cubicBezTo>
                <a:cubicBezTo>
                  <a:pt x="-26890" y="997472"/>
                  <a:pt x="55134" y="819837"/>
                  <a:pt x="0" y="598551"/>
                </a:cubicBezTo>
                <a:cubicBezTo>
                  <a:pt x="-55134" y="377265"/>
                  <a:pt x="18005" y="296006"/>
                  <a:pt x="0" y="0"/>
                </a:cubicBezTo>
                <a:close/>
              </a:path>
            </a:pathLst>
          </a:custGeom>
          <a:solidFill>
            <a:srgbClr val="FFD319"/>
          </a:solidFill>
          <a:ln w="57150">
            <a:solidFill>
              <a:srgbClr val="0070C0"/>
            </a:solidFill>
            <a:extLst>
              <a:ext uri="{C807C97D-BFC1-408E-A445-0C87EB9F89A2}">
                <ask:lineSketchStyleProps xmlns:ask="http://schemas.microsoft.com/office/drawing/2018/sketchyshapes" sd="1105797981">
                  <a:prstGeom prst="downArrowCallou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002060"/>
                </a:solidFill>
                <a:latin typeface="Century Gothic" panose="020B0502020202020204" pitchFamily="34" charset="0"/>
              </a:rPr>
              <a:t>(the) summer</a:t>
            </a:r>
          </a:p>
        </p:txBody>
      </p:sp>
      <p:sp>
        <p:nvSpPr>
          <p:cNvPr id="43" name="Rounded Rectangle 11">
            <a:extLst>
              <a:ext uri="{FF2B5EF4-FFF2-40B4-BE49-F238E27FC236}">
                <a16:creationId xmlns:a16="http://schemas.microsoft.com/office/drawing/2014/main" id="{BA30E451-77BD-4E50-8CAB-428300CEB01C}"/>
              </a:ext>
            </a:extLst>
          </p:cNvPr>
          <p:cNvSpPr/>
          <p:nvPr/>
        </p:nvSpPr>
        <p:spPr>
          <a:xfrm>
            <a:off x="8979485" y="4717666"/>
            <a:ext cx="2934779" cy="584775"/>
          </a:xfrm>
          <a:prstGeom prst="roundRect">
            <a:avLst/>
          </a:prstGeom>
          <a:solidFill>
            <a:srgbClr val="FFD319"/>
          </a:solidFill>
          <a:ln w="57150" cap="flat" cmpd="sng" algn="ctr">
            <a:solidFill>
              <a:srgbClr val="4472C4">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300" normalizeH="0" baseline="0" noProof="0" dirty="0">
                <a:ln>
                  <a:noFill/>
                </a:ln>
                <a:solidFill>
                  <a:srgbClr val="4472C4">
                    <a:lumMod val="50000"/>
                  </a:srgbClr>
                </a:solidFill>
                <a:effectLst/>
                <a:uLnTx/>
                <a:uFillTx/>
                <a:latin typeface="Century Gothic" panose="020F0302020204030204"/>
                <a:ea typeface="+mn-ea"/>
                <a:cs typeface="+mn-cs"/>
              </a:rPr>
              <a:t>den Sommer</a:t>
            </a:r>
          </a:p>
        </p:txBody>
      </p:sp>
      <p:sp>
        <p:nvSpPr>
          <p:cNvPr id="44" name="Call-out: Down Arrow 43">
            <a:extLst>
              <a:ext uri="{FF2B5EF4-FFF2-40B4-BE49-F238E27FC236}">
                <a16:creationId xmlns:a16="http://schemas.microsoft.com/office/drawing/2014/main" id="{3820F9B0-CA8D-4308-A706-E1F9066C7861}"/>
              </a:ext>
            </a:extLst>
          </p:cNvPr>
          <p:cNvSpPr/>
          <p:nvPr/>
        </p:nvSpPr>
        <p:spPr>
          <a:xfrm>
            <a:off x="3318631" y="736429"/>
            <a:ext cx="5367901" cy="1806222"/>
          </a:xfrm>
          <a:custGeom>
            <a:avLst/>
            <a:gdLst>
              <a:gd name="connsiteX0" fmla="*/ 0 w 5367901"/>
              <a:gd name="connsiteY0" fmla="*/ 0 h 1806222"/>
              <a:gd name="connsiteX1" fmla="*/ 650112 w 5367901"/>
              <a:gd name="connsiteY1" fmla="*/ 0 h 1806222"/>
              <a:gd name="connsiteX2" fmla="*/ 1085509 w 5367901"/>
              <a:gd name="connsiteY2" fmla="*/ 0 h 1806222"/>
              <a:gd name="connsiteX3" fmla="*/ 1520905 w 5367901"/>
              <a:gd name="connsiteY3" fmla="*/ 0 h 1806222"/>
              <a:gd name="connsiteX4" fmla="*/ 2117339 w 5367901"/>
              <a:gd name="connsiteY4" fmla="*/ 0 h 1806222"/>
              <a:gd name="connsiteX5" fmla="*/ 2660093 w 5367901"/>
              <a:gd name="connsiteY5" fmla="*/ 0 h 1806222"/>
              <a:gd name="connsiteX6" fmla="*/ 3310206 w 5367901"/>
              <a:gd name="connsiteY6" fmla="*/ 0 h 1806222"/>
              <a:gd name="connsiteX7" fmla="*/ 3960318 w 5367901"/>
              <a:gd name="connsiteY7" fmla="*/ 0 h 1806222"/>
              <a:gd name="connsiteX8" fmla="*/ 4395714 w 5367901"/>
              <a:gd name="connsiteY8" fmla="*/ 0 h 1806222"/>
              <a:gd name="connsiteX9" fmla="*/ 5367901 w 5367901"/>
              <a:gd name="connsiteY9" fmla="*/ 0 h 1806222"/>
              <a:gd name="connsiteX10" fmla="*/ 5367901 w 5367901"/>
              <a:gd name="connsiteY10" fmla="*/ 598551 h 1806222"/>
              <a:gd name="connsiteX11" fmla="*/ 5367901 w 5367901"/>
              <a:gd name="connsiteY11" fmla="*/ 1173629 h 1806222"/>
              <a:gd name="connsiteX12" fmla="*/ 4900848 w 5367901"/>
              <a:gd name="connsiteY12" fmla="*/ 1173629 h 1806222"/>
              <a:gd name="connsiteX13" fmla="*/ 4458377 w 5367901"/>
              <a:gd name="connsiteY13" fmla="*/ 1173629 h 1806222"/>
              <a:gd name="connsiteX14" fmla="*/ 3991324 w 5367901"/>
              <a:gd name="connsiteY14" fmla="*/ 1173629 h 1806222"/>
              <a:gd name="connsiteX15" fmla="*/ 3573435 w 5367901"/>
              <a:gd name="connsiteY15" fmla="*/ 1173629 h 1806222"/>
              <a:gd name="connsiteX16" fmla="*/ 2909728 w 5367901"/>
              <a:gd name="connsiteY16" fmla="*/ 1173629 h 1806222"/>
              <a:gd name="connsiteX17" fmla="*/ 2909728 w 5367901"/>
              <a:gd name="connsiteY17" fmla="*/ 1354667 h 1806222"/>
              <a:gd name="connsiteX18" fmla="*/ 3135506 w 5367901"/>
              <a:gd name="connsiteY18" fmla="*/ 1354667 h 1806222"/>
              <a:gd name="connsiteX19" fmla="*/ 2900697 w 5367901"/>
              <a:gd name="connsiteY19" fmla="*/ 1589476 h 1806222"/>
              <a:gd name="connsiteX20" fmla="*/ 2683951 w 5367901"/>
              <a:gd name="connsiteY20" fmla="*/ 1806222 h 1806222"/>
              <a:gd name="connsiteX21" fmla="*/ 2467204 w 5367901"/>
              <a:gd name="connsiteY21" fmla="*/ 1589476 h 1806222"/>
              <a:gd name="connsiteX22" fmla="*/ 2232395 w 5367901"/>
              <a:gd name="connsiteY22" fmla="*/ 1354667 h 1806222"/>
              <a:gd name="connsiteX23" fmla="*/ 2458173 w 5367901"/>
              <a:gd name="connsiteY23" fmla="*/ 1354667 h 1806222"/>
              <a:gd name="connsiteX24" fmla="*/ 2458173 w 5367901"/>
              <a:gd name="connsiteY24" fmla="*/ 1173629 h 1806222"/>
              <a:gd name="connsiteX25" fmla="*/ 1991120 w 5367901"/>
              <a:gd name="connsiteY25" fmla="*/ 1173629 h 1806222"/>
              <a:gd name="connsiteX26" fmla="*/ 1499486 w 5367901"/>
              <a:gd name="connsiteY26" fmla="*/ 1173629 h 1806222"/>
              <a:gd name="connsiteX27" fmla="*/ 1057014 w 5367901"/>
              <a:gd name="connsiteY27" fmla="*/ 1173629 h 1806222"/>
              <a:gd name="connsiteX28" fmla="*/ 565380 w 5367901"/>
              <a:gd name="connsiteY28" fmla="*/ 1173629 h 1806222"/>
              <a:gd name="connsiteX29" fmla="*/ 0 w 5367901"/>
              <a:gd name="connsiteY29" fmla="*/ 1173629 h 1806222"/>
              <a:gd name="connsiteX30" fmla="*/ 0 w 5367901"/>
              <a:gd name="connsiteY30" fmla="*/ 610287 h 1806222"/>
              <a:gd name="connsiteX31" fmla="*/ 0 w 5367901"/>
              <a:gd name="connsiteY31" fmla="*/ 0 h 180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367901" h="1806222" fill="none" extrusionOk="0">
                <a:moveTo>
                  <a:pt x="0" y="0"/>
                </a:moveTo>
                <a:cubicBezTo>
                  <a:pt x="139630" y="-66627"/>
                  <a:pt x="418311" y="35457"/>
                  <a:pt x="650112" y="0"/>
                </a:cubicBezTo>
                <a:cubicBezTo>
                  <a:pt x="881913" y="-35457"/>
                  <a:pt x="876105" y="45253"/>
                  <a:pt x="1085509" y="0"/>
                </a:cubicBezTo>
                <a:cubicBezTo>
                  <a:pt x="1294913" y="-45253"/>
                  <a:pt x="1328170" y="49690"/>
                  <a:pt x="1520905" y="0"/>
                </a:cubicBezTo>
                <a:cubicBezTo>
                  <a:pt x="1713640" y="-49690"/>
                  <a:pt x="1960136" y="52358"/>
                  <a:pt x="2117339" y="0"/>
                </a:cubicBezTo>
                <a:cubicBezTo>
                  <a:pt x="2274542" y="-52358"/>
                  <a:pt x="2475610" y="19756"/>
                  <a:pt x="2660093" y="0"/>
                </a:cubicBezTo>
                <a:cubicBezTo>
                  <a:pt x="2844576" y="-19756"/>
                  <a:pt x="3021065" y="12561"/>
                  <a:pt x="3310206" y="0"/>
                </a:cubicBezTo>
                <a:cubicBezTo>
                  <a:pt x="3599347" y="-12561"/>
                  <a:pt x="3701590" y="47418"/>
                  <a:pt x="3960318" y="0"/>
                </a:cubicBezTo>
                <a:cubicBezTo>
                  <a:pt x="4219046" y="-47418"/>
                  <a:pt x="4251875" y="12107"/>
                  <a:pt x="4395714" y="0"/>
                </a:cubicBezTo>
                <a:cubicBezTo>
                  <a:pt x="4539553" y="-12107"/>
                  <a:pt x="5097201" y="64165"/>
                  <a:pt x="5367901" y="0"/>
                </a:cubicBezTo>
                <a:cubicBezTo>
                  <a:pt x="5384794" y="269374"/>
                  <a:pt x="5357140" y="371137"/>
                  <a:pt x="5367901" y="598551"/>
                </a:cubicBezTo>
                <a:cubicBezTo>
                  <a:pt x="5378662" y="825965"/>
                  <a:pt x="5347000" y="1003645"/>
                  <a:pt x="5367901" y="1173629"/>
                </a:cubicBezTo>
                <a:cubicBezTo>
                  <a:pt x="5220117" y="1213030"/>
                  <a:pt x="5102828" y="1169246"/>
                  <a:pt x="4900848" y="1173629"/>
                </a:cubicBezTo>
                <a:cubicBezTo>
                  <a:pt x="4698868" y="1178012"/>
                  <a:pt x="4603228" y="1164941"/>
                  <a:pt x="4458377" y="1173629"/>
                </a:cubicBezTo>
                <a:cubicBezTo>
                  <a:pt x="4313526" y="1182317"/>
                  <a:pt x="4192631" y="1133101"/>
                  <a:pt x="3991324" y="1173629"/>
                </a:cubicBezTo>
                <a:cubicBezTo>
                  <a:pt x="3790017" y="1214157"/>
                  <a:pt x="3681366" y="1167582"/>
                  <a:pt x="3573435" y="1173629"/>
                </a:cubicBezTo>
                <a:cubicBezTo>
                  <a:pt x="3465504" y="1179676"/>
                  <a:pt x="3162129" y="1133209"/>
                  <a:pt x="2909728" y="1173629"/>
                </a:cubicBezTo>
                <a:cubicBezTo>
                  <a:pt x="2930571" y="1247124"/>
                  <a:pt x="2888783" y="1290966"/>
                  <a:pt x="2909728" y="1354667"/>
                </a:cubicBezTo>
                <a:cubicBezTo>
                  <a:pt x="2982938" y="1348848"/>
                  <a:pt x="3033919" y="1379749"/>
                  <a:pt x="3135506" y="1354667"/>
                </a:cubicBezTo>
                <a:cubicBezTo>
                  <a:pt x="3046811" y="1494927"/>
                  <a:pt x="2939780" y="1498681"/>
                  <a:pt x="2900697" y="1589476"/>
                </a:cubicBezTo>
                <a:cubicBezTo>
                  <a:pt x="2861614" y="1680271"/>
                  <a:pt x="2769276" y="1688154"/>
                  <a:pt x="2683951" y="1806222"/>
                </a:cubicBezTo>
                <a:cubicBezTo>
                  <a:pt x="2572011" y="1726567"/>
                  <a:pt x="2533028" y="1647783"/>
                  <a:pt x="2467204" y="1589476"/>
                </a:cubicBezTo>
                <a:cubicBezTo>
                  <a:pt x="2401380" y="1531169"/>
                  <a:pt x="2342208" y="1419384"/>
                  <a:pt x="2232395" y="1354667"/>
                </a:cubicBezTo>
                <a:cubicBezTo>
                  <a:pt x="2311704" y="1354403"/>
                  <a:pt x="2369275" y="1360991"/>
                  <a:pt x="2458173" y="1354667"/>
                </a:cubicBezTo>
                <a:cubicBezTo>
                  <a:pt x="2440010" y="1267966"/>
                  <a:pt x="2476210" y="1254952"/>
                  <a:pt x="2458173" y="1173629"/>
                </a:cubicBezTo>
                <a:cubicBezTo>
                  <a:pt x="2268903" y="1175782"/>
                  <a:pt x="2191819" y="1152450"/>
                  <a:pt x="1991120" y="1173629"/>
                </a:cubicBezTo>
                <a:cubicBezTo>
                  <a:pt x="1790421" y="1194808"/>
                  <a:pt x="1708157" y="1124636"/>
                  <a:pt x="1499486" y="1173629"/>
                </a:cubicBezTo>
                <a:cubicBezTo>
                  <a:pt x="1290815" y="1222622"/>
                  <a:pt x="1266324" y="1125960"/>
                  <a:pt x="1057014" y="1173629"/>
                </a:cubicBezTo>
                <a:cubicBezTo>
                  <a:pt x="847704" y="1221298"/>
                  <a:pt x="675692" y="1152332"/>
                  <a:pt x="565380" y="1173629"/>
                </a:cubicBezTo>
                <a:cubicBezTo>
                  <a:pt x="455068" y="1194926"/>
                  <a:pt x="202712" y="1133893"/>
                  <a:pt x="0" y="1173629"/>
                </a:cubicBezTo>
                <a:cubicBezTo>
                  <a:pt x="-459" y="959489"/>
                  <a:pt x="32719" y="730794"/>
                  <a:pt x="0" y="610287"/>
                </a:cubicBezTo>
                <a:cubicBezTo>
                  <a:pt x="-32719" y="489780"/>
                  <a:pt x="69055" y="147884"/>
                  <a:pt x="0" y="0"/>
                </a:cubicBezTo>
                <a:close/>
              </a:path>
              <a:path w="5367901" h="1806222" stroke="0" extrusionOk="0">
                <a:moveTo>
                  <a:pt x="0" y="0"/>
                </a:moveTo>
                <a:cubicBezTo>
                  <a:pt x="268032" y="-36354"/>
                  <a:pt x="405752" y="35925"/>
                  <a:pt x="703791" y="0"/>
                </a:cubicBezTo>
                <a:cubicBezTo>
                  <a:pt x="1001830" y="-35925"/>
                  <a:pt x="1053030" y="63712"/>
                  <a:pt x="1300225" y="0"/>
                </a:cubicBezTo>
                <a:cubicBezTo>
                  <a:pt x="1547420" y="-63712"/>
                  <a:pt x="1697573" y="43035"/>
                  <a:pt x="1842979" y="0"/>
                </a:cubicBezTo>
                <a:cubicBezTo>
                  <a:pt x="1988385" y="-43035"/>
                  <a:pt x="2306014" y="65102"/>
                  <a:pt x="2439413" y="0"/>
                </a:cubicBezTo>
                <a:cubicBezTo>
                  <a:pt x="2572812" y="-65102"/>
                  <a:pt x="2839399" y="28752"/>
                  <a:pt x="3035846" y="0"/>
                </a:cubicBezTo>
                <a:cubicBezTo>
                  <a:pt x="3232293" y="-28752"/>
                  <a:pt x="3409780" y="8999"/>
                  <a:pt x="3739638" y="0"/>
                </a:cubicBezTo>
                <a:cubicBezTo>
                  <a:pt x="4069496" y="-8999"/>
                  <a:pt x="4121073" y="44080"/>
                  <a:pt x="4228713" y="0"/>
                </a:cubicBezTo>
                <a:cubicBezTo>
                  <a:pt x="4336353" y="-44080"/>
                  <a:pt x="4508717" y="30438"/>
                  <a:pt x="4717789" y="0"/>
                </a:cubicBezTo>
                <a:cubicBezTo>
                  <a:pt x="4926861" y="-30438"/>
                  <a:pt x="5080704" y="55227"/>
                  <a:pt x="5367901" y="0"/>
                </a:cubicBezTo>
                <a:cubicBezTo>
                  <a:pt x="5407422" y="159965"/>
                  <a:pt x="5349608" y="324627"/>
                  <a:pt x="5367901" y="575078"/>
                </a:cubicBezTo>
                <a:cubicBezTo>
                  <a:pt x="5386194" y="825529"/>
                  <a:pt x="5344265" y="900641"/>
                  <a:pt x="5367901" y="1173629"/>
                </a:cubicBezTo>
                <a:cubicBezTo>
                  <a:pt x="5261968" y="1186362"/>
                  <a:pt x="5093599" y="1152210"/>
                  <a:pt x="4851685" y="1173629"/>
                </a:cubicBezTo>
                <a:cubicBezTo>
                  <a:pt x="4609771" y="1195048"/>
                  <a:pt x="4550218" y="1123414"/>
                  <a:pt x="4360050" y="1173629"/>
                </a:cubicBezTo>
                <a:cubicBezTo>
                  <a:pt x="4169883" y="1223844"/>
                  <a:pt x="4031902" y="1121755"/>
                  <a:pt x="3917579" y="1173629"/>
                </a:cubicBezTo>
                <a:cubicBezTo>
                  <a:pt x="3803256" y="1225503"/>
                  <a:pt x="3598692" y="1133752"/>
                  <a:pt x="3499690" y="1173629"/>
                </a:cubicBezTo>
                <a:cubicBezTo>
                  <a:pt x="3400688" y="1213506"/>
                  <a:pt x="3181260" y="1134343"/>
                  <a:pt x="2909728" y="1173629"/>
                </a:cubicBezTo>
                <a:cubicBezTo>
                  <a:pt x="2918007" y="1248727"/>
                  <a:pt x="2898903" y="1279836"/>
                  <a:pt x="2909728" y="1354667"/>
                </a:cubicBezTo>
                <a:cubicBezTo>
                  <a:pt x="3003046" y="1330793"/>
                  <a:pt x="3075307" y="1367243"/>
                  <a:pt x="3135506" y="1354667"/>
                </a:cubicBezTo>
                <a:cubicBezTo>
                  <a:pt x="3086291" y="1411347"/>
                  <a:pt x="2936659" y="1505565"/>
                  <a:pt x="2909729" y="1580445"/>
                </a:cubicBezTo>
                <a:cubicBezTo>
                  <a:pt x="2882799" y="1655325"/>
                  <a:pt x="2755374" y="1711241"/>
                  <a:pt x="2683951" y="1806222"/>
                </a:cubicBezTo>
                <a:cubicBezTo>
                  <a:pt x="2625074" y="1775653"/>
                  <a:pt x="2579253" y="1659146"/>
                  <a:pt x="2462689" y="1584960"/>
                </a:cubicBezTo>
                <a:cubicBezTo>
                  <a:pt x="2346125" y="1510774"/>
                  <a:pt x="2318267" y="1425446"/>
                  <a:pt x="2232395" y="1354667"/>
                </a:cubicBezTo>
                <a:cubicBezTo>
                  <a:pt x="2326943" y="1354574"/>
                  <a:pt x="2375488" y="1371291"/>
                  <a:pt x="2458173" y="1354667"/>
                </a:cubicBezTo>
                <a:cubicBezTo>
                  <a:pt x="2445744" y="1272887"/>
                  <a:pt x="2465864" y="1257146"/>
                  <a:pt x="2458173" y="1173629"/>
                </a:cubicBezTo>
                <a:cubicBezTo>
                  <a:pt x="2285574" y="1207404"/>
                  <a:pt x="2246016" y="1143073"/>
                  <a:pt x="2040284" y="1173629"/>
                </a:cubicBezTo>
                <a:cubicBezTo>
                  <a:pt x="1834552" y="1204185"/>
                  <a:pt x="1771056" y="1160902"/>
                  <a:pt x="1573231" y="1173629"/>
                </a:cubicBezTo>
                <a:cubicBezTo>
                  <a:pt x="1375406" y="1186356"/>
                  <a:pt x="1245493" y="1109886"/>
                  <a:pt x="1032433" y="1173629"/>
                </a:cubicBezTo>
                <a:cubicBezTo>
                  <a:pt x="819373" y="1237372"/>
                  <a:pt x="769700" y="1148743"/>
                  <a:pt x="614543" y="1173629"/>
                </a:cubicBezTo>
                <a:cubicBezTo>
                  <a:pt x="459386" y="1198515"/>
                  <a:pt x="185497" y="1160833"/>
                  <a:pt x="0" y="1173629"/>
                </a:cubicBezTo>
                <a:cubicBezTo>
                  <a:pt x="-26890" y="997472"/>
                  <a:pt x="55134" y="819837"/>
                  <a:pt x="0" y="598551"/>
                </a:cubicBezTo>
                <a:cubicBezTo>
                  <a:pt x="-55134" y="377265"/>
                  <a:pt x="18005" y="296006"/>
                  <a:pt x="0" y="0"/>
                </a:cubicBezTo>
                <a:close/>
              </a:path>
            </a:pathLst>
          </a:custGeom>
          <a:solidFill>
            <a:srgbClr val="FFD319"/>
          </a:solidFill>
          <a:ln w="57150">
            <a:solidFill>
              <a:srgbClr val="0070C0"/>
            </a:solidFill>
            <a:extLst>
              <a:ext uri="{C807C97D-BFC1-408E-A445-0C87EB9F89A2}">
                <ask:lineSketchStyleProps xmlns:ask="http://schemas.microsoft.com/office/drawing/2018/sketchyshapes" sd="1105797981">
                  <a:prstGeom prst="downArrowCallou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002060"/>
                </a:solidFill>
                <a:latin typeface="Century Gothic" panose="020B0502020202020204" pitchFamily="34" charset="0"/>
              </a:rPr>
              <a:t>she likes</a:t>
            </a:r>
          </a:p>
        </p:txBody>
      </p:sp>
      <p:sp>
        <p:nvSpPr>
          <p:cNvPr id="45" name="Rounded Rectangle 11">
            <a:extLst>
              <a:ext uri="{FF2B5EF4-FFF2-40B4-BE49-F238E27FC236}">
                <a16:creationId xmlns:a16="http://schemas.microsoft.com/office/drawing/2014/main" id="{7B5637A8-8DE1-4456-BE0E-B771E3842E23}"/>
              </a:ext>
            </a:extLst>
          </p:cNvPr>
          <p:cNvSpPr/>
          <p:nvPr/>
        </p:nvSpPr>
        <p:spPr>
          <a:xfrm>
            <a:off x="372276" y="5671577"/>
            <a:ext cx="2934779" cy="584775"/>
          </a:xfrm>
          <a:prstGeom prst="roundRect">
            <a:avLst/>
          </a:prstGeom>
          <a:solidFill>
            <a:srgbClr val="FFD319"/>
          </a:solidFill>
          <a:ln w="57150" cap="flat" cmpd="sng" algn="ctr">
            <a:solidFill>
              <a:srgbClr val="4472C4">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300" normalizeH="0" baseline="0" noProof="0" dirty="0" err="1">
                <a:ln>
                  <a:noFill/>
                </a:ln>
                <a:solidFill>
                  <a:srgbClr val="4472C4">
                    <a:lumMod val="50000"/>
                  </a:srgbClr>
                </a:solidFill>
                <a:effectLst/>
                <a:uLnTx/>
                <a:uFillTx/>
                <a:latin typeface="Century Gothic" panose="020F0302020204030204"/>
                <a:ea typeface="+mn-ea"/>
                <a:cs typeface="+mn-cs"/>
              </a:rPr>
              <a:t>sie</a:t>
            </a:r>
            <a:r>
              <a:rPr kumimoji="0" lang="en-GB" sz="2800" b="1" i="0" u="none" strike="noStrike" kern="0" cap="none" spc="300" normalizeH="0" baseline="0" noProof="0" dirty="0">
                <a:ln>
                  <a:noFill/>
                </a:ln>
                <a:solidFill>
                  <a:srgbClr val="4472C4">
                    <a:lumMod val="50000"/>
                  </a:srgbClr>
                </a:solidFill>
                <a:effectLst/>
                <a:uLnTx/>
                <a:uFillTx/>
                <a:latin typeface="Century Gothic" panose="020F0302020204030204"/>
                <a:ea typeface="+mn-ea"/>
                <a:cs typeface="+mn-cs"/>
              </a:rPr>
              <a:t> mag</a:t>
            </a:r>
          </a:p>
        </p:txBody>
      </p:sp>
      <p:sp>
        <p:nvSpPr>
          <p:cNvPr id="47" name="Rounded Rectangle 11">
            <a:extLst>
              <a:ext uri="{FF2B5EF4-FFF2-40B4-BE49-F238E27FC236}">
                <a16:creationId xmlns:a16="http://schemas.microsoft.com/office/drawing/2014/main" id="{181138E4-FE9F-4D04-ACB9-3A73E1C2E34C}"/>
              </a:ext>
            </a:extLst>
          </p:cNvPr>
          <p:cNvSpPr/>
          <p:nvPr/>
        </p:nvSpPr>
        <p:spPr>
          <a:xfrm>
            <a:off x="4593017" y="3771744"/>
            <a:ext cx="2934779" cy="584775"/>
          </a:xfrm>
          <a:prstGeom prst="roundRect">
            <a:avLst/>
          </a:prstGeom>
          <a:solidFill>
            <a:srgbClr val="FFD319"/>
          </a:solidFill>
          <a:ln w="57150" cap="flat" cmpd="sng" algn="ctr">
            <a:solidFill>
              <a:srgbClr val="4472C4">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300" normalizeH="0" baseline="0" noProof="0" dirty="0">
                <a:ln>
                  <a:noFill/>
                </a:ln>
                <a:solidFill>
                  <a:srgbClr val="4472C4">
                    <a:lumMod val="50000"/>
                  </a:srgbClr>
                </a:solidFill>
                <a:effectLst/>
                <a:uLnTx/>
                <a:uFillTx/>
                <a:latin typeface="Century Gothic" panose="020F0302020204030204"/>
                <a:ea typeface="+mn-ea"/>
                <a:cs typeface="+mn-cs"/>
              </a:rPr>
              <a:t>die </a:t>
            </a:r>
            <a:r>
              <a:rPr kumimoji="0" lang="en-GB" sz="2800" b="1" i="0" u="none" strike="noStrike" kern="0" cap="none" spc="300" normalizeH="0" baseline="0" noProof="0" dirty="0" err="1">
                <a:ln>
                  <a:noFill/>
                </a:ln>
                <a:solidFill>
                  <a:srgbClr val="4472C4">
                    <a:lumMod val="50000"/>
                  </a:srgbClr>
                </a:solidFill>
                <a:effectLst/>
                <a:uLnTx/>
                <a:uFillTx/>
                <a:latin typeface="Century Gothic" panose="020F0302020204030204"/>
                <a:ea typeface="+mn-ea"/>
                <a:cs typeface="+mn-cs"/>
              </a:rPr>
              <a:t>Wörter</a:t>
            </a:r>
            <a:endParaRPr kumimoji="0" lang="en-GB" sz="2800" b="1" i="0" u="none" strike="noStrike" kern="0" cap="none" spc="30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8" name="Call-out: Down Arrow 47">
            <a:extLst>
              <a:ext uri="{FF2B5EF4-FFF2-40B4-BE49-F238E27FC236}">
                <a16:creationId xmlns:a16="http://schemas.microsoft.com/office/drawing/2014/main" id="{F7884EC3-ACCD-4451-A79E-8A11C8F50A2D}"/>
              </a:ext>
            </a:extLst>
          </p:cNvPr>
          <p:cNvSpPr/>
          <p:nvPr/>
        </p:nvSpPr>
        <p:spPr>
          <a:xfrm>
            <a:off x="3326574" y="730699"/>
            <a:ext cx="5367901" cy="1806222"/>
          </a:xfrm>
          <a:custGeom>
            <a:avLst/>
            <a:gdLst>
              <a:gd name="connsiteX0" fmla="*/ 0 w 5367901"/>
              <a:gd name="connsiteY0" fmla="*/ 0 h 1806222"/>
              <a:gd name="connsiteX1" fmla="*/ 650112 w 5367901"/>
              <a:gd name="connsiteY1" fmla="*/ 0 h 1806222"/>
              <a:gd name="connsiteX2" fmla="*/ 1085509 w 5367901"/>
              <a:gd name="connsiteY2" fmla="*/ 0 h 1806222"/>
              <a:gd name="connsiteX3" fmla="*/ 1520905 w 5367901"/>
              <a:gd name="connsiteY3" fmla="*/ 0 h 1806222"/>
              <a:gd name="connsiteX4" fmla="*/ 2117339 w 5367901"/>
              <a:gd name="connsiteY4" fmla="*/ 0 h 1806222"/>
              <a:gd name="connsiteX5" fmla="*/ 2660093 w 5367901"/>
              <a:gd name="connsiteY5" fmla="*/ 0 h 1806222"/>
              <a:gd name="connsiteX6" fmla="*/ 3310206 w 5367901"/>
              <a:gd name="connsiteY6" fmla="*/ 0 h 1806222"/>
              <a:gd name="connsiteX7" fmla="*/ 3960318 w 5367901"/>
              <a:gd name="connsiteY7" fmla="*/ 0 h 1806222"/>
              <a:gd name="connsiteX8" fmla="*/ 4395714 w 5367901"/>
              <a:gd name="connsiteY8" fmla="*/ 0 h 1806222"/>
              <a:gd name="connsiteX9" fmla="*/ 5367901 w 5367901"/>
              <a:gd name="connsiteY9" fmla="*/ 0 h 1806222"/>
              <a:gd name="connsiteX10" fmla="*/ 5367901 w 5367901"/>
              <a:gd name="connsiteY10" fmla="*/ 598551 h 1806222"/>
              <a:gd name="connsiteX11" fmla="*/ 5367901 w 5367901"/>
              <a:gd name="connsiteY11" fmla="*/ 1173629 h 1806222"/>
              <a:gd name="connsiteX12" fmla="*/ 4900848 w 5367901"/>
              <a:gd name="connsiteY12" fmla="*/ 1173629 h 1806222"/>
              <a:gd name="connsiteX13" fmla="*/ 4458377 w 5367901"/>
              <a:gd name="connsiteY13" fmla="*/ 1173629 h 1806222"/>
              <a:gd name="connsiteX14" fmla="*/ 3991324 w 5367901"/>
              <a:gd name="connsiteY14" fmla="*/ 1173629 h 1806222"/>
              <a:gd name="connsiteX15" fmla="*/ 3573435 w 5367901"/>
              <a:gd name="connsiteY15" fmla="*/ 1173629 h 1806222"/>
              <a:gd name="connsiteX16" fmla="*/ 2909728 w 5367901"/>
              <a:gd name="connsiteY16" fmla="*/ 1173629 h 1806222"/>
              <a:gd name="connsiteX17" fmla="*/ 2909728 w 5367901"/>
              <a:gd name="connsiteY17" fmla="*/ 1354667 h 1806222"/>
              <a:gd name="connsiteX18" fmla="*/ 3135506 w 5367901"/>
              <a:gd name="connsiteY18" fmla="*/ 1354667 h 1806222"/>
              <a:gd name="connsiteX19" fmla="*/ 2900697 w 5367901"/>
              <a:gd name="connsiteY19" fmla="*/ 1589476 h 1806222"/>
              <a:gd name="connsiteX20" fmla="*/ 2683951 w 5367901"/>
              <a:gd name="connsiteY20" fmla="*/ 1806222 h 1806222"/>
              <a:gd name="connsiteX21" fmla="*/ 2467204 w 5367901"/>
              <a:gd name="connsiteY21" fmla="*/ 1589476 h 1806222"/>
              <a:gd name="connsiteX22" fmla="*/ 2232395 w 5367901"/>
              <a:gd name="connsiteY22" fmla="*/ 1354667 h 1806222"/>
              <a:gd name="connsiteX23" fmla="*/ 2458173 w 5367901"/>
              <a:gd name="connsiteY23" fmla="*/ 1354667 h 1806222"/>
              <a:gd name="connsiteX24" fmla="*/ 2458173 w 5367901"/>
              <a:gd name="connsiteY24" fmla="*/ 1173629 h 1806222"/>
              <a:gd name="connsiteX25" fmla="*/ 1991120 w 5367901"/>
              <a:gd name="connsiteY25" fmla="*/ 1173629 h 1806222"/>
              <a:gd name="connsiteX26" fmla="*/ 1499486 w 5367901"/>
              <a:gd name="connsiteY26" fmla="*/ 1173629 h 1806222"/>
              <a:gd name="connsiteX27" fmla="*/ 1057014 w 5367901"/>
              <a:gd name="connsiteY27" fmla="*/ 1173629 h 1806222"/>
              <a:gd name="connsiteX28" fmla="*/ 565380 w 5367901"/>
              <a:gd name="connsiteY28" fmla="*/ 1173629 h 1806222"/>
              <a:gd name="connsiteX29" fmla="*/ 0 w 5367901"/>
              <a:gd name="connsiteY29" fmla="*/ 1173629 h 1806222"/>
              <a:gd name="connsiteX30" fmla="*/ 0 w 5367901"/>
              <a:gd name="connsiteY30" fmla="*/ 610287 h 1806222"/>
              <a:gd name="connsiteX31" fmla="*/ 0 w 5367901"/>
              <a:gd name="connsiteY31" fmla="*/ 0 h 180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367901" h="1806222" fill="none" extrusionOk="0">
                <a:moveTo>
                  <a:pt x="0" y="0"/>
                </a:moveTo>
                <a:cubicBezTo>
                  <a:pt x="139630" y="-66627"/>
                  <a:pt x="418311" y="35457"/>
                  <a:pt x="650112" y="0"/>
                </a:cubicBezTo>
                <a:cubicBezTo>
                  <a:pt x="881913" y="-35457"/>
                  <a:pt x="876105" y="45253"/>
                  <a:pt x="1085509" y="0"/>
                </a:cubicBezTo>
                <a:cubicBezTo>
                  <a:pt x="1294913" y="-45253"/>
                  <a:pt x="1328170" y="49690"/>
                  <a:pt x="1520905" y="0"/>
                </a:cubicBezTo>
                <a:cubicBezTo>
                  <a:pt x="1713640" y="-49690"/>
                  <a:pt x="1960136" y="52358"/>
                  <a:pt x="2117339" y="0"/>
                </a:cubicBezTo>
                <a:cubicBezTo>
                  <a:pt x="2274542" y="-52358"/>
                  <a:pt x="2475610" y="19756"/>
                  <a:pt x="2660093" y="0"/>
                </a:cubicBezTo>
                <a:cubicBezTo>
                  <a:pt x="2844576" y="-19756"/>
                  <a:pt x="3021065" y="12561"/>
                  <a:pt x="3310206" y="0"/>
                </a:cubicBezTo>
                <a:cubicBezTo>
                  <a:pt x="3599347" y="-12561"/>
                  <a:pt x="3701590" y="47418"/>
                  <a:pt x="3960318" y="0"/>
                </a:cubicBezTo>
                <a:cubicBezTo>
                  <a:pt x="4219046" y="-47418"/>
                  <a:pt x="4251875" y="12107"/>
                  <a:pt x="4395714" y="0"/>
                </a:cubicBezTo>
                <a:cubicBezTo>
                  <a:pt x="4539553" y="-12107"/>
                  <a:pt x="5097201" y="64165"/>
                  <a:pt x="5367901" y="0"/>
                </a:cubicBezTo>
                <a:cubicBezTo>
                  <a:pt x="5384794" y="269374"/>
                  <a:pt x="5357140" y="371137"/>
                  <a:pt x="5367901" y="598551"/>
                </a:cubicBezTo>
                <a:cubicBezTo>
                  <a:pt x="5378662" y="825965"/>
                  <a:pt x="5347000" y="1003645"/>
                  <a:pt x="5367901" y="1173629"/>
                </a:cubicBezTo>
                <a:cubicBezTo>
                  <a:pt x="5220117" y="1213030"/>
                  <a:pt x="5102828" y="1169246"/>
                  <a:pt x="4900848" y="1173629"/>
                </a:cubicBezTo>
                <a:cubicBezTo>
                  <a:pt x="4698868" y="1178012"/>
                  <a:pt x="4603228" y="1164941"/>
                  <a:pt x="4458377" y="1173629"/>
                </a:cubicBezTo>
                <a:cubicBezTo>
                  <a:pt x="4313526" y="1182317"/>
                  <a:pt x="4192631" y="1133101"/>
                  <a:pt x="3991324" y="1173629"/>
                </a:cubicBezTo>
                <a:cubicBezTo>
                  <a:pt x="3790017" y="1214157"/>
                  <a:pt x="3681366" y="1167582"/>
                  <a:pt x="3573435" y="1173629"/>
                </a:cubicBezTo>
                <a:cubicBezTo>
                  <a:pt x="3465504" y="1179676"/>
                  <a:pt x="3162129" y="1133209"/>
                  <a:pt x="2909728" y="1173629"/>
                </a:cubicBezTo>
                <a:cubicBezTo>
                  <a:pt x="2930571" y="1247124"/>
                  <a:pt x="2888783" y="1290966"/>
                  <a:pt x="2909728" y="1354667"/>
                </a:cubicBezTo>
                <a:cubicBezTo>
                  <a:pt x="2982938" y="1348848"/>
                  <a:pt x="3033919" y="1379749"/>
                  <a:pt x="3135506" y="1354667"/>
                </a:cubicBezTo>
                <a:cubicBezTo>
                  <a:pt x="3046811" y="1494927"/>
                  <a:pt x="2939780" y="1498681"/>
                  <a:pt x="2900697" y="1589476"/>
                </a:cubicBezTo>
                <a:cubicBezTo>
                  <a:pt x="2861614" y="1680271"/>
                  <a:pt x="2769276" y="1688154"/>
                  <a:pt x="2683951" y="1806222"/>
                </a:cubicBezTo>
                <a:cubicBezTo>
                  <a:pt x="2572011" y="1726567"/>
                  <a:pt x="2533028" y="1647783"/>
                  <a:pt x="2467204" y="1589476"/>
                </a:cubicBezTo>
                <a:cubicBezTo>
                  <a:pt x="2401380" y="1531169"/>
                  <a:pt x="2342208" y="1419384"/>
                  <a:pt x="2232395" y="1354667"/>
                </a:cubicBezTo>
                <a:cubicBezTo>
                  <a:pt x="2311704" y="1354403"/>
                  <a:pt x="2369275" y="1360991"/>
                  <a:pt x="2458173" y="1354667"/>
                </a:cubicBezTo>
                <a:cubicBezTo>
                  <a:pt x="2440010" y="1267966"/>
                  <a:pt x="2476210" y="1254952"/>
                  <a:pt x="2458173" y="1173629"/>
                </a:cubicBezTo>
                <a:cubicBezTo>
                  <a:pt x="2268903" y="1175782"/>
                  <a:pt x="2191819" y="1152450"/>
                  <a:pt x="1991120" y="1173629"/>
                </a:cubicBezTo>
                <a:cubicBezTo>
                  <a:pt x="1790421" y="1194808"/>
                  <a:pt x="1708157" y="1124636"/>
                  <a:pt x="1499486" y="1173629"/>
                </a:cubicBezTo>
                <a:cubicBezTo>
                  <a:pt x="1290815" y="1222622"/>
                  <a:pt x="1266324" y="1125960"/>
                  <a:pt x="1057014" y="1173629"/>
                </a:cubicBezTo>
                <a:cubicBezTo>
                  <a:pt x="847704" y="1221298"/>
                  <a:pt x="675692" y="1152332"/>
                  <a:pt x="565380" y="1173629"/>
                </a:cubicBezTo>
                <a:cubicBezTo>
                  <a:pt x="455068" y="1194926"/>
                  <a:pt x="202712" y="1133893"/>
                  <a:pt x="0" y="1173629"/>
                </a:cubicBezTo>
                <a:cubicBezTo>
                  <a:pt x="-459" y="959489"/>
                  <a:pt x="32719" y="730794"/>
                  <a:pt x="0" y="610287"/>
                </a:cubicBezTo>
                <a:cubicBezTo>
                  <a:pt x="-32719" y="489780"/>
                  <a:pt x="69055" y="147884"/>
                  <a:pt x="0" y="0"/>
                </a:cubicBezTo>
                <a:close/>
              </a:path>
              <a:path w="5367901" h="1806222" stroke="0" extrusionOk="0">
                <a:moveTo>
                  <a:pt x="0" y="0"/>
                </a:moveTo>
                <a:cubicBezTo>
                  <a:pt x="268032" y="-36354"/>
                  <a:pt x="405752" y="35925"/>
                  <a:pt x="703791" y="0"/>
                </a:cubicBezTo>
                <a:cubicBezTo>
                  <a:pt x="1001830" y="-35925"/>
                  <a:pt x="1053030" y="63712"/>
                  <a:pt x="1300225" y="0"/>
                </a:cubicBezTo>
                <a:cubicBezTo>
                  <a:pt x="1547420" y="-63712"/>
                  <a:pt x="1697573" y="43035"/>
                  <a:pt x="1842979" y="0"/>
                </a:cubicBezTo>
                <a:cubicBezTo>
                  <a:pt x="1988385" y="-43035"/>
                  <a:pt x="2306014" y="65102"/>
                  <a:pt x="2439413" y="0"/>
                </a:cubicBezTo>
                <a:cubicBezTo>
                  <a:pt x="2572812" y="-65102"/>
                  <a:pt x="2839399" y="28752"/>
                  <a:pt x="3035846" y="0"/>
                </a:cubicBezTo>
                <a:cubicBezTo>
                  <a:pt x="3232293" y="-28752"/>
                  <a:pt x="3409780" y="8999"/>
                  <a:pt x="3739638" y="0"/>
                </a:cubicBezTo>
                <a:cubicBezTo>
                  <a:pt x="4069496" y="-8999"/>
                  <a:pt x="4121073" y="44080"/>
                  <a:pt x="4228713" y="0"/>
                </a:cubicBezTo>
                <a:cubicBezTo>
                  <a:pt x="4336353" y="-44080"/>
                  <a:pt x="4508717" y="30438"/>
                  <a:pt x="4717789" y="0"/>
                </a:cubicBezTo>
                <a:cubicBezTo>
                  <a:pt x="4926861" y="-30438"/>
                  <a:pt x="5080704" y="55227"/>
                  <a:pt x="5367901" y="0"/>
                </a:cubicBezTo>
                <a:cubicBezTo>
                  <a:pt x="5407422" y="159965"/>
                  <a:pt x="5349608" y="324627"/>
                  <a:pt x="5367901" y="575078"/>
                </a:cubicBezTo>
                <a:cubicBezTo>
                  <a:pt x="5386194" y="825529"/>
                  <a:pt x="5344265" y="900641"/>
                  <a:pt x="5367901" y="1173629"/>
                </a:cubicBezTo>
                <a:cubicBezTo>
                  <a:pt x="5261968" y="1186362"/>
                  <a:pt x="5093599" y="1152210"/>
                  <a:pt x="4851685" y="1173629"/>
                </a:cubicBezTo>
                <a:cubicBezTo>
                  <a:pt x="4609771" y="1195048"/>
                  <a:pt x="4550218" y="1123414"/>
                  <a:pt x="4360050" y="1173629"/>
                </a:cubicBezTo>
                <a:cubicBezTo>
                  <a:pt x="4169883" y="1223844"/>
                  <a:pt x="4031902" y="1121755"/>
                  <a:pt x="3917579" y="1173629"/>
                </a:cubicBezTo>
                <a:cubicBezTo>
                  <a:pt x="3803256" y="1225503"/>
                  <a:pt x="3598692" y="1133752"/>
                  <a:pt x="3499690" y="1173629"/>
                </a:cubicBezTo>
                <a:cubicBezTo>
                  <a:pt x="3400688" y="1213506"/>
                  <a:pt x="3181260" y="1134343"/>
                  <a:pt x="2909728" y="1173629"/>
                </a:cubicBezTo>
                <a:cubicBezTo>
                  <a:pt x="2918007" y="1248727"/>
                  <a:pt x="2898903" y="1279836"/>
                  <a:pt x="2909728" y="1354667"/>
                </a:cubicBezTo>
                <a:cubicBezTo>
                  <a:pt x="3003046" y="1330793"/>
                  <a:pt x="3075307" y="1367243"/>
                  <a:pt x="3135506" y="1354667"/>
                </a:cubicBezTo>
                <a:cubicBezTo>
                  <a:pt x="3086291" y="1411347"/>
                  <a:pt x="2936659" y="1505565"/>
                  <a:pt x="2909729" y="1580445"/>
                </a:cubicBezTo>
                <a:cubicBezTo>
                  <a:pt x="2882799" y="1655325"/>
                  <a:pt x="2755374" y="1711241"/>
                  <a:pt x="2683951" y="1806222"/>
                </a:cubicBezTo>
                <a:cubicBezTo>
                  <a:pt x="2625074" y="1775653"/>
                  <a:pt x="2579253" y="1659146"/>
                  <a:pt x="2462689" y="1584960"/>
                </a:cubicBezTo>
                <a:cubicBezTo>
                  <a:pt x="2346125" y="1510774"/>
                  <a:pt x="2318267" y="1425446"/>
                  <a:pt x="2232395" y="1354667"/>
                </a:cubicBezTo>
                <a:cubicBezTo>
                  <a:pt x="2326943" y="1354574"/>
                  <a:pt x="2375488" y="1371291"/>
                  <a:pt x="2458173" y="1354667"/>
                </a:cubicBezTo>
                <a:cubicBezTo>
                  <a:pt x="2445744" y="1272887"/>
                  <a:pt x="2465864" y="1257146"/>
                  <a:pt x="2458173" y="1173629"/>
                </a:cubicBezTo>
                <a:cubicBezTo>
                  <a:pt x="2285574" y="1207404"/>
                  <a:pt x="2246016" y="1143073"/>
                  <a:pt x="2040284" y="1173629"/>
                </a:cubicBezTo>
                <a:cubicBezTo>
                  <a:pt x="1834552" y="1204185"/>
                  <a:pt x="1771056" y="1160902"/>
                  <a:pt x="1573231" y="1173629"/>
                </a:cubicBezTo>
                <a:cubicBezTo>
                  <a:pt x="1375406" y="1186356"/>
                  <a:pt x="1245493" y="1109886"/>
                  <a:pt x="1032433" y="1173629"/>
                </a:cubicBezTo>
                <a:cubicBezTo>
                  <a:pt x="819373" y="1237372"/>
                  <a:pt x="769700" y="1148743"/>
                  <a:pt x="614543" y="1173629"/>
                </a:cubicBezTo>
                <a:cubicBezTo>
                  <a:pt x="459386" y="1198515"/>
                  <a:pt x="185497" y="1160833"/>
                  <a:pt x="0" y="1173629"/>
                </a:cubicBezTo>
                <a:cubicBezTo>
                  <a:pt x="-26890" y="997472"/>
                  <a:pt x="55134" y="819837"/>
                  <a:pt x="0" y="598551"/>
                </a:cubicBezTo>
                <a:cubicBezTo>
                  <a:pt x="-55134" y="377265"/>
                  <a:pt x="18005" y="296006"/>
                  <a:pt x="0" y="0"/>
                </a:cubicBezTo>
                <a:close/>
              </a:path>
            </a:pathLst>
          </a:custGeom>
          <a:solidFill>
            <a:srgbClr val="FFD319"/>
          </a:solidFill>
          <a:ln w="57150">
            <a:solidFill>
              <a:srgbClr val="0070C0"/>
            </a:solidFill>
            <a:extLst>
              <a:ext uri="{C807C97D-BFC1-408E-A445-0C87EB9F89A2}">
                <ask:lineSketchStyleProps xmlns:ask="http://schemas.microsoft.com/office/drawing/2018/sketchyshapes" sd="1105797981">
                  <a:prstGeom prst="downArrowCallou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002060"/>
                </a:solidFill>
                <a:latin typeface="Century Gothic" panose="020B0502020202020204" pitchFamily="34" charset="0"/>
              </a:rPr>
              <a:t>(the) words</a:t>
            </a:r>
          </a:p>
        </p:txBody>
      </p:sp>
      <p:sp>
        <p:nvSpPr>
          <p:cNvPr id="49" name="Call-out: Down Arrow 48">
            <a:extLst>
              <a:ext uri="{FF2B5EF4-FFF2-40B4-BE49-F238E27FC236}">
                <a16:creationId xmlns:a16="http://schemas.microsoft.com/office/drawing/2014/main" id="{E85A9518-93E4-4546-A173-A6ACADC54507}"/>
              </a:ext>
            </a:extLst>
          </p:cNvPr>
          <p:cNvSpPr/>
          <p:nvPr/>
        </p:nvSpPr>
        <p:spPr>
          <a:xfrm>
            <a:off x="3318630" y="737060"/>
            <a:ext cx="5367901" cy="1806222"/>
          </a:xfrm>
          <a:custGeom>
            <a:avLst/>
            <a:gdLst>
              <a:gd name="connsiteX0" fmla="*/ 0 w 5367901"/>
              <a:gd name="connsiteY0" fmla="*/ 0 h 1806222"/>
              <a:gd name="connsiteX1" fmla="*/ 650112 w 5367901"/>
              <a:gd name="connsiteY1" fmla="*/ 0 h 1806222"/>
              <a:gd name="connsiteX2" fmla="*/ 1085509 w 5367901"/>
              <a:gd name="connsiteY2" fmla="*/ 0 h 1806222"/>
              <a:gd name="connsiteX3" fmla="*/ 1520905 w 5367901"/>
              <a:gd name="connsiteY3" fmla="*/ 0 h 1806222"/>
              <a:gd name="connsiteX4" fmla="*/ 2117339 w 5367901"/>
              <a:gd name="connsiteY4" fmla="*/ 0 h 1806222"/>
              <a:gd name="connsiteX5" fmla="*/ 2660093 w 5367901"/>
              <a:gd name="connsiteY5" fmla="*/ 0 h 1806222"/>
              <a:gd name="connsiteX6" fmla="*/ 3310206 w 5367901"/>
              <a:gd name="connsiteY6" fmla="*/ 0 h 1806222"/>
              <a:gd name="connsiteX7" fmla="*/ 3960318 w 5367901"/>
              <a:gd name="connsiteY7" fmla="*/ 0 h 1806222"/>
              <a:gd name="connsiteX8" fmla="*/ 4395714 w 5367901"/>
              <a:gd name="connsiteY8" fmla="*/ 0 h 1806222"/>
              <a:gd name="connsiteX9" fmla="*/ 5367901 w 5367901"/>
              <a:gd name="connsiteY9" fmla="*/ 0 h 1806222"/>
              <a:gd name="connsiteX10" fmla="*/ 5367901 w 5367901"/>
              <a:gd name="connsiteY10" fmla="*/ 598551 h 1806222"/>
              <a:gd name="connsiteX11" fmla="*/ 5367901 w 5367901"/>
              <a:gd name="connsiteY11" fmla="*/ 1173629 h 1806222"/>
              <a:gd name="connsiteX12" fmla="*/ 4900848 w 5367901"/>
              <a:gd name="connsiteY12" fmla="*/ 1173629 h 1806222"/>
              <a:gd name="connsiteX13" fmla="*/ 4458377 w 5367901"/>
              <a:gd name="connsiteY13" fmla="*/ 1173629 h 1806222"/>
              <a:gd name="connsiteX14" fmla="*/ 3991324 w 5367901"/>
              <a:gd name="connsiteY14" fmla="*/ 1173629 h 1806222"/>
              <a:gd name="connsiteX15" fmla="*/ 3573435 w 5367901"/>
              <a:gd name="connsiteY15" fmla="*/ 1173629 h 1806222"/>
              <a:gd name="connsiteX16" fmla="*/ 2909728 w 5367901"/>
              <a:gd name="connsiteY16" fmla="*/ 1173629 h 1806222"/>
              <a:gd name="connsiteX17" fmla="*/ 2909728 w 5367901"/>
              <a:gd name="connsiteY17" fmla="*/ 1354667 h 1806222"/>
              <a:gd name="connsiteX18" fmla="*/ 3135506 w 5367901"/>
              <a:gd name="connsiteY18" fmla="*/ 1354667 h 1806222"/>
              <a:gd name="connsiteX19" fmla="*/ 2900697 w 5367901"/>
              <a:gd name="connsiteY19" fmla="*/ 1589476 h 1806222"/>
              <a:gd name="connsiteX20" fmla="*/ 2683951 w 5367901"/>
              <a:gd name="connsiteY20" fmla="*/ 1806222 h 1806222"/>
              <a:gd name="connsiteX21" fmla="*/ 2467204 w 5367901"/>
              <a:gd name="connsiteY21" fmla="*/ 1589476 h 1806222"/>
              <a:gd name="connsiteX22" fmla="*/ 2232395 w 5367901"/>
              <a:gd name="connsiteY22" fmla="*/ 1354667 h 1806222"/>
              <a:gd name="connsiteX23" fmla="*/ 2458173 w 5367901"/>
              <a:gd name="connsiteY23" fmla="*/ 1354667 h 1806222"/>
              <a:gd name="connsiteX24" fmla="*/ 2458173 w 5367901"/>
              <a:gd name="connsiteY24" fmla="*/ 1173629 h 1806222"/>
              <a:gd name="connsiteX25" fmla="*/ 1991120 w 5367901"/>
              <a:gd name="connsiteY25" fmla="*/ 1173629 h 1806222"/>
              <a:gd name="connsiteX26" fmla="*/ 1499486 w 5367901"/>
              <a:gd name="connsiteY26" fmla="*/ 1173629 h 1806222"/>
              <a:gd name="connsiteX27" fmla="*/ 1057014 w 5367901"/>
              <a:gd name="connsiteY27" fmla="*/ 1173629 h 1806222"/>
              <a:gd name="connsiteX28" fmla="*/ 565380 w 5367901"/>
              <a:gd name="connsiteY28" fmla="*/ 1173629 h 1806222"/>
              <a:gd name="connsiteX29" fmla="*/ 0 w 5367901"/>
              <a:gd name="connsiteY29" fmla="*/ 1173629 h 1806222"/>
              <a:gd name="connsiteX30" fmla="*/ 0 w 5367901"/>
              <a:gd name="connsiteY30" fmla="*/ 610287 h 1806222"/>
              <a:gd name="connsiteX31" fmla="*/ 0 w 5367901"/>
              <a:gd name="connsiteY31" fmla="*/ 0 h 180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367901" h="1806222" fill="none" extrusionOk="0">
                <a:moveTo>
                  <a:pt x="0" y="0"/>
                </a:moveTo>
                <a:cubicBezTo>
                  <a:pt x="139630" y="-66627"/>
                  <a:pt x="418311" y="35457"/>
                  <a:pt x="650112" y="0"/>
                </a:cubicBezTo>
                <a:cubicBezTo>
                  <a:pt x="881913" y="-35457"/>
                  <a:pt x="876105" y="45253"/>
                  <a:pt x="1085509" y="0"/>
                </a:cubicBezTo>
                <a:cubicBezTo>
                  <a:pt x="1294913" y="-45253"/>
                  <a:pt x="1328170" y="49690"/>
                  <a:pt x="1520905" y="0"/>
                </a:cubicBezTo>
                <a:cubicBezTo>
                  <a:pt x="1713640" y="-49690"/>
                  <a:pt x="1960136" y="52358"/>
                  <a:pt x="2117339" y="0"/>
                </a:cubicBezTo>
                <a:cubicBezTo>
                  <a:pt x="2274542" y="-52358"/>
                  <a:pt x="2475610" y="19756"/>
                  <a:pt x="2660093" y="0"/>
                </a:cubicBezTo>
                <a:cubicBezTo>
                  <a:pt x="2844576" y="-19756"/>
                  <a:pt x="3021065" y="12561"/>
                  <a:pt x="3310206" y="0"/>
                </a:cubicBezTo>
                <a:cubicBezTo>
                  <a:pt x="3599347" y="-12561"/>
                  <a:pt x="3701590" y="47418"/>
                  <a:pt x="3960318" y="0"/>
                </a:cubicBezTo>
                <a:cubicBezTo>
                  <a:pt x="4219046" y="-47418"/>
                  <a:pt x="4251875" y="12107"/>
                  <a:pt x="4395714" y="0"/>
                </a:cubicBezTo>
                <a:cubicBezTo>
                  <a:pt x="4539553" y="-12107"/>
                  <a:pt x="5097201" y="64165"/>
                  <a:pt x="5367901" y="0"/>
                </a:cubicBezTo>
                <a:cubicBezTo>
                  <a:pt x="5384794" y="269374"/>
                  <a:pt x="5357140" y="371137"/>
                  <a:pt x="5367901" y="598551"/>
                </a:cubicBezTo>
                <a:cubicBezTo>
                  <a:pt x="5378662" y="825965"/>
                  <a:pt x="5347000" y="1003645"/>
                  <a:pt x="5367901" y="1173629"/>
                </a:cubicBezTo>
                <a:cubicBezTo>
                  <a:pt x="5220117" y="1213030"/>
                  <a:pt x="5102828" y="1169246"/>
                  <a:pt x="4900848" y="1173629"/>
                </a:cubicBezTo>
                <a:cubicBezTo>
                  <a:pt x="4698868" y="1178012"/>
                  <a:pt x="4603228" y="1164941"/>
                  <a:pt x="4458377" y="1173629"/>
                </a:cubicBezTo>
                <a:cubicBezTo>
                  <a:pt x="4313526" y="1182317"/>
                  <a:pt x="4192631" y="1133101"/>
                  <a:pt x="3991324" y="1173629"/>
                </a:cubicBezTo>
                <a:cubicBezTo>
                  <a:pt x="3790017" y="1214157"/>
                  <a:pt x="3681366" y="1167582"/>
                  <a:pt x="3573435" y="1173629"/>
                </a:cubicBezTo>
                <a:cubicBezTo>
                  <a:pt x="3465504" y="1179676"/>
                  <a:pt x="3162129" y="1133209"/>
                  <a:pt x="2909728" y="1173629"/>
                </a:cubicBezTo>
                <a:cubicBezTo>
                  <a:pt x="2930571" y="1247124"/>
                  <a:pt x="2888783" y="1290966"/>
                  <a:pt x="2909728" y="1354667"/>
                </a:cubicBezTo>
                <a:cubicBezTo>
                  <a:pt x="2982938" y="1348848"/>
                  <a:pt x="3033919" y="1379749"/>
                  <a:pt x="3135506" y="1354667"/>
                </a:cubicBezTo>
                <a:cubicBezTo>
                  <a:pt x="3046811" y="1494927"/>
                  <a:pt x="2939780" y="1498681"/>
                  <a:pt x="2900697" y="1589476"/>
                </a:cubicBezTo>
                <a:cubicBezTo>
                  <a:pt x="2861614" y="1680271"/>
                  <a:pt x="2769276" y="1688154"/>
                  <a:pt x="2683951" y="1806222"/>
                </a:cubicBezTo>
                <a:cubicBezTo>
                  <a:pt x="2572011" y="1726567"/>
                  <a:pt x="2533028" y="1647783"/>
                  <a:pt x="2467204" y="1589476"/>
                </a:cubicBezTo>
                <a:cubicBezTo>
                  <a:pt x="2401380" y="1531169"/>
                  <a:pt x="2342208" y="1419384"/>
                  <a:pt x="2232395" y="1354667"/>
                </a:cubicBezTo>
                <a:cubicBezTo>
                  <a:pt x="2311704" y="1354403"/>
                  <a:pt x="2369275" y="1360991"/>
                  <a:pt x="2458173" y="1354667"/>
                </a:cubicBezTo>
                <a:cubicBezTo>
                  <a:pt x="2440010" y="1267966"/>
                  <a:pt x="2476210" y="1254952"/>
                  <a:pt x="2458173" y="1173629"/>
                </a:cubicBezTo>
                <a:cubicBezTo>
                  <a:pt x="2268903" y="1175782"/>
                  <a:pt x="2191819" y="1152450"/>
                  <a:pt x="1991120" y="1173629"/>
                </a:cubicBezTo>
                <a:cubicBezTo>
                  <a:pt x="1790421" y="1194808"/>
                  <a:pt x="1708157" y="1124636"/>
                  <a:pt x="1499486" y="1173629"/>
                </a:cubicBezTo>
                <a:cubicBezTo>
                  <a:pt x="1290815" y="1222622"/>
                  <a:pt x="1266324" y="1125960"/>
                  <a:pt x="1057014" y="1173629"/>
                </a:cubicBezTo>
                <a:cubicBezTo>
                  <a:pt x="847704" y="1221298"/>
                  <a:pt x="675692" y="1152332"/>
                  <a:pt x="565380" y="1173629"/>
                </a:cubicBezTo>
                <a:cubicBezTo>
                  <a:pt x="455068" y="1194926"/>
                  <a:pt x="202712" y="1133893"/>
                  <a:pt x="0" y="1173629"/>
                </a:cubicBezTo>
                <a:cubicBezTo>
                  <a:pt x="-459" y="959489"/>
                  <a:pt x="32719" y="730794"/>
                  <a:pt x="0" y="610287"/>
                </a:cubicBezTo>
                <a:cubicBezTo>
                  <a:pt x="-32719" y="489780"/>
                  <a:pt x="69055" y="147884"/>
                  <a:pt x="0" y="0"/>
                </a:cubicBezTo>
                <a:close/>
              </a:path>
              <a:path w="5367901" h="1806222" stroke="0" extrusionOk="0">
                <a:moveTo>
                  <a:pt x="0" y="0"/>
                </a:moveTo>
                <a:cubicBezTo>
                  <a:pt x="268032" y="-36354"/>
                  <a:pt x="405752" y="35925"/>
                  <a:pt x="703791" y="0"/>
                </a:cubicBezTo>
                <a:cubicBezTo>
                  <a:pt x="1001830" y="-35925"/>
                  <a:pt x="1053030" y="63712"/>
                  <a:pt x="1300225" y="0"/>
                </a:cubicBezTo>
                <a:cubicBezTo>
                  <a:pt x="1547420" y="-63712"/>
                  <a:pt x="1697573" y="43035"/>
                  <a:pt x="1842979" y="0"/>
                </a:cubicBezTo>
                <a:cubicBezTo>
                  <a:pt x="1988385" y="-43035"/>
                  <a:pt x="2306014" y="65102"/>
                  <a:pt x="2439413" y="0"/>
                </a:cubicBezTo>
                <a:cubicBezTo>
                  <a:pt x="2572812" y="-65102"/>
                  <a:pt x="2839399" y="28752"/>
                  <a:pt x="3035846" y="0"/>
                </a:cubicBezTo>
                <a:cubicBezTo>
                  <a:pt x="3232293" y="-28752"/>
                  <a:pt x="3409780" y="8999"/>
                  <a:pt x="3739638" y="0"/>
                </a:cubicBezTo>
                <a:cubicBezTo>
                  <a:pt x="4069496" y="-8999"/>
                  <a:pt x="4121073" y="44080"/>
                  <a:pt x="4228713" y="0"/>
                </a:cubicBezTo>
                <a:cubicBezTo>
                  <a:pt x="4336353" y="-44080"/>
                  <a:pt x="4508717" y="30438"/>
                  <a:pt x="4717789" y="0"/>
                </a:cubicBezTo>
                <a:cubicBezTo>
                  <a:pt x="4926861" y="-30438"/>
                  <a:pt x="5080704" y="55227"/>
                  <a:pt x="5367901" y="0"/>
                </a:cubicBezTo>
                <a:cubicBezTo>
                  <a:pt x="5407422" y="159965"/>
                  <a:pt x="5349608" y="324627"/>
                  <a:pt x="5367901" y="575078"/>
                </a:cubicBezTo>
                <a:cubicBezTo>
                  <a:pt x="5386194" y="825529"/>
                  <a:pt x="5344265" y="900641"/>
                  <a:pt x="5367901" y="1173629"/>
                </a:cubicBezTo>
                <a:cubicBezTo>
                  <a:pt x="5261968" y="1186362"/>
                  <a:pt x="5093599" y="1152210"/>
                  <a:pt x="4851685" y="1173629"/>
                </a:cubicBezTo>
                <a:cubicBezTo>
                  <a:pt x="4609771" y="1195048"/>
                  <a:pt x="4550218" y="1123414"/>
                  <a:pt x="4360050" y="1173629"/>
                </a:cubicBezTo>
                <a:cubicBezTo>
                  <a:pt x="4169883" y="1223844"/>
                  <a:pt x="4031902" y="1121755"/>
                  <a:pt x="3917579" y="1173629"/>
                </a:cubicBezTo>
                <a:cubicBezTo>
                  <a:pt x="3803256" y="1225503"/>
                  <a:pt x="3598692" y="1133752"/>
                  <a:pt x="3499690" y="1173629"/>
                </a:cubicBezTo>
                <a:cubicBezTo>
                  <a:pt x="3400688" y="1213506"/>
                  <a:pt x="3181260" y="1134343"/>
                  <a:pt x="2909728" y="1173629"/>
                </a:cubicBezTo>
                <a:cubicBezTo>
                  <a:pt x="2918007" y="1248727"/>
                  <a:pt x="2898903" y="1279836"/>
                  <a:pt x="2909728" y="1354667"/>
                </a:cubicBezTo>
                <a:cubicBezTo>
                  <a:pt x="3003046" y="1330793"/>
                  <a:pt x="3075307" y="1367243"/>
                  <a:pt x="3135506" y="1354667"/>
                </a:cubicBezTo>
                <a:cubicBezTo>
                  <a:pt x="3086291" y="1411347"/>
                  <a:pt x="2936659" y="1505565"/>
                  <a:pt x="2909729" y="1580445"/>
                </a:cubicBezTo>
                <a:cubicBezTo>
                  <a:pt x="2882799" y="1655325"/>
                  <a:pt x="2755374" y="1711241"/>
                  <a:pt x="2683951" y="1806222"/>
                </a:cubicBezTo>
                <a:cubicBezTo>
                  <a:pt x="2625074" y="1775653"/>
                  <a:pt x="2579253" y="1659146"/>
                  <a:pt x="2462689" y="1584960"/>
                </a:cubicBezTo>
                <a:cubicBezTo>
                  <a:pt x="2346125" y="1510774"/>
                  <a:pt x="2318267" y="1425446"/>
                  <a:pt x="2232395" y="1354667"/>
                </a:cubicBezTo>
                <a:cubicBezTo>
                  <a:pt x="2326943" y="1354574"/>
                  <a:pt x="2375488" y="1371291"/>
                  <a:pt x="2458173" y="1354667"/>
                </a:cubicBezTo>
                <a:cubicBezTo>
                  <a:pt x="2445744" y="1272887"/>
                  <a:pt x="2465864" y="1257146"/>
                  <a:pt x="2458173" y="1173629"/>
                </a:cubicBezTo>
                <a:cubicBezTo>
                  <a:pt x="2285574" y="1207404"/>
                  <a:pt x="2246016" y="1143073"/>
                  <a:pt x="2040284" y="1173629"/>
                </a:cubicBezTo>
                <a:cubicBezTo>
                  <a:pt x="1834552" y="1204185"/>
                  <a:pt x="1771056" y="1160902"/>
                  <a:pt x="1573231" y="1173629"/>
                </a:cubicBezTo>
                <a:cubicBezTo>
                  <a:pt x="1375406" y="1186356"/>
                  <a:pt x="1245493" y="1109886"/>
                  <a:pt x="1032433" y="1173629"/>
                </a:cubicBezTo>
                <a:cubicBezTo>
                  <a:pt x="819373" y="1237372"/>
                  <a:pt x="769700" y="1148743"/>
                  <a:pt x="614543" y="1173629"/>
                </a:cubicBezTo>
                <a:cubicBezTo>
                  <a:pt x="459386" y="1198515"/>
                  <a:pt x="185497" y="1160833"/>
                  <a:pt x="0" y="1173629"/>
                </a:cubicBezTo>
                <a:cubicBezTo>
                  <a:pt x="-26890" y="997472"/>
                  <a:pt x="55134" y="819837"/>
                  <a:pt x="0" y="598551"/>
                </a:cubicBezTo>
                <a:cubicBezTo>
                  <a:pt x="-55134" y="377265"/>
                  <a:pt x="18005" y="296006"/>
                  <a:pt x="0" y="0"/>
                </a:cubicBezTo>
                <a:close/>
              </a:path>
            </a:pathLst>
          </a:custGeom>
          <a:solidFill>
            <a:srgbClr val="FFD319"/>
          </a:solidFill>
          <a:ln w="57150">
            <a:solidFill>
              <a:srgbClr val="0070C0"/>
            </a:solidFill>
            <a:extLst>
              <a:ext uri="{C807C97D-BFC1-408E-A445-0C87EB9F89A2}">
                <ask:lineSketchStyleProps xmlns:ask="http://schemas.microsoft.com/office/drawing/2018/sketchyshapes" sd="1105797981">
                  <a:prstGeom prst="downArrowCallou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002060"/>
                </a:solidFill>
                <a:latin typeface="Century Gothic" panose="020B0502020202020204" pitchFamily="34" charset="0"/>
              </a:rPr>
              <a:t>(the) books</a:t>
            </a:r>
          </a:p>
        </p:txBody>
      </p:sp>
      <p:sp>
        <p:nvSpPr>
          <p:cNvPr id="50" name="Rounded Rectangle 11">
            <a:extLst>
              <a:ext uri="{FF2B5EF4-FFF2-40B4-BE49-F238E27FC236}">
                <a16:creationId xmlns:a16="http://schemas.microsoft.com/office/drawing/2014/main" id="{AABC70FC-71C3-4A08-ABB2-119638307211}"/>
              </a:ext>
            </a:extLst>
          </p:cNvPr>
          <p:cNvSpPr/>
          <p:nvPr/>
        </p:nvSpPr>
        <p:spPr>
          <a:xfrm>
            <a:off x="383853" y="4709997"/>
            <a:ext cx="2934779" cy="584775"/>
          </a:xfrm>
          <a:prstGeom prst="roundRect">
            <a:avLst/>
          </a:prstGeom>
          <a:solidFill>
            <a:srgbClr val="FFD319"/>
          </a:solidFill>
          <a:ln w="57150" cap="flat" cmpd="sng" algn="ctr">
            <a:solidFill>
              <a:srgbClr val="4472C4">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300" normalizeH="0" baseline="0" noProof="0" dirty="0">
                <a:ln>
                  <a:noFill/>
                </a:ln>
                <a:solidFill>
                  <a:srgbClr val="4472C4">
                    <a:lumMod val="50000"/>
                  </a:srgbClr>
                </a:solidFill>
                <a:effectLst/>
                <a:uLnTx/>
                <a:uFillTx/>
                <a:latin typeface="Century Gothic" panose="020F0302020204030204"/>
                <a:ea typeface="+mn-ea"/>
                <a:cs typeface="+mn-cs"/>
              </a:rPr>
              <a:t>die </a:t>
            </a:r>
            <a:r>
              <a:rPr kumimoji="0" lang="en-GB" sz="2800" b="1" i="0" u="none" strike="noStrike" kern="0" cap="none" spc="300" normalizeH="0" baseline="0" noProof="0" dirty="0" err="1">
                <a:ln>
                  <a:noFill/>
                </a:ln>
                <a:solidFill>
                  <a:srgbClr val="4472C4">
                    <a:lumMod val="50000"/>
                  </a:srgbClr>
                </a:solidFill>
                <a:effectLst/>
                <a:uLnTx/>
                <a:uFillTx/>
                <a:latin typeface="Century Gothic" panose="020F0302020204030204"/>
                <a:ea typeface="+mn-ea"/>
                <a:cs typeface="+mn-cs"/>
              </a:rPr>
              <a:t>Bücher</a:t>
            </a:r>
            <a:endParaRPr kumimoji="0" lang="en-GB" sz="2800" b="1" i="0" u="none" strike="noStrike" kern="0" cap="none" spc="30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217149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arn(outVertical)">
                                      <p:cBhvr>
                                        <p:cTn id="12" dur="500"/>
                                        <p:tgtEl>
                                          <p:spTgt spid="25"/>
                                        </p:tgtEl>
                                      </p:cBhvr>
                                    </p:animEffect>
                                  </p:childTnLst>
                                  <p:subTnLst>
                                    <p:audio>
                                      <p:cMediaNode>
                                        <p:cTn display="0" masterRel="sameClick">
                                          <p:stCondLst>
                                            <p:cond evt="begin" delay="0">
                                              <p:tn val="10"/>
                                            </p:cond>
                                          </p:stCondLst>
                                          <p:endCondLst>
                                            <p:cond evt="onStopAudio" delay="0">
                                              <p:tgtEl>
                                                <p:sldTgt/>
                                              </p:tgtEl>
                                            </p:cond>
                                          </p:endCondLst>
                                        </p:cTn>
                                        <p:tgtEl>
                                          <p:sndTgt r:embed="rId3" name="T1_W3F_5.5.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grpId="0"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barn(outVertical)">
                                      <p:cBhvr>
                                        <p:cTn id="22" dur="500"/>
                                        <p:tgtEl>
                                          <p:spTgt spid="29"/>
                                        </p:tgtEl>
                                      </p:cBhvr>
                                    </p:animEffect>
                                  </p:childTnLst>
                                  <p:subTnLst>
                                    <p:audio>
                                      <p:cMediaNode>
                                        <p:cTn display="0" masterRel="sameClick">
                                          <p:stCondLst>
                                            <p:cond evt="begin" delay="0">
                                              <p:tn val="20"/>
                                            </p:cond>
                                          </p:stCondLst>
                                          <p:endCondLst>
                                            <p:cond evt="onStopAudio" delay="0">
                                              <p:tgtEl>
                                                <p:sldTgt/>
                                              </p:tgtEl>
                                            </p:cond>
                                          </p:endCondLst>
                                        </p:cTn>
                                        <p:tgtEl>
                                          <p:sndTgt r:embed="rId4" name="T1_W3F_5.7.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500"/>
                                        <p:tgtEl>
                                          <p:spTgt spid="3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37" fill="hold" grpId="0" nodeType="click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barn(outVertical)">
                                      <p:cBhvr>
                                        <p:cTn id="32" dur="500"/>
                                        <p:tgtEl>
                                          <p:spTgt spid="31"/>
                                        </p:tgtEl>
                                      </p:cBhvr>
                                    </p:animEffect>
                                  </p:childTnLst>
                                  <p:subTnLst>
                                    <p:audio>
                                      <p:cMediaNode>
                                        <p:cTn display="0" masterRel="sameClick">
                                          <p:stCondLst>
                                            <p:cond evt="begin" delay="0">
                                              <p:tn val="30"/>
                                            </p:cond>
                                          </p:stCondLst>
                                          <p:endCondLst>
                                            <p:cond evt="onStopAudio" delay="0">
                                              <p:tgtEl>
                                                <p:sldTgt/>
                                              </p:tgtEl>
                                            </p:cond>
                                          </p:endCondLst>
                                        </p:cTn>
                                        <p:tgtEl>
                                          <p:sndTgt r:embed="rId5" name="T1_W3F_5.3.wav"/>
                                        </p:tgtEl>
                                      </p:cMediaNode>
                                    </p:audio>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fade">
                                      <p:cBhvr>
                                        <p:cTn id="37" dur="500"/>
                                        <p:tgtEl>
                                          <p:spTgt spid="32"/>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37" fill="hold" grpId="0" nodeType="click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barn(outVertical)">
                                      <p:cBhvr>
                                        <p:cTn id="42" dur="500"/>
                                        <p:tgtEl>
                                          <p:spTgt spid="33"/>
                                        </p:tgtEl>
                                      </p:cBhvr>
                                    </p:animEffect>
                                  </p:childTnLst>
                                  <p:subTnLst>
                                    <p:audio>
                                      <p:cMediaNode>
                                        <p:cTn display="0" masterRel="sameClick">
                                          <p:stCondLst>
                                            <p:cond evt="begin" delay="0">
                                              <p:tn val="40"/>
                                            </p:cond>
                                          </p:stCondLst>
                                          <p:endCondLst>
                                            <p:cond evt="onStopAudio" delay="0">
                                              <p:tgtEl>
                                                <p:sldTgt/>
                                              </p:tgtEl>
                                            </p:cond>
                                          </p:endCondLst>
                                        </p:cTn>
                                        <p:tgtEl>
                                          <p:sndTgt r:embed="rId6" name="T1_W3F_5.9.wav"/>
                                        </p:tgtEl>
                                      </p:cMediaNode>
                                    </p:audio>
                                  </p:sub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4"/>
                                        </p:tgtEl>
                                        <p:attrNameLst>
                                          <p:attrName>style.visibility</p:attrName>
                                        </p:attrNameLst>
                                      </p:cBhvr>
                                      <p:to>
                                        <p:strVal val="visible"/>
                                      </p:to>
                                    </p:set>
                                    <p:animEffect transition="in" filter="fade">
                                      <p:cBhvr>
                                        <p:cTn id="47" dur="500"/>
                                        <p:tgtEl>
                                          <p:spTgt spid="34"/>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37" fill="hold" grpId="0" nodeType="clickEffect">
                                  <p:stCondLst>
                                    <p:cond delay="0"/>
                                  </p:stCondLst>
                                  <p:childTnLst>
                                    <p:set>
                                      <p:cBhvr>
                                        <p:cTn id="51" dur="1" fill="hold">
                                          <p:stCondLst>
                                            <p:cond delay="0"/>
                                          </p:stCondLst>
                                        </p:cTn>
                                        <p:tgtEl>
                                          <p:spTgt spid="35"/>
                                        </p:tgtEl>
                                        <p:attrNameLst>
                                          <p:attrName>style.visibility</p:attrName>
                                        </p:attrNameLst>
                                      </p:cBhvr>
                                      <p:to>
                                        <p:strVal val="visible"/>
                                      </p:to>
                                    </p:set>
                                    <p:animEffect transition="in" filter="barn(outVertical)">
                                      <p:cBhvr>
                                        <p:cTn id="52" dur="500"/>
                                        <p:tgtEl>
                                          <p:spTgt spid="35"/>
                                        </p:tgtEl>
                                      </p:cBhvr>
                                    </p:animEffect>
                                  </p:childTnLst>
                                  <p:subTnLst>
                                    <p:audio>
                                      <p:cMediaNode>
                                        <p:cTn display="0" masterRel="sameClick">
                                          <p:stCondLst>
                                            <p:cond evt="begin" delay="0">
                                              <p:tn val="50"/>
                                            </p:cond>
                                          </p:stCondLst>
                                          <p:endCondLst>
                                            <p:cond evt="onStopAudio" delay="0">
                                              <p:tgtEl>
                                                <p:sldTgt/>
                                              </p:tgtEl>
                                            </p:cond>
                                          </p:endCondLst>
                                        </p:cTn>
                                        <p:tgtEl>
                                          <p:sndTgt r:embed="rId7" name="T1_W3F_5.2.wav"/>
                                        </p:tgtEl>
                                      </p:cMediaNode>
                                    </p:audio>
                                  </p:sub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6"/>
                                        </p:tgtEl>
                                        <p:attrNameLst>
                                          <p:attrName>style.visibility</p:attrName>
                                        </p:attrNameLst>
                                      </p:cBhvr>
                                      <p:to>
                                        <p:strVal val="visible"/>
                                      </p:to>
                                    </p:set>
                                    <p:animEffect transition="in" filter="fade">
                                      <p:cBhvr>
                                        <p:cTn id="57" dur="500"/>
                                        <p:tgtEl>
                                          <p:spTgt spid="36"/>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37" fill="hold" grpId="0" nodeType="clickEffect">
                                  <p:stCondLst>
                                    <p:cond delay="0"/>
                                  </p:stCondLst>
                                  <p:childTnLst>
                                    <p:set>
                                      <p:cBhvr>
                                        <p:cTn id="61" dur="1" fill="hold">
                                          <p:stCondLst>
                                            <p:cond delay="0"/>
                                          </p:stCondLst>
                                        </p:cTn>
                                        <p:tgtEl>
                                          <p:spTgt spid="37"/>
                                        </p:tgtEl>
                                        <p:attrNameLst>
                                          <p:attrName>style.visibility</p:attrName>
                                        </p:attrNameLst>
                                      </p:cBhvr>
                                      <p:to>
                                        <p:strVal val="visible"/>
                                      </p:to>
                                    </p:set>
                                    <p:animEffect transition="in" filter="barn(outVertical)">
                                      <p:cBhvr>
                                        <p:cTn id="62" dur="500"/>
                                        <p:tgtEl>
                                          <p:spTgt spid="37"/>
                                        </p:tgtEl>
                                      </p:cBhvr>
                                    </p:animEffect>
                                  </p:childTnLst>
                                  <p:subTnLst>
                                    <p:audio>
                                      <p:cMediaNode>
                                        <p:cTn display="0" masterRel="sameClick">
                                          <p:stCondLst>
                                            <p:cond evt="begin" delay="0">
                                              <p:tn val="60"/>
                                            </p:cond>
                                          </p:stCondLst>
                                          <p:endCondLst>
                                            <p:cond evt="onStopAudio" delay="0">
                                              <p:tgtEl>
                                                <p:sldTgt/>
                                              </p:tgtEl>
                                            </p:cond>
                                          </p:endCondLst>
                                        </p:cTn>
                                        <p:tgtEl>
                                          <p:sndTgt r:embed="rId8" name="T1_W3F_5.4.wav"/>
                                        </p:tgtEl>
                                      </p:cMediaNode>
                                    </p:audio>
                                  </p:sub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38"/>
                                        </p:tgtEl>
                                        <p:attrNameLst>
                                          <p:attrName>style.visibility</p:attrName>
                                        </p:attrNameLst>
                                      </p:cBhvr>
                                      <p:to>
                                        <p:strVal val="visible"/>
                                      </p:to>
                                    </p:set>
                                    <p:animEffect transition="in" filter="fade">
                                      <p:cBhvr>
                                        <p:cTn id="67" dur="500"/>
                                        <p:tgtEl>
                                          <p:spTgt spid="38"/>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37" fill="hold" grpId="0" nodeType="clickEffect">
                                  <p:stCondLst>
                                    <p:cond delay="0"/>
                                  </p:stCondLst>
                                  <p:childTnLst>
                                    <p:set>
                                      <p:cBhvr>
                                        <p:cTn id="71" dur="1" fill="hold">
                                          <p:stCondLst>
                                            <p:cond delay="0"/>
                                          </p:stCondLst>
                                        </p:cTn>
                                        <p:tgtEl>
                                          <p:spTgt spid="39"/>
                                        </p:tgtEl>
                                        <p:attrNameLst>
                                          <p:attrName>style.visibility</p:attrName>
                                        </p:attrNameLst>
                                      </p:cBhvr>
                                      <p:to>
                                        <p:strVal val="visible"/>
                                      </p:to>
                                    </p:set>
                                    <p:animEffect transition="in" filter="barn(outVertical)">
                                      <p:cBhvr>
                                        <p:cTn id="72" dur="500"/>
                                        <p:tgtEl>
                                          <p:spTgt spid="39"/>
                                        </p:tgtEl>
                                      </p:cBhvr>
                                    </p:animEffect>
                                  </p:childTnLst>
                                  <p:subTnLst>
                                    <p:audio>
                                      <p:cMediaNode>
                                        <p:cTn display="0" masterRel="sameClick">
                                          <p:stCondLst>
                                            <p:cond evt="begin" delay="0">
                                              <p:tn val="70"/>
                                            </p:cond>
                                          </p:stCondLst>
                                          <p:endCondLst>
                                            <p:cond evt="onStopAudio" delay="0">
                                              <p:tgtEl>
                                                <p:sldTgt/>
                                              </p:tgtEl>
                                            </p:cond>
                                          </p:endCondLst>
                                        </p:cTn>
                                        <p:tgtEl>
                                          <p:sndTgt r:embed="rId9" name="T1_W3F_5.12.wav"/>
                                        </p:tgtEl>
                                      </p:cMediaNode>
                                    </p:audio>
                                  </p:sub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40"/>
                                        </p:tgtEl>
                                        <p:attrNameLst>
                                          <p:attrName>style.visibility</p:attrName>
                                        </p:attrNameLst>
                                      </p:cBhvr>
                                      <p:to>
                                        <p:strVal val="visible"/>
                                      </p:to>
                                    </p:set>
                                    <p:animEffect transition="in" filter="fade">
                                      <p:cBhvr>
                                        <p:cTn id="77" dur="500"/>
                                        <p:tgtEl>
                                          <p:spTgt spid="40"/>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37" fill="hold" grpId="0" nodeType="clickEffect">
                                  <p:stCondLst>
                                    <p:cond delay="0"/>
                                  </p:stCondLst>
                                  <p:childTnLst>
                                    <p:set>
                                      <p:cBhvr>
                                        <p:cTn id="81" dur="1" fill="hold">
                                          <p:stCondLst>
                                            <p:cond delay="0"/>
                                          </p:stCondLst>
                                        </p:cTn>
                                        <p:tgtEl>
                                          <p:spTgt spid="41"/>
                                        </p:tgtEl>
                                        <p:attrNameLst>
                                          <p:attrName>style.visibility</p:attrName>
                                        </p:attrNameLst>
                                      </p:cBhvr>
                                      <p:to>
                                        <p:strVal val="visible"/>
                                      </p:to>
                                    </p:set>
                                    <p:animEffect transition="in" filter="barn(outVertical)">
                                      <p:cBhvr>
                                        <p:cTn id="82" dur="500"/>
                                        <p:tgtEl>
                                          <p:spTgt spid="41"/>
                                        </p:tgtEl>
                                      </p:cBhvr>
                                    </p:animEffect>
                                  </p:childTnLst>
                                  <p:subTnLst>
                                    <p:audio>
                                      <p:cMediaNode>
                                        <p:cTn display="0" masterRel="sameClick">
                                          <p:stCondLst>
                                            <p:cond evt="begin" delay="0">
                                              <p:tn val="80"/>
                                            </p:cond>
                                          </p:stCondLst>
                                          <p:endCondLst>
                                            <p:cond evt="onStopAudio" delay="0">
                                              <p:tgtEl>
                                                <p:sldTgt/>
                                              </p:tgtEl>
                                            </p:cond>
                                          </p:endCondLst>
                                        </p:cTn>
                                        <p:tgtEl>
                                          <p:sndTgt r:embed="rId10" name="T1_W3F_5.13.wav"/>
                                        </p:tgtEl>
                                      </p:cMediaNode>
                                    </p:audio>
                                  </p:sub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42"/>
                                        </p:tgtEl>
                                        <p:attrNameLst>
                                          <p:attrName>style.visibility</p:attrName>
                                        </p:attrNameLst>
                                      </p:cBhvr>
                                      <p:to>
                                        <p:strVal val="visible"/>
                                      </p:to>
                                    </p:set>
                                    <p:animEffect transition="in" filter="fade">
                                      <p:cBhvr>
                                        <p:cTn id="87" dur="500"/>
                                        <p:tgtEl>
                                          <p:spTgt spid="42"/>
                                        </p:tgtEl>
                                      </p:cBhvr>
                                    </p:animEffect>
                                  </p:childTnLst>
                                </p:cTn>
                              </p:par>
                            </p:childTnLst>
                          </p:cTn>
                        </p:par>
                      </p:childTnLst>
                    </p:cTn>
                  </p:par>
                  <p:par>
                    <p:cTn id="88" fill="hold">
                      <p:stCondLst>
                        <p:cond delay="indefinite"/>
                      </p:stCondLst>
                      <p:childTnLst>
                        <p:par>
                          <p:cTn id="89" fill="hold">
                            <p:stCondLst>
                              <p:cond delay="0"/>
                            </p:stCondLst>
                            <p:childTnLst>
                              <p:par>
                                <p:cTn id="90" presetID="16" presetClass="entr" presetSubtype="37" fill="hold" grpId="0" nodeType="clickEffect">
                                  <p:stCondLst>
                                    <p:cond delay="0"/>
                                  </p:stCondLst>
                                  <p:childTnLst>
                                    <p:set>
                                      <p:cBhvr>
                                        <p:cTn id="91" dur="1" fill="hold">
                                          <p:stCondLst>
                                            <p:cond delay="0"/>
                                          </p:stCondLst>
                                        </p:cTn>
                                        <p:tgtEl>
                                          <p:spTgt spid="43"/>
                                        </p:tgtEl>
                                        <p:attrNameLst>
                                          <p:attrName>style.visibility</p:attrName>
                                        </p:attrNameLst>
                                      </p:cBhvr>
                                      <p:to>
                                        <p:strVal val="visible"/>
                                      </p:to>
                                    </p:set>
                                    <p:animEffect transition="in" filter="barn(outVertical)">
                                      <p:cBhvr>
                                        <p:cTn id="92" dur="500"/>
                                        <p:tgtEl>
                                          <p:spTgt spid="43"/>
                                        </p:tgtEl>
                                      </p:cBhvr>
                                    </p:animEffect>
                                  </p:childTnLst>
                                  <p:subTnLst>
                                    <p:audio>
                                      <p:cMediaNode>
                                        <p:cTn display="0" masterRel="sameClick">
                                          <p:stCondLst>
                                            <p:cond evt="begin" delay="0">
                                              <p:tn val="90"/>
                                            </p:cond>
                                          </p:stCondLst>
                                          <p:endCondLst>
                                            <p:cond evt="onStopAudio" delay="0">
                                              <p:tgtEl>
                                                <p:sldTgt/>
                                              </p:tgtEl>
                                            </p:cond>
                                          </p:endCondLst>
                                        </p:cTn>
                                        <p:tgtEl>
                                          <p:sndTgt r:embed="rId11" name="T1_W3F_5.10.wav"/>
                                        </p:tgtEl>
                                      </p:cMediaNode>
                                    </p:audio>
                                  </p:sub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44"/>
                                        </p:tgtEl>
                                        <p:attrNameLst>
                                          <p:attrName>style.visibility</p:attrName>
                                        </p:attrNameLst>
                                      </p:cBhvr>
                                      <p:to>
                                        <p:strVal val="visible"/>
                                      </p:to>
                                    </p:set>
                                    <p:animEffect transition="in" filter="fade">
                                      <p:cBhvr>
                                        <p:cTn id="97" dur="500"/>
                                        <p:tgtEl>
                                          <p:spTgt spid="44"/>
                                        </p:tgtEl>
                                      </p:cBhvr>
                                    </p:animEffect>
                                  </p:childTnLst>
                                </p:cTn>
                              </p:par>
                            </p:childTnLst>
                          </p:cTn>
                        </p:par>
                      </p:childTnLst>
                    </p:cTn>
                  </p:par>
                  <p:par>
                    <p:cTn id="98" fill="hold">
                      <p:stCondLst>
                        <p:cond delay="indefinite"/>
                      </p:stCondLst>
                      <p:childTnLst>
                        <p:par>
                          <p:cTn id="99" fill="hold">
                            <p:stCondLst>
                              <p:cond delay="0"/>
                            </p:stCondLst>
                            <p:childTnLst>
                              <p:par>
                                <p:cTn id="100" presetID="16" presetClass="entr" presetSubtype="37" fill="hold" grpId="0" nodeType="clickEffect">
                                  <p:stCondLst>
                                    <p:cond delay="0"/>
                                  </p:stCondLst>
                                  <p:childTnLst>
                                    <p:set>
                                      <p:cBhvr>
                                        <p:cTn id="101" dur="1" fill="hold">
                                          <p:stCondLst>
                                            <p:cond delay="0"/>
                                          </p:stCondLst>
                                        </p:cTn>
                                        <p:tgtEl>
                                          <p:spTgt spid="45"/>
                                        </p:tgtEl>
                                        <p:attrNameLst>
                                          <p:attrName>style.visibility</p:attrName>
                                        </p:attrNameLst>
                                      </p:cBhvr>
                                      <p:to>
                                        <p:strVal val="visible"/>
                                      </p:to>
                                    </p:set>
                                    <p:animEffect transition="in" filter="barn(outVertical)">
                                      <p:cBhvr>
                                        <p:cTn id="102" dur="500"/>
                                        <p:tgtEl>
                                          <p:spTgt spid="45"/>
                                        </p:tgtEl>
                                      </p:cBhvr>
                                    </p:animEffect>
                                  </p:childTnLst>
                                  <p:subTnLst>
                                    <p:audio>
                                      <p:cMediaNode>
                                        <p:cTn display="0" masterRel="sameClick">
                                          <p:stCondLst>
                                            <p:cond evt="begin" delay="0">
                                              <p:tn val="100"/>
                                            </p:cond>
                                          </p:stCondLst>
                                          <p:endCondLst>
                                            <p:cond evt="onStopAudio" delay="0">
                                              <p:tgtEl>
                                                <p:sldTgt/>
                                              </p:tgtEl>
                                            </p:cond>
                                          </p:endCondLst>
                                        </p:cTn>
                                        <p:tgtEl>
                                          <p:sndTgt r:embed="rId12" name="T1_W3F_5.11.wav"/>
                                        </p:tgtEl>
                                      </p:cMediaNode>
                                    </p:audio>
                                  </p:sub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48"/>
                                        </p:tgtEl>
                                        <p:attrNameLst>
                                          <p:attrName>style.visibility</p:attrName>
                                        </p:attrNameLst>
                                      </p:cBhvr>
                                      <p:to>
                                        <p:strVal val="visible"/>
                                      </p:to>
                                    </p:set>
                                    <p:animEffect transition="in" filter="fade">
                                      <p:cBhvr>
                                        <p:cTn id="107" dur="500"/>
                                        <p:tgtEl>
                                          <p:spTgt spid="48"/>
                                        </p:tgtEl>
                                      </p:cBhvr>
                                    </p:animEffect>
                                  </p:childTnLst>
                                </p:cTn>
                              </p:par>
                            </p:childTnLst>
                          </p:cTn>
                        </p:par>
                      </p:childTnLst>
                    </p:cTn>
                  </p:par>
                  <p:par>
                    <p:cTn id="108" fill="hold">
                      <p:stCondLst>
                        <p:cond delay="indefinite"/>
                      </p:stCondLst>
                      <p:childTnLst>
                        <p:par>
                          <p:cTn id="109" fill="hold">
                            <p:stCondLst>
                              <p:cond delay="0"/>
                            </p:stCondLst>
                            <p:childTnLst>
                              <p:par>
                                <p:cTn id="110" presetID="16" presetClass="entr" presetSubtype="37" fill="hold" grpId="0" nodeType="clickEffect">
                                  <p:stCondLst>
                                    <p:cond delay="0"/>
                                  </p:stCondLst>
                                  <p:childTnLst>
                                    <p:set>
                                      <p:cBhvr>
                                        <p:cTn id="111" dur="1" fill="hold">
                                          <p:stCondLst>
                                            <p:cond delay="0"/>
                                          </p:stCondLst>
                                        </p:cTn>
                                        <p:tgtEl>
                                          <p:spTgt spid="47"/>
                                        </p:tgtEl>
                                        <p:attrNameLst>
                                          <p:attrName>style.visibility</p:attrName>
                                        </p:attrNameLst>
                                      </p:cBhvr>
                                      <p:to>
                                        <p:strVal val="visible"/>
                                      </p:to>
                                    </p:set>
                                    <p:animEffect transition="in" filter="barn(outVertical)">
                                      <p:cBhvr>
                                        <p:cTn id="112" dur="500"/>
                                        <p:tgtEl>
                                          <p:spTgt spid="47"/>
                                        </p:tgtEl>
                                      </p:cBhvr>
                                    </p:animEffect>
                                  </p:childTnLst>
                                  <p:subTnLst>
                                    <p:audio>
                                      <p:cMediaNode>
                                        <p:cTn display="0" masterRel="sameClick">
                                          <p:stCondLst>
                                            <p:cond evt="begin" delay="0">
                                              <p:tn val="110"/>
                                            </p:cond>
                                          </p:stCondLst>
                                          <p:endCondLst>
                                            <p:cond evt="onStopAudio" delay="0">
                                              <p:tgtEl>
                                                <p:sldTgt/>
                                              </p:tgtEl>
                                            </p:cond>
                                          </p:endCondLst>
                                        </p:cTn>
                                        <p:tgtEl>
                                          <p:sndTgt r:embed="rId13" name="T1_W3F_5.6.wav"/>
                                        </p:tgtEl>
                                      </p:cMediaNode>
                                    </p:audio>
                                  </p:sub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grpId="0" nodeType="clickEffect">
                                  <p:stCondLst>
                                    <p:cond delay="0"/>
                                  </p:stCondLst>
                                  <p:childTnLst>
                                    <p:set>
                                      <p:cBhvr>
                                        <p:cTn id="116" dur="1" fill="hold">
                                          <p:stCondLst>
                                            <p:cond delay="0"/>
                                          </p:stCondLst>
                                        </p:cTn>
                                        <p:tgtEl>
                                          <p:spTgt spid="49"/>
                                        </p:tgtEl>
                                        <p:attrNameLst>
                                          <p:attrName>style.visibility</p:attrName>
                                        </p:attrNameLst>
                                      </p:cBhvr>
                                      <p:to>
                                        <p:strVal val="visible"/>
                                      </p:to>
                                    </p:set>
                                    <p:animEffect transition="in" filter="fade">
                                      <p:cBhvr>
                                        <p:cTn id="117" dur="500"/>
                                        <p:tgtEl>
                                          <p:spTgt spid="49"/>
                                        </p:tgtEl>
                                      </p:cBhvr>
                                    </p:animEffect>
                                  </p:childTnLst>
                                </p:cTn>
                              </p:par>
                            </p:childTnLst>
                          </p:cTn>
                        </p:par>
                      </p:childTnLst>
                    </p:cTn>
                  </p:par>
                  <p:par>
                    <p:cTn id="118" fill="hold">
                      <p:stCondLst>
                        <p:cond delay="indefinite"/>
                      </p:stCondLst>
                      <p:childTnLst>
                        <p:par>
                          <p:cTn id="119" fill="hold">
                            <p:stCondLst>
                              <p:cond delay="0"/>
                            </p:stCondLst>
                            <p:childTnLst>
                              <p:par>
                                <p:cTn id="120" presetID="16" presetClass="entr" presetSubtype="37" fill="hold" grpId="0" nodeType="clickEffect">
                                  <p:stCondLst>
                                    <p:cond delay="0"/>
                                  </p:stCondLst>
                                  <p:childTnLst>
                                    <p:set>
                                      <p:cBhvr>
                                        <p:cTn id="121" dur="1" fill="hold">
                                          <p:stCondLst>
                                            <p:cond delay="0"/>
                                          </p:stCondLst>
                                        </p:cTn>
                                        <p:tgtEl>
                                          <p:spTgt spid="50"/>
                                        </p:tgtEl>
                                        <p:attrNameLst>
                                          <p:attrName>style.visibility</p:attrName>
                                        </p:attrNameLst>
                                      </p:cBhvr>
                                      <p:to>
                                        <p:strVal val="visible"/>
                                      </p:to>
                                    </p:set>
                                    <p:animEffect transition="in" filter="barn(outVertical)">
                                      <p:cBhvr>
                                        <p:cTn id="122" dur="500"/>
                                        <p:tgtEl>
                                          <p:spTgt spid="50"/>
                                        </p:tgtEl>
                                      </p:cBhvr>
                                    </p:animEffect>
                                  </p:childTnLst>
                                  <p:subTnLst>
                                    <p:audio>
                                      <p:cMediaNode>
                                        <p:cTn display="0" masterRel="sameClick">
                                          <p:stCondLst>
                                            <p:cond evt="begin" delay="0">
                                              <p:tn val="120"/>
                                            </p:cond>
                                          </p:stCondLst>
                                          <p:endCondLst>
                                            <p:cond evt="onStopAudio" delay="0">
                                              <p:tgtEl>
                                                <p:sldTgt/>
                                              </p:tgtEl>
                                            </p:cond>
                                          </p:endCondLst>
                                        </p:cTn>
                                        <p:tgtEl>
                                          <p:sndTgt r:embed="rId14" name="T1_W3F_5.8.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5"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7" grpId="0" animBg="1"/>
      <p:bldP spid="48" grpId="0" animBg="1"/>
      <p:bldP spid="49" grpId="0" animBg="1"/>
      <p:bldP spid="5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12"/>
          <a:stretch/>
        </p:blipFill>
        <p:spPr>
          <a:xfrm>
            <a:off x="10909270" y="86527"/>
            <a:ext cx="1190434" cy="1088269"/>
          </a:xfrm>
          <a:prstGeom prst="rect">
            <a:avLst/>
          </a:prstGeom>
          <a:ln>
            <a:noFill/>
          </a:ln>
        </p:spPr>
      </p:pic>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156272" y="-238066"/>
            <a:ext cx="7267988" cy="1144800"/>
          </a:xfrm>
        </p:spPr>
        <p:txBody>
          <a:bodyPr/>
          <a:lstStyle/>
          <a:p>
            <a:r>
              <a:rPr lang="en-GB" sz="3600" b="1" spc="-1" dirty="0" err="1">
                <a:latin typeface="Century Gothic" panose="020B0502020202020204" pitchFamily="34" charset="0"/>
                <a:hlinkClick r:id="" action="ppaction://noaction">
                  <a:snd r:embed="rId13" name="T1_W3F_6.1.wav"/>
                  <a:extLst>
                    <a:ext uri="{A12FA001-AC4F-418D-AE19-62706E023703}">
                      <ahyp:hlinkClr xmlns:ahyp="http://schemas.microsoft.com/office/drawing/2018/hyperlinkcolor" val="tx"/>
                    </a:ext>
                  </a:extLst>
                </a:hlinkClick>
              </a:rPr>
              <a:t>mögen</a:t>
            </a:r>
            <a:r>
              <a:rPr lang="en-GB" sz="3600" b="1" spc="-1" dirty="0">
                <a:latin typeface="Century Gothic" panose="020B0502020202020204" pitchFamily="34" charset="0"/>
                <a:hlinkClick r:id="" action="ppaction://noaction">
                  <a:snd r:embed="rId13" name="T1_W3F_6.1.wav"/>
                  <a:extLst>
                    <a:ext uri="{A12FA001-AC4F-418D-AE19-62706E023703}">
                      <ahyp:hlinkClr xmlns:ahyp="http://schemas.microsoft.com/office/drawing/2018/hyperlinkcolor" val="tx"/>
                    </a:ext>
                  </a:extLst>
                </a:hlinkClick>
              </a:rPr>
              <a:t> + article ‘the’</a:t>
            </a:r>
            <a:endParaRPr lang="en-GB" sz="3600" dirty="0">
              <a:hlinkClick r:id="" action="ppaction://noaction">
                <a:snd r:embed="rId13" name="T1_W3F_6.1.wav"/>
                <a:extLst>
                  <a:ext uri="{A12FA001-AC4F-418D-AE19-62706E023703}">
                    <ahyp:hlinkClr xmlns:ahyp="http://schemas.microsoft.com/office/drawing/2018/hyperlinkcolor" val="tx"/>
                  </a:ext>
                </a:extLst>
              </a:hlinkClick>
            </a:endParaRPr>
          </a:p>
        </p:txBody>
      </p:sp>
      <p:sp>
        <p:nvSpPr>
          <p:cNvPr id="11" name="Content Placeholder 2">
            <a:extLst>
              <a:ext uri="{FF2B5EF4-FFF2-40B4-BE49-F238E27FC236}">
                <a16:creationId xmlns:a16="http://schemas.microsoft.com/office/drawing/2014/main" id="{DDDC6956-2BA6-46EA-B535-410FA66C7D04}"/>
              </a:ext>
            </a:extLst>
          </p:cNvPr>
          <p:cNvSpPr txBox="1">
            <a:spLocks/>
          </p:cNvSpPr>
          <p:nvPr/>
        </p:nvSpPr>
        <p:spPr>
          <a:xfrm>
            <a:off x="185872" y="711006"/>
            <a:ext cx="10515600" cy="75715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know how to say you like specific things:</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0" name="TextBox 19">
            <a:extLst>
              <a:ext uri="{FF2B5EF4-FFF2-40B4-BE49-F238E27FC236}">
                <a16:creationId xmlns:a16="http://schemas.microsoft.com/office/drawing/2014/main" id="{BC6FEAEA-229F-4C2A-9EA4-706D314C72AC}"/>
              </a:ext>
            </a:extLst>
          </p:cNvPr>
          <p:cNvSpPr txBox="1"/>
          <p:nvPr/>
        </p:nvSpPr>
        <p:spPr>
          <a:xfrm>
            <a:off x="2113096" y="1422029"/>
            <a:ext cx="250741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2060"/>
                </a:solidFill>
                <a:effectLst/>
                <a:uLnTx/>
                <a:uFillTx/>
                <a:latin typeface="Century Gothic"/>
                <a:ea typeface="+mn-ea"/>
                <a:cs typeface="+mn-cs"/>
              </a:rPr>
              <a:t>den</a:t>
            </a:r>
            <a:r>
              <a:rPr kumimoji="0" lang="en-US" sz="2400" b="0" i="0" u="none" strike="noStrike" kern="0" cap="none" spc="0" normalizeH="0" baseline="0" noProof="0" dirty="0">
                <a:ln>
                  <a:noFill/>
                </a:ln>
                <a:solidFill>
                  <a:srgbClr val="002060"/>
                </a:solidFill>
                <a:effectLst/>
                <a:uLnTx/>
                <a:uFillTx/>
                <a:latin typeface="Century Gothic"/>
                <a:ea typeface="+mn-ea"/>
                <a:cs typeface="+mn-cs"/>
              </a:rPr>
              <a:t> Winter </a:t>
            </a:r>
            <a:r>
              <a:rPr kumimoji="0" lang="en-US" sz="2400" b="0" i="0" u="none" strike="noStrike" kern="0" cap="none" spc="0" normalizeH="0" baseline="0" noProof="0" dirty="0" err="1">
                <a:ln>
                  <a:noFill/>
                </a:ln>
                <a:solidFill>
                  <a:srgbClr val="002060"/>
                </a:solidFill>
                <a:effectLst/>
                <a:uLnTx/>
                <a:uFillTx/>
                <a:latin typeface="Century Gothic"/>
                <a:ea typeface="+mn-ea"/>
                <a:cs typeface="+mn-cs"/>
              </a:rPr>
              <a:t>hier</a:t>
            </a:r>
            <a:r>
              <a:rPr kumimoji="0" lang="en-US" sz="2400" b="0" i="0" u="none" strike="noStrike" kern="0" cap="none" spc="0" normalizeH="0" baseline="0" noProof="0" dirty="0">
                <a:ln>
                  <a:noFill/>
                </a:ln>
                <a:solidFill>
                  <a:srgbClr val="002060"/>
                </a:solidFill>
                <a:effectLst/>
                <a:uLnTx/>
                <a:uFillTx/>
                <a:latin typeface="Century Gothic"/>
                <a:ea typeface="+mn-ea"/>
                <a:cs typeface="+mn-cs"/>
              </a:rPr>
              <a:t>.</a:t>
            </a:r>
          </a:p>
        </p:txBody>
      </p:sp>
      <p:sp>
        <p:nvSpPr>
          <p:cNvPr id="33" name="TextBox 32">
            <a:extLst>
              <a:ext uri="{FF2B5EF4-FFF2-40B4-BE49-F238E27FC236}">
                <a16:creationId xmlns:a16="http://schemas.microsoft.com/office/drawing/2014/main" id="{985D1C25-A35E-9CE1-A63F-FABCD7F7086B}"/>
              </a:ext>
            </a:extLst>
          </p:cNvPr>
          <p:cNvSpPr txBox="1"/>
          <p:nvPr/>
        </p:nvSpPr>
        <p:spPr>
          <a:xfrm>
            <a:off x="2113096" y="2118283"/>
            <a:ext cx="284579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2060"/>
                </a:solidFill>
                <a:effectLst/>
                <a:uLnTx/>
                <a:uFillTx/>
                <a:latin typeface="Century Gothic"/>
                <a:ea typeface="+mn-ea"/>
                <a:cs typeface="+mn-cs"/>
              </a:rPr>
              <a:t>die </a:t>
            </a:r>
            <a:r>
              <a:rPr kumimoji="0" lang="en-US" sz="2400" b="0" i="0" u="none" strike="noStrike" kern="0" cap="none" spc="0" normalizeH="0" baseline="0" noProof="0" dirty="0">
                <a:ln>
                  <a:noFill/>
                </a:ln>
                <a:solidFill>
                  <a:srgbClr val="002060"/>
                </a:solidFill>
                <a:effectLst/>
                <a:uLnTx/>
                <a:uFillTx/>
                <a:latin typeface="Century Gothic"/>
                <a:ea typeface="+mn-ea"/>
                <a:cs typeface="+mn-cs"/>
              </a:rPr>
              <a:t>Wint</a:t>
            </a:r>
            <a:r>
              <a:rPr kumimoji="0" lang="en-US" sz="2400" i="0" u="none" strike="noStrike" kern="0" cap="none" spc="0" normalizeH="0" baseline="0" noProof="0" dirty="0">
                <a:ln>
                  <a:noFill/>
                </a:ln>
                <a:solidFill>
                  <a:srgbClr val="002060"/>
                </a:solidFill>
                <a:effectLst/>
                <a:uLnTx/>
                <a:uFillTx/>
                <a:latin typeface="Century Gothic"/>
                <a:ea typeface="+mn-ea"/>
                <a:cs typeface="+mn-cs"/>
              </a:rPr>
              <a:t>er</a:t>
            </a:r>
            <a:r>
              <a:rPr kumimoji="0" lang="en-US" sz="2400" b="1" i="0" u="none" strike="noStrike" kern="0" cap="none" spc="0" normalizeH="0" baseline="0" noProof="0" dirty="0">
                <a:ln>
                  <a:noFill/>
                </a:ln>
                <a:solidFill>
                  <a:srgbClr val="002060"/>
                </a:solidFill>
                <a:effectLst/>
                <a:uLnTx/>
                <a:uFillTx/>
                <a:latin typeface="Century Gothic"/>
                <a:ea typeface="+mn-ea"/>
                <a:cs typeface="+mn-cs"/>
              </a:rPr>
              <a:t> </a:t>
            </a:r>
            <a:r>
              <a:rPr kumimoji="0" lang="en-US" sz="2400" i="0" u="none" strike="noStrike" kern="0" cap="none" spc="0" normalizeH="0" baseline="0" noProof="0" dirty="0" err="1">
                <a:ln>
                  <a:noFill/>
                </a:ln>
                <a:solidFill>
                  <a:srgbClr val="002060"/>
                </a:solidFill>
                <a:effectLst/>
                <a:uLnTx/>
                <a:uFillTx/>
                <a:latin typeface="Century Gothic"/>
                <a:ea typeface="+mn-ea"/>
                <a:cs typeface="+mn-cs"/>
              </a:rPr>
              <a:t>hier</a:t>
            </a:r>
            <a:r>
              <a:rPr kumimoji="0" lang="en-US" sz="2400" i="0" u="none" strike="noStrike" kern="0" cap="none" spc="0" normalizeH="0" baseline="0" noProof="0" dirty="0">
                <a:ln>
                  <a:noFill/>
                </a:ln>
                <a:solidFill>
                  <a:srgbClr val="002060"/>
                </a:solidFill>
                <a:effectLst/>
                <a:uLnTx/>
                <a:uFillTx/>
                <a:latin typeface="Century Gothic"/>
                <a:ea typeface="+mn-ea"/>
                <a:cs typeface="+mn-cs"/>
              </a:rPr>
              <a:t>.</a:t>
            </a:r>
          </a:p>
        </p:txBody>
      </p:sp>
      <p:sp>
        <p:nvSpPr>
          <p:cNvPr id="42" name="Speech Bubble: Rectangle with Corners Rounded 41">
            <a:extLst>
              <a:ext uri="{FF2B5EF4-FFF2-40B4-BE49-F238E27FC236}">
                <a16:creationId xmlns:a16="http://schemas.microsoft.com/office/drawing/2014/main" id="{59023640-3F0B-BA6C-CE68-0DB5ED0002AC}"/>
              </a:ext>
            </a:extLst>
          </p:cNvPr>
          <p:cNvSpPr/>
          <p:nvPr/>
        </p:nvSpPr>
        <p:spPr>
          <a:xfrm>
            <a:off x="8729299" y="3656928"/>
            <a:ext cx="3086322" cy="1890053"/>
          </a:xfrm>
          <a:prstGeom prst="wedgeRoundRectCallout">
            <a:avLst>
              <a:gd name="adj1" fmla="val -65183"/>
              <a:gd name="adj2" fmla="val 17401"/>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entury Gothic"/>
                <a:ea typeface="+mn-ea"/>
                <a:cs typeface="+mn-cs"/>
              </a:rPr>
              <a:t>English and German use of ‘the’ is</a:t>
            </a:r>
            <a:r>
              <a:rPr kumimoji="0" lang="en-US" sz="2000" b="0" i="0" u="none" strike="noStrike" kern="1200" cap="none" spc="0" normalizeH="0" noProof="0" dirty="0">
                <a:ln>
                  <a:noFill/>
                </a:ln>
                <a:solidFill>
                  <a:prstClr val="white"/>
                </a:solidFill>
                <a:effectLst/>
                <a:uLnTx/>
                <a:uFillTx/>
                <a:latin typeface="Century Gothic"/>
                <a:ea typeface="+mn-ea"/>
                <a:cs typeface="+mn-cs"/>
              </a:rPr>
              <a:t> often the same so just leave out ‘the’ in German when you don’t use it in English.</a:t>
            </a:r>
            <a:endParaRPr kumimoji="0" lang="en-GB" sz="20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36" name="Content Placeholder 2">
            <a:extLst>
              <a:ext uri="{FF2B5EF4-FFF2-40B4-BE49-F238E27FC236}">
                <a16:creationId xmlns:a16="http://schemas.microsoft.com/office/drawing/2014/main" id="{F371A79F-86ED-4512-95EE-093ED9A7F6CB}"/>
              </a:ext>
            </a:extLst>
          </p:cNvPr>
          <p:cNvSpPr txBox="1">
            <a:spLocks/>
          </p:cNvSpPr>
          <p:nvPr/>
        </p:nvSpPr>
        <p:spPr>
          <a:xfrm>
            <a:off x="208394" y="3131431"/>
            <a:ext cx="11797734" cy="75715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speak more generally we can leave out the article in English </a:t>
            </a:r>
            <a:r>
              <a:rPr kumimoji="0" lang="en-GB" sz="24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and</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German:</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38" name="Picture 37" descr="A picture containing icon&#10;&#10;Description automatically generated">
            <a:extLst>
              <a:ext uri="{FF2B5EF4-FFF2-40B4-BE49-F238E27FC236}">
                <a16:creationId xmlns:a16="http://schemas.microsoft.com/office/drawing/2014/main" id="{C55020FD-BBD2-41F4-989D-BC4365DDB466}"/>
              </a:ext>
            </a:extLst>
          </p:cNvPr>
          <p:cNvPicPr>
            <a:picLocks noChangeAspect="1"/>
          </p:cNvPicPr>
          <p:nvPr/>
        </p:nvPicPr>
        <p:blipFill rotWithShape="1">
          <a:blip r:embed="rId14">
            <a:extLst>
              <a:ext uri="{28A0092B-C50C-407E-A947-70E740481C1C}">
                <a14:useLocalDpi xmlns:a14="http://schemas.microsoft.com/office/drawing/2010/main" val="0"/>
              </a:ext>
            </a:extLst>
          </a:blip>
          <a:srcRect r="52453" b="52273"/>
          <a:stretch/>
        </p:blipFill>
        <p:spPr>
          <a:xfrm>
            <a:off x="4681715" y="1276612"/>
            <a:ext cx="640845" cy="643270"/>
          </a:xfrm>
          <a:prstGeom prst="rect">
            <a:avLst/>
          </a:prstGeom>
        </p:spPr>
      </p:pic>
      <p:sp>
        <p:nvSpPr>
          <p:cNvPr id="51" name="TextBox 50">
            <a:extLst>
              <a:ext uri="{FF2B5EF4-FFF2-40B4-BE49-F238E27FC236}">
                <a16:creationId xmlns:a16="http://schemas.microsoft.com/office/drawing/2014/main" id="{76E61C06-E30E-45A3-824D-320AC70D2E25}"/>
              </a:ext>
            </a:extLst>
          </p:cNvPr>
          <p:cNvSpPr txBox="1"/>
          <p:nvPr/>
        </p:nvSpPr>
        <p:spPr>
          <a:xfrm>
            <a:off x="208394" y="1418735"/>
            <a:ext cx="174278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0" cap="none" spc="0" normalizeH="0" baseline="0" noProof="0" dirty="0">
                <a:ln>
                  <a:noFill/>
                </a:ln>
                <a:solidFill>
                  <a:srgbClr val="002060"/>
                </a:solidFill>
                <a:effectLst/>
                <a:uLnTx/>
                <a:uFillTx/>
                <a:latin typeface="Century Gothic"/>
                <a:ea typeface="+mn-ea"/>
                <a:cs typeface="+mn-cs"/>
              </a:rPr>
              <a:t>Ich mag…</a:t>
            </a:r>
          </a:p>
        </p:txBody>
      </p:sp>
      <p:pic>
        <p:nvPicPr>
          <p:cNvPr id="52" name="Picture 51" descr="A picture containing icon&#10;&#10;Description automatically generated">
            <a:extLst>
              <a:ext uri="{FF2B5EF4-FFF2-40B4-BE49-F238E27FC236}">
                <a16:creationId xmlns:a16="http://schemas.microsoft.com/office/drawing/2014/main" id="{D3712AD5-5E1B-4170-BE61-9B9B180E7CAB}"/>
              </a:ext>
            </a:extLst>
          </p:cNvPr>
          <p:cNvPicPr>
            <a:picLocks noChangeAspect="1"/>
          </p:cNvPicPr>
          <p:nvPr/>
        </p:nvPicPr>
        <p:blipFill rotWithShape="1">
          <a:blip r:embed="rId14">
            <a:extLst>
              <a:ext uri="{28A0092B-C50C-407E-A947-70E740481C1C}">
                <a14:useLocalDpi xmlns:a14="http://schemas.microsoft.com/office/drawing/2010/main" val="0"/>
              </a:ext>
            </a:extLst>
          </a:blip>
          <a:srcRect r="52453" b="52273"/>
          <a:stretch/>
        </p:blipFill>
        <p:spPr>
          <a:xfrm>
            <a:off x="4689659" y="1968125"/>
            <a:ext cx="640845" cy="643270"/>
          </a:xfrm>
          <a:prstGeom prst="rect">
            <a:avLst/>
          </a:prstGeom>
        </p:spPr>
      </p:pic>
      <p:pic>
        <p:nvPicPr>
          <p:cNvPr id="53" name="Picture 52" descr="A picture containing icon&#10;&#10;Description automatically generated">
            <a:extLst>
              <a:ext uri="{FF2B5EF4-FFF2-40B4-BE49-F238E27FC236}">
                <a16:creationId xmlns:a16="http://schemas.microsoft.com/office/drawing/2014/main" id="{1F572E56-72BF-48F0-AA16-FDED5A3E12CD}"/>
              </a:ext>
            </a:extLst>
          </p:cNvPr>
          <p:cNvPicPr>
            <a:picLocks noChangeAspect="1"/>
          </p:cNvPicPr>
          <p:nvPr/>
        </p:nvPicPr>
        <p:blipFill rotWithShape="1">
          <a:blip r:embed="rId14">
            <a:extLst>
              <a:ext uri="{28A0092B-C50C-407E-A947-70E740481C1C}">
                <a14:useLocalDpi xmlns:a14="http://schemas.microsoft.com/office/drawing/2010/main" val="0"/>
              </a:ext>
            </a:extLst>
          </a:blip>
          <a:srcRect r="52453" b="52273"/>
          <a:stretch/>
        </p:blipFill>
        <p:spPr>
          <a:xfrm>
            <a:off x="5394400" y="1955791"/>
            <a:ext cx="640845" cy="643270"/>
          </a:xfrm>
          <a:prstGeom prst="rect">
            <a:avLst/>
          </a:prstGeom>
        </p:spPr>
      </p:pic>
      <p:sp>
        <p:nvSpPr>
          <p:cNvPr id="54" name="TextBox 53">
            <a:extLst>
              <a:ext uri="{FF2B5EF4-FFF2-40B4-BE49-F238E27FC236}">
                <a16:creationId xmlns:a16="http://schemas.microsoft.com/office/drawing/2014/main" id="{CE76C49A-78B0-4B71-BCD7-24EC61A0B1E0}"/>
              </a:ext>
            </a:extLst>
          </p:cNvPr>
          <p:cNvSpPr txBox="1"/>
          <p:nvPr/>
        </p:nvSpPr>
        <p:spPr>
          <a:xfrm>
            <a:off x="2090574" y="3859132"/>
            <a:ext cx="121058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2060"/>
                </a:solidFill>
                <a:effectLst/>
                <a:uLnTx/>
                <a:uFillTx/>
                <a:latin typeface="Century Gothic"/>
                <a:ea typeface="+mn-ea"/>
                <a:cs typeface="+mn-cs"/>
              </a:rPr>
              <a:t>Winter.</a:t>
            </a:r>
          </a:p>
        </p:txBody>
      </p:sp>
      <p:sp>
        <p:nvSpPr>
          <p:cNvPr id="55" name="TextBox 54">
            <a:extLst>
              <a:ext uri="{FF2B5EF4-FFF2-40B4-BE49-F238E27FC236}">
                <a16:creationId xmlns:a16="http://schemas.microsoft.com/office/drawing/2014/main" id="{E3707196-59AD-43D6-BDDE-39C1840EF610}"/>
              </a:ext>
            </a:extLst>
          </p:cNvPr>
          <p:cNvSpPr txBox="1"/>
          <p:nvPr/>
        </p:nvSpPr>
        <p:spPr>
          <a:xfrm>
            <a:off x="2090574" y="4555386"/>
            <a:ext cx="110356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err="1">
                <a:ln>
                  <a:noFill/>
                </a:ln>
                <a:solidFill>
                  <a:srgbClr val="002060"/>
                </a:solidFill>
                <a:effectLst/>
                <a:uLnTx/>
                <a:uFillTx/>
                <a:latin typeface="Century Gothic"/>
                <a:ea typeface="+mn-ea"/>
                <a:cs typeface="+mn-cs"/>
              </a:rPr>
              <a:t>Bilder</a:t>
            </a:r>
            <a:r>
              <a:rPr kumimoji="0" lang="en-US" sz="2400" i="0" u="none" strike="noStrike" kern="0" cap="none" spc="0" normalizeH="0" baseline="0" noProof="0" dirty="0">
                <a:ln>
                  <a:noFill/>
                </a:ln>
                <a:solidFill>
                  <a:srgbClr val="002060"/>
                </a:solidFill>
                <a:effectLst/>
                <a:uLnTx/>
                <a:uFillTx/>
                <a:latin typeface="Century Gothic"/>
                <a:ea typeface="+mn-ea"/>
                <a:cs typeface="+mn-cs"/>
              </a:rPr>
              <a:t>.</a:t>
            </a:r>
          </a:p>
        </p:txBody>
      </p:sp>
      <p:pic>
        <p:nvPicPr>
          <p:cNvPr id="56" name="Picture 55" descr="A picture containing icon&#10;&#10;Description automatically generated">
            <a:extLst>
              <a:ext uri="{FF2B5EF4-FFF2-40B4-BE49-F238E27FC236}">
                <a16:creationId xmlns:a16="http://schemas.microsoft.com/office/drawing/2014/main" id="{C70949FB-405C-4691-A1F3-0BD5D32DADD2}"/>
              </a:ext>
            </a:extLst>
          </p:cNvPr>
          <p:cNvPicPr>
            <a:picLocks noChangeAspect="1"/>
          </p:cNvPicPr>
          <p:nvPr/>
        </p:nvPicPr>
        <p:blipFill rotWithShape="1">
          <a:blip r:embed="rId14">
            <a:extLst>
              <a:ext uri="{28A0092B-C50C-407E-A947-70E740481C1C}">
                <a14:useLocalDpi xmlns:a14="http://schemas.microsoft.com/office/drawing/2010/main" val="0"/>
              </a:ext>
            </a:extLst>
          </a:blip>
          <a:srcRect r="52453" b="52273"/>
          <a:stretch/>
        </p:blipFill>
        <p:spPr>
          <a:xfrm>
            <a:off x="3366805" y="3738884"/>
            <a:ext cx="640845" cy="643270"/>
          </a:xfrm>
          <a:prstGeom prst="rect">
            <a:avLst/>
          </a:prstGeom>
        </p:spPr>
      </p:pic>
      <p:sp>
        <p:nvSpPr>
          <p:cNvPr id="57" name="TextBox 56">
            <a:extLst>
              <a:ext uri="{FF2B5EF4-FFF2-40B4-BE49-F238E27FC236}">
                <a16:creationId xmlns:a16="http://schemas.microsoft.com/office/drawing/2014/main" id="{D7001B80-4AAE-4B17-AADF-978F119A48A1}"/>
              </a:ext>
            </a:extLst>
          </p:cNvPr>
          <p:cNvSpPr txBox="1"/>
          <p:nvPr/>
        </p:nvSpPr>
        <p:spPr>
          <a:xfrm>
            <a:off x="185872" y="3855838"/>
            <a:ext cx="174278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0" cap="none" spc="0" normalizeH="0" baseline="0" noProof="0" dirty="0">
                <a:ln>
                  <a:noFill/>
                </a:ln>
                <a:solidFill>
                  <a:srgbClr val="002060"/>
                </a:solidFill>
                <a:effectLst/>
                <a:uLnTx/>
                <a:uFillTx/>
                <a:latin typeface="Century Gothic"/>
                <a:ea typeface="+mn-ea"/>
                <a:cs typeface="+mn-cs"/>
              </a:rPr>
              <a:t>Ich mag…</a:t>
            </a:r>
          </a:p>
        </p:txBody>
      </p:sp>
      <p:pic>
        <p:nvPicPr>
          <p:cNvPr id="60" name="Picture 59" descr="A picture containing text, stationary&#10;&#10;Description automatically generated">
            <a:extLst>
              <a:ext uri="{FF2B5EF4-FFF2-40B4-BE49-F238E27FC236}">
                <a16:creationId xmlns:a16="http://schemas.microsoft.com/office/drawing/2014/main" id="{E9CB3C68-C392-42FE-AC3F-9CFA0E3E710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366805" y="4496038"/>
            <a:ext cx="711487" cy="576169"/>
          </a:xfrm>
          <a:prstGeom prst="rect">
            <a:avLst/>
          </a:prstGeom>
          <a:solidFill>
            <a:schemeClr val="bg1"/>
          </a:solidFill>
        </p:spPr>
      </p:pic>
      <p:pic>
        <p:nvPicPr>
          <p:cNvPr id="61" name="Picture 60" descr="A picture containing text, stationary&#10;&#10;Description automatically generated">
            <a:extLst>
              <a:ext uri="{FF2B5EF4-FFF2-40B4-BE49-F238E27FC236}">
                <a16:creationId xmlns:a16="http://schemas.microsoft.com/office/drawing/2014/main" id="{F73CC79B-A00F-456D-B429-543D57E0323C}"/>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264770" y="4488025"/>
            <a:ext cx="711487" cy="576169"/>
          </a:xfrm>
          <a:prstGeom prst="rect">
            <a:avLst/>
          </a:prstGeom>
          <a:solidFill>
            <a:schemeClr val="bg1"/>
          </a:solidFill>
        </p:spPr>
      </p:pic>
      <p:sp>
        <p:nvSpPr>
          <p:cNvPr id="62" name="TextBox 61">
            <a:extLst>
              <a:ext uri="{FF2B5EF4-FFF2-40B4-BE49-F238E27FC236}">
                <a16:creationId xmlns:a16="http://schemas.microsoft.com/office/drawing/2014/main" id="{F77198A5-73F3-4253-A8C6-13100410555A}"/>
              </a:ext>
            </a:extLst>
          </p:cNvPr>
          <p:cNvSpPr txBox="1"/>
          <p:nvPr/>
        </p:nvSpPr>
        <p:spPr>
          <a:xfrm>
            <a:off x="2090574" y="5251640"/>
            <a:ext cx="149187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2060"/>
                </a:solidFill>
                <a:effectLst/>
                <a:uLnTx/>
                <a:uFillTx/>
                <a:latin typeface="Century Gothic"/>
                <a:ea typeface="+mn-ea"/>
                <a:cs typeface="+mn-cs"/>
              </a:rPr>
              <a:t>Morgen</a:t>
            </a:r>
            <a:r>
              <a:rPr kumimoji="0" lang="en-US" sz="2400" i="0" u="none" strike="noStrike" kern="0" cap="none" spc="0" normalizeH="0" baseline="0" noProof="0" dirty="0">
                <a:ln>
                  <a:noFill/>
                </a:ln>
                <a:solidFill>
                  <a:srgbClr val="002060"/>
                </a:solidFill>
                <a:effectLst/>
                <a:uLnTx/>
                <a:uFillTx/>
                <a:latin typeface="Century Gothic"/>
                <a:ea typeface="+mn-ea"/>
                <a:cs typeface="+mn-cs"/>
              </a:rPr>
              <a:t>.</a:t>
            </a:r>
          </a:p>
        </p:txBody>
      </p:sp>
      <p:grpSp>
        <p:nvGrpSpPr>
          <p:cNvPr id="63" name="Group 62">
            <a:extLst>
              <a:ext uri="{FF2B5EF4-FFF2-40B4-BE49-F238E27FC236}">
                <a16:creationId xmlns:a16="http://schemas.microsoft.com/office/drawing/2014/main" id="{365D5D8C-6882-43B0-A925-5E511FDDF7B7}"/>
              </a:ext>
            </a:extLst>
          </p:cNvPr>
          <p:cNvGrpSpPr/>
          <p:nvPr/>
        </p:nvGrpSpPr>
        <p:grpSpPr>
          <a:xfrm>
            <a:off x="3582444" y="5207604"/>
            <a:ext cx="711487" cy="549735"/>
            <a:chOff x="491652" y="3486798"/>
            <a:chExt cx="711487" cy="549735"/>
          </a:xfrm>
        </p:grpSpPr>
        <p:pic>
          <p:nvPicPr>
            <p:cNvPr id="64" name="Picture 63" descr="Background pattern&#10;&#10;Description automatically generated">
              <a:extLst>
                <a:ext uri="{FF2B5EF4-FFF2-40B4-BE49-F238E27FC236}">
                  <a16:creationId xmlns:a16="http://schemas.microsoft.com/office/drawing/2014/main" id="{A05DAD08-EEFD-44A1-9AF9-4E48D03B4BD9}"/>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91652" y="3486798"/>
              <a:ext cx="711487" cy="549735"/>
            </a:xfrm>
            <a:prstGeom prst="rect">
              <a:avLst/>
            </a:prstGeom>
          </p:spPr>
        </p:pic>
        <p:pic>
          <p:nvPicPr>
            <p:cNvPr id="65" name="Picture 64">
              <a:extLst>
                <a:ext uri="{FF2B5EF4-FFF2-40B4-BE49-F238E27FC236}">
                  <a16:creationId xmlns:a16="http://schemas.microsoft.com/office/drawing/2014/main" id="{FADBF9DA-F878-461A-94BB-1C57268CD758}"/>
                </a:ext>
              </a:extLst>
            </p:cNvPr>
            <p:cNvPicPr>
              <a:picLocks noChangeAspect="1"/>
            </p:cNvPicPr>
            <p:nvPr/>
          </p:nvPicPr>
          <p:blipFill>
            <a:blip r:embed="rId17">
              <a:clrChange>
                <a:clrFrom>
                  <a:srgbClr val="BEDBED"/>
                </a:clrFrom>
                <a:clrTo>
                  <a:srgbClr val="BEDBED">
                    <a:alpha val="0"/>
                  </a:srgbClr>
                </a:clrTo>
              </a:clrChange>
              <a:extLst>
                <a:ext uri="{28A0092B-C50C-407E-A947-70E740481C1C}">
                  <a14:useLocalDpi xmlns:a14="http://schemas.microsoft.com/office/drawing/2010/main" val="0"/>
                </a:ext>
              </a:extLst>
            </a:blip>
            <a:stretch>
              <a:fillRect/>
            </a:stretch>
          </p:blipFill>
          <p:spPr>
            <a:xfrm>
              <a:off x="877891" y="3826176"/>
              <a:ext cx="318270" cy="210357"/>
            </a:xfrm>
            <a:prstGeom prst="rect">
              <a:avLst/>
            </a:prstGeom>
          </p:spPr>
        </p:pic>
      </p:grpSp>
      <p:grpSp>
        <p:nvGrpSpPr>
          <p:cNvPr id="66" name="Group 65">
            <a:extLst>
              <a:ext uri="{FF2B5EF4-FFF2-40B4-BE49-F238E27FC236}">
                <a16:creationId xmlns:a16="http://schemas.microsoft.com/office/drawing/2014/main" id="{2E5A2EA5-9D80-4095-B41D-744982658B70}"/>
              </a:ext>
            </a:extLst>
          </p:cNvPr>
          <p:cNvGrpSpPr/>
          <p:nvPr/>
        </p:nvGrpSpPr>
        <p:grpSpPr>
          <a:xfrm>
            <a:off x="4362827" y="5207604"/>
            <a:ext cx="711487" cy="549735"/>
            <a:chOff x="491652" y="3486798"/>
            <a:chExt cx="711487" cy="549735"/>
          </a:xfrm>
        </p:grpSpPr>
        <p:pic>
          <p:nvPicPr>
            <p:cNvPr id="67" name="Picture 66" descr="Background pattern&#10;&#10;Description automatically generated">
              <a:extLst>
                <a:ext uri="{FF2B5EF4-FFF2-40B4-BE49-F238E27FC236}">
                  <a16:creationId xmlns:a16="http://schemas.microsoft.com/office/drawing/2014/main" id="{7D0B9E88-E211-4A73-AC5B-B4EFDED96E6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91652" y="3486798"/>
              <a:ext cx="711487" cy="549735"/>
            </a:xfrm>
            <a:prstGeom prst="rect">
              <a:avLst/>
            </a:prstGeom>
          </p:spPr>
        </p:pic>
        <p:pic>
          <p:nvPicPr>
            <p:cNvPr id="68" name="Picture 67">
              <a:extLst>
                <a:ext uri="{FF2B5EF4-FFF2-40B4-BE49-F238E27FC236}">
                  <a16:creationId xmlns:a16="http://schemas.microsoft.com/office/drawing/2014/main" id="{141057D5-C7D1-43D4-80F6-8C50C7CC149B}"/>
                </a:ext>
              </a:extLst>
            </p:cNvPr>
            <p:cNvPicPr>
              <a:picLocks noChangeAspect="1"/>
            </p:cNvPicPr>
            <p:nvPr/>
          </p:nvPicPr>
          <p:blipFill>
            <a:blip r:embed="rId17">
              <a:clrChange>
                <a:clrFrom>
                  <a:srgbClr val="BEDBED"/>
                </a:clrFrom>
                <a:clrTo>
                  <a:srgbClr val="BEDBED">
                    <a:alpha val="0"/>
                  </a:srgbClr>
                </a:clrTo>
              </a:clrChange>
              <a:extLst>
                <a:ext uri="{28A0092B-C50C-407E-A947-70E740481C1C}">
                  <a14:useLocalDpi xmlns:a14="http://schemas.microsoft.com/office/drawing/2010/main" val="0"/>
                </a:ext>
              </a:extLst>
            </a:blip>
            <a:stretch>
              <a:fillRect/>
            </a:stretch>
          </p:blipFill>
          <p:spPr>
            <a:xfrm>
              <a:off x="877891" y="3826176"/>
              <a:ext cx="318270" cy="210357"/>
            </a:xfrm>
            <a:prstGeom prst="rect">
              <a:avLst/>
            </a:prstGeom>
          </p:spPr>
        </p:pic>
      </p:grpSp>
      <p:sp>
        <p:nvSpPr>
          <p:cNvPr id="70" name="TextBox 69">
            <a:extLst>
              <a:ext uri="{FF2B5EF4-FFF2-40B4-BE49-F238E27FC236}">
                <a16:creationId xmlns:a16="http://schemas.microsoft.com/office/drawing/2014/main" id="{96BBA46B-BB3B-430D-A892-4876CE1A23CC}"/>
              </a:ext>
            </a:extLst>
          </p:cNvPr>
          <p:cNvSpPr txBox="1"/>
          <p:nvPr/>
        </p:nvSpPr>
        <p:spPr>
          <a:xfrm>
            <a:off x="2090574" y="6064512"/>
            <a:ext cx="149187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err="1">
                <a:ln>
                  <a:noFill/>
                </a:ln>
                <a:solidFill>
                  <a:srgbClr val="002060"/>
                </a:solidFill>
                <a:effectLst/>
                <a:uLnTx/>
                <a:uFillTx/>
                <a:latin typeface="Century Gothic"/>
                <a:ea typeface="+mn-ea"/>
                <a:cs typeface="+mn-cs"/>
              </a:rPr>
              <a:t>Partys</a:t>
            </a:r>
            <a:r>
              <a:rPr kumimoji="0" lang="en-US" sz="2400" b="0" i="0" u="none" strike="noStrike" kern="0" cap="none" spc="0" normalizeH="0" baseline="0" noProof="0" dirty="0">
                <a:ln>
                  <a:noFill/>
                </a:ln>
                <a:solidFill>
                  <a:srgbClr val="002060"/>
                </a:solidFill>
                <a:effectLst/>
                <a:uLnTx/>
                <a:uFillTx/>
                <a:latin typeface="Century Gothic"/>
                <a:ea typeface="+mn-ea"/>
                <a:cs typeface="+mn-cs"/>
              </a:rPr>
              <a:t>.</a:t>
            </a:r>
            <a:endParaRPr kumimoji="0" lang="en-US" sz="2400" i="0" u="none" strike="noStrike" kern="0" cap="none" spc="0" normalizeH="0" baseline="0" noProof="0" dirty="0">
              <a:ln>
                <a:noFill/>
              </a:ln>
              <a:solidFill>
                <a:srgbClr val="002060"/>
              </a:solidFill>
              <a:effectLst/>
              <a:uLnTx/>
              <a:uFillTx/>
              <a:latin typeface="Century Gothic"/>
              <a:ea typeface="+mn-ea"/>
              <a:cs typeface="+mn-cs"/>
            </a:endParaRPr>
          </a:p>
        </p:txBody>
      </p:sp>
      <p:pic>
        <p:nvPicPr>
          <p:cNvPr id="71" name="Picture 2" descr="Free vector graphics of Banner">
            <a:extLst>
              <a:ext uri="{FF2B5EF4-FFF2-40B4-BE49-F238E27FC236}">
                <a16:creationId xmlns:a16="http://schemas.microsoft.com/office/drawing/2014/main" id="{0FBFED9E-55E2-4103-A259-1795506A4071}"/>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361080" y="5816243"/>
            <a:ext cx="1434424" cy="717212"/>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2" descr="Free vector graphics of Banner">
            <a:extLst>
              <a:ext uri="{FF2B5EF4-FFF2-40B4-BE49-F238E27FC236}">
                <a16:creationId xmlns:a16="http://schemas.microsoft.com/office/drawing/2014/main" id="{CEFC3820-5867-4562-95BB-6A28BD7E94A4}"/>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722548" y="6140788"/>
            <a:ext cx="1434424" cy="717212"/>
          </a:xfrm>
          <a:prstGeom prst="rect">
            <a:avLst/>
          </a:prstGeom>
          <a:noFill/>
          <a:extLst>
            <a:ext uri="{909E8E84-426E-40DD-AFC4-6F175D3DCCD1}">
              <a14:hiddenFill xmlns:a14="http://schemas.microsoft.com/office/drawing/2010/main">
                <a:solidFill>
                  <a:srgbClr val="FFFFFF"/>
                </a:solidFill>
              </a14:hiddenFill>
            </a:ext>
          </a:extLst>
        </p:spPr>
      </p:pic>
      <p:sp>
        <p:nvSpPr>
          <p:cNvPr id="73" name="TextBox 72">
            <a:extLst>
              <a:ext uri="{FF2B5EF4-FFF2-40B4-BE49-F238E27FC236}">
                <a16:creationId xmlns:a16="http://schemas.microsoft.com/office/drawing/2014/main" id="{78EF4732-6C1E-44BD-B68E-1100FCA1851E}"/>
              </a:ext>
            </a:extLst>
          </p:cNvPr>
          <p:cNvSpPr txBox="1"/>
          <p:nvPr/>
        </p:nvSpPr>
        <p:spPr>
          <a:xfrm>
            <a:off x="6844206" y="1473986"/>
            <a:ext cx="327044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0" cap="none" spc="0" normalizeH="0" baseline="0" noProof="0" dirty="0">
                <a:ln>
                  <a:noFill/>
                </a:ln>
                <a:solidFill>
                  <a:srgbClr val="002060"/>
                </a:solidFill>
                <a:effectLst/>
                <a:uLnTx/>
                <a:uFillTx/>
                <a:latin typeface="Century Gothic"/>
                <a:ea typeface="+mn-ea"/>
                <a:cs typeface="+mn-cs"/>
              </a:rPr>
              <a:t>I like the winter here.</a:t>
            </a:r>
          </a:p>
        </p:txBody>
      </p:sp>
      <p:sp>
        <p:nvSpPr>
          <p:cNvPr id="74" name="TextBox 73">
            <a:extLst>
              <a:ext uri="{FF2B5EF4-FFF2-40B4-BE49-F238E27FC236}">
                <a16:creationId xmlns:a16="http://schemas.microsoft.com/office/drawing/2014/main" id="{FD24D871-A935-452B-8F4C-443CF41631CB}"/>
              </a:ext>
            </a:extLst>
          </p:cNvPr>
          <p:cNvSpPr txBox="1"/>
          <p:nvPr/>
        </p:nvSpPr>
        <p:spPr>
          <a:xfrm>
            <a:off x="6895394" y="2123367"/>
            <a:ext cx="335059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0" cap="none" spc="0" normalizeH="0" baseline="0" noProof="0" dirty="0">
                <a:ln>
                  <a:noFill/>
                </a:ln>
                <a:solidFill>
                  <a:srgbClr val="002060"/>
                </a:solidFill>
                <a:effectLst/>
                <a:uLnTx/>
                <a:uFillTx/>
                <a:latin typeface="Century Gothic"/>
                <a:ea typeface="+mn-ea"/>
                <a:cs typeface="+mn-cs"/>
              </a:rPr>
              <a:t>I like the winter</a:t>
            </a:r>
            <a:r>
              <a:rPr kumimoji="0" lang="en-US" sz="2400" b="1" i="0" u="none" strike="noStrike" kern="0" cap="none" spc="0" normalizeH="0" baseline="0" noProof="0" dirty="0">
                <a:ln>
                  <a:noFill/>
                </a:ln>
                <a:solidFill>
                  <a:srgbClr val="002060"/>
                </a:solidFill>
                <a:effectLst/>
                <a:uLnTx/>
                <a:uFillTx/>
                <a:latin typeface="Century Gothic"/>
                <a:ea typeface="+mn-ea"/>
                <a:cs typeface="+mn-cs"/>
              </a:rPr>
              <a:t>s </a:t>
            </a:r>
            <a:r>
              <a:rPr kumimoji="0" lang="en-US" sz="2400" i="0" u="none" strike="noStrike" kern="0" cap="none" spc="0" normalizeH="0" baseline="0" noProof="0" dirty="0">
                <a:ln>
                  <a:noFill/>
                </a:ln>
                <a:solidFill>
                  <a:srgbClr val="002060"/>
                </a:solidFill>
                <a:effectLst/>
                <a:uLnTx/>
                <a:uFillTx/>
                <a:latin typeface="Century Gothic"/>
                <a:ea typeface="+mn-ea"/>
                <a:cs typeface="+mn-cs"/>
              </a:rPr>
              <a:t>here.</a:t>
            </a:r>
          </a:p>
        </p:txBody>
      </p:sp>
      <p:sp>
        <p:nvSpPr>
          <p:cNvPr id="75" name="TextBox 74">
            <a:extLst>
              <a:ext uri="{FF2B5EF4-FFF2-40B4-BE49-F238E27FC236}">
                <a16:creationId xmlns:a16="http://schemas.microsoft.com/office/drawing/2014/main" id="{E93636B5-0718-4E56-92E5-CDA2C1FFDCFD}"/>
              </a:ext>
            </a:extLst>
          </p:cNvPr>
          <p:cNvSpPr txBox="1"/>
          <p:nvPr/>
        </p:nvSpPr>
        <p:spPr>
          <a:xfrm>
            <a:off x="5958089" y="3888585"/>
            <a:ext cx="188705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0" cap="none" spc="0" normalizeH="0" baseline="0" noProof="0" dirty="0">
                <a:ln>
                  <a:noFill/>
                </a:ln>
                <a:solidFill>
                  <a:srgbClr val="002060"/>
                </a:solidFill>
                <a:effectLst/>
                <a:uLnTx/>
                <a:uFillTx/>
                <a:latin typeface="Century Gothic"/>
                <a:ea typeface="+mn-ea"/>
                <a:cs typeface="+mn-cs"/>
              </a:rPr>
              <a:t>I like winter.</a:t>
            </a:r>
          </a:p>
        </p:txBody>
      </p:sp>
      <p:sp>
        <p:nvSpPr>
          <p:cNvPr id="76" name="TextBox 75">
            <a:extLst>
              <a:ext uri="{FF2B5EF4-FFF2-40B4-BE49-F238E27FC236}">
                <a16:creationId xmlns:a16="http://schemas.microsoft.com/office/drawing/2014/main" id="{94E2A222-1E1C-46ED-8225-DA7DD0953C81}"/>
              </a:ext>
            </a:extLst>
          </p:cNvPr>
          <p:cNvSpPr txBox="1"/>
          <p:nvPr/>
        </p:nvSpPr>
        <p:spPr>
          <a:xfrm>
            <a:off x="5956210" y="4620860"/>
            <a:ext cx="215956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0" cap="none" spc="0" normalizeH="0" baseline="0" noProof="0" dirty="0">
                <a:ln>
                  <a:noFill/>
                </a:ln>
                <a:solidFill>
                  <a:srgbClr val="002060"/>
                </a:solidFill>
                <a:effectLst/>
                <a:uLnTx/>
                <a:uFillTx/>
                <a:latin typeface="Century Gothic"/>
                <a:ea typeface="+mn-ea"/>
                <a:cs typeface="+mn-cs"/>
              </a:rPr>
              <a:t>I like pictures.</a:t>
            </a:r>
          </a:p>
        </p:txBody>
      </p:sp>
      <p:sp>
        <p:nvSpPr>
          <p:cNvPr id="77" name="TextBox 76">
            <a:extLst>
              <a:ext uri="{FF2B5EF4-FFF2-40B4-BE49-F238E27FC236}">
                <a16:creationId xmlns:a16="http://schemas.microsoft.com/office/drawing/2014/main" id="{B103354C-A90B-4804-A244-ADF8AF1A3A61}"/>
              </a:ext>
            </a:extLst>
          </p:cNvPr>
          <p:cNvSpPr txBox="1"/>
          <p:nvPr/>
        </p:nvSpPr>
        <p:spPr>
          <a:xfrm>
            <a:off x="5976247" y="5356370"/>
            <a:ext cx="255871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0" cap="none" spc="0" normalizeH="0" baseline="0" noProof="0" dirty="0">
                <a:ln>
                  <a:noFill/>
                </a:ln>
                <a:solidFill>
                  <a:srgbClr val="002060"/>
                </a:solidFill>
                <a:effectLst/>
                <a:uLnTx/>
                <a:uFillTx/>
                <a:latin typeface="Century Gothic"/>
                <a:ea typeface="+mn-ea"/>
                <a:cs typeface="+mn-cs"/>
              </a:rPr>
              <a:t>I like morning(s).</a:t>
            </a:r>
          </a:p>
        </p:txBody>
      </p:sp>
      <p:sp>
        <p:nvSpPr>
          <p:cNvPr id="78" name="TextBox 77">
            <a:extLst>
              <a:ext uri="{FF2B5EF4-FFF2-40B4-BE49-F238E27FC236}">
                <a16:creationId xmlns:a16="http://schemas.microsoft.com/office/drawing/2014/main" id="{0CF7C38C-648A-4184-A3A2-03EF9BD4159A}"/>
              </a:ext>
            </a:extLst>
          </p:cNvPr>
          <p:cNvSpPr txBox="1"/>
          <p:nvPr/>
        </p:nvSpPr>
        <p:spPr>
          <a:xfrm>
            <a:off x="6001643" y="6191962"/>
            <a:ext cx="198323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0" cap="none" spc="0" normalizeH="0" baseline="0" noProof="0" dirty="0">
                <a:ln>
                  <a:noFill/>
                </a:ln>
                <a:solidFill>
                  <a:srgbClr val="002060"/>
                </a:solidFill>
                <a:effectLst/>
                <a:uLnTx/>
                <a:uFillTx/>
                <a:latin typeface="Century Gothic"/>
                <a:ea typeface="+mn-ea"/>
                <a:cs typeface="+mn-cs"/>
              </a:rPr>
              <a:t>I like parties.</a:t>
            </a:r>
          </a:p>
        </p:txBody>
      </p:sp>
      <p:pic>
        <p:nvPicPr>
          <p:cNvPr id="79" name="Google Shape;183;p8">
            <a:extLst>
              <a:ext uri="{FF2B5EF4-FFF2-40B4-BE49-F238E27FC236}">
                <a16:creationId xmlns:a16="http://schemas.microsoft.com/office/drawing/2014/main" id="{978E6154-DAB7-4882-AE8A-539025947FB1}"/>
              </a:ext>
            </a:extLst>
          </p:cNvPr>
          <p:cNvPicPr/>
          <p:nvPr/>
        </p:nvPicPr>
        <p:blipFill>
          <a:blip r:embed="rId19">
            <a:clrChange>
              <a:clrFrom>
                <a:srgbClr val="FFFFFF"/>
              </a:clrFrom>
              <a:clrTo>
                <a:srgbClr val="FFFFFF">
                  <a:alpha val="0"/>
                </a:srgbClr>
              </a:clrTo>
            </a:clrChange>
          </a:blip>
          <a:stretch/>
        </p:blipFill>
        <p:spPr>
          <a:xfrm>
            <a:off x="6498207" y="1451786"/>
            <a:ext cx="397187" cy="461666"/>
          </a:xfrm>
          <a:prstGeom prst="rect">
            <a:avLst/>
          </a:prstGeom>
          <a:ln>
            <a:noFill/>
          </a:ln>
        </p:spPr>
      </p:pic>
      <p:pic>
        <p:nvPicPr>
          <p:cNvPr id="80" name="Google Shape;183;p8">
            <a:extLst>
              <a:ext uri="{FF2B5EF4-FFF2-40B4-BE49-F238E27FC236}">
                <a16:creationId xmlns:a16="http://schemas.microsoft.com/office/drawing/2014/main" id="{E1E38706-BC50-4726-A41A-6DE34F9F70F0}"/>
              </a:ext>
            </a:extLst>
          </p:cNvPr>
          <p:cNvPicPr/>
          <p:nvPr/>
        </p:nvPicPr>
        <p:blipFill>
          <a:blip r:embed="rId19">
            <a:clrChange>
              <a:clrFrom>
                <a:srgbClr val="FFFFFF"/>
              </a:clrFrom>
              <a:clrTo>
                <a:srgbClr val="FFFFFF">
                  <a:alpha val="0"/>
                </a:srgbClr>
              </a:clrTo>
            </a:clrChange>
          </a:blip>
          <a:stretch/>
        </p:blipFill>
        <p:spPr>
          <a:xfrm>
            <a:off x="6490860" y="2105601"/>
            <a:ext cx="397187" cy="461666"/>
          </a:xfrm>
          <a:prstGeom prst="rect">
            <a:avLst/>
          </a:prstGeom>
          <a:ln>
            <a:noFill/>
          </a:ln>
        </p:spPr>
      </p:pic>
      <p:sp>
        <p:nvSpPr>
          <p:cNvPr id="81" name="TextBox 80">
            <a:extLst>
              <a:ext uri="{FF2B5EF4-FFF2-40B4-BE49-F238E27FC236}">
                <a16:creationId xmlns:a16="http://schemas.microsoft.com/office/drawing/2014/main" id="{FCCF035B-1CFB-4A63-8A0F-898A763F06E0}"/>
              </a:ext>
            </a:extLst>
          </p:cNvPr>
          <p:cNvSpPr txBox="1"/>
          <p:nvPr/>
        </p:nvSpPr>
        <p:spPr>
          <a:xfrm>
            <a:off x="215132" y="2079551"/>
            <a:ext cx="174278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0" cap="none" spc="0" normalizeH="0" baseline="0" noProof="0" dirty="0">
                <a:ln>
                  <a:noFill/>
                </a:ln>
                <a:solidFill>
                  <a:srgbClr val="002060"/>
                </a:solidFill>
                <a:effectLst/>
                <a:uLnTx/>
                <a:uFillTx/>
                <a:latin typeface="Century Gothic"/>
                <a:ea typeface="+mn-ea"/>
                <a:cs typeface="+mn-cs"/>
              </a:rPr>
              <a:t>Ich mag…</a:t>
            </a:r>
          </a:p>
        </p:txBody>
      </p:sp>
      <p:pic>
        <p:nvPicPr>
          <p:cNvPr id="82" name="Google Shape;183;p8">
            <a:extLst>
              <a:ext uri="{FF2B5EF4-FFF2-40B4-BE49-F238E27FC236}">
                <a16:creationId xmlns:a16="http://schemas.microsoft.com/office/drawing/2014/main" id="{B11503C2-C27A-463B-A799-20EADFFA1ACD}"/>
              </a:ext>
            </a:extLst>
          </p:cNvPr>
          <p:cNvPicPr/>
          <p:nvPr/>
        </p:nvPicPr>
        <p:blipFill>
          <a:blip r:embed="rId19">
            <a:clrChange>
              <a:clrFrom>
                <a:srgbClr val="FFFFFF"/>
              </a:clrFrom>
              <a:clrTo>
                <a:srgbClr val="FFFFFF">
                  <a:alpha val="0"/>
                </a:srgbClr>
              </a:clrTo>
            </a:clrChange>
          </a:blip>
          <a:stretch/>
        </p:blipFill>
        <p:spPr>
          <a:xfrm>
            <a:off x="5516228" y="3887155"/>
            <a:ext cx="397187" cy="461666"/>
          </a:xfrm>
          <a:prstGeom prst="rect">
            <a:avLst/>
          </a:prstGeom>
          <a:ln>
            <a:noFill/>
          </a:ln>
        </p:spPr>
      </p:pic>
      <p:pic>
        <p:nvPicPr>
          <p:cNvPr id="83" name="Google Shape;183;p8">
            <a:extLst>
              <a:ext uri="{FF2B5EF4-FFF2-40B4-BE49-F238E27FC236}">
                <a16:creationId xmlns:a16="http://schemas.microsoft.com/office/drawing/2014/main" id="{C5EB8DCE-0103-4347-9ACF-50D22B55A3FA}"/>
              </a:ext>
            </a:extLst>
          </p:cNvPr>
          <p:cNvPicPr/>
          <p:nvPr/>
        </p:nvPicPr>
        <p:blipFill>
          <a:blip r:embed="rId19">
            <a:clrChange>
              <a:clrFrom>
                <a:srgbClr val="FFFFFF"/>
              </a:clrFrom>
              <a:clrTo>
                <a:srgbClr val="FFFFFF">
                  <a:alpha val="0"/>
                </a:srgbClr>
              </a:clrTo>
            </a:clrChange>
          </a:blip>
          <a:stretch/>
        </p:blipFill>
        <p:spPr>
          <a:xfrm>
            <a:off x="5516227" y="4624064"/>
            <a:ext cx="397187" cy="461666"/>
          </a:xfrm>
          <a:prstGeom prst="rect">
            <a:avLst/>
          </a:prstGeom>
          <a:ln>
            <a:noFill/>
          </a:ln>
        </p:spPr>
      </p:pic>
      <p:pic>
        <p:nvPicPr>
          <p:cNvPr id="84" name="Google Shape;183;p8">
            <a:extLst>
              <a:ext uri="{FF2B5EF4-FFF2-40B4-BE49-F238E27FC236}">
                <a16:creationId xmlns:a16="http://schemas.microsoft.com/office/drawing/2014/main" id="{E07A9509-674F-4A3A-9A6E-86F364D30518}"/>
              </a:ext>
            </a:extLst>
          </p:cNvPr>
          <p:cNvPicPr/>
          <p:nvPr/>
        </p:nvPicPr>
        <p:blipFill>
          <a:blip r:embed="rId19">
            <a:clrChange>
              <a:clrFrom>
                <a:srgbClr val="FFFFFF"/>
              </a:clrFrom>
              <a:clrTo>
                <a:srgbClr val="FFFFFF">
                  <a:alpha val="0"/>
                </a:srgbClr>
              </a:clrTo>
            </a:clrChange>
          </a:blip>
          <a:stretch/>
        </p:blipFill>
        <p:spPr>
          <a:xfrm>
            <a:off x="5509780" y="5316148"/>
            <a:ext cx="397187" cy="461666"/>
          </a:xfrm>
          <a:prstGeom prst="rect">
            <a:avLst/>
          </a:prstGeom>
          <a:ln>
            <a:noFill/>
          </a:ln>
        </p:spPr>
      </p:pic>
      <p:pic>
        <p:nvPicPr>
          <p:cNvPr id="85" name="Google Shape;183;p8">
            <a:extLst>
              <a:ext uri="{FF2B5EF4-FFF2-40B4-BE49-F238E27FC236}">
                <a16:creationId xmlns:a16="http://schemas.microsoft.com/office/drawing/2014/main" id="{C5A11C76-2499-4EB1-8F3F-5DDD5FD6136F}"/>
              </a:ext>
            </a:extLst>
          </p:cNvPr>
          <p:cNvPicPr/>
          <p:nvPr/>
        </p:nvPicPr>
        <p:blipFill>
          <a:blip r:embed="rId19">
            <a:clrChange>
              <a:clrFrom>
                <a:srgbClr val="FFFFFF"/>
              </a:clrFrom>
              <a:clrTo>
                <a:srgbClr val="FFFFFF">
                  <a:alpha val="0"/>
                </a:srgbClr>
              </a:clrTo>
            </a:clrChange>
          </a:blip>
          <a:stretch/>
        </p:blipFill>
        <p:spPr>
          <a:xfrm>
            <a:off x="5516227" y="6140788"/>
            <a:ext cx="397187" cy="461666"/>
          </a:xfrm>
          <a:prstGeom prst="rect">
            <a:avLst/>
          </a:prstGeom>
          <a:ln>
            <a:noFill/>
          </a:ln>
        </p:spPr>
      </p:pic>
    </p:spTree>
    <p:extLst>
      <p:ext uri="{BB962C8B-B14F-4D97-AF65-F5344CB8AC3E}">
        <p14:creationId xmlns:p14="http://schemas.microsoft.com/office/powerpoint/2010/main" val="3567061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T1_W3F_6.2.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T1_W3F_6.3.wav"/>
                                        </p:tgtEl>
                                      </p:cMediaNode>
                                    </p:audio>
                                  </p:subTnLst>
                                </p:cTn>
                              </p:par>
                              <p:par>
                                <p:cTn id="15" presetID="1" presetClass="entr" presetSubtype="0" fill="hold" nodeType="withEffect">
                                  <p:stCondLst>
                                    <p:cond delay="0"/>
                                  </p:stCondLst>
                                  <p:childTnLst>
                                    <p:set>
                                      <p:cBhvr>
                                        <p:cTn id="16" dur="1" fill="hold">
                                          <p:stCondLst>
                                            <p:cond delay="0"/>
                                          </p:stCondLst>
                                        </p:cTn>
                                        <p:tgtEl>
                                          <p:spTgt spid="3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1"/>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5" name="T1_W3F_6.4.wav"/>
                                        </p:tgtEl>
                                      </p:cMediaNode>
                                    </p:audio>
                                  </p:sub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6" name="T1_W3F_6.5.wav"/>
                                        </p:tgtEl>
                                      </p:cMediaNode>
                                    </p:audio>
                                  </p:subTnLst>
                                </p:cTn>
                              </p:par>
                              <p:par>
                                <p:cTn id="33" presetID="1" presetClass="entr" presetSubtype="0" fill="hold" nodeType="withEffect">
                                  <p:stCondLst>
                                    <p:cond delay="0"/>
                                  </p:stCondLst>
                                  <p:childTnLst>
                                    <p:set>
                                      <p:cBhvr>
                                        <p:cTn id="34" dur="1" fill="hold">
                                          <p:stCondLst>
                                            <p:cond delay="0"/>
                                          </p:stCondLst>
                                        </p:cTn>
                                        <p:tgtEl>
                                          <p:spTgt spid="5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8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6">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7"/>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7" name="T1_W3F_6.6.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8" name="T1_W3F_6.7.wav"/>
                                        </p:tgtEl>
                                      </p:cMediaNode>
                                    </p:audio>
                                  </p:subTnLst>
                                </p:cTn>
                              </p:par>
                              <p:par>
                                <p:cTn id="55" presetID="1" presetClass="entr" presetSubtype="0" fill="hold" nodeType="withEffect">
                                  <p:stCondLst>
                                    <p:cond delay="0"/>
                                  </p:stCondLst>
                                  <p:childTnLst>
                                    <p:set>
                                      <p:cBhvr>
                                        <p:cTn id="56" dur="1" fill="hold">
                                          <p:stCondLst>
                                            <p:cond delay="0"/>
                                          </p:stCondLst>
                                        </p:cTn>
                                        <p:tgtEl>
                                          <p:spTgt spid="56"/>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82"/>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75"/>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9" name="T1_W3F_6.8.wav"/>
                                        </p:tgtEl>
                                      </p:cMediaNode>
                                    </p:audio>
                                  </p:subTnLst>
                                </p:cTn>
                              </p:par>
                              <p:par>
                                <p:cTn id="69" presetID="1" presetClass="entr" presetSubtype="0" fill="hold" nodeType="withEffect">
                                  <p:stCondLst>
                                    <p:cond delay="0"/>
                                  </p:stCondLst>
                                  <p:childTnLst>
                                    <p:set>
                                      <p:cBhvr>
                                        <p:cTn id="70" dur="1" fill="hold">
                                          <p:stCondLst>
                                            <p:cond delay="0"/>
                                          </p:stCondLst>
                                        </p:cTn>
                                        <p:tgtEl>
                                          <p:spTgt spid="60"/>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61"/>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83"/>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76"/>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10" name="T1_W3F_6.9.wav"/>
                                        </p:tgtEl>
                                      </p:cMediaNode>
                                    </p:audio>
                                  </p:subTnLst>
                                </p:cTn>
                              </p:par>
                              <p:par>
                                <p:cTn id="83" presetID="1" presetClass="entr" presetSubtype="0" fill="hold" nodeType="withEffect">
                                  <p:stCondLst>
                                    <p:cond delay="0"/>
                                  </p:stCondLst>
                                  <p:childTnLst>
                                    <p:set>
                                      <p:cBhvr>
                                        <p:cTn id="84" dur="1" fill="hold">
                                          <p:stCondLst>
                                            <p:cond delay="0"/>
                                          </p:stCondLst>
                                        </p:cTn>
                                        <p:tgtEl>
                                          <p:spTgt spid="63"/>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66"/>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84"/>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77"/>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95"/>
                                            </p:cond>
                                          </p:stCondLst>
                                          <p:endCondLst>
                                            <p:cond evt="onStopAudio" delay="0">
                                              <p:tgtEl>
                                                <p:sldTgt/>
                                              </p:tgtEl>
                                            </p:cond>
                                          </p:endCondLst>
                                        </p:cTn>
                                        <p:tgtEl>
                                          <p:sndTgt r:embed="rId11" name="T1_W3F_6.10.wav"/>
                                        </p:tgtEl>
                                      </p:cMediaNode>
                                    </p:audio>
                                  </p:subTnLst>
                                </p:cTn>
                              </p:par>
                              <p:par>
                                <p:cTn id="97" presetID="1" presetClass="entr" presetSubtype="0" fill="hold" nodeType="withEffect">
                                  <p:stCondLst>
                                    <p:cond delay="0"/>
                                  </p:stCondLst>
                                  <p:childTnLst>
                                    <p:set>
                                      <p:cBhvr>
                                        <p:cTn id="98" dur="1" fill="hold">
                                          <p:stCondLst>
                                            <p:cond delay="0"/>
                                          </p:stCondLst>
                                        </p:cTn>
                                        <p:tgtEl>
                                          <p:spTgt spid="72"/>
                                        </p:tgtEl>
                                        <p:attrNameLst>
                                          <p:attrName>style.visibility</p:attrName>
                                        </p:attrNameLst>
                                      </p:cBhvr>
                                      <p:to>
                                        <p:strVal val="visible"/>
                                      </p:to>
                                    </p:set>
                                  </p:childTnLst>
                                </p:cTn>
                              </p:par>
                              <p:par>
                                <p:cTn id="99" presetID="1" presetClass="entr" presetSubtype="0" fill="hold" nodeType="withEffect">
                                  <p:stCondLst>
                                    <p:cond delay="0"/>
                                  </p:stCondLst>
                                  <p:childTnLst>
                                    <p:set>
                                      <p:cBhvr>
                                        <p:cTn id="100" dur="1" fill="hold">
                                          <p:stCondLst>
                                            <p:cond delay="0"/>
                                          </p:stCondLst>
                                        </p:cTn>
                                        <p:tgtEl>
                                          <p:spTgt spid="71"/>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85"/>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78"/>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20" grpId="0"/>
      <p:bldP spid="33" grpId="0"/>
      <p:bldP spid="42" grpId="0" animBg="1"/>
      <p:bldP spid="36" grpId="0" build="p"/>
      <p:bldP spid="51" grpId="0"/>
      <p:bldP spid="54" grpId="0"/>
      <p:bldP spid="55" grpId="0"/>
      <p:bldP spid="57" grpId="0"/>
      <p:bldP spid="62" grpId="0"/>
      <p:bldP spid="70" grpId="0"/>
      <p:bldP spid="73" grpId="0"/>
      <p:bldP spid="74" grpId="0"/>
      <p:bldP spid="75" grpId="0"/>
      <p:bldP spid="76" grpId="0"/>
      <p:bldP spid="77" grpId="0"/>
      <p:bldP spid="78" grpId="0"/>
      <p:bldP spid="8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hlinkClick r:id="" action="ppaction://noaction">
              <a:snd r:embed="rId3" name="T1_W3F_7.1.wav"/>
            </a:hlinkClick>
            <a:extLst>
              <a:ext uri="{FF2B5EF4-FFF2-40B4-BE49-F238E27FC236}">
                <a16:creationId xmlns:a16="http://schemas.microsoft.com/office/drawing/2014/main" id="{7D58E920-5769-461D-BF6A-E26F610CFC7C}"/>
              </a:ext>
            </a:extLst>
          </p:cNvPr>
          <p:cNvSpPr txBox="1"/>
          <p:nvPr/>
        </p:nvSpPr>
        <p:spPr>
          <a:xfrm>
            <a:off x="3065204" y="86991"/>
            <a:ext cx="353814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Johanna und</a:t>
            </a:r>
            <a:r>
              <a:rPr kumimoji="0" lang="es-AR" sz="2800" b="1" i="0" u="none" strike="noStrike" kern="0" cap="none" spc="0" normalizeH="0" noProof="0" dirty="0">
                <a:ln>
                  <a:noFill/>
                </a:ln>
                <a:solidFill>
                  <a:srgbClr val="002060"/>
                </a:solidFill>
                <a:effectLst/>
                <a:uLnTx/>
                <a:uFillTx/>
                <a:latin typeface="Century Gothic" panose="020B0502020202020204" pitchFamily="34" charset="0"/>
                <a:cs typeface="Arial"/>
                <a:sym typeface="Arial"/>
              </a:rPr>
              <a:t> Aisha</a:t>
            </a:r>
            <a:endParaRPr kumimoji="0" lang="es-AR" sz="2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2869907" cy="523220"/>
          </a:xfrm>
        </p:spPr>
        <p:txBody>
          <a:bodyPr>
            <a:noAutofit/>
          </a:bodyPr>
          <a:lstStyle/>
          <a:p>
            <a:r>
              <a:rPr lang="es-AR" sz="3200" b="1" dirty="0">
                <a:solidFill>
                  <a:srgbClr val="002060"/>
                </a:solidFill>
                <a:latin typeface="Century Gothic" panose="020B0502020202020204" pitchFamily="34" charset="0"/>
                <a:cs typeface="Arial"/>
                <a:sym typeface="Arial"/>
              </a:rPr>
              <a:t>Follow up 3</a:t>
            </a:r>
            <a:endParaRPr lang="en-GB" sz="3200" dirty="0"/>
          </a:p>
        </p:txBody>
      </p:sp>
      <p:sp>
        <p:nvSpPr>
          <p:cNvPr id="12" name="Title 2">
            <a:extLst>
              <a:ext uri="{FF2B5EF4-FFF2-40B4-BE49-F238E27FC236}">
                <a16:creationId xmlns:a16="http://schemas.microsoft.com/office/drawing/2014/main" id="{BF54BBE6-9901-4675-B711-7113C449F316}"/>
              </a:ext>
            </a:extLst>
          </p:cNvPr>
          <p:cNvSpPr txBox="1">
            <a:spLocks/>
          </p:cNvSpPr>
          <p:nvPr/>
        </p:nvSpPr>
        <p:spPr>
          <a:xfrm>
            <a:off x="11245010" y="899844"/>
            <a:ext cx="766122" cy="374973"/>
          </a:xfrm>
          <a:prstGeom prst="rect">
            <a:avLst/>
          </a:prstGeom>
          <a:solidFill>
            <a:srgbClr val="2E94AF"/>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lesen</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13" name="Picture 12" descr="Icon&#10;&#10;Description automatically generated">
            <a:extLst>
              <a:ext uri="{FF2B5EF4-FFF2-40B4-BE49-F238E27FC236}">
                <a16:creationId xmlns:a16="http://schemas.microsoft.com/office/drawing/2014/main" id="{3DEB290D-C7BE-4CFF-AEFC-F66F3EE31C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64142" y="61136"/>
            <a:ext cx="1127858" cy="829128"/>
          </a:xfrm>
          <a:prstGeom prst="rect">
            <a:avLst/>
          </a:prstGeom>
        </p:spPr>
      </p:pic>
      <p:sp>
        <p:nvSpPr>
          <p:cNvPr id="8" name="Google Shape;167;p2">
            <a:extLst>
              <a:ext uri="{FF2B5EF4-FFF2-40B4-BE49-F238E27FC236}">
                <a16:creationId xmlns:a16="http://schemas.microsoft.com/office/drawing/2014/main" id="{124E8801-8FA9-4B78-B597-B39BE445449D}"/>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9" name="Graphic 8" descr="Teacher">
            <a:extLst>
              <a:ext uri="{FF2B5EF4-FFF2-40B4-BE49-F238E27FC236}">
                <a16:creationId xmlns:a16="http://schemas.microsoft.com/office/drawing/2014/main" id="{A561B637-475F-4B2D-988B-50CE03416A6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0" y="1077588"/>
            <a:ext cx="914400" cy="914400"/>
          </a:xfrm>
          <a:prstGeom prst="rect">
            <a:avLst/>
          </a:prstGeom>
        </p:spPr>
      </p:pic>
      <p:sp>
        <p:nvSpPr>
          <p:cNvPr id="10" name="Speech Bubble: Rectangle with Corners Rounded 9">
            <a:hlinkClick r:id="" action="ppaction://noaction">
              <a:snd r:embed="rId7" name="T1_W3F_7.2.wav"/>
            </a:hlinkClick>
            <a:extLst>
              <a:ext uri="{FF2B5EF4-FFF2-40B4-BE49-F238E27FC236}">
                <a16:creationId xmlns:a16="http://schemas.microsoft.com/office/drawing/2014/main" id="{34BF7471-E3A2-45E7-BAF0-44FAB98A7363}"/>
              </a:ext>
            </a:extLst>
          </p:cNvPr>
          <p:cNvSpPr/>
          <p:nvPr/>
        </p:nvSpPr>
        <p:spPr>
          <a:xfrm>
            <a:off x="931171" y="1262193"/>
            <a:ext cx="9265015" cy="517320"/>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1" name="Rectangle 10">
            <a:hlinkClick r:id="" action="ppaction://noaction">
              <a:snd r:embed="rId7" name="T1_W3F_7.2.wav"/>
            </a:hlinkClick>
            <a:extLst>
              <a:ext uri="{FF2B5EF4-FFF2-40B4-BE49-F238E27FC236}">
                <a16:creationId xmlns:a16="http://schemas.microsoft.com/office/drawing/2014/main" id="{3639AE46-D6B0-4DE0-9A8E-0CEC7B007637}"/>
              </a:ext>
            </a:extLst>
          </p:cNvPr>
          <p:cNvSpPr/>
          <p:nvPr/>
        </p:nvSpPr>
        <p:spPr>
          <a:xfrm>
            <a:off x="994538" y="1214891"/>
            <a:ext cx="9076387" cy="584775"/>
          </a:xfrm>
          <a:prstGeom prst="rect">
            <a:avLst/>
          </a:prstGeom>
        </p:spPr>
        <p:txBody>
          <a:bodyPr wrap="square">
            <a:spAutoFit/>
          </a:bodyPr>
          <a:lstStyle/>
          <a:p>
            <a:r>
              <a:rPr lang="es-AR" sz="3200" b="1" kern="0" dirty="0">
                <a:solidFill>
                  <a:srgbClr val="002060"/>
                </a:solidFill>
                <a:latin typeface="Century Gothic" panose="020B0502020202020204" pitchFamily="34" charset="0"/>
                <a:cs typeface="Arial"/>
                <a:sym typeface="Arial"/>
              </a:rPr>
              <a:t>Welches Wort ist das? Schreib die Wörter auf. </a:t>
            </a:r>
            <a:endParaRPr lang="en-GB" dirty="0"/>
          </a:p>
        </p:txBody>
      </p:sp>
      <p:sp>
        <p:nvSpPr>
          <p:cNvPr id="14" name="TextBox 13">
            <a:extLst>
              <a:ext uri="{FF2B5EF4-FFF2-40B4-BE49-F238E27FC236}">
                <a16:creationId xmlns:a16="http://schemas.microsoft.com/office/drawing/2014/main" id="{321AD966-CFB1-4D37-A5A3-BACD412D4767}"/>
              </a:ext>
            </a:extLst>
          </p:cNvPr>
          <p:cNvSpPr txBox="1"/>
          <p:nvPr/>
        </p:nvSpPr>
        <p:spPr>
          <a:xfrm>
            <a:off x="123171" y="650941"/>
            <a:ext cx="848020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Johanna </a:t>
            </a:r>
            <a:r>
              <a:rPr kumimoji="0" lang="es-AR" sz="280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introduces Aisha to her brother, Moritz.</a:t>
            </a:r>
          </a:p>
        </p:txBody>
      </p:sp>
      <p:sp>
        <p:nvSpPr>
          <p:cNvPr id="15" name="Rounded Rectangular Callout 4">
            <a:extLst>
              <a:ext uri="{FF2B5EF4-FFF2-40B4-BE49-F238E27FC236}">
                <a16:creationId xmlns:a16="http://schemas.microsoft.com/office/drawing/2014/main" id="{65575394-B3B2-4751-B30A-D05CBF5084D4}"/>
              </a:ext>
            </a:extLst>
          </p:cNvPr>
          <p:cNvSpPr/>
          <p:nvPr/>
        </p:nvSpPr>
        <p:spPr>
          <a:xfrm>
            <a:off x="2156887" y="1991988"/>
            <a:ext cx="8321342" cy="4423802"/>
          </a:xfrm>
          <a:prstGeom prst="wedgeRoundRectCallout">
            <a:avLst>
              <a:gd name="adj1" fmla="val -56026"/>
              <a:gd name="adj2" fmla="val -26561"/>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6" name="TextBox 15">
            <a:extLst>
              <a:ext uri="{FF2B5EF4-FFF2-40B4-BE49-F238E27FC236}">
                <a16:creationId xmlns:a16="http://schemas.microsoft.com/office/drawing/2014/main" id="{322B31E9-9249-42DD-B195-871F08BED965}"/>
              </a:ext>
            </a:extLst>
          </p:cNvPr>
          <p:cNvSpPr txBox="1"/>
          <p:nvPr/>
        </p:nvSpPr>
        <p:spPr>
          <a:xfrm>
            <a:off x="2427521" y="2253116"/>
            <a:ext cx="7732213"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Das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ist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meine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Freundin</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Aisha.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Sie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mag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Fußball</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und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Bücher</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Du</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magst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Fußball</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und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Filme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nicht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wahr</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Magst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du</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auch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Bücher</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Du</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magst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Computerspiele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Sie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mag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Computerspiele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nicht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Sie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mag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Kartenspiele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wie</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ich.</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Magst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du</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Musik</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Du</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magst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Rammstein,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nicht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wahr</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Sie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mag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Rockmusik</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nicht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Sie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mag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Popmusik</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17" name="Rectangle 16">
            <a:extLst>
              <a:ext uri="{FF2B5EF4-FFF2-40B4-BE49-F238E27FC236}">
                <a16:creationId xmlns:a16="http://schemas.microsoft.com/office/drawing/2014/main" id="{15950360-26EA-4CD2-B5BB-0F88B822EEFE}"/>
              </a:ext>
            </a:extLst>
          </p:cNvPr>
          <p:cNvSpPr/>
          <p:nvPr/>
        </p:nvSpPr>
        <p:spPr>
          <a:xfrm>
            <a:off x="6914840" y="2253116"/>
            <a:ext cx="488612" cy="4517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_</a:t>
            </a:r>
            <a:r>
              <a:rPr kumimoji="0" lang="en-GB" sz="2000" b="1" i="0" u="none" strike="noStrike" kern="1200" cap="none" spc="0" normalizeH="0" baseline="0" noProof="0" dirty="0">
                <a:ln>
                  <a:noFill/>
                </a:ln>
                <a:solidFill>
                  <a:srgbClr val="FF0066"/>
                </a:solidFill>
                <a:effectLst/>
                <a:uLnTx/>
                <a:uFillTx/>
                <a:latin typeface="Century Gothic" panose="020B0502020202020204" pitchFamily="34" charset="0"/>
              </a:rPr>
              <a:t>1</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_</a:t>
            </a:r>
          </a:p>
        </p:txBody>
      </p:sp>
      <p:pic>
        <p:nvPicPr>
          <p:cNvPr id="3" name="Picture 2" descr="A picture containing text, doll&#10;&#10;Description automatically generated">
            <a:hlinkClick r:id="" action="ppaction://noaction">
              <a:snd r:embed="rId8" name="T1_W3F_7.6.wav"/>
            </a:hlinkClick>
            <a:extLst>
              <a:ext uri="{FF2B5EF4-FFF2-40B4-BE49-F238E27FC236}">
                <a16:creationId xmlns:a16="http://schemas.microsoft.com/office/drawing/2014/main" id="{9067330B-0090-4E88-B3B9-F7984144047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530096" y="5198368"/>
            <a:ext cx="1481036" cy="1659632"/>
          </a:xfrm>
          <a:prstGeom prst="rect">
            <a:avLst/>
          </a:prstGeom>
        </p:spPr>
      </p:pic>
      <p:pic>
        <p:nvPicPr>
          <p:cNvPr id="7" name="Picture 6" descr="A picture containing text&#10;&#10;Description automatically generated">
            <a:hlinkClick r:id="" action="ppaction://noaction">
              <a:snd r:embed="rId10" name="T1_W3F_7.4.wav"/>
            </a:hlinkClick>
            <a:extLst>
              <a:ext uri="{FF2B5EF4-FFF2-40B4-BE49-F238E27FC236}">
                <a16:creationId xmlns:a16="http://schemas.microsoft.com/office/drawing/2014/main" id="{7F3EB5D1-2CD2-49F8-BC04-E4E40EAD6A8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55518" y="1969107"/>
            <a:ext cx="2410161" cy="1876687"/>
          </a:xfrm>
          <a:prstGeom prst="rect">
            <a:avLst/>
          </a:prstGeom>
        </p:spPr>
      </p:pic>
      <p:pic>
        <p:nvPicPr>
          <p:cNvPr id="29" name="Picture 28" descr="A picture containing text, toy, doll, vector graphics&#10;&#10;Description automatically generated">
            <a:hlinkClick r:id="" action="ppaction://noaction">
              <a:snd r:embed="rId12" name="T1_W3F_7.5.wav"/>
            </a:hlinkClick>
            <a:extLst>
              <a:ext uri="{FF2B5EF4-FFF2-40B4-BE49-F238E27FC236}">
                <a16:creationId xmlns:a16="http://schemas.microsoft.com/office/drawing/2014/main" id="{EF8035B8-19AA-4CDD-81DE-F1FCE512ABA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64144" y="5208952"/>
            <a:ext cx="1713168" cy="1659632"/>
          </a:xfrm>
          <a:prstGeom prst="rect">
            <a:avLst/>
          </a:prstGeom>
        </p:spPr>
      </p:pic>
      <p:sp>
        <p:nvSpPr>
          <p:cNvPr id="30" name="Rectangle 29">
            <a:extLst>
              <a:ext uri="{FF2B5EF4-FFF2-40B4-BE49-F238E27FC236}">
                <a16:creationId xmlns:a16="http://schemas.microsoft.com/office/drawing/2014/main" id="{EA66E4D7-56EC-4685-81CB-795332271DB3}"/>
              </a:ext>
            </a:extLst>
          </p:cNvPr>
          <p:cNvSpPr/>
          <p:nvPr/>
        </p:nvSpPr>
        <p:spPr>
          <a:xfrm>
            <a:off x="3669946" y="2621631"/>
            <a:ext cx="488612" cy="4517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_</a:t>
            </a:r>
            <a:r>
              <a:rPr kumimoji="0" lang="en-GB" sz="2000" b="1" i="0" u="none" strike="noStrike" kern="1200" cap="none" spc="0" normalizeH="0" baseline="0" noProof="0" dirty="0">
                <a:ln>
                  <a:noFill/>
                </a:ln>
                <a:solidFill>
                  <a:srgbClr val="FF0066"/>
                </a:solidFill>
                <a:effectLst/>
                <a:uLnTx/>
                <a:uFillTx/>
                <a:latin typeface="Century Gothic" panose="020B0502020202020204" pitchFamily="34" charset="0"/>
              </a:rPr>
              <a:t>2</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_</a:t>
            </a:r>
          </a:p>
        </p:txBody>
      </p:sp>
      <p:sp>
        <p:nvSpPr>
          <p:cNvPr id="31" name="Rectangle 30">
            <a:extLst>
              <a:ext uri="{FF2B5EF4-FFF2-40B4-BE49-F238E27FC236}">
                <a16:creationId xmlns:a16="http://schemas.microsoft.com/office/drawing/2014/main" id="{7452D334-02DC-43AE-B446-8EAD15935E3D}"/>
              </a:ext>
            </a:extLst>
          </p:cNvPr>
          <p:cNvSpPr/>
          <p:nvPr/>
        </p:nvSpPr>
        <p:spPr>
          <a:xfrm>
            <a:off x="3451574" y="2990146"/>
            <a:ext cx="488612" cy="4517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_</a:t>
            </a:r>
            <a:r>
              <a:rPr kumimoji="0" lang="en-GB" sz="2000" b="1" i="0" u="none" strike="noStrike" kern="1200" cap="none" spc="0" normalizeH="0" baseline="0" noProof="0" dirty="0">
                <a:ln>
                  <a:noFill/>
                </a:ln>
                <a:solidFill>
                  <a:srgbClr val="FF0066"/>
                </a:solidFill>
                <a:effectLst/>
                <a:uLnTx/>
                <a:uFillTx/>
                <a:latin typeface="Century Gothic" panose="020B0502020202020204" pitchFamily="34" charset="0"/>
              </a:rPr>
              <a:t>3</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_</a:t>
            </a:r>
          </a:p>
        </p:txBody>
      </p:sp>
      <p:sp>
        <p:nvSpPr>
          <p:cNvPr id="32" name="Rectangle 31">
            <a:extLst>
              <a:ext uri="{FF2B5EF4-FFF2-40B4-BE49-F238E27FC236}">
                <a16:creationId xmlns:a16="http://schemas.microsoft.com/office/drawing/2014/main" id="{DECC7204-013D-4F5E-B594-462952EB6C09}"/>
              </a:ext>
            </a:extLst>
          </p:cNvPr>
          <p:cNvSpPr/>
          <p:nvPr/>
        </p:nvSpPr>
        <p:spPr>
          <a:xfrm>
            <a:off x="2427521" y="3739194"/>
            <a:ext cx="488612" cy="4517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_</a:t>
            </a:r>
            <a:r>
              <a:rPr kumimoji="0" lang="en-GB" sz="2000" b="1" i="0" u="none" strike="noStrike" kern="1200" cap="none" spc="0" normalizeH="0" baseline="0" noProof="0" dirty="0">
                <a:ln>
                  <a:noFill/>
                </a:ln>
                <a:solidFill>
                  <a:srgbClr val="FF0066"/>
                </a:solidFill>
                <a:effectLst/>
                <a:uLnTx/>
                <a:uFillTx/>
                <a:latin typeface="Century Gothic" panose="020B0502020202020204" pitchFamily="34" charset="0"/>
              </a:rPr>
              <a:t>4</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_</a:t>
            </a:r>
          </a:p>
        </p:txBody>
      </p:sp>
      <p:sp>
        <p:nvSpPr>
          <p:cNvPr id="33" name="Rectangle 32">
            <a:extLst>
              <a:ext uri="{FF2B5EF4-FFF2-40B4-BE49-F238E27FC236}">
                <a16:creationId xmlns:a16="http://schemas.microsoft.com/office/drawing/2014/main" id="{3C56A1D5-FDC9-4730-92CB-A37F528BE82D}"/>
              </a:ext>
            </a:extLst>
          </p:cNvPr>
          <p:cNvSpPr/>
          <p:nvPr/>
        </p:nvSpPr>
        <p:spPr>
          <a:xfrm>
            <a:off x="6561576" y="3733320"/>
            <a:ext cx="488612" cy="4517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_</a:t>
            </a:r>
            <a:r>
              <a:rPr kumimoji="0" lang="en-GB" sz="2000" b="1" i="0" u="none" strike="noStrike" kern="1200" cap="none" spc="0" normalizeH="0" baseline="0" noProof="0" dirty="0">
                <a:ln>
                  <a:noFill/>
                </a:ln>
                <a:solidFill>
                  <a:srgbClr val="FF0066"/>
                </a:solidFill>
                <a:effectLst/>
                <a:uLnTx/>
                <a:uFillTx/>
                <a:latin typeface="Century Gothic" panose="020B0502020202020204" pitchFamily="34" charset="0"/>
              </a:rPr>
              <a:t>5</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_</a:t>
            </a:r>
          </a:p>
        </p:txBody>
      </p:sp>
      <p:sp>
        <p:nvSpPr>
          <p:cNvPr id="34" name="Rectangle 33">
            <a:extLst>
              <a:ext uri="{FF2B5EF4-FFF2-40B4-BE49-F238E27FC236}">
                <a16:creationId xmlns:a16="http://schemas.microsoft.com/office/drawing/2014/main" id="{578293F4-BC2C-4B6E-927B-04F995BC5A86}"/>
              </a:ext>
            </a:extLst>
          </p:cNvPr>
          <p:cNvSpPr/>
          <p:nvPr/>
        </p:nvSpPr>
        <p:spPr>
          <a:xfrm>
            <a:off x="5851694" y="4067244"/>
            <a:ext cx="488612" cy="4517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_</a:t>
            </a:r>
            <a:r>
              <a:rPr kumimoji="0" lang="en-GB" sz="2000" b="1" i="0" u="none" strike="noStrike" kern="1200" cap="none" spc="0" normalizeH="0" baseline="0" noProof="0" dirty="0">
                <a:ln>
                  <a:noFill/>
                </a:ln>
                <a:solidFill>
                  <a:srgbClr val="FF0066"/>
                </a:solidFill>
                <a:effectLst/>
                <a:uLnTx/>
                <a:uFillTx/>
                <a:latin typeface="Century Gothic" panose="020B0502020202020204" pitchFamily="34" charset="0"/>
              </a:rPr>
              <a:t>6</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_</a:t>
            </a:r>
          </a:p>
        </p:txBody>
      </p:sp>
      <p:sp>
        <p:nvSpPr>
          <p:cNvPr id="35" name="Rectangle 34">
            <a:extLst>
              <a:ext uri="{FF2B5EF4-FFF2-40B4-BE49-F238E27FC236}">
                <a16:creationId xmlns:a16="http://schemas.microsoft.com/office/drawing/2014/main" id="{765B1450-EA21-43E6-B80F-B477074DB462}"/>
              </a:ext>
            </a:extLst>
          </p:cNvPr>
          <p:cNvSpPr/>
          <p:nvPr/>
        </p:nvSpPr>
        <p:spPr>
          <a:xfrm>
            <a:off x="3451574" y="5185312"/>
            <a:ext cx="488612" cy="4517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_</a:t>
            </a:r>
            <a:r>
              <a:rPr kumimoji="0" lang="en-GB" sz="2000" b="1" i="0" u="none" strike="noStrike" kern="1200" cap="none" spc="0" normalizeH="0" baseline="0" noProof="0" dirty="0">
                <a:ln>
                  <a:noFill/>
                </a:ln>
                <a:solidFill>
                  <a:srgbClr val="FF0066"/>
                </a:solidFill>
                <a:effectLst/>
                <a:uLnTx/>
                <a:uFillTx/>
                <a:latin typeface="Century Gothic" panose="020B0502020202020204" pitchFamily="34" charset="0"/>
              </a:rPr>
              <a:t>7</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_</a:t>
            </a:r>
          </a:p>
        </p:txBody>
      </p:sp>
      <p:sp>
        <p:nvSpPr>
          <p:cNvPr id="36" name="Rectangle 35">
            <a:extLst>
              <a:ext uri="{FF2B5EF4-FFF2-40B4-BE49-F238E27FC236}">
                <a16:creationId xmlns:a16="http://schemas.microsoft.com/office/drawing/2014/main" id="{F25069A0-53A6-4A5B-80A2-D81B1666CD6B}"/>
              </a:ext>
            </a:extLst>
          </p:cNvPr>
          <p:cNvSpPr/>
          <p:nvPr/>
        </p:nvSpPr>
        <p:spPr>
          <a:xfrm>
            <a:off x="4964239" y="5185312"/>
            <a:ext cx="488612" cy="4517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_</a:t>
            </a:r>
            <a:r>
              <a:rPr kumimoji="0" lang="en-GB" sz="2000" b="1" i="0" u="none" strike="noStrike" kern="1200" cap="none" spc="0" normalizeH="0" baseline="0" noProof="0" dirty="0">
                <a:ln>
                  <a:noFill/>
                </a:ln>
                <a:solidFill>
                  <a:srgbClr val="FF0066"/>
                </a:solidFill>
                <a:effectLst/>
                <a:uLnTx/>
                <a:uFillTx/>
                <a:latin typeface="Century Gothic" panose="020B0502020202020204" pitchFamily="34" charset="0"/>
              </a:rPr>
              <a:t>8</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_</a:t>
            </a:r>
          </a:p>
        </p:txBody>
      </p:sp>
      <p:sp>
        <p:nvSpPr>
          <p:cNvPr id="37" name="Rectangle 36">
            <a:extLst>
              <a:ext uri="{FF2B5EF4-FFF2-40B4-BE49-F238E27FC236}">
                <a16:creationId xmlns:a16="http://schemas.microsoft.com/office/drawing/2014/main" id="{A267E2E5-B885-422C-A5A5-6C9D00944568}"/>
              </a:ext>
            </a:extLst>
          </p:cNvPr>
          <p:cNvSpPr/>
          <p:nvPr/>
        </p:nvSpPr>
        <p:spPr>
          <a:xfrm>
            <a:off x="2450936" y="5565827"/>
            <a:ext cx="488612" cy="4517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_</a:t>
            </a:r>
            <a:r>
              <a:rPr kumimoji="0" lang="en-GB" sz="2000" b="1" i="0" u="none" strike="noStrike" kern="1200" cap="none" spc="0" normalizeH="0" baseline="0" noProof="0" dirty="0">
                <a:ln>
                  <a:noFill/>
                </a:ln>
                <a:solidFill>
                  <a:srgbClr val="FF0066"/>
                </a:solidFill>
                <a:effectLst/>
                <a:uLnTx/>
                <a:uFillTx/>
                <a:latin typeface="Century Gothic" panose="020B0502020202020204" pitchFamily="34" charset="0"/>
              </a:rPr>
              <a:t>9</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_</a:t>
            </a:r>
          </a:p>
        </p:txBody>
      </p:sp>
      <p:sp>
        <p:nvSpPr>
          <p:cNvPr id="38" name="Rectangle 37">
            <a:extLst>
              <a:ext uri="{FF2B5EF4-FFF2-40B4-BE49-F238E27FC236}">
                <a16:creationId xmlns:a16="http://schemas.microsoft.com/office/drawing/2014/main" id="{55C690F1-0314-469C-A2B3-CBC63BE9073A}"/>
              </a:ext>
            </a:extLst>
          </p:cNvPr>
          <p:cNvSpPr/>
          <p:nvPr/>
        </p:nvSpPr>
        <p:spPr>
          <a:xfrm>
            <a:off x="6263840" y="5565827"/>
            <a:ext cx="651000" cy="4517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_</a:t>
            </a:r>
            <a:r>
              <a:rPr kumimoji="0" lang="en-GB" sz="2000" b="1" i="0" u="none" strike="noStrike" kern="1200" cap="none" spc="0" normalizeH="0" baseline="0" noProof="0" dirty="0">
                <a:ln>
                  <a:noFill/>
                </a:ln>
                <a:solidFill>
                  <a:srgbClr val="FF0066"/>
                </a:solidFill>
                <a:effectLst/>
                <a:uLnTx/>
                <a:uFillTx/>
                <a:latin typeface="Century Gothic" panose="020B0502020202020204" pitchFamily="34" charset="0"/>
              </a:rPr>
              <a:t>10</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_</a:t>
            </a:r>
          </a:p>
        </p:txBody>
      </p:sp>
    </p:spTree>
    <p:extLst>
      <p:ext uri="{BB962C8B-B14F-4D97-AF65-F5344CB8AC3E}">
        <p14:creationId xmlns:p14="http://schemas.microsoft.com/office/powerpoint/2010/main" val="4218190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5"/>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36"/>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37"/>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3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30" grpId="0" animBg="1"/>
      <p:bldP spid="31" grpId="0" animBg="1"/>
      <p:bldP spid="32" grpId="0" animBg="1"/>
      <p:bldP spid="33" grpId="0" animBg="1"/>
      <p:bldP spid="34" grpId="0" animBg="1"/>
      <p:bldP spid="35" grpId="0" animBg="1"/>
      <p:bldP spid="36" grpId="0" animBg="1"/>
      <p:bldP spid="37" grpId="0" animBg="1"/>
      <p:bldP spid="3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6D679-A7EC-488D-ADF1-ADA7C7BB37BC}"/>
              </a:ext>
            </a:extLst>
          </p:cNvPr>
          <p:cNvSpPr>
            <a:spLocks noGrp="1"/>
          </p:cNvSpPr>
          <p:nvPr>
            <p:ph type="title"/>
          </p:nvPr>
        </p:nvSpPr>
        <p:spPr>
          <a:xfrm>
            <a:off x="663962" y="157878"/>
            <a:ext cx="10515600" cy="459765"/>
          </a:xfrm>
        </p:spPr>
        <p:txBody>
          <a:bodyPr>
            <a:normAutofit fontScale="90000"/>
          </a:bodyPr>
          <a:lstStyle/>
          <a:p>
            <a:r>
              <a:rPr lang="es-AR" sz="3200" b="1" dirty="0">
                <a:solidFill>
                  <a:srgbClr val="002060"/>
                </a:solidFill>
                <a:latin typeface="Century Gothic" panose="020B0502020202020204" pitchFamily="34" charset="0"/>
                <a:cs typeface="Arial"/>
                <a:sym typeface="Arial"/>
              </a:rPr>
              <a:t>Follow up 4</a:t>
            </a:r>
            <a:endParaRPr lang="en-GB" sz="3200" dirty="0"/>
          </a:p>
        </p:txBody>
      </p:sp>
      <p:sp>
        <p:nvSpPr>
          <p:cNvPr id="12" name="Title 2">
            <a:extLst>
              <a:ext uri="{FF2B5EF4-FFF2-40B4-BE49-F238E27FC236}">
                <a16:creationId xmlns:a16="http://schemas.microsoft.com/office/drawing/2014/main" id="{EADAB38A-6BFC-437B-A4D2-C13463AD3429}"/>
              </a:ext>
            </a:extLst>
          </p:cNvPr>
          <p:cNvSpPr txBox="1">
            <a:spLocks/>
          </p:cNvSpPr>
          <p:nvPr/>
        </p:nvSpPr>
        <p:spPr>
          <a:xfrm>
            <a:off x="10717846" y="1024626"/>
            <a:ext cx="1442000" cy="459765"/>
          </a:xfrm>
          <a:prstGeom prst="rect">
            <a:avLst/>
          </a:prstGeom>
          <a:solidFill>
            <a:srgbClr val="FFD10D"/>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dirty="0" err="1">
                <a:solidFill>
                  <a:schemeClr val="bg2">
                    <a:lumMod val="10000"/>
                  </a:schemeClr>
                </a:solidFill>
                <a:latin typeface="Century Gothic" panose="020B0502020202020204" pitchFamily="34" charset="0"/>
              </a:rPr>
              <a:t>sprechen</a:t>
            </a:r>
            <a:endParaRPr lang="en-GB" sz="2000" b="1" kern="0" dirty="0">
              <a:solidFill>
                <a:schemeClr val="bg2">
                  <a:lumMod val="10000"/>
                </a:schemeClr>
              </a:solidFill>
              <a:latin typeface="Century Gothic" panose="020B0502020202020204" pitchFamily="34" charset="0"/>
            </a:endParaRPr>
          </a:p>
        </p:txBody>
      </p:sp>
      <p:pic>
        <p:nvPicPr>
          <p:cNvPr id="13" name="Picture 12" descr="Icon&#10;&#10;Description automatically generated">
            <a:extLst>
              <a:ext uri="{FF2B5EF4-FFF2-40B4-BE49-F238E27FC236}">
                <a16:creationId xmlns:a16="http://schemas.microsoft.com/office/drawing/2014/main" id="{A22B7C4E-AD73-42BA-9719-8F782430CE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17846" y="65350"/>
            <a:ext cx="1585097" cy="1066892"/>
          </a:xfrm>
          <a:prstGeom prst="rect">
            <a:avLst/>
          </a:prstGeom>
        </p:spPr>
      </p:pic>
      <p:sp>
        <p:nvSpPr>
          <p:cNvPr id="8" name="Google Shape;167;p2">
            <a:extLst>
              <a:ext uri="{FF2B5EF4-FFF2-40B4-BE49-F238E27FC236}">
                <a16:creationId xmlns:a16="http://schemas.microsoft.com/office/drawing/2014/main" id="{5CAD7E7C-DB78-477E-8989-DDA1A58BAAA9}"/>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6" name="Graphic 25" descr="Teacher">
            <a:extLst>
              <a:ext uri="{FF2B5EF4-FFF2-40B4-BE49-F238E27FC236}">
                <a16:creationId xmlns:a16="http://schemas.microsoft.com/office/drawing/2014/main" id="{24C70247-9AA2-41DF-A272-B1BABE6276C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775511" y="-69980"/>
            <a:ext cx="914400" cy="914400"/>
          </a:xfrm>
          <a:prstGeom prst="rect">
            <a:avLst/>
          </a:prstGeom>
        </p:spPr>
      </p:pic>
      <p:sp>
        <p:nvSpPr>
          <p:cNvPr id="27" name="Speech Bubble: Rectangle with Corners Rounded 26">
            <a:hlinkClick r:id="" action="ppaction://noaction">
              <a:snd r:embed="rId6" name="T1_W3F_8.1.wav"/>
            </a:hlinkClick>
            <a:extLst>
              <a:ext uri="{FF2B5EF4-FFF2-40B4-BE49-F238E27FC236}">
                <a16:creationId xmlns:a16="http://schemas.microsoft.com/office/drawing/2014/main" id="{C4AFC3E8-B74C-41DB-B292-BF71C497FB9D}"/>
              </a:ext>
            </a:extLst>
          </p:cNvPr>
          <p:cNvSpPr/>
          <p:nvPr/>
        </p:nvSpPr>
        <p:spPr>
          <a:xfrm>
            <a:off x="3718470" y="91059"/>
            <a:ext cx="4755059" cy="517320"/>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6" name="Rectangle 5">
            <a:hlinkClick r:id="" action="ppaction://noaction">
              <a:snd r:embed="rId6" name="T1_W3F_8.1.wav"/>
            </a:hlinkClick>
            <a:extLst>
              <a:ext uri="{FF2B5EF4-FFF2-40B4-BE49-F238E27FC236}">
                <a16:creationId xmlns:a16="http://schemas.microsoft.com/office/drawing/2014/main" id="{67F195E3-B4A8-4B57-84B5-E286C7573A0E}"/>
              </a:ext>
            </a:extLst>
          </p:cNvPr>
          <p:cNvSpPr/>
          <p:nvPr/>
        </p:nvSpPr>
        <p:spPr>
          <a:xfrm>
            <a:off x="3772700" y="45345"/>
            <a:ext cx="4459768" cy="584775"/>
          </a:xfrm>
          <a:prstGeom prst="rect">
            <a:avLst/>
          </a:prstGeom>
        </p:spPr>
        <p:txBody>
          <a:bodyPr wrap="square">
            <a:spAutoFit/>
          </a:bodyPr>
          <a:lstStyle/>
          <a:p>
            <a:r>
              <a:rPr lang="es-AR" sz="3200" b="1" kern="0" dirty="0">
                <a:solidFill>
                  <a:srgbClr val="002060"/>
                </a:solidFill>
                <a:latin typeface="Century Gothic" panose="020B0502020202020204" pitchFamily="34" charset="0"/>
                <a:cs typeface="Arial"/>
                <a:sym typeface="Arial"/>
              </a:rPr>
              <a:t>Wer ist das? </a:t>
            </a:r>
            <a:endParaRPr lang="en-GB" dirty="0"/>
          </a:p>
        </p:txBody>
      </p:sp>
      <p:graphicFrame>
        <p:nvGraphicFramePr>
          <p:cNvPr id="7" name="Table 8">
            <a:extLst>
              <a:ext uri="{FF2B5EF4-FFF2-40B4-BE49-F238E27FC236}">
                <a16:creationId xmlns:a16="http://schemas.microsoft.com/office/drawing/2014/main" id="{32FCAC0D-EB15-43D1-BB25-FB29B7994BF7}"/>
              </a:ext>
            </a:extLst>
          </p:cNvPr>
          <p:cNvGraphicFramePr>
            <a:graphicFrameLocks noGrp="1"/>
          </p:cNvGraphicFramePr>
          <p:nvPr>
            <p:extLst>
              <p:ext uri="{D42A27DB-BD31-4B8C-83A1-F6EECF244321}">
                <p14:modId xmlns:p14="http://schemas.microsoft.com/office/powerpoint/2010/main" val="2322764318"/>
              </p:ext>
            </p:extLst>
          </p:nvPr>
        </p:nvGraphicFramePr>
        <p:xfrm>
          <a:off x="383856" y="936948"/>
          <a:ext cx="10166703" cy="5617980"/>
        </p:xfrm>
        <a:graphic>
          <a:graphicData uri="http://schemas.openxmlformats.org/drawingml/2006/table">
            <a:tbl>
              <a:tblPr firstRow="1" bandRow="1">
                <a:tableStyleId>{5940675A-B579-460E-94D1-54222C63F5DA}</a:tableStyleId>
              </a:tblPr>
              <a:tblGrid>
                <a:gridCol w="3388901">
                  <a:extLst>
                    <a:ext uri="{9D8B030D-6E8A-4147-A177-3AD203B41FA5}">
                      <a16:colId xmlns:a16="http://schemas.microsoft.com/office/drawing/2014/main" val="486141997"/>
                    </a:ext>
                  </a:extLst>
                </a:gridCol>
                <a:gridCol w="3388901">
                  <a:extLst>
                    <a:ext uri="{9D8B030D-6E8A-4147-A177-3AD203B41FA5}">
                      <a16:colId xmlns:a16="http://schemas.microsoft.com/office/drawing/2014/main" val="3013282477"/>
                    </a:ext>
                  </a:extLst>
                </a:gridCol>
                <a:gridCol w="3388901">
                  <a:extLst>
                    <a:ext uri="{9D8B030D-6E8A-4147-A177-3AD203B41FA5}">
                      <a16:colId xmlns:a16="http://schemas.microsoft.com/office/drawing/2014/main" val="248483011"/>
                    </a:ext>
                  </a:extLst>
                </a:gridCol>
              </a:tblGrid>
              <a:tr h="1404495">
                <a:tc>
                  <a:txBody>
                    <a:bodyPr/>
                    <a:lstStyle/>
                    <a:p>
                      <a:endParaRPr lang="en-GB" dirty="0"/>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93228061"/>
                  </a:ext>
                </a:extLst>
              </a:tr>
              <a:tr h="1404495">
                <a:tc>
                  <a:txBody>
                    <a:bodyPr/>
                    <a:lstStyle/>
                    <a:p>
                      <a:endParaRPr lang="en-GB"/>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39460501"/>
                  </a:ext>
                </a:extLst>
              </a:tr>
              <a:tr h="1404495">
                <a:tc>
                  <a:txBody>
                    <a:bodyPr/>
                    <a:lstStyle/>
                    <a:p>
                      <a:endParaRPr lang="en-GB"/>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9161974"/>
                  </a:ext>
                </a:extLst>
              </a:tr>
              <a:tr h="1404495">
                <a:tc>
                  <a:txBody>
                    <a:bodyPr/>
                    <a:lstStyle/>
                    <a:p>
                      <a:endParaRPr lang="en-GB"/>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endParaRPr lang="en-GB" dirty="0"/>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930107403"/>
                  </a:ext>
                </a:extLst>
              </a:tr>
            </a:tbl>
          </a:graphicData>
        </a:graphic>
      </p:graphicFrame>
      <p:sp>
        <p:nvSpPr>
          <p:cNvPr id="16" name="Rectangle: Rounded Corners 15">
            <a:extLst>
              <a:ext uri="{FF2B5EF4-FFF2-40B4-BE49-F238E27FC236}">
                <a16:creationId xmlns:a16="http://schemas.microsoft.com/office/drawing/2014/main" id="{292D5775-35AA-4F5B-923A-F116E91B4EC3}"/>
              </a:ext>
            </a:extLst>
          </p:cNvPr>
          <p:cNvSpPr/>
          <p:nvPr/>
        </p:nvSpPr>
        <p:spPr>
          <a:xfrm>
            <a:off x="383856" y="891722"/>
            <a:ext cx="10166701" cy="5663207"/>
          </a:xfrm>
          <a:prstGeom prst="roundRect">
            <a:avLst/>
          </a:prstGeom>
          <a:noFill/>
          <a:ln w="165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6" name="Straight Connector 55">
            <a:extLst>
              <a:ext uri="{FF2B5EF4-FFF2-40B4-BE49-F238E27FC236}">
                <a16:creationId xmlns:a16="http://schemas.microsoft.com/office/drawing/2014/main" id="{1085E826-BBAE-41B4-A29F-A1C1A83BFB18}"/>
              </a:ext>
            </a:extLst>
          </p:cNvPr>
          <p:cNvCxnSpPr/>
          <p:nvPr/>
        </p:nvCxnSpPr>
        <p:spPr>
          <a:xfrm>
            <a:off x="4759890" y="6554929"/>
            <a:ext cx="0" cy="303071"/>
          </a:xfrm>
          <a:prstGeom prst="line">
            <a:avLst/>
          </a:prstGeom>
          <a:ln w="152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882C740E-F319-428B-8502-8A1315606DBC}"/>
              </a:ext>
            </a:extLst>
          </p:cNvPr>
          <p:cNvCxnSpPr/>
          <p:nvPr/>
        </p:nvCxnSpPr>
        <p:spPr>
          <a:xfrm>
            <a:off x="6327731" y="6554929"/>
            <a:ext cx="0" cy="303071"/>
          </a:xfrm>
          <a:prstGeom prst="line">
            <a:avLst/>
          </a:prstGeom>
          <a:ln w="1524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015F0CA1-7905-400C-A8B1-521B6D09D76F}"/>
              </a:ext>
            </a:extLst>
          </p:cNvPr>
          <p:cNvSpPr txBox="1"/>
          <p:nvPr/>
        </p:nvSpPr>
        <p:spPr>
          <a:xfrm>
            <a:off x="876822" y="1952977"/>
            <a:ext cx="2680570" cy="400110"/>
          </a:xfrm>
          <a:prstGeom prst="rect">
            <a:avLst/>
          </a:prstGeom>
          <a:noFill/>
        </p:spPr>
        <p:txBody>
          <a:bodyPr wrap="square" rtlCol="0">
            <a:spAutoFit/>
          </a:bodyPr>
          <a:lstStyle/>
          <a:p>
            <a:pPr algn="ctr"/>
            <a:r>
              <a:rPr lang="en-GB" sz="2000" dirty="0">
                <a:solidFill>
                  <a:srgbClr val="002060"/>
                </a:solidFill>
                <a:latin typeface="Century Gothic" panose="020B0502020202020204" pitchFamily="34" charset="0"/>
              </a:rPr>
              <a:t>I like the books.</a:t>
            </a:r>
          </a:p>
        </p:txBody>
      </p:sp>
      <p:sp>
        <p:nvSpPr>
          <p:cNvPr id="58" name="Rectangle 57">
            <a:hlinkClick r:id="" action="ppaction://noaction">
              <a:snd r:embed="rId7" name="T1_W3F_8.2.wav"/>
            </a:hlinkClick>
            <a:extLst>
              <a:ext uri="{FF2B5EF4-FFF2-40B4-BE49-F238E27FC236}">
                <a16:creationId xmlns:a16="http://schemas.microsoft.com/office/drawing/2014/main" id="{C6B21C7C-3575-43F4-AB2A-717D787949C6}"/>
              </a:ext>
            </a:extLst>
          </p:cNvPr>
          <p:cNvSpPr/>
          <p:nvPr/>
        </p:nvSpPr>
        <p:spPr>
          <a:xfrm>
            <a:off x="1568983" y="1678669"/>
            <a:ext cx="1285919" cy="287014"/>
          </a:xfrm>
          <a:prstGeom prst="rect">
            <a:avLst/>
          </a:prstGeom>
          <a:solidFill>
            <a:srgbClr val="FFF8D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rgbClr val="002060"/>
                </a:solidFill>
                <a:latin typeface="Century Gothic" panose="020B0502020202020204" pitchFamily="34" charset="0"/>
              </a:rPr>
              <a:t>Odelina</a:t>
            </a:r>
            <a:endParaRPr lang="en-GB" sz="2000" dirty="0">
              <a:solidFill>
                <a:srgbClr val="002060"/>
              </a:solidFill>
              <a:latin typeface="Century Gothic" panose="020B0502020202020204" pitchFamily="34" charset="0"/>
            </a:endParaRPr>
          </a:p>
        </p:txBody>
      </p:sp>
      <p:pic>
        <p:nvPicPr>
          <p:cNvPr id="52" name="Picture 2" descr="Free vector graphics of Blank profile picture">
            <a:extLst>
              <a:ext uri="{FF2B5EF4-FFF2-40B4-BE49-F238E27FC236}">
                <a16:creationId xmlns:a16="http://schemas.microsoft.com/office/drawing/2014/main" id="{1DC435B2-F088-46CA-A253-5F7BD7A73611}"/>
              </a:ext>
            </a:extLst>
          </p:cNvPr>
          <p:cNvPicPr>
            <a:picLocks noChangeAspect="1" noChangeArrowheads="1"/>
          </p:cNvPicPr>
          <p:nvPr/>
        </p:nvPicPr>
        <p:blipFill>
          <a:blip r:embed="rId8">
            <a:clrChange>
              <a:clrFrom>
                <a:srgbClr val="E4E6E7"/>
              </a:clrFrom>
              <a:clrTo>
                <a:srgbClr val="E4E6E7">
                  <a:alpha val="0"/>
                </a:srgbClr>
              </a:clrTo>
            </a:clrChange>
            <a:extLst>
              <a:ext uri="{28A0092B-C50C-407E-A947-70E740481C1C}">
                <a14:useLocalDpi xmlns:a14="http://schemas.microsoft.com/office/drawing/2010/main" val="0"/>
              </a:ext>
            </a:extLst>
          </a:blip>
          <a:srcRect/>
          <a:stretch>
            <a:fillRect/>
          </a:stretch>
        </p:blipFill>
        <p:spPr bwMode="auto">
          <a:xfrm>
            <a:off x="1761001" y="877189"/>
            <a:ext cx="901882" cy="861240"/>
          </a:xfrm>
          <a:prstGeom prst="rect">
            <a:avLst/>
          </a:prstGeom>
          <a:noFill/>
          <a:extLst>
            <a:ext uri="{909E8E84-426E-40DD-AFC4-6F175D3DCCD1}">
              <a14:hiddenFill xmlns:a14="http://schemas.microsoft.com/office/drawing/2010/main">
                <a:solidFill>
                  <a:srgbClr val="FFFFFF"/>
                </a:solidFill>
              </a14:hiddenFill>
            </a:ext>
          </a:extLst>
        </p:spPr>
      </p:pic>
      <p:sp>
        <p:nvSpPr>
          <p:cNvPr id="59" name="TextBox 58">
            <a:extLst>
              <a:ext uri="{FF2B5EF4-FFF2-40B4-BE49-F238E27FC236}">
                <a16:creationId xmlns:a16="http://schemas.microsoft.com/office/drawing/2014/main" id="{199FE77A-5EAE-4320-B17A-E293D4BB0F24}"/>
              </a:ext>
            </a:extLst>
          </p:cNvPr>
          <p:cNvSpPr txBox="1"/>
          <p:nvPr/>
        </p:nvSpPr>
        <p:spPr>
          <a:xfrm>
            <a:off x="4118169" y="1952977"/>
            <a:ext cx="2680570" cy="400110"/>
          </a:xfrm>
          <a:prstGeom prst="rect">
            <a:avLst/>
          </a:prstGeom>
          <a:noFill/>
        </p:spPr>
        <p:txBody>
          <a:bodyPr wrap="square" rtlCol="0">
            <a:spAutoFit/>
          </a:bodyPr>
          <a:lstStyle/>
          <a:p>
            <a:pPr algn="ctr"/>
            <a:r>
              <a:rPr lang="en-GB" sz="2000" dirty="0">
                <a:solidFill>
                  <a:srgbClr val="002060"/>
                </a:solidFill>
                <a:latin typeface="Century Gothic" panose="020B0502020202020204" pitchFamily="34" charset="0"/>
              </a:rPr>
              <a:t>I like the songs.</a:t>
            </a:r>
          </a:p>
        </p:txBody>
      </p:sp>
      <p:sp>
        <p:nvSpPr>
          <p:cNvPr id="60" name="Rectangle 59">
            <a:hlinkClick r:id="" action="ppaction://noaction">
              <a:snd r:embed="rId9" name="T1_W3F_8.3.wav"/>
            </a:hlinkClick>
            <a:extLst>
              <a:ext uri="{FF2B5EF4-FFF2-40B4-BE49-F238E27FC236}">
                <a16:creationId xmlns:a16="http://schemas.microsoft.com/office/drawing/2014/main" id="{0AD41837-AE74-4C08-8C3A-E9EF42ED0C49}"/>
              </a:ext>
            </a:extLst>
          </p:cNvPr>
          <p:cNvSpPr/>
          <p:nvPr/>
        </p:nvSpPr>
        <p:spPr>
          <a:xfrm>
            <a:off x="4810330" y="1678669"/>
            <a:ext cx="1285919" cy="287014"/>
          </a:xfrm>
          <a:prstGeom prst="rect">
            <a:avLst/>
          </a:prstGeom>
          <a:solidFill>
            <a:srgbClr val="FFF8D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latin typeface="Century Gothic" panose="020B0502020202020204" pitchFamily="34" charset="0"/>
              </a:rPr>
              <a:t>Laura</a:t>
            </a:r>
          </a:p>
        </p:txBody>
      </p:sp>
      <p:pic>
        <p:nvPicPr>
          <p:cNvPr id="61" name="Picture 2" descr="Free vector graphics of Blank profile picture">
            <a:extLst>
              <a:ext uri="{FF2B5EF4-FFF2-40B4-BE49-F238E27FC236}">
                <a16:creationId xmlns:a16="http://schemas.microsoft.com/office/drawing/2014/main" id="{7CE21F22-4242-4807-A280-FCDE619CE6F2}"/>
              </a:ext>
            </a:extLst>
          </p:cNvPr>
          <p:cNvPicPr>
            <a:picLocks noChangeAspect="1" noChangeArrowheads="1"/>
          </p:cNvPicPr>
          <p:nvPr/>
        </p:nvPicPr>
        <p:blipFill>
          <a:blip r:embed="rId8">
            <a:clrChange>
              <a:clrFrom>
                <a:srgbClr val="E4E6E7"/>
              </a:clrFrom>
              <a:clrTo>
                <a:srgbClr val="E4E6E7">
                  <a:alpha val="0"/>
                </a:srgbClr>
              </a:clrTo>
            </a:clrChange>
            <a:extLst>
              <a:ext uri="{28A0092B-C50C-407E-A947-70E740481C1C}">
                <a14:useLocalDpi xmlns:a14="http://schemas.microsoft.com/office/drawing/2010/main" val="0"/>
              </a:ext>
            </a:extLst>
          </a:blip>
          <a:srcRect/>
          <a:stretch>
            <a:fillRect/>
          </a:stretch>
        </p:blipFill>
        <p:spPr bwMode="auto">
          <a:xfrm>
            <a:off x="5002348" y="877189"/>
            <a:ext cx="901882" cy="861240"/>
          </a:xfrm>
          <a:prstGeom prst="rect">
            <a:avLst/>
          </a:prstGeom>
          <a:noFill/>
          <a:extLst>
            <a:ext uri="{909E8E84-426E-40DD-AFC4-6F175D3DCCD1}">
              <a14:hiddenFill xmlns:a14="http://schemas.microsoft.com/office/drawing/2010/main">
                <a:solidFill>
                  <a:srgbClr val="FFFFFF"/>
                </a:solidFill>
              </a14:hiddenFill>
            </a:ext>
          </a:extLst>
        </p:spPr>
      </p:pic>
      <p:sp>
        <p:nvSpPr>
          <p:cNvPr id="62" name="TextBox 61">
            <a:extLst>
              <a:ext uri="{FF2B5EF4-FFF2-40B4-BE49-F238E27FC236}">
                <a16:creationId xmlns:a16="http://schemas.microsoft.com/office/drawing/2014/main" id="{89A7B6A4-715B-4885-9C8E-DF506662D53F}"/>
              </a:ext>
            </a:extLst>
          </p:cNvPr>
          <p:cNvSpPr txBox="1"/>
          <p:nvPr/>
        </p:nvSpPr>
        <p:spPr>
          <a:xfrm>
            <a:off x="7339797" y="1954704"/>
            <a:ext cx="3081738" cy="400110"/>
          </a:xfrm>
          <a:prstGeom prst="rect">
            <a:avLst/>
          </a:prstGeom>
          <a:noFill/>
        </p:spPr>
        <p:txBody>
          <a:bodyPr wrap="square" rtlCol="0">
            <a:spAutoFit/>
          </a:bodyPr>
          <a:lstStyle/>
          <a:p>
            <a:pPr algn="ctr"/>
            <a:r>
              <a:rPr lang="en-GB" sz="2000" dirty="0">
                <a:solidFill>
                  <a:srgbClr val="002060"/>
                </a:solidFill>
                <a:latin typeface="Century Gothic" panose="020B0502020202020204" pitchFamily="34" charset="0"/>
              </a:rPr>
              <a:t>I don’t like the summer.</a:t>
            </a:r>
          </a:p>
        </p:txBody>
      </p:sp>
      <p:sp>
        <p:nvSpPr>
          <p:cNvPr id="63" name="Rectangle 62">
            <a:hlinkClick r:id="" action="ppaction://noaction">
              <a:snd r:embed="rId10" name="T1_W3F_8.4.wav"/>
            </a:hlinkClick>
            <a:extLst>
              <a:ext uri="{FF2B5EF4-FFF2-40B4-BE49-F238E27FC236}">
                <a16:creationId xmlns:a16="http://schemas.microsoft.com/office/drawing/2014/main" id="{38065834-7491-49E6-9338-664B9A8B105C}"/>
              </a:ext>
            </a:extLst>
          </p:cNvPr>
          <p:cNvSpPr/>
          <p:nvPr/>
        </p:nvSpPr>
        <p:spPr>
          <a:xfrm>
            <a:off x="8183061" y="1680396"/>
            <a:ext cx="1285919" cy="287014"/>
          </a:xfrm>
          <a:prstGeom prst="rect">
            <a:avLst/>
          </a:prstGeom>
          <a:solidFill>
            <a:srgbClr val="FFF8D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latin typeface="Century Gothic" panose="020B0502020202020204" pitchFamily="34" charset="0"/>
              </a:rPr>
              <a:t>Ali</a:t>
            </a:r>
          </a:p>
        </p:txBody>
      </p:sp>
      <p:pic>
        <p:nvPicPr>
          <p:cNvPr id="64" name="Picture 2" descr="Free vector graphics of Blank profile picture">
            <a:extLst>
              <a:ext uri="{FF2B5EF4-FFF2-40B4-BE49-F238E27FC236}">
                <a16:creationId xmlns:a16="http://schemas.microsoft.com/office/drawing/2014/main" id="{B1BC8771-DAA1-4B24-BC31-B8BAE5A45089}"/>
              </a:ext>
            </a:extLst>
          </p:cNvPr>
          <p:cNvPicPr>
            <a:picLocks noChangeAspect="1" noChangeArrowheads="1"/>
          </p:cNvPicPr>
          <p:nvPr/>
        </p:nvPicPr>
        <p:blipFill>
          <a:blip r:embed="rId8">
            <a:clrChange>
              <a:clrFrom>
                <a:srgbClr val="E4E6E7"/>
              </a:clrFrom>
              <a:clrTo>
                <a:srgbClr val="E4E6E7">
                  <a:alpha val="0"/>
                </a:srgbClr>
              </a:clrTo>
            </a:clrChange>
            <a:extLst>
              <a:ext uri="{28A0092B-C50C-407E-A947-70E740481C1C}">
                <a14:useLocalDpi xmlns:a14="http://schemas.microsoft.com/office/drawing/2010/main" val="0"/>
              </a:ext>
            </a:extLst>
          </a:blip>
          <a:srcRect/>
          <a:stretch>
            <a:fillRect/>
          </a:stretch>
        </p:blipFill>
        <p:spPr bwMode="auto">
          <a:xfrm>
            <a:off x="8375079" y="877189"/>
            <a:ext cx="901882" cy="861240"/>
          </a:xfrm>
          <a:prstGeom prst="rect">
            <a:avLst/>
          </a:prstGeom>
          <a:noFill/>
          <a:extLst>
            <a:ext uri="{909E8E84-426E-40DD-AFC4-6F175D3DCCD1}">
              <a14:hiddenFill xmlns:a14="http://schemas.microsoft.com/office/drawing/2010/main">
                <a:solidFill>
                  <a:srgbClr val="FFFFFF"/>
                </a:solidFill>
              </a14:hiddenFill>
            </a:ext>
          </a:extLst>
        </p:spPr>
      </p:pic>
      <p:sp>
        <p:nvSpPr>
          <p:cNvPr id="65" name="TextBox 64">
            <a:extLst>
              <a:ext uri="{FF2B5EF4-FFF2-40B4-BE49-F238E27FC236}">
                <a16:creationId xmlns:a16="http://schemas.microsoft.com/office/drawing/2014/main" id="{F2C50821-6C28-46A5-B3D9-1F23960CF697}"/>
              </a:ext>
            </a:extLst>
          </p:cNvPr>
          <p:cNvSpPr txBox="1"/>
          <p:nvPr/>
        </p:nvSpPr>
        <p:spPr>
          <a:xfrm>
            <a:off x="811130" y="3369116"/>
            <a:ext cx="2680570" cy="400110"/>
          </a:xfrm>
          <a:prstGeom prst="rect">
            <a:avLst/>
          </a:prstGeom>
          <a:noFill/>
        </p:spPr>
        <p:txBody>
          <a:bodyPr wrap="square" rtlCol="0">
            <a:spAutoFit/>
          </a:bodyPr>
          <a:lstStyle/>
          <a:p>
            <a:pPr algn="ctr"/>
            <a:r>
              <a:rPr lang="en-GB" sz="2000" dirty="0">
                <a:solidFill>
                  <a:srgbClr val="002060"/>
                </a:solidFill>
                <a:latin typeface="Century Gothic" panose="020B0502020202020204" pitchFamily="34" charset="0"/>
              </a:rPr>
              <a:t>I like the pictures.</a:t>
            </a:r>
          </a:p>
        </p:txBody>
      </p:sp>
      <p:sp>
        <p:nvSpPr>
          <p:cNvPr id="66" name="Rectangle 65">
            <a:hlinkClick r:id="" action="ppaction://noaction">
              <a:snd r:embed="rId11" name="T1_W3F_8.5.wav"/>
            </a:hlinkClick>
            <a:extLst>
              <a:ext uri="{FF2B5EF4-FFF2-40B4-BE49-F238E27FC236}">
                <a16:creationId xmlns:a16="http://schemas.microsoft.com/office/drawing/2014/main" id="{27F14840-7613-481D-A4BC-25C23E007157}"/>
              </a:ext>
            </a:extLst>
          </p:cNvPr>
          <p:cNvSpPr/>
          <p:nvPr/>
        </p:nvSpPr>
        <p:spPr>
          <a:xfrm>
            <a:off x="1503291" y="3094807"/>
            <a:ext cx="1396687" cy="333839"/>
          </a:xfrm>
          <a:prstGeom prst="rect">
            <a:avLst/>
          </a:prstGeom>
          <a:solidFill>
            <a:srgbClr val="FFF8D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latin typeface="Century Gothic" panose="020B0502020202020204" pitchFamily="34" charset="0"/>
              </a:rPr>
              <a:t>Dorothea</a:t>
            </a:r>
          </a:p>
        </p:txBody>
      </p:sp>
      <p:pic>
        <p:nvPicPr>
          <p:cNvPr id="67" name="Picture 2" descr="Free vector graphics of Blank profile picture">
            <a:extLst>
              <a:ext uri="{FF2B5EF4-FFF2-40B4-BE49-F238E27FC236}">
                <a16:creationId xmlns:a16="http://schemas.microsoft.com/office/drawing/2014/main" id="{91756B57-D4D7-4549-A0E2-EAACC68F12F1}"/>
              </a:ext>
            </a:extLst>
          </p:cNvPr>
          <p:cNvPicPr>
            <a:picLocks noChangeAspect="1" noChangeArrowheads="1"/>
          </p:cNvPicPr>
          <p:nvPr/>
        </p:nvPicPr>
        <p:blipFill>
          <a:blip r:embed="rId8">
            <a:clrChange>
              <a:clrFrom>
                <a:srgbClr val="E4E6E7"/>
              </a:clrFrom>
              <a:clrTo>
                <a:srgbClr val="E4E6E7">
                  <a:alpha val="0"/>
                </a:srgbClr>
              </a:clrTo>
            </a:clrChange>
            <a:extLst>
              <a:ext uri="{28A0092B-C50C-407E-A947-70E740481C1C}">
                <a14:useLocalDpi xmlns:a14="http://schemas.microsoft.com/office/drawing/2010/main" val="0"/>
              </a:ext>
            </a:extLst>
          </a:blip>
          <a:srcRect/>
          <a:stretch>
            <a:fillRect/>
          </a:stretch>
        </p:blipFill>
        <p:spPr bwMode="auto">
          <a:xfrm>
            <a:off x="1693535" y="2293327"/>
            <a:ext cx="901882" cy="861240"/>
          </a:xfrm>
          <a:prstGeom prst="rect">
            <a:avLst/>
          </a:prstGeom>
          <a:noFill/>
          <a:extLst>
            <a:ext uri="{909E8E84-426E-40DD-AFC4-6F175D3DCCD1}">
              <a14:hiddenFill xmlns:a14="http://schemas.microsoft.com/office/drawing/2010/main">
                <a:solidFill>
                  <a:srgbClr val="FFFFFF"/>
                </a:solidFill>
              </a14:hiddenFill>
            </a:ext>
          </a:extLst>
        </p:spPr>
      </p:pic>
      <p:sp>
        <p:nvSpPr>
          <p:cNvPr id="68" name="TextBox 67">
            <a:extLst>
              <a:ext uri="{FF2B5EF4-FFF2-40B4-BE49-F238E27FC236}">
                <a16:creationId xmlns:a16="http://schemas.microsoft.com/office/drawing/2014/main" id="{3EDE65D5-0306-468D-9132-47E3DFEBE03B}"/>
              </a:ext>
            </a:extLst>
          </p:cNvPr>
          <p:cNvSpPr txBox="1"/>
          <p:nvPr/>
        </p:nvSpPr>
        <p:spPr>
          <a:xfrm>
            <a:off x="3794486" y="3380038"/>
            <a:ext cx="3382389" cy="369332"/>
          </a:xfrm>
          <a:prstGeom prst="rect">
            <a:avLst/>
          </a:prstGeom>
          <a:noFill/>
        </p:spPr>
        <p:txBody>
          <a:bodyPr wrap="square" rtlCol="0">
            <a:spAutoFit/>
          </a:bodyPr>
          <a:lstStyle/>
          <a:p>
            <a:pPr algn="ctr"/>
            <a:r>
              <a:rPr lang="en-GB" dirty="0">
                <a:solidFill>
                  <a:srgbClr val="002060"/>
                </a:solidFill>
                <a:latin typeface="Century Gothic" panose="020B0502020202020204" pitchFamily="34" charset="0"/>
              </a:rPr>
              <a:t>I like the winters in Germany.</a:t>
            </a:r>
          </a:p>
        </p:txBody>
      </p:sp>
      <p:sp>
        <p:nvSpPr>
          <p:cNvPr id="69" name="Rectangle 68">
            <a:hlinkClick r:id="" action="ppaction://noaction">
              <a:snd r:embed="rId12" name="T1_W3F_8.6.wav"/>
            </a:hlinkClick>
            <a:extLst>
              <a:ext uri="{FF2B5EF4-FFF2-40B4-BE49-F238E27FC236}">
                <a16:creationId xmlns:a16="http://schemas.microsoft.com/office/drawing/2014/main" id="{305287D0-5F73-41D1-A8FF-24248F9341FB}"/>
              </a:ext>
            </a:extLst>
          </p:cNvPr>
          <p:cNvSpPr/>
          <p:nvPr/>
        </p:nvSpPr>
        <p:spPr>
          <a:xfrm>
            <a:off x="4810331" y="3107514"/>
            <a:ext cx="1285919" cy="287014"/>
          </a:xfrm>
          <a:prstGeom prst="rect">
            <a:avLst/>
          </a:prstGeom>
          <a:solidFill>
            <a:srgbClr val="FFF8D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latin typeface="Century Gothic" panose="020B0502020202020204" pitchFamily="34" charset="0"/>
              </a:rPr>
              <a:t>Tim</a:t>
            </a:r>
          </a:p>
        </p:txBody>
      </p:sp>
      <p:pic>
        <p:nvPicPr>
          <p:cNvPr id="70" name="Picture 2" descr="Free vector graphics of Blank profile picture">
            <a:extLst>
              <a:ext uri="{FF2B5EF4-FFF2-40B4-BE49-F238E27FC236}">
                <a16:creationId xmlns:a16="http://schemas.microsoft.com/office/drawing/2014/main" id="{A0779D17-8035-4C0E-B90D-5D93A100D6E6}"/>
              </a:ext>
            </a:extLst>
          </p:cNvPr>
          <p:cNvPicPr>
            <a:picLocks noChangeAspect="1" noChangeArrowheads="1"/>
          </p:cNvPicPr>
          <p:nvPr/>
        </p:nvPicPr>
        <p:blipFill>
          <a:blip r:embed="rId8">
            <a:clrChange>
              <a:clrFrom>
                <a:srgbClr val="E4E6E7"/>
              </a:clrFrom>
              <a:clrTo>
                <a:srgbClr val="E4E6E7">
                  <a:alpha val="0"/>
                </a:srgbClr>
              </a:clrTo>
            </a:clrChange>
            <a:extLst>
              <a:ext uri="{28A0092B-C50C-407E-A947-70E740481C1C}">
                <a14:useLocalDpi xmlns:a14="http://schemas.microsoft.com/office/drawing/2010/main" val="0"/>
              </a:ext>
            </a:extLst>
          </a:blip>
          <a:srcRect/>
          <a:stretch>
            <a:fillRect/>
          </a:stretch>
        </p:blipFill>
        <p:spPr bwMode="auto">
          <a:xfrm>
            <a:off x="5002349" y="2306034"/>
            <a:ext cx="901882" cy="861240"/>
          </a:xfrm>
          <a:prstGeom prst="rect">
            <a:avLst/>
          </a:prstGeom>
          <a:noFill/>
          <a:extLst>
            <a:ext uri="{909E8E84-426E-40DD-AFC4-6F175D3DCCD1}">
              <a14:hiddenFill xmlns:a14="http://schemas.microsoft.com/office/drawing/2010/main">
                <a:solidFill>
                  <a:srgbClr val="FFFFFF"/>
                </a:solidFill>
              </a14:hiddenFill>
            </a:ext>
          </a:extLst>
        </p:spPr>
      </p:pic>
      <p:sp>
        <p:nvSpPr>
          <p:cNvPr id="71" name="TextBox 70">
            <a:extLst>
              <a:ext uri="{FF2B5EF4-FFF2-40B4-BE49-F238E27FC236}">
                <a16:creationId xmlns:a16="http://schemas.microsoft.com/office/drawing/2014/main" id="{A18D1774-06EF-4B26-8D03-2E1622681939}"/>
              </a:ext>
            </a:extLst>
          </p:cNvPr>
          <p:cNvSpPr txBox="1"/>
          <p:nvPr/>
        </p:nvSpPr>
        <p:spPr>
          <a:xfrm>
            <a:off x="7512537" y="3369116"/>
            <a:ext cx="2908997" cy="400110"/>
          </a:xfrm>
          <a:prstGeom prst="rect">
            <a:avLst/>
          </a:prstGeom>
          <a:noFill/>
        </p:spPr>
        <p:txBody>
          <a:bodyPr wrap="square" rtlCol="0">
            <a:spAutoFit/>
          </a:bodyPr>
          <a:lstStyle/>
          <a:p>
            <a:pPr algn="ctr"/>
            <a:r>
              <a:rPr lang="en-GB" sz="2000" dirty="0">
                <a:solidFill>
                  <a:srgbClr val="002060"/>
                </a:solidFill>
                <a:latin typeface="Century Gothic" panose="020B0502020202020204" pitchFamily="34" charset="0"/>
              </a:rPr>
              <a:t>I don’t like mornings.</a:t>
            </a:r>
          </a:p>
        </p:txBody>
      </p:sp>
      <p:sp>
        <p:nvSpPr>
          <p:cNvPr id="72" name="Rectangle 71">
            <a:hlinkClick r:id="" action="ppaction://noaction">
              <a:snd r:embed="rId13" name="T1_W3F_8.7.wav"/>
            </a:hlinkClick>
            <a:extLst>
              <a:ext uri="{FF2B5EF4-FFF2-40B4-BE49-F238E27FC236}">
                <a16:creationId xmlns:a16="http://schemas.microsoft.com/office/drawing/2014/main" id="{ED9BE279-135B-4619-8A16-985685D87524}"/>
              </a:ext>
            </a:extLst>
          </p:cNvPr>
          <p:cNvSpPr/>
          <p:nvPr/>
        </p:nvSpPr>
        <p:spPr>
          <a:xfrm>
            <a:off x="8204699" y="3094808"/>
            <a:ext cx="1285919" cy="287014"/>
          </a:xfrm>
          <a:prstGeom prst="rect">
            <a:avLst/>
          </a:prstGeom>
          <a:solidFill>
            <a:srgbClr val="FFF8D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latin typeface="Century Gothic" panose="020B0502020202020204" pitchFamily="34" charset="0"/>
              </a:rPr>
              <a:t>Ophelia</a:t>
            </a:r>
          </a:p>
        </p:txBody>
      </p:sp>
      <p:pic>
        <p:nvPicPr>
          <p:cNvPr id="73" name="Picture 2" descr="Free vector graphics of Blank profile picture">
            <a:extLst>
              <a:ext uri="{FF2B5EF4-FFF2-40B4-BE49-F238E27FC236}">
                <a16:creationId xmlns:a16="http://schemas.microsoft.com/office/drawing/2014/main" id="{81885212-03F9-47EB-B09B-8B7F3789E59E}"/>
              </a:ext>
            </a:extLst>
          </p:cNvPr>
          <p:cNvPicPr>
            <a:picLocks noChangeAspect="1" noChangeArrowheads="1"/>
          </p:cNvPicPr>
          <p:nvPr/>
        </p:nvPicPr>
        <p:blipFill>
          <a:blip r:embed="rId8">
            <a:clrChange>
              <a:clrFrom>
                <a:srgbClr val="E4E6E7"/>
              </a:clrFrom>
              <a:clrTo>
                <a:srgbClr val="E4E6E7">
                  <a:alpha val="0"/>
                </a:srgbClr>
              </a:clrTo>
            </a:clrChange>
            <a:extLst>
              <a:ext uri="{28A0092B-C50C-407E-A947-70E740481C1C}">
                <a14:useLocalDpi xmlns:a14="http://schemas.microsoft.com/office/drawing/2010/main" val="0"/>
              </a:ext>
            </a:extLst>
          </a:blip>
          <a:srcRect/>
          <a:stretch>
            <a:fillRect/>
          </a:stretch>
        </p:blipFill>
        <p:spPr bwMode="auto">
          <a:xfrm>
            <a:off x="8396717" y="2293328"/>
            <a:ext cx="901882" cy="861240"/>
          </a:xfrm>
          <a:prstGeom prst="rect">
            <a:avLst/>
          </a:prstGeom>
          <a:noFill/>
          <a:extLst>
            <a:ext uri="{909E8E84-426E-40DD-AFC4-6F175D3DCCD1}">
              <a14:hiddenFill xmlns:a14="http://schemas.microsoft.com/office/drawing/2010/main">
                <a:solidFill>
                  <a:srgbClr val="FFFFFF"/>
                </a:solidFill>
              </a14:hiddenFill>
            </a:ext>
          </a:extLst>
        </p:spPr>
      </p:pic>
      <p:sp>
        <p:nvSpPr>
          <p:cNvPr id="77" name="TextBox 76">
            <a:extLst>
              <a:ext uri="{FF2B5EF4-FFF2-40B4-BE49-F238E27FC236}">
                <a16:creationId xmlns:a16="http://schemas.microsoft.com/office/drawing/2014/main" id="{6B92F101-88CB-4120-9A41-9145CC31BB25}"/>
              </a:ext>
            </a:extLst>
          </p:cNvPr>
          <p:cNvSpPr txBox="1"/>
          <p:nvPr/>
        </p:nvSpPr>
        <p:spPr>
          <a:xfrm>
            <a:off x="818033" y="4730622"/>
            <a:ext cx="2680570" cy="400110"/>
          </a:xfrm>
          <a:prstGeom prst="rect">
            <a:avLst/>
          </a:prstGeom>
          <a:noFill/>
        </p:spPr>
        <p:txBody>
          <a:bodyPr wrap="square" rtlCol="0">
            <a:spAutoFit/>
          </a:bodyPr>
          <a:lstStyle/>
          <a:p>
            <a:pPr algn="ctr"/>
            <a:r>
              <a:rPr lang="en-GB" sz="2000" dirty="0">
                <a:solidFill>
                  <a:srgbClr val="002060"/>
                </a:solidFill>
                <a:latin typeface="Century Gothic" panose="020B0502020202020204" pitchFamily="34" charset="0"/>
              </a:rPr>
              <a:t>I like mornings.</a:t>
            </a:r>
          </a:p>
        </p:txBody>
      </p:sp>
      <p:sp>
        <p:nvSpPr>
          <p:cNvPr id="78" name="Rectangle 77">
            <a:hlinkClick r:id="" action="ppaction://noaction">
              <a:snd r:embed="rId14" name="T1_W3F_8.8.wav"/>
            </a:hlinkClick>
            <a:extLst>
              <a:ext uri="{FF2B5EF4-FFF2-40B4-BE49-F238E27FC236}">
                <a16:creationId xmlns:a16="http://schemas.microsoft.com/office/drawing/2014/main" id="{83446DBE-925C-4E20-86C7-8B69282FF322}"/>
              </a:ext>
            </a:extLst>
          </p:cNvPr>
          <p:cNvSpPr/>
          <p:nvPr/>
        </p:nvSpPr>
        <p:spPr>
          <a:xfrm>
            <a:off x="1510194" y="4456314"/>
            <a:ext cx="1285919" cy="287014"/>
          </a:xfrm>
          <a:prstGeom prst="rect">
            <a:avLst/>
          </a:prstGeom>
          <a:solidFill>
            <a:srgbClr val="FFF8D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latin typeface="Century Gothic" panose="020B0502020202020204" pitchFamily="34" charset="0"/>
              </a:rPr>
              <a:t>Sarah</a:t>
            </a:r>
          </a:p>
        </p:txBody>
      </p:sp>
      <p:pic>
        <p:nvPicPr>
          <p:cNvPr id="79" name="Picture 2" descr="Free vector graphics of Blank profile picture">
            <a:extLst>
              <a:ext uri="{FF2B5EF4-FFF2-40B4-BE49-F238E27FC236}">
                <a16:creationId xmlns:a16="http://schemas.microsoft.com/office/drawing/2014/main" id="{8003C25C-E314-49C1-9D0D-C5671B6F7D95}"/>
              </a:ext>
            </a:extLst>
          </p:cNvPr>
          <p:cNvPicPr>
            <a:picLocks noChangeAspect="1" noChangeArrowheads="1"/>
          </p:cNvPicPr>
          <p:nvPr/>
        </p:nvPicPr>
        <p:blipFill>
          <a:blip r:embed="rId8">
            <a:clrChange>
              <a:clrFrom>
                <a:srgbClr val="E4E6E7"/>
              </a:clrFrom>
              <a:clrTo>
                <a:srgbClr val="E4E6E7">
                  <a:alpha val="0"/>
                </a:srgbClr>
              </a:clrTo>
            </a:clrChange>
            <a:extLst>
              <a:ext uri="{28A0092B-C50C-407E-A947-70E740481C1C}">
                <a14:useLocalDpi xmlns:a14="http://schemas.microsoft.com/office/drawing/2010/main" val="0"/>
              </a:ext>
            </a:extLst>
          </a:blip>
          <a:srcRect/>
          <a:stretch>
            <a:fillRect/>
          </a:stretch>
        </p:blipFill>
        <p:spPr bwMode="auto">
          <a:xfrm>
            <a:off x="1702212" y="3654834"/>
            <a:ext cx="901882" cy="861240"/>
          </a:xfrm>
          <a:prstGeom prst="rect">
            <a:avLst/>
          </a:prstGeom>
          <a:noFill/>
          <a:extLst>
            <a:ext uri="{909E8E84-426E-40DD-AFC4-6F175D3DCCD1}">
              <a14:hiddenFill xmlns:a14="http://schemas.microsoft.com/office/drawing/2010/main">
                <a:solidFill>
                  <a:srgbClr val="FFFFFF"/>
                </a:solidFill>
              </a14:hiddenFill>
            </a:ext>
          </a:extLst>
        </p:spPr>
      </p:pic>
      <p:sp>
        <p:nvSpPr>
          <p:cNvPr id="80" name="TextBox 79">
            <a:extLst>
              <a:ext uri="{FF2B5EF4-FFF2-40B4-BE49-F238E27FC236}">
                <a16:creationId xmlns:a16="http://schemas.microsoft.com/office/drawing/2014/main" id="{AAADC916-52E0-4B08-AB66-30C0F1A08648}"/>
              </a:ext>
            </a:extLst>
          </p:cNvPr>
          <p:cNvSpPr txBox="1"/>
          <p:nvPr/>
        </p:nvSpPr>
        <p:spPr>
          <a:xfrm>
            <a:off x="4059380" y="4730622"/>
            <a:ext cx="2680570" cy="400110"/>
          </a:xfrm>
          <a:prstGeom prst="rect">
            <a:avLst/>
          </a:prstGeom>
          <a:noFill/>
        </p:spPr>
        <p:txBody>
          <a:bodyPr wrap="square" rtlCol="0">
            <a:spAutoFit/>
          </a:bodyPr>
          <a:lstStyle/>
          <a:p>
            <a:pPr algn="ctr"/>
            <a:r>
              <a:rPr lang="en-GB" sz="2000" dirty="0">
                <a:solidFill>
                  <a:srgbClr val="002060"/>
                </a:solidFill>
                <a:latin typeface="Century Gothic" panose="020B0502020202020204" pitchFamily="34" charset="0"/>
              </a:rPr>
              <a:t>I like the picture.</a:t>
            </a:r>
          </a:p>
        </p:txBody>
      </p:sp>
      <p:sp>
        <p:nvSpPr>
          <p:cNvPr id="81" name="Rectangle 80">
            <a:hlinkClick r:id="" action="ppaction://noaction">
              <a:snd r:embed="rId15" name="T1_W3F_8.9.wav"/>
            </a:hlinkClick>
            <a:extLst>
              <a:ext uri="{FF2B5EF4-FFF2-40B4-BE49-F238E27FC236}">
                <a16:creationId xmlns:a16="http://schemas.microsoft.com/office/drawing/2014/main" id="{24A73849-BBF4-46F6-9AF8-5A35C187EEE4}"/>
              </a:ext>
            </a:extLst>
          </p:cNvPr>
          <p:cNvSpPr/>
          <p:nvPr/>
        </p:nvSpPr>
        <p:spPr>
          <a:xfrm>
            <a:off x="4751541" y="4456314"/>
            <a:ext cx="1576190" cy="316058"/>
          </a:xfrm>
          <a:prstGeom prst="rect">
            <a:avLst/>
          </a:prstGeom>
          <a:solidFill>
            <a:srgbClr val="FFF8D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002060"/>
                </a:solidFill>
                <a:latin typeface="Century Gothic" panose="020B0502020202020204" pitchFamily="34" charset="0"/>
              </a:rPr>
              <a:t>Leonardo</a:t>
            </a:r>
            <a:endParaRPr lang="en-GB" sz="2000" dirty="0">
              <a:solidFill>
                <a:srgbClr val="002060"/>
              </a:solidFill>
              <a:latin typeface="Century Gothic" panose="020B0502020202020204" pitchFamily="34" charset="0"/>
            </a:endParaRPr>
          </a:p>
        </p:txBody>
      </p:sp>
      <p:pic>
        <p:nvPicPr>
          <p:cNvPr id="82" name="Picture 2" descr="Free vector graphics of Blank profile picture">
            <a:extLst>
              <a:ext uri="{FF2B5EF4-FFF2-40B4-BE49-F238E27FC236}">
                <a16:creationId xmlns:a16="http://schemas.microsoft.com/office/drawing/2014/main" id="{F5B8C6A4-4965-4D95-B917-795D31C4E102}"/>
              </a:ext>
            </a:extLst>
          </p:cNvPr>
          <p:cNvPicPr>
            <a:picLocks noChangeAspect="1" noChangeArrowheads="1"/>
          </p:cNvPicPr>
          <p:nvPr/>
        </p:nvPicPr>
        <p:blipFill>
          <a:blip r:embed="rId8">
            <a:clrChange>
              <a:clrFrom>
                <a:srgbClr val="E4E6E7"/>
              </a:clrFrom>
              <a:clrTo>
                <a:srgbClr val="E4E6E7">
                  <a:alpha val="0"/>
                </a:srgbClr>
              </a:clrTo>
            </a:clrChange>
            <a:extLst>
              <a:ext uri="{28A0092B-C50C-407E-A947-70E740481C1C}">
                <a14:useLocalDpi xmlns:a14="http://schemas.microsoft.com/office/drawing/2010/main" val="0"/>
              </a:ext>
            </a:extLst>
          </a:blip>
          <a:srcRect/>
          <a:stretch>
            <a:fillRect/>
          </a:stretch>
        </p:blipFill>
        <p:spPr bwMode="auto">
          <a:xfrm>
            <a:off x="4943559" y="3654834"/>
            <a:ext cx="901882" cy="861240"/>
          </a:xfrm>
          <a:prstGeom prst="rect">
            <a:avLst/>
          </a:prstGeom>
          <a:noFill/>
          <a:extLst>
            <a:ext uri="{909E8E84-426E-40DD-AFC4-6F175D3DCCD1}">
              <a14:hiddenFill xmlns:a14="http://schemas.microsoft.com/office/drawing/2010/main">
                <a:solidFill>
                  <a:srgbClr val="FFFFFF"/>
                </a:solidFill>
              </a14:hiddenFill>
            </a:ext>
          </a:extLst>
        </p:spPr>
      </p:pic>
      <p:sp>
        <p:nvSpPr>
          <p:cNvPr id="83" name="TextBox 82">
            <a:extLst>
              <a:ext uri="{FF2B5EF4-FFF2-40B4-BE49-F238E27FC236}">
                <a16:creationId xmlns:a16="http://schemas.microsoft.com/office/drawing/2014/main" id="{D3206B83-0868-45A8-8C0E-18BF0B073A4D}"/>
              </a:ext>
            </a:extLst>
          </p:cNvPr>
          <p:cNvSpPr txBox="1"/>
          <p:nvPr/>
        </p:nvSpPr>
        <p:spPr>
          <a:xfrm>
            <a:off x="7326477" y="4745055"/>
            <a:ext cx="2908997" cy="400110"/>
          </a:xfrm>
          <a:prstGeom prst="rect">
            <a:avLst/>
          </a:prstGeom>
          <a:noFill/>
        </p:spPr>
        <p:txBody>
          <a:bodyPr wrap="square" rtlCol="0">
            <a:spAutoFit/>
          </a:bodyPr>
          <a:lstStyle/>
          <a:p>
            <a:pPr algn="ctr"/>
            <a:r>
              <a:rPr lang="en-GB" sz="2000" dirty="0">
                <a:solidFill>
                  <a:srgbClr val="002060"/>
                </a:solidFill>
                <a:latin typeface="Century Gothic" panose="020B0502020202020204" pitchFamily="34" charset="0"/>
              </a:rPr>
              <a:t>I don’t like the books.</a:t>
            </a:r>
          </a:p>
        </p:txBody>
      </p:sp>
      <p:sp>
        <p:nvSpPr>
          <p:cNvPr id="84" name="Rectangle 83">
            <a:hlinkClick r:id="" action="ppaction://noaction">
              <a:snd r:embed="rId16" name="T1_W3F_8.10.wav"/>
            </a:hlinkClick>
            <a:extLst>
              <a:ext uri="{FF2B5EF4-FFF2-40B4-BE49-F238E27FC236}">
                <a16:creationId xmlns:a16="http://schemas.microsoft.com/office/drawing/2014/main" id="{6843AD00-7074-4018-B1D2-6220CD20268A}"/>
              </a:ext>
            </a:extLst>
          </p:cNvPr>
          <p:cNvSpPr/>
          <p:nvPr/>
        </p:nvSpPr>
        <p:spPr>
          <a:xfrm>
            <a:off x="8124272" y="4458041"/>
            <a:ext cx="1285919" cy="287014"/>
          </a:xfrm>
          <a:prstGeom prst="rect">
            <a:avLst/>
          </a:prstGeom>
          <a:solidFill>
            <a:srgbClr val="FFF8D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latin typeface="Century Gothic" panose="020B0502020202020204" pitchFamily="34" charset="0"/>
              </a:rPr>
              <a:t>Emma</a:t>
            </a:r>
          </a:p>
        </p:txBody>
      </p:sp>
      <p:pic>
        <p:nvPicPr>
          <p:cNvPr id="85" name="Picture 2" descr="Free vector graphics of Blank profile picture">
            <a:extLst>
              <a:ext uri="{FF2B5EF4-FFF2-40B4-BE49-F238E27FC236}">
                <a16:creationId xmlns:a16="http://schemas.microsoft.com/office/drawing/2014/main" id="{A8A59A1E-F8CB-4CDB-B4F6-F1F9C303AED7}"/>
              </a:ext>
            </a:extLst>
          </p:cNvPr>
          <p:cNvPicPr>
            <a:picLocks noChangeAspect="1" noChangeArrowheads="1"/>
          </p:cNvPicPr>
          <p:nvPr/>
        </p:nvPicPr>
        <p:blipFill>
          <a:blip r:embed="rId8">
            <a:clrChange>
              <a:clrFrom>
                <a:srgbClr val="E4E6E7"/>
              </a:clrFrom>
              <a:clrTo>
                <a:srgbClr val="E4E6E7">
                  <a:alpha val="0"/>
                </a:srgbClr>
              </a:clrTo>
            </a:clrChange>
            <a:extLst>
              <a:ext uri="{28A0092B-C50C-407E-A947-70E740481C1C}">
                <a14:useLocalDpi xmlns:a14="http://schemas.microsoft.com/office/drawing/2010/main" val="0"/>
              </a:ext>
            </a:extLst>
          </a:blip>
          <a:srcRect/>
          <a:stretch>
            <a:fillRect/>
          </a:stretch>
        </p:blipFill>
        <p:spPr bwMode="auto">
          <a:xfrm>
            <a:off x="8316290" y="3657850"/>
            <a:ext cx="901882" cy="861240"/>
          </a:xfrm>
          <a:prstGeom prst="rect">
            <a:avLst/>
          </a:prstGeom>
          <a:noFill/>
          <a:extLst>
            <a:ext uri="{909E8E84-426E-40DD-AFC4-6F175D3DCCD1}">
              <a14:hiddenFill xmlns:a14="http://schemas.microsoft.com/office/drawing/2010/main">
                <a:solidFill>
                  <a:srgbClr val="FFFFFF"/>
                </a:solidFill>
              </a14:hiddenFill>
            </a:ext>
          </a:extLst>
        </p:spPr>
      </p:pic>
      <p:sp>
        <p:nvSpPr>
          <p:cNvPr id="86" name="TextBox 85">
            <a:extLst>
              <a:ext uri="{FF2B5EF4-FFF2-40B4-BE49-F238E27FC236}">
                <a16:creationId xmlns:a16="http://schemas.microsoft.com/office/drawing/2014/main" id="{ECE8CFFC-A54A-4B02-826B-0832EEAEEFA5}"/>
              </a:ext>
            </a:extLst>
          </p:cNvPr>
          <p:cNvSpPr txBox="1"/>
          <p:nvPr/>
        </p:nvSpPr>
        <p:spPr>
          <a:xfrm>
            <a:off x="752341" y="6146761"/>
            <a:ext cx="2680570" cy="400110"/>
          </a:xfrm>
          <a:prstGeom prst="rect">
            <a:avLst/>
          </a:prstGeom>
          <a:noFill/>
        </p:spPr>
        <p:txBody>
          <a:bodyPr wrap="square" rtlCol="0">
            <a:spAutoFit/>
          </a:bodyPr>
          <a:lstStyle/>
          <a:p>
            <a:pPr algn="ctr"/>
            <a:r>
              <a:rPr lang="en-GB" sz="2000" dirty="0">
                <a:solidFill>
                  <a:srgbClr val="002060"/>
                </a:solidFill>
                <a:latin typeface="Century Gothic" panose="020B0502020202020204" pitchFamily="34" charset="0"/>
              </a:rPr>
              <a:t>I like the summer.</a:t>
            </a:r>
          </a:p>
        </p:txBody>
      </p:sp>
      <p:sp>
        <p:nvSpPr>
          <p:cNvPr id="87" name="Rectangle 86">
            <a:hlinkClick r:id="" action="ppaction://noaction">
              <a:snd r:embed="rId17" name="T1_W3F_8.11.wav"/>
            </a:hlinkClick>
            <a:extLst>
              <a:ext uri="{FF2B5EF4-FFF2-40B4-BE49-F238E27FC236}">
                <a16:creationId xmlns:a16="http://schemas.microsoft.com/office/drawing/2014/main" id="{A6A6FA43-6009-4550-AECC-ACD2CCB12955}"/>
              </a:ext>
            </a:extLst>
          </p:cNvPr>
          <p:cNvSpPr/>
          <p:nvPr/>
        </p:nvSpPr>
        <p:spPr>
          <a:xfrm>
            <a:off x="1444502" y="5872453"/>
            <a:ext cx="1285919" cy="287014"/>
          </a:xfrm>
          <a:prstGeom prst="rect">
            <a:avLst/>
          </a:prstGeom>
          <a:solidFill>
            <a:srgbClr val="FFF8D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latin typeface="Century Gothic" panose="020B0502020202020204" pitchFamily="34" charset="0"/>
              </a:rPr>
              <a:t>Callum</a:t>
            </a:r>
          </a:p>
        </p:txBody>
      </p:sp>
      <p:pic>
        <p:nvPicPr>
          <p:cNvPr id="88" name="Picture 2" descr="Free vector graphics of Blank profile picture">
            <a:extLst>
              <a:ext uri="{FF2B5EF4-FFF2-40B4-BE49-F238E27FC236}">
                <a16:creationId xmlns:a16="http://schemas.microsoft.com/office/drawing/2014/main" id="{B2E6C559-3C89-40AB-A263-671CC21ACE24}"/>
              </a:ext>
            </a:extLst>
          </p:cNvPr>
          <p:cNvPicPr>
            <a:picLocks noChangeAspect="1" noChangeArrowheads="1"/>
          </p:cNvPicPr>
          <p:nvPr/>
        </p:nvPicPr>
        <p:blipFill>
          <a:blip r:embed="rId8">
            <a:clrChange>
              <a:clrFrom>
                <a:srgbClr val="E4E6E7"/>
              </a:clrFrom>
              <a:clrTo>
                <a:srgbClr val="E4E6E7">
                  <a:alpha val="0"/>
                </a:srgbClr>
              </a:clrTo>
            </a:clrChange>
            <a:extLst>
              <a:ext uri="{28A0092B-C50C-407E-A947-70E740481C1C}">
                <a14:useLocalDpi xmlns:a14="http://schemas.microsoft.com/office/drawing/2010/main" val="0"/>
              </a:ext>
            </a:extLst>
          </a:blip>
          <a:srcRect/>
          <a:stretch>
            <a:fillRect/>
          </a:stretch>
        </p:blipFill>
        <p:spPr bwMode="auto">
          <a:xfrm>
            <a:off x="1636520" y="5070973"/>
            <a:ext cx="901882" cy="861240"/>
          </a:xfrm>
          <a:prstGeom prst="rect">
            <a:avLst/>
          </a:prstGeom>
          <a:noFill/>
          <a:extLst>
            <a:ext uri="{909E8E84-426E-40DD-AFC4-6F175D3DCCD1}">
              <a14:hiddenFill xmlns:a14="http://schemas.microsoft.com/office/drawing/2010/main">
                <a:solidFill>
                  <a:srgbClr val="FFFFFF"/>
                </a:solidFill>
              </a14:hiddenFill>
            </a:ext>
          </a:extLst>
        </p:spPr>
      </p:pic>
      <p:sp>
        <p:nvSpPr>
          <p:cNvPr id="89" name="TextBox 88">
            <a:extLst>
              <a:ext uri="{FF2B5EF4-FFF2-40B4-BE49-F238E27FC236}">
                <a16:creationId xmlns:a16="http://schemas.microsoft.com/office/drawing/2014/main" id="{4CBD5F42-13E0-4CFB-A1F6-77E9F961F709}"/>
              </a:ext>
            </a:extLst>
          </p:cNvPr>
          <p:cNvSpPr txBox="1"/>
          <p:nvPr/>
        </p:nvSpPr>
        <p:spPr>
          <a:xfrm>
            <a:off x="3491700" y="6168655"/>
            <a:ext cx="4079626" cy="369332"/>
          </a:xfrm>
          <a:prstGeom prst="rect">
            <a:avLst/>
          </a:prstGeom>
          <a:noFill/>
        </p:spPr>
        <p:txBody>
          <a:bodyPr wrap="square" rtlCol="0">
            <a:spAutoFit/>
          </a:bodyPr>
          <a:lstStyle/>
          <a:p>
            <a:pPr algn="ctr"/>
            <a:r>
              <a:rPr lang="en-GB" dirty="0">
                <a:solidFill>
                  <a:srgbClr val="002060"/>
                </a:solidFill>
                <a:latin typeface="Century Gothic" panose="020B0502020202020204" pitchFamily="34" charset="0"/>
              </a:rPr>
              <a:t>I don’t like the winters in Germany.</a:t>
            </a:r>
          </a:p>
        </p:txBody>
      </p:sp>
      <p:sp>
        <p:nvSpPr>
          <p:cNvPr id="90" name="Rectangle 89">
            <a:hlinkClick r:id="" action="ppaction://noaction">
              <a:snd r:embed="rId18" name="T1_W3F_8.12.wav"/>
            </a:hlinkClick>
            <a:extLst>
              <a:ext uri="{FF2B5EF4-FFF2-40B4-BE49-F238E27FC236}">
                <a16:creationId xmlns:a16="http://schemas.microsoft.com/office/drawing/2014/main" id="{528FC7EA-A4DF-40BE-81BE-D2B680CB648C}"/>
              </a:ext>
            </a:extLst>
          </p:cNvPr>
          <p:cNvSpPr/>
          <p:nvPr/>
        </p:nvSpPr>
        <p:spPr>
          <a:xfrm>
            <a:off x="4751542" y="5885159"/>
            <a:ext cx="1285919" cy="287014"/>
          </a:xfrm>
          <a:prstGeom prst="rect">
            <a:avLst/>
          </a:prstGeom>
          <a:solidFill>
            <a:srgbClr val="FFF8D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latin typeface="Century Gothic" panose="020B0502020202020204" pitchFamily="34" charset="0"/>
              </a:rPr>
              <a:t>Rafi</a:t>
            </a:r>
          </a:p>
        </p:txBody>
      </p:sp>
      <p:pic>
        <p:nvPicPr>
          <p:cNvPr id="91" name="Picture 2" descr="Free vector graphics of Blank profile picture">
            <a:extLst>
              <a:ext uri="{FF2B5EF4-FFF2-40B4-BE49-F238E27FC236}">
                <a16:creationId xmlns:a16="http://schemas.microsoft.com/office/drawing/2014/main" id="{37A71255-1895-495C-B8A5-632AEF2FDD25}"/>
              </a:ext>
            </a:extLst>
          </p:cNvPr>
          <p:cNvPicPr>
            <a:picLocks noChangeAspect="1" noChangeArrowheads="1"/>
          </p:cNvPicPr>
          <p:nvPr/>
        </p:nvPicPr>
        <p:blipFill>
          <a:blip r:embed="rId8">
            <a:clrChange>
              <a:clrFrom>
                <a:srgbClr val="E4E6E7"/>
              </a:clrFrom>
              <a:clrTo>
                <a:srgbClr val="E4E6E7">
                  <a:alpha val="0"/>
                </a:srgbClr>
              </a:clrTo>
            </a:clrChange>
            <a:extLst>
              <a:ext uri="{28A0092B-C50C-407E-A947-70E740481C1C}">
                <a14:useLocalDpi xmlns:a14="http://schemas.microsoft.com/office/drawing/2010/main" val="0"/>
              </a:ext>
            </a:extLst>
          </a:blip>
          <a:srcRect/>
          <a:stretch>
            <a:fillRect/>
          </a:stretch>
        </p:blipFill>
        <p:spPr bwMode="auto">
          <a:xfrm>
            <a:off x="4943560" y="5083679"/>
            <a:ext cx="901882" cy="861240"/>
          </a:xfrm>
          <a:prstGeom prst="rect">
            <a:avLst/>
          </a:prstGeom>
          <a:noFill/>
          <a:extLst>
            <a:ext uri="{909E8E84-426E-40DD-AFC4-6F175D3DCCD1}">
              <a14:hiddenFill xmlns:a14="http://schemas.microsoft.com/office/drawing/2010/main">
                <a:solidFill>
                  <a:srgbClr val="FFFFFF"/>
                </a:solidFill>
              </a14:hiddenFill>
            </a:ext>
          </a:extLst>
        </p:spPr>
      </p:pic>
      <p:sp>
        <p:nvSpPr>
          <p:cNvPr id="92" name="TextBox 91">
            <a:extLst>
              <a:ext uri="{FF2B5EF4-FFF2-40B4-BE49-F238E27FC236}">
                <a16:creationId xmlns:a16="http://schemas.microsoft.com/office/drawing/2014/main" id="{DC7C482D-EB6A-4B33-8876-B388E4D62CAC}"/>
              </a:ext>
            </a:extLst>
          </p:cNvPr>
          <p:cNvSpPr txBox="1"/>
          <p:nvPr/>
        </p:nvSpPr>
        <p:spPr>
          <a:xfrm>
            <a:off x="7453749" y="6146761"/>
            <a:ext cx="2680570" cy="400110"/>
          </a:xfrm>
          <a:prstGeom prst="rect">
            <a:avLst/>
          </a:prstGeom>
          <a:noFill/>
        </p:spPr>
        <p:txBody>
          <a:bodyPr wrap="square" rtlCol="0">
            <a:spAutoFit/>
          </a:bodyPr>
          <a:lstStyle/>
          <a:p>
            <a:pPr algn="ctr"/>
            <a:r>
              <a:rPr lang="en-GB" sz="2000" dirty="0">
                <a:solidFill>
                  <a:srgbClr val="002060"/>
                </a:solidFill>
                <a:latin typeface="Century Gothic" panose="020B0502020202020204" pitchFamily="34" charset="0"/>
              </a:rPr>
              <a:t>I like the song.</a:t>
            </a:r>
          </a:p>
        </p:txBody>
      </p:sp>
      <p:sp>
        <p:nvSpPr>
          <p:cNvPr id="93" name="Rectangle 92">
            <a:hlinkClick r:id="" action="ppaction://noaction">
              <a:snd r:embed="rId19" name="T1_W3F_8.13.wav"/>
            </a:hlinkClick>
            <a:extLst>
              <a:ext uri="{FF2B5EF4-FFF2-40B4-BE49-F238E27FC236}">
                <a16:creationId xmlns:a16="http://schemas.microsoft.com/office/drawing/2014/main" id="{369180E4-CD69-47D9-A17D-81789BCF8D88}"/>
              </a:ext>
            </a:extLst>
          </p:cNvPr>
          <p:cNvSpPr/>
          <p:nvPr/>
        </p:nvSpPr>
        <p:spPr>
          <a:xfrm>
            <a:off x="8145910" y="5872453"/>
            <a:ext cx="1285919" cy="287014"/>
          </a:xfrm>
          <a:prstGeom prst="rect">
            <a:avLst/>
          </a:prstGeom>
          <a:solidFill>
            <a:srgbClr val="FFF8D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latin typeface="Century Gothic" panose="020B0502020202020204" pitchFamily="34" charset="0"/>
              </a:rPr>
              <a:t>Oskar</a:t>
            </a:r>
          </a:p>
        </p:txBody>
      </p:sp>
      <p:pic>
        <p:nvPicPr>
          <p:cNvPr id="94" name="Picture 2" descr="Free vector graphics of Blank profile picture">
            <a:extLst>
              <a:ext uri="{FF2B5EF4-FFF2-40B4-BE49-F238E27FC236}">
                <a16:creationId xmlns:a16="http://schemas.microsoft.com/office/drawing/2014/main" id="{A5CBE5E8-9D2C-465E-B335-0DD0FD93BB2C}"/>
              </a:ext>
            </a:extLst>
          </p:cNvPr>
          <p:cNvPicPr>
            <a:picLocks noChangeAspect="1" noChangeArrowheads="1"/>
          </p:cNvPicPr>
          <p:nvPr/>
        </p:nvPicPr>
        <p:blipFill>
          <a:blip r:embed="rId8">
            <a:clrChange>
              <a:clrFrom>
                <a:srgbClr val="E4E6E7"/>
              </a:clrFrom>
              <a:clrTo>
                <a:srgbClr val="E4E6E7">
                  <a:alpha val="0"/>
                </a:srgbClr>
              </a:clrTo>
            </a:clrChange>
            <a:extLst>
              <a:ext uri="{28A0092B-C50C-407E-A947-70E740481C1C}">
                <a14:useLocalDpi xmlns:a14="http://schemas.microsoft.com/office/drawing/2010/main" val="0"/>
              </a:ext>
            </a:extLst>
          </a:blip>
          <a:srcRect/>
          <a:stretch>
            <a:fillRect/>
          </a:stretch>
        </p:blipFill>
        <p:spPr bwMode="auto">
          <a:xfrm>
            <a:off x="8337928" y="5070973"/>
            <a:ext cx="901882" cy="861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8585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hlinkClick r:id="" action="ppaction://noaction">
              <a:snd r:embed="rId3" name="T1_W3F_9.1.wav"/>
            </a:hlinkClick>
            <a:extLst>
              <a:ext uri="{FF2B5EF4-FFF2-40B4-BE49-F238E27FC236}">
                <a16:creationId xmlns:a16="http://schemas.microsoft.com/office/drawing/2014/main" id="{207C148F-45EB-4409-B006-B3FFBC980597}"/>
              </a:ext>
            </a:extLst>
          </p:cNvPr>
          <p:cNvSpPr txBox="1"/>
          <p:nvPr/>
        </p:nvSpPr>
        <p:spPr>
          <a:xfrm>
            <a:off x="3403907" y="84056"/>
            <a:ext cx="324223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Schreib</a:t>
            </a:r>
            <a:r>
              <a:rPr kumimoji="0" lang="en-GB" sz="2400" b="1" i="0" u="none" strike="noStrike" kern="1200" cap="none" spc="-1" normalizeH="0" noProof="0" dirty="0">
                <a:ln>
                  <a:noFill/>
                </a:ln>
                <a:solidFill>
                  <a:srgbClr val="002060"/>
                </a:solidFill>
                <a:effectLst/>
                <a:uLnTx/>
                <a:uFillTx/>
                <a:latin typeface="Century Gothic" panose="020B0502020202020204" pitchFamily="34" charset="0"/>
                <a:ea typeface="Century Gothic"/>
              </a:rPr>
              <a:t> auf </a:t>
            </a:r>
            <a:r>
              <a:rPr kumimoji="0" lang="en-GB" sz="2400" b="1" i="0" u="none" strike="noStrike" kern="1200" cap="none" spc="-1" normalizeH="0" noProof="0" dirty="0" err="1">
                <a:ln>
                  <a:noFill/>
                </a:ln>
                <a:solidFill>
                  <a:srgbClr val="002060"/>
                </a:solidFill>
                <a:effectLst/>
                <a:uLnTx/>
                <a:uFillTx/>
                <a:latin typeface="Century Gothic" panose="020B0502020202020204" pitchFamily="34" charset="0"/>
                <a:ea typeface="Century Gothic"/>
              </a:rPr>
              <a:t>Englisch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lvl="0">
              <a:buClr>
                <a:srgbClr val="000000"/>
              </a:buClr>
              <a:defRPr/>
            </a:pPr>
            <a:r>
              <a:rPr lang="en-GB" sz="2000" kern="0" dirty="0">
                <a:solidFill>
                  <a:srgbClr val="002060"/>
                </a:solidFill>
                <a:latin typeface="Century Gothic" panose="020B0502020202020204" pitchFamily="34" charset="0"/>
                <a:cs typeface="Arial"/>
                <a:sym typeface="Arial"/>
              </a:rPr>
              <a:t>Can you get at least 15 points?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Vokabeln</a:t>
            </a:r>
            <a:endParaRPr lang="en-GB" sz="2000" b="1" kern="0" dirty="0">
              <a:solidFill>
                <a:schemeClr val="bg1"/>
              </a:solidFill>
              <a:latin typeface="Century Gothic" panose="020B0502020202020204" pitchFamily="34" charset="0"/>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sp>
        <p:nvSpPr>
          <p:cNvPr id="41" name="Google Shape;167;p2">
            <a:extLst>
              <a:ext uri="{FF2B5EF4-FFF2-40B4-BE49-F238E27FC236}">
                <a16:creationId xmlns:a16="http://schemas.microsoft.com/office/drawing/2014/main" id="{D8CB3398-CBB1-4B39-8130-A4D8F532A730}"/>
              </a:ext>
            </a:extLst>
          </p:cNvPr>
          <p:cNvSpPr/>
          <p:nvPr/>
        </p:nvSpPr>
        <p:spPr>
          <a:xfrm>
            <a:off x="123171" y="6224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77" name="Picture 76">
            <a:extLst>
              <a:ext uri="{FF2B5EF4-FFF2-40B4-BE49-F238E27FC236}">
                <a16:creationId xmlns:a16="http://schemas.microsoft.com/office/drawing/2014/main" id="{1DC50EB7-CAE4-4A71-9B66-40E413210532}"/>
              </a:ext>
            </a:extLst>
          </p:cNvPr>
          <p:cNvPicPr>
            <a:picLocks noChangeAspect="1"/>
          </p:cNvPicPr>
          <p:nvPr/>
        </p:nvPicPr>
        <p:blipFill>
          <a:blip r:embed="rId4"/>
          <a:stretch>
            <a:fillRect/>
          </a:stretch>
        </p:blipFill>
        <p:spPr>
          <a:xfrm>
            <a:off x="646254" y="2675674"/>
            <a:ext cx="1186070" cy="1080360"/>
          </a:xfrm>
          <a:prstGeom prst="rect">
            <a:avLst/>
          </a:prstGeom>
        </p:spPr>
      </p:pic>
      <p:pic>
        <p:nvPicPr>
          <p:cNvPr id="78" name="Picture 77" descr="Icon&#10;&#10;Description automatically generated">
            <a:extLst>
              <a:ext uri="{FF2B5EF4-FFF2-40B4-BE49-F238E27FC236}">
                <a16:creationId xmlns:a16="http://schemas.microsoft.com/office/drawing/2014/main" id="{78EA5AE3-6C29-4205-9B08-311CCFE558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79" name="Picture 78">
            <a:extLst>
              <a:ext uri="{FF2B5EF4-FFF2-40B4-BE49-F238E27FC236}">
                <a16:creationId xmlns:a16="http://schemas.microsoft.com/office/drawing/2014/main" id="{1B467690-2FE0-44AB-ABD1-11D077FBD2F0}"/>
              </a:ext>
            </a:extLst>
          </p:cNvPr>
          <p:cNvPicPr>
            <a:picLocks noChangeAspect="1"/>
          </p:cNvPicPr>
          <p:nvPr/>
        </p:nvPicPr>
        <p:blipFill>
          <a:blip r:embed="rId6"/>
          <a:stretch>
            <a:fillRect/>
          </a:stretch>
        </p:blipFill>
        <p:spPr>
          <a:xfrm>
            <a:off x="817364" y="4681233"/>
            <a:ext cx="1162417" cy="1101237"/>
          </a:xfrm>
          <a:prstGeom prst="rect">
            <a:avLst/>
          </a:prstGeom>
        </p:spPr>
      </p:pic>
      <p:sp>
        <p:nvSpPr>
          <p:cNvPr id="80" name="TextBox 79">
            <a:extLst>
              <a:ext uri="{FF2B5EF4-FFF2-40B4-BE49-F238E27FC236}">
                <a16:creationId xmlns:a16="http://schemas.microsoft.com/office/drawing/2014/main" id="{C0BBDE14-C880-4A36-A15A-35A3B1BBE617}"/>
              </a:ext>
            </a:extLst>
          </p:cNvPr>
          <p:cNvSpPr txBox="1"/>
          <p:nvPr/>
        </p:nvSpPr>
        <p:spPr>
          <a:xfrm>
            <a:off x="1737282" y="5783201"/>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x1</a:t>
            </a:r>
          </a:p>
        </p:txBody>
      </p:sp>
      <p:sp>
        <p:nvSpPr>
          <p:cNvPr id="81" name="TextBox 80">
            <a:extLst>
              <a:ext uri="{FF2B5EF4-FFF2-40B4-BE49-F238E27FC236}">
                <a16:creationId xmlns:a16="http://schemas.microsoft.com/office/drawing/2014/main" id="{535AD91A-F2FD-4C18-A7DB-5EA8C4DD7F23}"/>
              </a:ext>
            </a:extLst>
          </p:cNvPr>
          <p:cNvSpPr txBox="1"/>
          <p:nvPr/>
        </p:nvSpPr>
        <p:spPr>
          <a:xfrm>
            <a:off x="1717476" y="3370893"/>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x2</a:t>
            </a:r>
          </a:p>
        </p:txBody>
      </p:sp>
      <p:sp>
        <p:nvSpPr>
          <p:cNvPr id="82" name="TextBox 81">
            <a:extLst>
              <a:ext uri="{FF2B5EF4-FFF2-40B4-BE49-F238E27FC236}">
                <a16:creationId xmlns:a16="http://schemas.microsoft.com/office/drawing/2014/main" id="{D8BFD521-BDFD-4A81-853D-52A34223DB1A}"/>
              </a:ext>
            </a:extLst>
          </p:cNvPr>
          <p:cNvSpPr txBox="1"/>
          <p:nvPr/>
        </p:nvSpPr>
        <p:spPr>
          <a:xfrm>
            <a:off x="1703819" y="1663755"/>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x3</a:t>
            </a:r>
          </a:p>
        </p:txBody>
      </p:sp>
      <p:sp>
        <p:nvSpPr>
          <p:cNvPr id="83" name="TextBox 82">
            <a:extLst>
              <a:ext uri="{FF2B5EF4-FFF2-40B4-BE49-F238E27FC236}">
                <a16:creationId xmlns:a16="http://schemas.microsoft.com/office/drawing/2014/main" id="{5A35728C-839D-41A4-9028-1C18821D1BC4}"/>
              </a:ext>
            </a:extLst>
          </p:cNvPr>
          <p:cNvSpPr txBox="1"/>
          <p:nvPr/>
        </p:nvSpPr>
        <p:spPr>
          <a:xfrm>
            <a:off x="2313281" y="6147341"/>
            <a:ext cx="2340116"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summer</a:t>
            </a:r>
          </a:p>
        </p:txBody>
      </p:sp>
      <p:sp>
        <p:nvSpPr>
          <p:cNvPr id="84" name="TextBox 83">
            <a:extLst>
              <a:ext uri="{FF2B5EF4-FFF2-40B4-BE49-F238E27FC236}">
                <a16:creationId xmlns:a16="http://schemas.microsoft.com/office/drawing/2014/main" id="{ADBEAE35-C8FD-4A6E-AF0F-49DC4EE2B669}"/>
              </a:ext>
            </a:extLst>
          </p:cNvPr>
          <p:cNvSpPr txBox="1"/>
          <p:nvPr/>
        </p:nvSpPr>
        <p:spPr>
          <a:xfrm>
            <a:off x="4695313" y="6180617"/>
            <a:ext cx="2247354"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morning</a:t>
            </a:r>
          </a:p>
        </p:txBody>
      </p:sp>
      <p:sp>
        <p:nvSpPr>
          <p:cNvPr id="85" name="TextBox 84">
            <a:extLst>
              <a:ext uri="{FF2B5EF4-FFF2-40B4-BE49-F238E27FC236}">
                <a16:creationId xmlns:a16="http://schemas.microsoft.com/office/drawing/2014/main" id="{73537AA6-752A-4B1E-8B23-859D6FD6D7D4}"/>
              </a:ext>
            </a:extLst>
          </p:cNvPr>
          <p:cNvSpPr txBox="1"/>
          <p:nvPr/>
        </p:nvSpPr>
        <p:spPr>
          <a:xfrm>
            <a:off x="7662842" y="6189673"/>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winter</a:t>
            </a:r>
          </a:p>
        </p:txBody>
      </p:sp>
      <p:sp>
        <p:nvSpPr>
          <p:cNvPr id="86" name="TextBox 85">
            <a:extLst>
              <a:ext uri="{FF2B5EF4-FFF2-40B4-BE49-F238E27FC236}">
                <a16:creationId xmlns:a16="http://schemas.microsoft.com/office/drawing/2014/main" id="{5EB2FE60-EEEF-4953-8A57-B04FF7DE3654}"/>
              </a:ext>
            </a:extLst>
          </p:cNvPr>
          <p:cNvSpPr txBox="1"/>
          <p:nvPr/>
        </p:nvSpPr>
        <p:spPr>
          <a:xfrm>
            <a:off x="2313280" y="5321170"/>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glass</a:t>
            </a:r>
          </a:p>
        </p:txBody>
      </p:sp>
      <p:sp>
        <p:nvSpPr>
          <p:cNvPr id="87" name="TextBox 86">
            <a:extLst>
              <a:ext uri="{FF2B5EF4-FFF2-40B4-BE49-F238E27FC236}">
                <a16:creationId xmlns:a16="http://schemas.microsoft.com/office/drawing/2014/main" id="{D85B289F-A6A7-4378-9DF4-BAA39756C9AF}"/>
              </a:ext>
            </a:extLst>
          </p:cNvPr>
          <p:cNvSpPr txBox="1"/>
          <p:nvPr/>
        </p:nvSpPr>
        <p:spPr>
          <a:xfrm>
            <a:off x="4653399" y="5321170"/>
            <a:ext cx="2414666"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to like, liking</a:t>
            </a:r>
          </a:p>
        </p:txBody>
      </p:sp>
      <p:sp>
        <p:nvSpPr>
          <p:cNvPr id="88" name="TextBox 87">
            <a:extLst>
              <a:ext uri="{FF2B5EF4-FFF2-40B4-BE49-F238E27FC236}">
                <a16:creationId xmlns:a16="http://schemas.microsoft.com/office/drawing/2014/main" id="{7D271837-2E8F-4190-8694-430E347E2253}"/>
              </a:ext>
            </a:extLst>
          </p:cNvPr>
          <p:cNvSpPr txBox="1"/>
          <p:nvPr/>
        </p:nvSpPr>
        <p:spPr>
          <a:xfrm>
            <a:off x="7662842" y="5321170"/>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he likes</a:t>
            </a:r>
          </a:p>
        </p:txBody>
      </p:sp>
      <p:sp>
        <p:nvSpPr>
          <p:cNvPr id="89" name="TextBox 88">
            <a:extLst>
              <a:ext uri="{FF2B5EF4-FFF2-40B4-BE49-F238E27FC236}">
                <a16:creationId xmlns:a16="http://schemas.microsoft.com/office/drawing/2014/main" id="{E7F74348-6D8B-4BCB-A067-008E451EE1A9}"/>
              </a:ext>
            </a:extLst>
          </p:cNvPr>
          <p:cNvSpPr txBox="1"/>
          <p:nvPr/>
        </p:nvSpPr>
        <p:spPr>
          <a:xfrm>
            <a:off x="2246062" y="4455927"/>
            <a:ext cx="2407335"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you like</a:t>
            </a:r>
          </a:p>
        </p:txBody>
      </p:sp>
      <p:sp>
        <p:nvSpPr>
          <p:cNvPr id="90" name="TextBox 89">
            <a:extLst>
              <a:ext uri="{FF2B5EF4-FFF2-40B4-BE49-F238E27FC236}">
                <a16:creationId xmlns:a16="http://schemas.microsoft.com/office/drawing/2014/main" id="{C615AC55-3477-47E0-9E6F-939B1AC87665}"/>
              </a:ext>
            </a:extLst>
          </p:cNvPr>
          <p:cNvSpPr txBox="1"/>
          <p:nvPr/>
        </p:nvSpPr>
        <p:spPr>
          <a:xfrm>
            <a:off x="4653398" y="4477739"/>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I like</a:t>
            </a:r>
          </a:p>
        </p:txBody>
      </p:sp>
      <p:sp>
        <p:nvSpPr>
          <p:cNvPr id="91" name="TextBox 90">
            <a:extLst>
              <a:ext uri="{FF2B5EF4-FFF2-40B4-BE49-F238E27FC236}">
                <a16:creationId xmlns:a16="http://schemas.microsoft.com/office/drawing/2014/main" id="{955E1D96-B75D-40B2-AE80-0C87A1BBF75E}"/>
              </a:ext>
            </a:extLst>
          </p:cNvPr>
          <p:cNvSpPr txBox="1"/>
          <p:nvPr/>
        </p:nvSpPr>
        <p:spPr>
          <a:xfrm>
            <a:off x="7671172" y="4477739"/>
            <a:ext cx="2161760"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she likes</a:t>
            </a:r>
          </a:p>
        </p:txBody>
      </p:sp>
      <p:sp>
        <p:nvSpPr>
          <p:cNvPr id="92" name="TextBox 91">
            <a:extLst>
              <a:ext uri="{FF2B5EF4-FFF2-40B4-BE49-F238E27FC236}">
                <a16:creationId xmlns:a16="http://schemas.microsoft.com/office/drawing/2014/main" id="{CE4321BB-EC96-41ED-9144-8224515BDE36}"/>
              </a:ext>
            </a:extLst>
          </p:cNvPr>
          <p:cNvSpPr txBox="1"/>
          <p:nvPr/>
        </p:nvSpPr>
        <p:spPr>
          <a:xfrm>
            <a:off x="2246061" y="3623148"/>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words</a:t>
            </a:r>
          </a:p>
        </p:txBody>
      </p:sp>
      <p:sp>
        <p:nvSpPr>
          <p:cNvPr id="93" name="TextBox 92">
            <a:extLst>
              <a:ext uri="{FF2B5EF4-FFF2-40B4-BE49-F238E27FC236}">
                <a16:creationId xmlns:a16="http://schemas.microsoft.com/office/drawing/2014/main" id="{F7DFE5CB-8D03-4537-AD9E-AD0EF1FA9826}"/>
              </a:ext>
            </a:extLst>
          </p:cNvPr>
          <p:cNvSpPr txBox="1"/>
          <p:nvPr/>
        </p:nvSpPr>
        <p:spPr>
          <a:xfrm>
            <a:off x="4695313" y="3611373"/>
            <a:ext cx="2469485"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pictures</a:t>
            </a:r>
          </a:p>
        </p:txBody>
      </p:sp>
      <p:sp>
        <p:nvSpPr>
          <p:cNvPr id="94" name="TextBox 93">
            <a:extLst>
              <a:ext uri="{FF2B5EF4-FFF2-40B4-BE49-F238E27FC236}">
                <a16:creationId xmlns:a16="http://schemas.microsoft.com/office/drawing/2014/main" id="{25187689-AE0E-499E-A383-D6589A6B7442}"/>
              </a:ext>
            </a:extLst>
          </p:cNvPr>
          <p:cNvSpPr txBox="1"/>
          <p:nvPr/>
        </p:nvSpPr>
        <p:spPr>
          <a:xfrm>
            <a:off x="7659412" y="3609236"/>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books</a:t>
            </a:r>
          </a:p>
        </p:txBody>
      </p:sp>
      <p:sp>
        <p:nvSpPr>
          <p:cNvPr id="95" name="TextBox 94">
            <a:extLst>
              <a:ext uri="{FF2B5EF4-FFF2-40B4-BE49-F238E27FC236}">
                <a16:creationId xmlns:a16="http://schemas.microsoft.com/office/drawing/2014/main" id="{933582D1-112D-4B46-AF4B-D74CF702474B}"/>
              </a:ext>
            </a:extLst>
          </p:cNvPr>
          <p:cNvSpPr txBox="1"/>
          <p:nvPr/>
        </p:nvSpPr>
        <p:spPr>
          <a:xfrm>
            <a:off x="2246060" y="2743519"/>
            <a:ext cx="2288932"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summers</a:t>
            </a:r>
          </a:p>
        </p:txBody>
      </p:sp>
      <p:sp>
        <p:nvSpPr>
          <p:cNvPr id="96" name="TextBox 95">
            <a:extLst>
              <a:ext uri="{FF2B5EF4-FFF2-40B4-BE49-F238E27FC236}">
                <a16:creationId xmlns:a16="http://schemas.microsoft.com/office/drawing/2014/main" id="{DFD8CBB8-A8E6-4CB6-A3FE-49F164063818}"/>
              </a:ext>
            </a:extLst>
          </p:cNvPr>
          <p:cNvSpPr txBox="1"/>
          <p:nvPr/>
        </p:nvSpPr>
        <p:spPr>
          <a:xfrm>
            <a:off x="4653397" y="2716525"/>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songs</a:t>
            </a:r>
          </a:p>
        </p:txBody>
      </p:sp>
      <p:sp>
        <p:nvSpPr>
          <p:cNvPr id="97" name="TextBox 96">
            <a:extLst>
              <a:ext uri="{FF2B5EF4-FFF2-40B4-BE49-F238E27FC236}">
                <a16:creationId xmlns:a16="http://schemas.microsoft.com/office/drawing/2014/main" id="{7D4F1F19-8E0A-4935-B4F1-1C5DCD31F076}"/>
              </a:ext>
            </a:extLst>
          </p:cNvPr>
          <p:cNvSpPr txBox="1"/>
          <p:nvPr/>
        </p:nvSpPr>
        <p:spPr>
          <a:xfrm>
            <a:off x="7657009" y="2754189"/>
            <a:ext cx="2489073"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winters</a:t>
            </a:r>
          </a:p>
        </p:txBody>
      </p:sp>
      <p:sp>
        <p:nvSpPr>
          <p:cNvPr id="98" name="TextBox 97">
            <a:extLst>
              <a:ext uri="{FF2B5EF4-FFF2-40B4-BE49-F238E27FC236}">
                <a16:creationId xmlns:a16="http://schemas.microsoft.com/office/drawing/2014/main" id="{8D082786-BDB8-40A5-97F6-6E9DAC8305A5}"/>
              </a:ext>
            </a:extLst>
          </p:cNvPr>
          <p:cNvSpPr txBox="1"/>
          <p:nvPr/>
        </p:nvSpPr>
        <p:spPr>
          <a:xfrm>
            <a:off x="2313279" y="1877910"/>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it can</a:t>
            </a:r>
          </a:p>
        </p:txBody>
      </p:sp>
      <p:sp>
        <p:nvSpPr>
          <p:cNvPr id="99" name="TextBox 98">
            <a:extLst>
              <a:ext uri="{FF2B5EF4-FFF2-40B4-BE49-F238E27FC236}">
                <a16:creationId xmlns:a16="http://schemas.microsoft.com/office/drawing/2014/main" id="{20C02E5C-D03E-457C-A22E-F37091C3C85F}"/>
              </a:ext>
            </a:extLst>
          </p:cNvPr>
          <p:cNvSpPr txBox="1"/>
          <p:nvPr/>
        </p:nvSpPr>
        <p:spPr>
          <a:xfrm>
            <a:off x="4693813" y="1865086"/>
            <a:ext cx="2706473"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Good morning!</a:t>
            </a:r>
          </a:p>
        </p:txBody>
      </p:sp>
      <p:sp>
        <p:nvSpPr>
          <p:cNvPr id="100" name="TextBox 99">
            <a:extLst>
              <a:ext uri="{FF2B5EF4-FFF2-40B4-BE49-F238E27FC236}">
                <a16:creationId xmlns:a16="http://schemas.microsoft.com/office/drawing/2014/main" id="{6CDE9231-C0CA-4AE3-91C5-81BEE2256B75}"/>
              </a:ext>
            </a:extLst>
          </p:cNvPr>
          <p:cNvSpPr txBox="1"/>
          <p:nvPr/>
        </p:nvSpPr>
        <p:spPr>
          <a:xfrm>
            <a:off x="7666976" y="1877910"/>
            <a:ext cx="2479106"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mornings</a:t>
            </a:r>
          </a:p>
        </p:txBody>
      </p:sp>
      <p:sp>
        <p:nvSpPr>
          <p:cNvPr id="101" name="TextBox 100">
            <a:extLst>
              <a:ext uri="{FF2B5EF4-FFF2-40B4-BE49-F238E27FC236}">
                <a16:creationId xmlns:a16="http://schemas.microsoft.com/office/drawing/2014/main" id="{65FFDAC7-E58E-4BDF-95EA-B7444B0E0964}"/>
              </a:ext>
            </a:extLst>
          </p:cNvPr>
          <p:cNvSpPr txBox="1"/>
          <p:nvPr/>
        </p:nvSpPr>
        <p:spPr>
          <a:xfrm>
            <a:off x="2313278" y="1026768"/>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he can</a:t>
            </a:r>
          </a:p>
        </p:txBody>
      </p:sp>
      <p:sp>
        <p:nvSpPr>
          <p:cNvPr id="102" name="TextBox 101">
            <a:extLst>
              <a:ext uri="{FF2B5EF4-FFF2-40B4-BE49-F238E27FC236}">
                <a16:creationId xmlns:a16="http://schemas.microsoft.com/office/drawing/2014/main" id="{74BC1825-B92C-461D-8E15-2FECF14876F4}"/>
              </a:ext>
            </a:extLst>
          </p:cNvPr>
          <p:cNvSpPr txBox="1"/>
          <p:nvPr/>
        </p:nvSpPr>
        <p:spPr>
          <a:xfrm>
            <a:off x="4693811" y="1042129"/>
            <a:ext cx="2133016"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glasses</a:t>
            </a:r>
          </a:p>
        </p:txBody>
      </p:sp>
      <p:sp>
        <p:nvSpPr>
          <p:cNvPr id="103" name="TextBox 102">
            <a:extLst>
              <a:ext uri="{FF2B5EF4-FFF2-40B4-BE49-F238E27FC236}">
                <a16:creationId xmlns:a16="http://schemas.microsoft.com/office/drawing/2014/main" id="{2F296288-2BE3-42B1-8E4A-033EF6BBE2B5}"/>
              </a:ext>
            </a:extLst>
          </p:cNvPr>
          <p:cNvSpPr txBox="1"/>
          <p:nvPr/>
        </p:nvSpPr>
        <p:spPr>
          <a:xfrm>
            <a:off x="7674848" y="1014799"/>
            <a:ext cx="2873480"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she can</a:t>
            </a:r>
          </a:p>
        </p:txBody>
      </p:sp>
      <p:graphicFrame>
        <p:nvGraphicFramePr>
          <p:cNvPr id="76" name="Table 4">
            <a:extLst>
              <a:ext uri="{FF2B5EF4-FFF2-40B4-BE49-F238E27FC236}">
                <a16:creationId xmlns:a16="http://schemas.microsoft.com/office/drawing/2014/main" id="{90D2259E-A143-4D01-BCF3-F6C11FCE3ED0}"/>
              </a:ext>
            </a:extLst>
          </p:cNvPr>
          <p:cNvGraphicFramePr>
            <a:graphicFrameLocks noGrp="1"/>
          </p:cNvGraphicFramePr>
          <p:nvPr>
            <p:extLst>
              <p:ext uri="{D42A27DB-BD31-4B8C-83A1-F6EECF244321}">
                <p14:modId xmlns:p14="http://schemas.microsoft.com/office/powerpoint/2010/main" val="3550505546"/>
              </p:ext>
            </p:extLst>
          </p:nvPr>
        </p:nvGraphicFramePr>
        <p:xfrm>
          <a:off x="547097" y="658830"/>
          <a:ext cx="9810698" cy="6029786"/>
        </p:xfrm>
        <a:graphic>
          <a:graphicData uri="http://schemas.openxmlformats.org/drawingml/2006/table">
            <a:tbl>
              <a:tblPr firstRow="1" bandRow="1"/>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er </a:t>
                      </a:r>
                      <a:r>
                        <a:rPr lang="en-GB" sz="2400" b="1" dirty="0" err="1">
                          <a:solidFill>
                            <a:srgbClr val="00B0F0"/>
                          </a:solidFill>
                          <a:latin typeface="Century Gothic" panose="020B0502020202020204" pitchFamily="34" charset="0"/>
                        </a:rPr>
                        <a:t>kann</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die </a:t>
                      </a:r>
                      <a:r>
                        <a:rPr lang="en-GB" sz="2400" b="1" dirty="0" err="1">
                          <a:solidFill>
                            <a:srgbClr val="00B0F0"/>
                          </a:solidFill>
                          <a:latin typeface="Century Gothic" panose="020B0502020202020204" pitchFamily="34" charset="0"/>
                        </a:rPr>
                        <a:t>Gläser</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B0F0"/>
                          </a:solidFill>
                          <a:latin typeface="Century Gothic" panose="020B0502020202020204" pitchFamily="34" charset="0"/>
                        </a:rPr>
                        <a:t>sie</a:t>
                      </a:r>
                      <a:r>
                        <a:rPr lang="en-GB" sz="2400" b="1" dirty="0">
                          <a:solidFill>
                            <a:srgbClr val="00B0F0"/>
                          </a:solidFill>
                          <a:latin typeface="Century Gothic" panose="020B0502020202020204" pitchFamily="34" charset="0"/>
                        </a:rPr>
                        <a:t> </a:t>
                      </a:r>
                      <a:r>
                        <a:rPr lang="en-GB" sz="2400" b="1" dirty="0" err="1">
                          <a:solidFill>
                            <a:srgbClr val="00B0F0"/>
                          </a:solidFill>
                          <a:latin typeface="Century Gothic" panose="020B0502020202020204" pitchFamily="34" charset="0"/>
                        </a:rPr>
                        <a:t>kann</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es </a:t>
                      </a:r>
                      <a:r>
                        <a:rPr lang="en-GB" sz="2400" b="1" dirty="0" err="1">
                          <a:solidFill>
                            <a:srgbClr val="00B0F0"/>
                          </a:solidFill>
                          <a:latin typeface="Century Gothic" panose="020B0502020202020204" pitchFamily="34" charset="0"/>
                        </a:rPr>
                        <a:t>kann</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B0F0"/>
                          </a:solidFill>
                          <a:latin typeface="Century Gothic" panose="020B0502020202020204" pitchFamily="34" charset="0"/>
                        </a:rPr>
                        <a:t>Guten</a:t>
                      </a:r>
                      <a:r>
                        <a:rPr lang="en-GB" sz="2400" b="1" dirty="0">
                          <a:solidFill>
                            <a:srgbClr val="00B0F0"/>
                          </a:solidFill>
                          <a:latin typeface="Century Gothic" panose="020B0502020202020204" pitchFamily="34" charset="0"/>
                        </a:rPr>
                        <a:t> Morgen!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die Morgen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die Sommer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die Lieder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die Winter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die </a:t>
                      </a:r>
                      <a:r>
                        <a:rPr lang="en-GB" sz="2400" b="1" dirty="0" err="1">
                          <a:solidFill>
                            <a:srgbClr val="92D050"/>
                          </a:solidFill>
                          <a:latin typeface="Century Gothic" panose="020B0502020202020204" pitchFamily="34" charset="0"/>
                        </a:rPr>
                        <a:t>Wörter</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die </a:t>
                      </a:r>
                      <a:r>
                        <a:rPr lang="en-GB" sz="2400" b="1" dirty="0" err="1">
                          <a:solidFill>
                            <a:srgbClr val="92D050"/>
                          </a:solidFill>
                          <a:latin typeface="Century Gothic" panose="020B0502020202020204" pitchFamily="34" charset="0"/>
                        </a:rPr>
                        <a:t>Bilder</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die </a:t>
                      </a:r>
                      <a:r>
                        <a:rPr lang="en-GB" sz="2400" b="1" dirty="0" err="1">
                          <a:solidFill>
                            <a:srgbClr val="92D050"/>
                          </a:solidFill>
                          <a:latin typeface="Century Gothic" panose="020B0502020202020204" pitchFamily="34" charset="0"/>
                        </a:rPr>
                        <a:t>Bücher</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3">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du </a:t>
                      </a:r>
                      <a:r>
                        <a:rPr lang="en-GB" sz="2400" b="1" dirty="0" err="1">
                          <a:solidFill>
                            <a:srgbClr val="FF3399"/>
                          </a:solidFill>
                          <a:latin typeface="Century Gothic" panose="020B0502020202020204" pitchFamily="34" charset="0"/>
                        </a:rPr>
                        <a:t>magst</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ich mag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sie</a:t>
                      </a:r>
                      <a:r>
                        <a:rPr lang="en-GB" sz="2400" b="1" dirty="0">
                          <a:solidFill>
                            <a:srgbClr val="FF3399"/>
                          </a:solidFill>
                          <a:latin typeface="Century Gothic" panose="020B0502020202020204" pitchFamily="34" charset="0"/>
                        </a:rPr>
                        <a:t> mag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61398">
                <a:tc vMerge="1">
                  <a:txBody>
                    <a:bodyPr/>
                    <a:lstStyle/>
                    <a:p>
                      <a:endParaRPr lang="en-GB"/>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das </a:t>
                      </a:r>
                      <a:r>
                        <a:rPr lang="en-GB" sz="2400" b="1" dirty="0" err="1">
                          <a:solidFill>
                            <a:srgbClr val="FF3399"/>
                          </a:solidFill>
                          <a:latin typeface="Century Gothic" panose="020B0502020202020204" pitchFamily="34" charset="0"/>
                        </a:rPr>
                        <a:t>Glas</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mögen</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er mag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der Sommer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der Morgen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der Winter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Tree>
    <p:extLst>
      <p:ext uri="{BB962C8B-B14F-4D97-AF65-F5344CB8AC3E}">
        <p14:creationId xmlns:p14="http://schemas.microsoft.com/office/powerpoint/2010/main" val="2758767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9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9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9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9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9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9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99"/>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00"/>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01"/>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102"/>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1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p:bldP spid="84" grpId="0"/>
      <p:bldP spid="85" grpId="0"/>
      <p:bldP spid="86" grpId="0"/>
      <p:bldP spid="87" grpId="0"/>
      <p:bldP spid="88" grpId="0"/>
      <p:bldP spid="89" grpId="0"/>
      <p:bldP spid="90" grpId="0"/>
      <p:bldP spid="91" grpId="0"/>
      <p:bldP spid="92" grpId="0"/>
      <p:bldP spid="93" grpId="0"/>
      <p:bldP spid="94" grpId="0"/>
      <p:bldP spid="95" grpId="0"/>
      <p:bldP spid="96" grpId="0"/>
      <p:bldP spid="97" grpId="0"/>
      <p:bldP spid="98" grpId="0"/>
      <p:bldP spid="99" grpId="0"/>
      <p:bldP spid="100" grpId="0"/>
      <p:bldP spid="101" grpId="0"/>
      <p:bldP spid="102" grpId="0"/>
      <p:bldP spid="103" grpId="0"/>
    </p:bld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1437</TotalTime>
  <Words>2467</Words>
  <Application>Microsoft Office PowerPoint</Application>
  <PresentationFormat>Widescreen</PresentationFormat>
  <Paragraphs>443</Paragraphs>
  <Slides>13</Slides>
  <Notes>13</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13</vt:i4>
      </vt:variant>
    </vt:vector>
  </HeadingPairs>
  <TitlesOfParts>
    <vt:vector size="24" baseType="lpstr">
      <vt:lpstr>Arial</vt:lpstr>
      <vt:lpstr>Calibri</vt:lpstr>
      <vt:lpstr>Century Gothic</vt:lpstr>
      <vt:lpstr>Modern Love</vt:lpstr>
      <vt:lpstr>Segoe Print</vt:lpstr>
      <vt:lpstr>Symbol</vt:lpstr>
      <vt:lpstr>Tw Cen MT</vt:lpstr>
      <vt:lpstr>Wingdings</vt:lpstr>
      <vt:lpstr>1_Office Theme</vt:lpstr>
      <vt:lpstr>Office Theme</vt:lpstr>
      <vt:lpstr>2_Office Theme</vt:lpstr>
      <vt:lpstr>Interacting </vt:lpstr>
      <vt:lpstr>aussprechen</vt:lpstr>
      <vt:lpstr>aussprechen</vt:lpstr>
      <vt:lpstr>Follow up 1 </vt:lpstr>
      <vt:lpstr>Follow up 2</vt:lpstr>
      <vt:lpstr>mögen + article ‘the’</vt:lpstr>
      <vt:lpstr>Follow up 3</vt:lpstr>
      <vt:lpstr>Follow up 4</vt:lpstr>
      <vt:lpstr>Follow up 5: </vt:lpstr>
      <vt:lpstr>Follow up 5: </vt:lpstr>
      <vt:lpstr>Tschüss!</vt:lpstr>
      <vt:lpstr>Follow up 5: </vt:lpstr>
      <vt:lpstr>Follow up 5: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Rowena Kasprowicz</cp:lastModifiedBy>
  <cp:revision>71</cp:revision>
  <dcterms:created xsi:type="dcterms:W3CDTF">2021-06-12T06:20:35Z</dcterms:created>
  <dcterms:modified xsi:type="dcterms:W3CDTF">2022-09-22T13:03:37Z</dcterms:modified>
</cp:coreProperties>
</file>