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925" r:id="rId3"/>
    <p:sldId id="926" r:id="rId4"/>
    <p:sldId id="927" r:id="rId5"/>
    <p:sldId id="302" r:id="rId6"/>
    <p:sldId id="298" r:id="rId7"/>
    <p:sldId id="279" r:id="rId8"/>
    <p:sldId id="941" r:id="rId9"/>
    <p:sldId id="392" r:id="rId10"/>
    <p:sldId id="951" r:id="rId11"/>
    <p:sldId id="952" r:id="rId12"/>
    <p:sldId id="953" r:id="rId13"/>
    <p:sldId id="954" r:id="rId14"/>
    <p:sldId id="946" r:id="rId15"/>
    <p:sldId id="947" r:id="rId16"/>
    <p:sldId id="955" r:id="rId17"/>
    <p:sldId id="956" r:id="rId18"/>
    <p:sldId id="957" r:id="rId19"/>
    <p:sldId id="9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70C0"/>
    <a:srgbClr val="FFFFCC"/>
    <a:srgbClr val="FFD10D"/>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3B0369-9AAF-6BB5-206E-CDBDE1F3482D}" v="14" dt="2023-08-03T08:34:12.2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82961" autoAdjust="0"/>
  </p:normalViewPr>
  <p:slideViewPr>
    <p:cSldViewPr snapToGrid="0">
      <p:cViewPr varScale="1">
        <p:scale>
          <a:sx n="94" d="100"/>
          <a:sy n="94" d="100"/>
        </p:scale>
        <p:origin x="132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733B0369-9AAF-6BB5-206E-CDBDE1F3482D}"/>
    <pc:docChg chg="modSld">
      <pc:chgData name="Heike Krusemann" userId="S::jx903880@reading.ac.uk::22b930c6-ce99-468c-835c-dba6438d8ea3" providerId="AD" clId="Web-{733B0369-9AAF-6BB5-206E-CDBDE1F3482D}" dt="2023-08-03T08:34:12.280" v="11"/>
      <pc:docMkLst>
        <pc:docMk/>
      </pc:docMkLst>
      <pc:sldChg chg="modSp">
        <pc:chgData name="Heike Krusemann" userId="S::jx903880@reading.ac.uk::22b930c6-ce99-468c-835c-dba6438d8ea3" providerId="AD" clId="Web-{733B0369-9AAF-6BB5-206E-CDBDE1F3482D}" dt="2023-08-03T08:34:12.280" v="11"/>
        <pc:sldMkLst>
          <pc:docMk/>
          <pc:sldMk cId="3885875775" sldId="298"/>
        </pc:sldMkLst>
        <pc:spChg chg="mod">
          <ac:chgData name="Heike Krusemann" userId="S::jx903880@reading.ac.uk::22b930c6-ce99-468c-835c-dba6438d8ea3" providerId="AD" clId="Web-{733B0369-9AAF-6BB5-206E-CDBDE1F3482D}" dt="2023-08-03T08:24:09.940" v="1"/>
          <ac:spMkLst>
            <pc:docMk/>
            <pc:sldMk cId="3885875775" sldId="298"/>
            <ac:spMk id="8" creationId="{8B9C0867-61FE-1815-BD32-8A34E9DCE61A}"/>
          </ac:spMkLst>
        </pc:spChg>
        <pc:spChg chg="mod">
          <ac:chgData name="Heike Krusemann" userId="S::jx903880@reading.ac.uk::22b930c6-ce99-468c-835c-dba6438d8ea3" providerId="AD" clId="Web-{733B0369-9AAF-6BB5-206E-CDBDE1F3482D}" dt="2023-08-03T08:23:34.283" v="0" actId="20577"/>
          <ac:spMkLst>
            <pc:docMk/>
            <pc:sldMk cId="3885875775" sldId="298"/>
            <ac:spMk id="11" creationId="{288F079D-8D80-E7F0-A11B-0BCC93BC0B20}"/>
          </ac:spMkLst>
        </pc:spChg>
        <pc:spChg chg="mod">
          <ac:chgData name="Heike Krusemann" userId="S::jx903880@reading.ac.uk::22b930c6-ce99-468c-835c-dba6438d8ea3" providerId="AD" clId="Web-{733B0369-9AAF-6BB5-206E-CDBDE1F3482D}" dt="2023-08-03T08:24:09.971" v="2"/>
          <ac:spMkLst>
            <pc:docMk/>
            <pc:sldMk cId="3885875775" sldId="298"/>
            <ac:spMk id="15" creationId="{DEFD50C7-8514-6D5B-1A3F-6B14E38F0B6C}"/>
          </ac:spMkLst>
        </pc:spChg>
        <pc:spChg chg="mod">
          <ac:chgData name="Heike Krusemann" userId="S::jx903880@reading.ac.uk::22b930c6-ce99-468c-835c-dba6438d8ea3" providerId="AD" clId="Web-{733B0369-9AAF-6BB5-206E-CDBDE1F3482D}" dt="2023-08-03T08:34:12.202" v="8"/>
          <ac:spMkLst>
            <pc:docMk/>
            <pc:sldMk cId="3885875775" sldId="298"/>
            <ac:spMk id="17" creationId="{17373480-C98A-AAA2-7B2E-0934F998DDA7}"/>
          </ac:spMkLst>
        </pc:spChg>
        <pc:spChg chg="mod">
          <ac:chgData name="Heike Krusemann" userId="S::jx903880@reading.ac.uk::22b930c6-ce99-468c-835c-dba6438d8ea3" providerId="AD" clId="Web-{733B0369-9AAF-6BB5-206E-CDBDE1F3482D}" dt="2023-08-03T08:24:09.987" v="3"/>
          <ac:spMkLst>
            <pc:docMk/>
            <pc:sldMk cId="3885875775" sldId="298"/>
            <ac:spMk id="19" creationId="{804AD146-BC0B-3568-7563-16F41A7FF69D}"/>
          </ac:spMkLst>
        </pc:spChg>
        <pc:spChg chg="mod">
          <ac:chgData name="Heike Krusemann" userId="S::jx903880@reading.ac.uk::22b930c6-ce99-468c-835c-dba6438d8ea3" providerId="AD" clId="Web-{733B0369-9AAF-6BB5-206E-CDBDE1F3482D}" dt="2023-08-03T08:24:10.018" v="4"/>
          <ac:spMkLst>
            <pc:docMk/>
            <pc:sldMk cId="3885875775" sldId="298"/>
            <ac:spMk id="22" creationId="{0DBF9EED-D3DA-53F6-A9B0-D73F1B5D3109}"/>
          </ac:spMkLst>
        </pc:spChg>
        <pc:spChg chg="mod">
          <ac:chgData name="Heike Krusemann" userId="S::jx903880@reading.ac.uk::22b930c6-ce99-468c-835c-dba6438d8ea3" providerId="AD" clId="Web-{733B0369-9AAF-6BB5-206E-CDBDE1F3482D}" dt="2023-08-03T08:34:12.233" v="9"/>
          <ac:spMkLst>
            <pc:docMk/>
            <pc:sldMk cId="3885875775" sldId="298"/>
            <ac:spMk id="29" creationId="{F1669FCB-438B-B539-21B9-6652935ABAB0}"/>
          </ac:spMkLst>
        </pc:spChg>
        <pc:spChg chg="mod">
          <ac:chgData name="Heike Krusemann" userId="S::jx903880@reading.ac.uk::22b930c6-ce99-468c-835c-dba6438d8ea3" providerId="AD" clId="Web-{733B0369-9AAF-6BB5-206E-CDBDE1F3482D}" dt="2023-08-03T08:24:10.034" v="5"/>
          <ac:spMkLst>
            <pc:docMk/>
            <pc:sldMk cId="3885875775" sldId="298"/>
            <ac:spMk id="36" creationId="{4944AC5F-5015-9C97-774C-E30E7FB62DB8}"/>
          </ac:spMkLst>
        </pc:spChg>
        <pc:spChg chg="mod">
          <ac:chgData name="Heike Krusemann" userId="S::jx903880@reading.ac.uk::22b930c6-ce99-468c-835c-dba6438d8ea3" providerId="AD" clId="Web-{733B0369-9AAF-6BB5-206E-CDBDE1F3482D}" dt="2023-08-03T08:24:10.049" v="6"/>
          <ac:spMkLst>
            <pc:docMk/>
            <pc:sldMk cId="3885875775" sldId="298"/>
            <ac:spMk id="40" creationId="{33FA282E-62E9-90D2-5EF6-8CBC868BE411}"/>
          </ac:spMkLst>
        </pc:spChg>
        <pc:spChg chg="mod">
          <ac:chgData name="Heike Krusemann" userId="S::jx903880@reading.ac.uk::22b930c6-ce99-468c-835c-dba6438d8ea3" providerId="AD" clId="Web-{733B0369-9AAF-6BB5-206E-CDBDE1F3482D}" dt="2023-08-03T08:34:12.265" v="10"/>
          <ac:spMkLst>
            <pc:docMk/>
            <pc:sldMk cId="3885875775" sldId="298"/>
            <ac:spMk id="44" creationId="{9BC6A6D2-4505-4EDA-DA65-2ADC26C87922}"/>
          </ac:spMkLst>
        </pc:spChg>
        <pc:spChg chg="mod">
          <ac:chgData name="Heike Krusemann" userId="S::jx903880@reading.ac.uk::22b930c6-ce99-468c-835c-dba6438d8ea3" providerId="AD" clId="Web-{733B0369-9AAF-6BB5-206E-CDBDE1F3482D}" dt="2023-08-03T08:24:10.065" v="7"/>
          <ac:spMkLst>
            <pc:docMk/>
            <pc:sldMk cId="3885875775" sldId="298"/>
            <ac:spMk id="46" creationId="{1FDA5899-B8AA-9BCF-1D46-F3366E6E1FC1}"/>
          </ac:spMkLst>
        </pc:spChg>
        <pc:spChg chg="mod">
          <ac:chgData name="Heike Krusemann" userId="S::jx903880@reading.ac.uk::22b930c6-ce99-468c-835c-dba6438d8ea3" providerId="AD" clId="Web-{733B0369-9AAF-6BB5-206E-CDBDE1F3482D}" dt="2023-08-03T08:34:12.280" v="11"/>
          <ac:spMkLst>
            <pc:docMk/>
            <pc:sldMk cId="3885875775" sldId="298"/>
            <ac:spMk id="48" creationId="{45BBF1AD-B2C3-7285-FB6D-C9386DCF378D}"/>
          </ac:spMkLst>
        </pc:spChg>
      </pc:sldChg>
    </pc:docChg>
  </pc:docChgLst>
  <pc:docChgLst>
    <pc:chgData name="Heike Krusemann" userId="22b930c6-ce99-468c-835c-dba6438d8ea3" providerId="ADAL" clId="{28BDAC05-99BE-48F7-9A7A-C6632BC7210D}"/>
    <pc:docChg chg="custSel modSld">
      <pc:chgData name="Heike Krusemann" userId="22b930c6-ce99-468c-835c-dba6438d8ea3" providerId="ADAL" clId="{28BDAC05-99BE-48F7-9A7A-C6632BC7210D}" dt="2022-08-15T15:43:00.549" v="603" actId="20577"/>
      <pc:docMkLst>
        <pc:docMk/>
      </pc:docMkLst>
      <pc:sldChg chg="modNotesTx">
        <pc:chgData name="Heike Krusemann" userId="22b930c6-ce99-468c-835c-dba6438d8ea3" providerId="ADAL" clId="{28BDAC05-99BE-48F7-9A7A-C6632BC7210D}" dt="2022-08-15T14:10:16.622" v="2" actId="6549"/>
        <pc:sldMkLst>
          <pc:docMk/>
          <pc:sldMk cId="0" sldId="275"/>
        </pc:sldMkLst>
      </pc:sldChg>
      <pc:sldChg chg="addSp delSp modSp mod modAnim modNotesTx">
        <pc:chgData name="Heike Krusemann" userId="22b930c6-ce99-468c-835c-dba6438d8ea3" providerId="ADAL" clId="{28BDAC05-99BE-48F7-9A7A-C6632BC7210D}" dt="2022-08-15T15:35:47.115" v="500" actId="1076"/>
        <pc:sldMkLst>
          <pc:docMk/>
          <pc:sldMk cId="3885875775" sldId="298"/>
        </pc:sldMkLst>
        <pc:spChg chg="add mod">
          <ac:chgData name="Heike Krusemann" userId="22b930c6-ce99-468c-835c-dba6438d8ea3" providerId="ADAL" clId="{28BDAC05-99BE-48F7-9A7A-C6632BC7210D}" dt="2022-08-15T15:34:01.140" v="489" actId="1076"/>
          <ac:spMkLst>
            <pc:docMk/>
            <pc:sldMk cId="3885875775" sldId="298"/>
            <ac:spMk id="6" creationId="{9AA2717D-771A-E0F8-6CD7-8D61C3ED0085}"/>
          </ac:spMkLst>
        </pc:spChg>
        <pc:spChg chg="add mod">
          <ac:chgData name="Heike Krusemann" userId="22b930c6-ce99-468c-835c-dba6438d8ea3" providerId="ADAL" clId="{28BDAC05-99BE-48F7-9A7A-C6632BC7210D}" dt="2022-08-15T14:21:21.079" v="249" actId="1076"/>
          <ac:spMkLst>
            <pc:docMk/>
            <pc:sldMk cId="3885875775" sldId="298"/>
            <ac:spMk id="8" creationId="{8B9C0867-61FE-1815-BD32-8A34E9DCE61A}"/>
          </ac:spMkLst>
        </pc:spChg>
        <pc:spChg chg="add mod">
          <ac:chgData name="Heike Krusemann" userId="22b930c6-ce99-468c-835c-dba6438d8ea3" providerId="ADAL" clId="{28BDAC05-99BE-48F7-9A7A-C6632BC7210D}" dt="2022-08-15T15:34:12.467" v="490" actId="1076"/>
          <ac:spMkLst>
            <pc:docMk/>
            <pc:sldMk cId="3885875775" sldId="298"/>
            <ac:spMk id="10" creationId="{A8D6914E-632D-A6EA-1F77-E11D0D2C6FF2}"/>
          </ac:spMkLst>
        </pc:spChg>
        <pc:spChg chg="add mod">
          <ac:chgData name="Heike Krusemann" userId="22b930c6-ce99-468c-835c-dba6438d8ea3" providerId="ADAL" clId="{28BDAC05-99BE-48F7-9A7A-C6632BC7210D}" dt="2022-08-15T14:22:02.942" v="261" actId="1076"/>
          <ac:spMkLst>
            <pc:docMk/>
            <pc:sldMk cId="3885875775" sldId="298"/>
            <ac:spMk id="11" creationId="{288F079D-8D80-E7F0-A11B-0BCC93BC0B20}"/>
          </ac:spMkLst>
        </pc:spChg>
        <pc:spChg chg="add mod">
          <ac:chgData name="Heike Krusemann" userId="22b930c6-ce99-468c-835c-dba6438d8ea3" providerId="ADAL" clId="{28BDAC05-99BE-48F7-9A7A-C6632BC7210D}" dt="2022-08-15T15:34:22.595" v="491" actId="1076"/>
          <ac:spMkLst>
            <pc:docMk/>
            <pc:sldMk cId="3885875775" sldId="298"/>
            <ac:spMk id="14" creationId="{ABD823B3-3C5E-12A7-8C23-4AF8AEBD4AEF}"/>
          </ac:spMkLst>
        </pc:spChg>
        <pc:spChg chg="add mod">
          <ac:chgData name="Heike Krusemann" userId="22b930c6-ce99-468c-835c-dba6438d8ea3" providerId="ADAL" clId="{28BDAC05-99BE-48F7-9A7A-C6632BC7210D}" dt="2022-08-15T14:28:51.887" v="402" actId="1076"/>
          <ac:spMkLst>
            <pc:docMk/>
            <pc:sldMk cId="3885875775" sldId="298"/>
            <ac:spMk id="15" creationId="{DEFD50C7-8514-6D5B-1A3F-6B14E38F0B6C}"/>
          </ac:spMkLst>
        </pc:spChg>
        <pc:spChg chg="add mod">
          <ac:chgData name="Heike Krusemann" userId="22b930c6-ce99-468c-835c-dba6438d8ea3" providerId="ADAL" clId="{28BDAC05-99BE-48F7-9A7A-C6632BC7210D}" dt="2022-08-15T15:34:32.451" v="492" actId="1076"/>
          <ac:spMkLst>
            <pc:docMk/>
            <pc:sldMk cId="3885875775" sldId="298"/>
            <ac:spMk id="16" creationId="{E9946973-4562-86A7-54EC-60C611D2D56B}"/>
          </ac:spMkLst>
        </pc:spChg>
        <pc:spChg chg="add mod">
          <ac:chgData name="Heike Krusemann" userId="22b930c6-ce99-468c-835c-dba6438d8ea3" providerId="ADAL" clId="{28BDAC05-99BE-48F7-9A7A-C6632BC7210D}" dt="2022-08-15T14:23:24.055" v="294" actId="1076"/>
          <ac:spMkLst>
            <pc:docMk/>
            <pc:sldMk cId="3885875775" sldId="298"/>
            <ac:spMk id="17" creationId="{17373480-C98A-AAA2-7B2E-0934F998DDA7}"/>
          </ac:spMkLst>
        </pc:spChg>
        <pc:spChg chg="add mod">
          <ac:chgData name="Heike Krusemann" userId="22b930c6-ce99-468c-835c-dba6438d8ea3" providerId="ADAL" clId="{28BDAC05-99BE-48F7-9A7A-C6632BC7210D}" dt="2022-08-15T15:34:41.499" v="493" actId="1076"/>
          <ac:spMkLst>
            <pc:docMk/>
            <pc:sldMk cId="3885875775" sldId="298"/>
            <ac:spMk id="18" creationId="{00D6EDB8-0447-A81A-C7A9-31E88EB53F4C}"/>
          </ac:spMkLst>
        </pc:spChg>
        <pc:spChg chg="add mod">
          <ac:chgData name="Heike Krusemann" userId="22b930c6-ce99-468c-835c-dba6438d8ea3" providerId="ADAL" clId="{28BDAC05-99BE-48F7-9A7A-C6632BC7210D}" dt="2022-08-15T14:24:28.661" v="306" actId="20577"/>
          <ac:spMkLst>
            <pc:docMk/>
            <pc:sldMk cId="3885875775" sldId="298"/>
            <ac:spMk id="19" creationId="{804AD146-BC0B-3568-7563-16F41A7FF69D}"/>
          </ac:spMkLst>
        </pc:spChg>
        <pc:spChg chg="add mod">
          <ac:chgData name="Heike Krusemann" userId="22b930c6-ce99-468c-835c-dba6438d8ea3" providerId="ADAL" clId="{28BDAC05-99BE-48F7-9A7A-C6632BC7210D}" dt="2022-08-15T15:34:50.770" v="494" actId="1076"/>
          <ac:spMkLst>
            <pc:docMk/>
            <pc:sldMk cId="3885875775" sldId="298"/>
            <ac:spMk id="20" creationId="{D157BAE9-1F61-B067-C847-10F96171C477}"/>
          </ac:spMkLst>
        </pc:spChg>
        <pc:spChg chg="add mod">
          <ac:chgData name="Heike Krusemann" userId="22b930c6-ce99-468c-835c-dba6438d8ea3" providerId="ADAL" clId="{28BDAC05-99BE-48F7-9A7A-C6632BC7210D}" dt="2022-08-15T15:35:01.171" v="495" actId="1076"/>
          <ac:spMkLst>
            <pc:docMk/>
            <pc:sldMk cId="3885875775" sldId="298"/>
            <ac:spMk id="21" creationId="{83F3573C-A2EB-DF14-484A-8D8488AAA064}"/>
          </ac:spMkLst>
        </pc:spChg>
        <pc:spChg chg="add mod">
          <ac:chgData name="Heike Krusemann" userId="22b930c6-ce99-468c-835c-dba6438d8ea3" providerId="ADAL" clId="{28BDAC05-99BE-48F7-9A7A-C6632BC7210D}" dt="2022-08-15T14:25:25.775" v="325" actId="20577"/>
          <ac:spMkLst>
            <pc:docMk/>
            <pc:sldMk cId="3885875775" sldId="298"/>
            <ac:spMk id="22" creationId="{0DBF9EED-D3DA-53F6-A9B0-D73F1B5D3109}"/>
          </ac:spMkLst>
        </pc:spChg>
        <pc:spChg chg="add mod">
          <ac:chgData name="Heike Krusemann" userId="22b930c6-ce99-468c-835c-dba6438d8ea3" providerId="ADAL" clId="{28BDAC05-99BE-48F7-9A7A-C6632BC7210D}" dt="2022-08-15T14:25:40.262" v="332" actId="20577"/>
          <ac:spMkLst>
            <pc:docMk/>
            <pc:sldMk cId="3885875775" sldId="298"/>
            <ac:spMk id="29" creationId="{F1669FCB-438B-B539-21B9-6652935ABAB0}"/>
          </ac:spMkLst>
        </pc:spChg>
        <pc:spChg chg="add mod">
          <ac:chgData name="Heike Krusemann" userId="22b930c6-ce99-468c-835c-dba6438d8ea3" providerId="ADAL" clId="{28BDAC05-99BE-48F7-9A7A-C6632BC7210D}" dt="2022-08-15T15:35:10.539" v="496" actId="1076"/>
          <ac:spMkLst>
            <pc:docMk/>
            <pc:sldMk cId="3885875775" sldId="298"/>
            <ac:spMk id="33" creationId="{14ADAF8D-999A-5100-761C-FF0A7B295B7F}"/>
          </ac:spMkLst>
        </pc:spChg>
        <pc:spChg chg="add mod">
          <ac:chgData name="Heike Krusemann" userId="22b930c6-ce99-468c-835c-dba6438d8ea3" providerId="ADAL" clId="{28BDAC05-99BE-48F7-9A7A-C6632BC7210D}" dt="2022-08-15T14:26:04.526" v="343" actId="20577"/>
          <ac:spMkLst>
            <pc:docMk/>
            <pc:sldMk cId="3885875775" sldId="298"/>
            <ac:spMk id="36" creationId="{4944AC5F-5015-9C97-774C-E30E7FB62DB8}"/>
          </ac:spMkLst>
        </pc:spChg>
        <pc:spChg chg="add mod">
          <ac:chgData name="Heike Krusemann" userId="22b930c6-ce99-468c-835c-dba6438d8ea3" providerId="ADAL" clId="{28BDAC05-99BE-48F7-9A7A-C6632BC7210D}" dt="2022-08-15T15:35:21.627" v="497" actId="1076"/>
          <ac:spMkLst>
            <pc:docMk/>
            <pc:sldMk cId="3885875775" sldId="298"/>
            <ac:spMk id="38" creationId="{A65FF669-9807-CEFD-4FEE-0BCC55E743AA}"/>
          </ac:spMkLst>
        </pc:spChg>
        <pc:spChg chg="add mod">
          <ac:chgData name="Heike Krusemann" userId="22b930c6-ce99-468c-835c-dba6438d8ea3" providerId="ADAL" clId="{28BDAC05-99BE-48F7-9A7A-C6632BC7210D}" dt="2022-08-15T14:26:28.066" v="352" actId="20577"/>
          <ac:spMkLst>
            <pc:docMk/>
            <pc:sldMk cId="3885875775" sldId="298"/>
            <ac:spMk id="40" creationId="{33FA282E-62E9-90D2-5EF6-8CBC868BE411}"/>
          </ac:spMkLst>
        </pc:spChg>
        <pc:spChg chg="del mod">
          <ac:chgData name="Heike Krusemann" userId="22b930c6-ce99-468c-835c-dba6438d8ea3" providerId="ADAL" clId="{28BDAC05-99BE-48F7-9A7A-C6632BC7210D}" dt="2022-08-15T14:37:20.017" v="488" actId="478"/>
          <ac:spMkLst>
            <pc:docMk/>
            <pc:sldMk cId="3885875775" sldId="298"/>
            <ac:spMk id="42" creationId="{454D23BC-09B0-440D-86FE-51BE5275BD0D}"/>
          </ac:spMkLst>
        </pc:spChg>
        <pc:spChg chg="add mod">
          <ac:chgData name="Heike Krusemann" userId="22b930c6-ce99-468c-835c-dba6438d8ea3" providerId="ADAL" clId="{28BDAC05-99BE-48F7-9A7A-C6632BC7210D}" dt="2022-08-15T15:35:30.664" v="498" actId="1076"/>
          <ac:spMkLst>
            <pc:docMk/>
            <pc:sldMk cId="3885875775" sldId="298"/>
            <ac:spMk id="43" creationId="{609186DE-CBCD-D029-E636-8B3138661593}"/>
          </ac:spMkLst>
        </pc:spChg>
        <pc:spChg chg="add mod">
          <ac:chgData name="Heike Krusemann" userId="22b930c6-ce99-468c-835c-dba6438d8ea3" providerId="ADAL" clId="{28BDAC05-99BE-48F7-9A7A-C6632BC7210D}" dt="2022-08-15T14:26:57.950" v="364" actId="20577"/>
          <ac:spMkLst>
            <pc:docMk/>
            <pc:sldMk cId="3885875775" sldId="298"/>
            <ac:spMk id="44" creationId="{9BC6A6D2-4505-4EDA-DA65-2ADC26C87922}"/>
          </ac:spMkLst>
        </pc:spChg>
        <pc:spChg chg="add mod">
          <ac:chgData name="Heike Krusemann" userId="22b930c6-ce99-468c-835c-dba6438d8ea3" providerId="ADAL" clId="{28BDAC05-99BE-48F7-9A7A-C6632BC7210D}" dt="2022-08-15T15:35:39.283" v="499" actId="1076"/>
          <ac:spMkLst>
            <pc:docMk/>
            <pc:sldMk cId="3885875775" sldId="298"/>
            <ac:spMk id="45" creationId="{3BDC4E0E-2DFC-EE8E-61D4-C2E8FAB0FC75}"/>
          </ac:spMkLst>
        </pc:spChg>
        <pc:spChg chg="add mod">
          <ac:chgData name="Heike Krusemann" userId="22b930c6-ce99-468c-835c-dba6438d8ea3" providerId="ADAL" clId="{28BDAC05-99BE-48F7-9A7A-C6632BC7210D}" dt="2022-08-15T14:27:21.847" v="372" actId="20577"/>
          <ac:spMkLst>
            <pc:docMk/>
            <pc:sldMk cId="3885875775" sldId="298"/>
            <ac:spMk id="46" creationId="{1FDA5899-B8AA-9BCF-1D46-F3366E6E1FC1}"/>
          </ac:spMkLst>
        </pc:spChg>
        <pc:spChg chg="add mod">
          <ac:chgData name="Heike Krusemann" userId="22b930c6-ce99-468c-835c-dba6438d8ea3" providerId="ADAL" clId="{28BDAC05-99BE-48F7-9A7A-C6632BC7210D}" dt="2022-08-15T15:35:47.115" v="500" actId="1076"/>
          <ac:spMkLst>
            <pc:docMk/>
            <pc:sldMk cId="3885875775" sldId="298"/>
            <ac:spMk id="47" creationId="{6F7E3C6F-FDB4-FC7F-1EAF-8AF4E5C43825}"/>
          </ac:spMkLst>
        </pc:spChg>
        <pc:spChg chg="add mod">
          <ac:chgData name="Heike Krusemann" userId="22b930c6-ce99-468c-835c-dba6438d8ea3" providerId="ADAL" clId="{28BDAC05-99BE-48F7-9A7A-C6632BC7210D}" dt="2022-08-15T14:27:45.204" v="385" actId="20577"/>
          <ac:spMkLst>
            <pc:docMk/>
            <pc:sldMk cId="3885875775" sldId="298"/>
            <ac:spMk id="48" creationId="{45BBF1AD-B2C3-7285-FB6D-C9386DCF378D}"/>
          </ac:spMkLst>
        </pc:spChg>
        <pc:picChg chg="mod">
          <ac:chgData name="Heike Krusemann" userId="22b930c6-ce99-468c-835c-dba6438d8ea3" providerId="ADAL" clId="{28BDAC05-99BE-48F7-9A7A-C6632BC7210D}" dt="2022-08-15T14:21:39.631" v="254" actId="14100"/>
          <ac:picMkLst>
            <pc:docMk/>
            <pc:sldMk cId="3885875775" sldId="298"/>
            <ac:picMk id="35" creationId="{8C29167F-3439-434D-AAE8-2AB7625D770F}"/>
          </ac:picMkLst>
        </pc:picChg>
        <pc:picChg chg="mod">
          <ac:chgData name="Heike Krusemann" userId="22b930c6-ce99-468c-835c-dba6438d8ea3" providerId="ADAL" clId="{28BDAC05-99BE-48F7-9A7A-C6632BC7210D}" dt="2022-08-15T14:22:25.319" v="265" actId="1076"/>
          <ac:picMkLst>
            <pc:docMk/>
            <pc:sldMk cId="3885875775" sldId="298"/>
            <ac:picMk id="37" creationId="{883CFB96-2E6D-434A-9D89-C82D7A5C1E72}"/>
          </ac:picMkLst>
        </pc:picChg>
        <pc:picChg chg="add mod">
          <ac:chgData name="Heike Krusemann" userId="22b930c6-ce99-468c-835c-dba6438d8ea3" providerId="ADAL" clId="{28BDAC05-99BE-48F7-9A7A-C6632BC7210D}" dt="2022-08-15T14:28:05.822" v="389" actId="1076"/>
          <ac:picMkLst>
            <pc:docMk/>
            <pc:sldMk cId="3885875775" sldId="298"/>
            <ac:picMk id="49" creationId="{EAF06581-17FA-7EBD-E2D2-822D48E0304D}"/>
          </ac:picMkLst>
        </pc:picChg>
        <pc:picChg chg="add mod">
          <ac:chgData name="Heike Krusemann" userId="22b930c6-ce99-468c-835c-dba6438d8ea3" providerId="ADAL" clId="{28BDAC05-99BE-48F7-9A7A-C6632BC7210D}" dt="2022-08-15T14:28:28.168" v="395" actId="1076"/>
          <ac:picMkLst>
            <pc:docMk/>
            <pc:sldMk cId="3885875775" sldId="298"/>
            <ac:picMk id="50" creationId="{52AA24FD-E5BF-C82B-A18D-C8087CFA40F0}"/>
          </ac:picMkLst>
        </pc:picChg>
        <pc:picChg chg="add mod">
          <ac:chgData name="Heike Krusemann" userId="22b930c6-ce99-468c-835c-dba6438d8ea3" providerId="ADAL" clId="{28BDAC05-99BE-48F7-9A7A-C6632BC7210D}" dt="2022-08-15T14:28:56.350" v="403" actId="1076"/>
          <ac:picMkLst>
            <pc:docMk/>
            <pc:sldMk cId="3885875775" sldId="298"/>
            <ac:picMk id="51" creationId="{C980F727-21F7-62D6-0287-E39BC5D1D199}"/>
          </ac:picMkLst>
        </pc:picChg>
        <pc:picChg chg="add mod">
          <ac:chgData name="Heike Krusemann" userId="22b930c6-ce99-468c-835c-dba6438d8ea3" providerId="ADAL" clId="{28BDAC05-99BE-48F7-9A7A-C6632BC7210D}" dt="2022-08-15T14:29:21.847" v="408" actId="1076"/>
          <ac:picMkLst>
            <pc:docMk/>
            <pc:sldMk cId="3885875775" sldId="298"/>
            <ac:picMk id="52" creationId="{A30DF844-1A18-446C-B55E-7980F20634C1}"/>
          </ac:picMkLst>
        </pc:picChg>
        <pc:picChg chg="add mod">
          <ac:chgData name="Heike Krusemann" userId="22b930c6-ce99-468c-835c-dba6438d8ea3" providerId="ADAL" clId="{28BDAC05-99BE-48F7-9A7A-C6632BC7210D}" dt="2022-08-15T14:30:11.383" v="417" actId="1076"/>
          <ac:picMkLst>
            <pc:docMk/>
            <pc:sldMk cId="3885875775" sldId="298"/>
            <ac:picMk id="53" creationId="{2146970C-3DB9-6EEE-53B1-1D5A3AE9D497}"/>
          </ac:picMkLst>
        </pc:picChg>
        <pc:picChg chg="add mod">
          <ac:chgData name="Heike Krusemann" userId="22b930c6-ce99-468c-835c-dba6438d8ea3" providerId="ADAL" clId="{28BDAC05-99BE-48F7-9A7A-C6632BC7210D}" dt="2022-08-15T14:30:38.807" v="424" actId="1076"/>
          <ac:picMkLst>
            <pc:docMk/>
            <pc:sldMk cId="3885875775" sldId="298"/>
            <ac:picMk id="54" creationId="{D8CADEDC-54B2-C8CF-214F-950F447E5BD8}"/>
          </ac:picMkLst>
        </pc:picChg>
        <pc:picChg chg="add mod">
          <ac:chgData name="Heike Krusemann" userId="22b930c6-ce99-468c-835c-dba6438d8ea3" providerId="ADAL" clId="{28BDAC05-99BE-48F7-9A7A-C6632BC7210D}" dt="2022-08-15T14:31:58.159" v="434" actId="1076"/>
          <ac:picMkLst>
            <pc:docMk/>
            <pc:sldMk cId="3885875775" sldId="298"/>
            <ac:picMk id="56" creationId="{CC5F7BCE-4BFA-72C3-4579-577CAE8503DF}"/>
          </ac:picMkLst>
        </pc:picChg>
        <pc:picChg chg="add mod">
          <ac:chgData name="Heike Krusemann" userId="22b930c6-ce99-468c-835c-dba6438d8ea3" providerId="ADAL" clId="{28BDAC05-99BE-48F7-9A7A-C6632BC7210D}" dt="2022-08-15T14:33:26.975" v="446" actId="1076"/>
          <ac:picMkLst>
            <pc:docMk/>
            <pc:sldMk cId="3885875775" sldId="298"/>
            <ac:picMk id="57" creationId="{3B5CFA02-CA37-5B92-22FA-541C6AB54DF0}"/>
          </ac:picMkLst>
        </pc:picChg>
        <pc:picChg chg="add mod">
          <ac:chgData name="Heike Krusemann" userId="22b930c6-ce99-468c-835c-dba6438d8ea3" providerId="ADAL" clId="{28BDAC05-99BE-48F7-9A7A-C6632BC7210D}" dt="2022-08-15T14:34:01.527" v="455" actId="1076"/>
          <ac:picMkLst>
            <pc:docMk/>
            <pc:sldMk cId="3885875775" sldId="298"/>
            <ac:picMk id="58" creationId="{95887B6E-6C95-EF37-A6AF-C9DC42D1DA43}"/>
          </ac:picMkLst>
        </pc:picChg>
        <pc:picChg chg="add mod">
          <ac:chgData name="Heike Krusemann" userId="22b930c6-ce99-468c-835c-dba6438d8ea3" providerId="ADAL" clId="{28BDAC05-99BE-48F7-9A7A-C6632BC7210D}" dt="2022-08-15T14:34:35.175" v="462" actId="1076"/>
          <ac:picMkLst>
            <pc:docMk/>
            <pc:sldMk cId="3885875775" sldId="298"/>
            <ac:picMk id="59" creationId="{BF1E37B4-478E-5AE4-7D51-B4D3138C5CFA}"/>
          </ac:picMkLst>
        </pc:picChg>
        <pc:picChg chg="add mod">
          <ac:chgData name="Heike Krusemann" userId="22b930c6-ce99-468c-835c-dba6438d8ea3" providerId="ADAL" clId="{28BDAC05-99BE-48F7-9A7A-C6632BC7210D}" dt="2022-08-15T14:35:05.855" v="469" actId="1076"/>
          <ac:picMkLst>
            <pc:docMk/>
            <pc:sldMk cId="3885875775" sldId="298"/>
            <ac:picMk id="60" creationId="{29A1C78B-0AEE-F25E-4FE6-F509AC883D43}"/>
          </ac:picMkLst>
        </pc:picChg>
        <pc:picChg chg="add mod">
          <ac:chgData name="Heike Krusemann" userId="22b930c6-ce99-468c-835c-dba6438d8ea3" providerId="ADAL" clId="{28BDAC05-99BE-48F7-9A7A-C6632BC7210D}" dt="2022-08-15T14:35:45.087" v="477" actId="1076"/>
          <ac:picMkLst>
            <pc:docMk/>
            <pc:sldMk cId="3885875775" sldId="298"/>
            <ac:picMk id="61" creationId="{26F6FD99-F4BE-B4BD-8962-EE85BF9FFB1E}"/>
          </ac:picMkLst>
        </pc:picChg>
      </pc:sldChg>
      <pc:sldChg chg="modNotesTx">
        <pc:chgData name="Heike Krusemann" userId="22b930c6-ce99-468c-835c-dba6438d8ea3" providerId="ADAL" clId="{28BDAC05-99BE-48F7-9A7A-C6632BC7210D}" dt="2022-08-15T15:43:00.549" v="603" actId="20577"/>
        <pc:sldMkLst>
          <pc:docMk/>
          <pc:sldMk cId="698143290" sldId="941"/>
        </pc:sldMkLst>
      </pc:sldChg>
    </pc:docChg>
  </pc:docChgLst>
  <pc:docChgLst>
    <pc:chgData name="Rowena Kasprowicz" userId="d2470786-0e12-46a9-bed8-6c8611d692ab" providerId="ADAL" clId="{47041475-20A4-4A45-A6CD-EA79FE1DA4A7}"/>
    <pc:docChg chg="undo custSel addSld delSld modSld">
      <pc:chgData name="Rowena Kasprowicz" userId="d2470786-0e12-46a9-bed8-6c8611d692ab" providerId="ADAL" clId="{47041475-20A4-4A45-A6CD-EA79FE1DA4A7}" dt="2022-09-02T09:49:33.534" v="63" actId="478"/>
      <pc:docMkLst>
        <pc:docMk/>
      </pc:docMkLst>
      <pc:sldChg chg="modNotesTx">
        <pc:chgData name="Rowena Kasprowicz" userId="d2470786-0e12-46a9-bed8-6c8611d692ab" providerId="ADAL" clId="{47041475-20A4-4A45-A6CD-EA79FE1DA4A7}" dt="2022-08-31T18:03:29.761" v="41" actId="20577"/>
        <pc:sldMkLst>
          <pc:docMk/>
          <pc:sldMk cId="0" sldId="275"/>
        </pc:sldMkLst>
      </pc:sldChg>
      <pc:sldChg chg="modSp mod modNotesTx">
        <pc:chgData name="Rowena Kasprowicz" userId="d2470786-0e12-46a9-bed8-6c8611d692ab" providerId="ADAL" clId="{47041475-20A4-4A45-A6CD-EA79FE1DA4A7}" dt="2022-08-31T18:03:46.473" v="44" actId="20577"/>
        <pc:sldMkLst>
          <pc:docMk/>
          <pc:sldMk cId="3885875775" sldId="298"/>
        </pc:sldMkLst>
        <pc:spChg chg="mod">
          <ac:chgData name="Rowena Kasprowicz" userId="d2470786-0e12-46a9-bed8-6c8611d692ab" providerId="ADAL" clId="{47041475-20A4-4A45-A6CD-EA79FE1DA4A7}" dt="2022-08-31T16:42:24.308" v="4" actId="1035"/>
          <ac:spMkLst>
            <pc:docMk/>
            <pc:sldMk cId="3885875775" sldId="298"/>
            <ac:spMk id="10" creationId="{A8D6914E-632D-A6EA-1F77-E11D0D2C6FF2}"/>
          </ac:spMkLst>
        </pc:spChg>
        <pc:spChg chg="mod">
          <ac:chgData name="Rowena Kasprowicz" userId="d2470786-0e12-46a9-bed8-6c8611d692ab" providerId="ADAL" clId="{47041475-20A4-4A45-A6CD-EA79FE1DA4A7}" dt="2022-08-31T16:42:46.889" v="21" actId="1036"/>
          <ac:spMkLst>
            <pc:docMk/>
            <pc:sldMk cId="3885875775" sldId="298"/>
            <ac:spMk id="16" creationId="{E9946973-4562-86A7-54EC-60C611D2D56B}"/>
          </ac:spMkLst>
        </pc:spChg>
        <pc:spChg chg="mod">
          <ac:chgData name="Rowena Kasprowicz" userId="d2470786-0e12-46a9-bed8-6c8611d692ab" providerId="ADAL" clId="{47041475-20A4-4A45-A6CD-EA79FE1DA4A7}" dt="2022-08-31T16:43:03.855" v="26" actId="1037"/>
          <ac:spMkLst>
            <pc:docMk/>
            <pc:sldMk cId="3885875775" sldId="298"/>
            <ac:spMk id="20" creationId="{D157BAE9-1F61-B067-C847-10F96171C477}"/>
          </ac:spMkLst>
        </pc:spChg>
        <pc:spChg chg="mod">
          <ac:chgData name="Rowena Kasprowicz" userId="d2470786-0e12-46a9-bed8-6c8611d692ab" providerId="ADAL" clId="{47041475-20A4-4A45-A6CD-EA79FE1DA4A7}" dt="2022-08-31T16:42:44.585" v="19" actId="1038"/>
          <ac:spMkLst>
            <pc:docMk/>
            <pc:sldMk cId="3885875775" sldId="298"/>
            <ac:spMk id="38" creationId="{A65FF669-9807-CEFD-4FEE-0BCC55E743AA}"/>
          </ac:spMkLst>
        </pc:spChg>
        <pc:spChg chg="mod">
          <ac:chgData name="Rowena Kasprowicz" userId="d2470786-0e12-46a9-bed8-6c8611d692ab" providerId="ADAL" clId="{47041475-20A4-4A45-A6CD-EA79FE1DA4A7}" dt="2022-08-31T16:42:32.663" v="13" actId="1076"/>
          <ac:spMkLst>
            <pc:docMk/>
            <pc:sldMk cId="3885875775" sldId="298"/>
            <ac:spMk id="43" creationId="{609186DE-CBCD-D029-E636-8B3138661593}"/>
          </ac:spMkLst>
        </pc:spChg>
        <pc:spChg chg="mod">
          <ac:chgData name="Rowena Kasprowicz" userId="d2470786-0e12-46a9-bed8-6c8611d692ab" providerId="ADAL" clId="{47041475-20A4-4A45-A6CD-EA79FE1DA4A7}" dt="2022-08-31T16:43:21.670" v="37" actId="14100"/>
          <ac:spMkLst>
            <pc:docMk/>
            <pc:sldMk cId="3885875775" sldId="298"/>
            <ac:spMk id="45" creationId="{3BDC4E0E-2DFC-EE8E-61D4-C2E8FAB0FC75}"/>
          </ac:spMkLst>
        </pc:spChg>
        <pc:spChg chg="mod">
          <ac:chgData name="Rowena Kasprowicz" userId="d2470786-0e12-46a9-bed8-6c8611d692ab" providerId="ADAL" clId="{47041475-20A4-4A45-A6CD-EA79FE1DA4A7}" dt="2022-08-31T16:43:14.984" v="35" actId="1038"/>
          <ac:spMkLst>
            <pc:docMk/>
            <pc:sldMk cId="3885875775" sldId="298"/>
            <ac:spMk id="47" creationId="{6F7E3C6F-FDB4-FC7F-1EAF-8AF4E5C43825}"/>
          </ac:spMkLst>
        </pc:spChg>
      </pc:sldChg>
      <pc:sldChg chg="modAnim modNotesTx">
        <pc:chgData name="Rowena Kasprowicz" userId="d2470786-0e12-46a9-bed8-6c8611d692ab" providerId="ADAL" clId="{47041475-20A4-4A45-A6CD-EA79FE1DA4A7}" dt="2022-08-31T18:05:15.673" v="48"/>
        <pc:sldMkLst>
          <pc:docMk/>
          <pc:sldMk cId="3638820659" sldId="392"/>
        </pc:sldMkLst>
      </pc:sldChg>
      <pc:sldChg chg="modNotesTx">
        <pc:chgData name="Rowena Kasprowicz" userId="d2470786-0e12-46a9-bed8-6c8611d692ab" providerId="ADAL" clId="{47041475-20A4-4A45-A6CD-EA79FE1DA4A7}" dt="2022-08-31T18:03:35.173" v="42" actId="20577"/>
        <pc:sldMkLst>
          <pc:docMk/>
          <pc:sldMk cId="2083184151" sldId="926"/>
        </pc:sldMkLst>
      </pc:sldChg>
      <pc:sldChg chg="add">
        <pc:chgData name="Rowena Kasprowicz" userId="d2470786-0e12-46a9-bed8-6c8611d692ab" providerId="ADAL" clId="{47041475-20A4-4A45-A6CD-EA79FE1DA4A7}" dt="2022-08-31T18:14:30.591" v="60"/>
        <pc:sldMkLst>
          <pc:docMk/>
          <pc:sldMk cId="698143290" sldId="941"/>
        </pc:sldMkLst>
      </pc:sldChg>
      <pc:sldChg chg="addSp delSp mod">
        <pc:chgData name="Rowena Kasprowicz" userId="d2470786-0e12-46a9-bed8-6c8611d692ab" providerId="ADAL" clId="{47041475-20A4-4A45-A6CD-EA79FE1DA4A7}" dt="2022-09-02T09:49:33.534" v="63" actId="478"/>
        <pc:sldMkLst>
          <pc:docMk/>
          <pc:sldMk cId="3443912269" sldId="946"/>
        </pc:sldMkLst>
        <pc:spChg chg="add del">
          <ac:chgData name="Rowena Kasprowicz" userId="d2470786-0e12-46a9-bed8-6c8611d692ab" providerId="ADAL" clId="{47041475-20A4-4A45-A6CD-EA79FE1DA4A7}" dt="2022-09-02T09:49:33.534" v="63" actId="478"/>
          <ac:spMkLst>
            <pc:docMk/>
            <pc:sldMk cId="3443912269" sldId="946"/>
            <ac:spMk id="4" creationId="{E57E8595-A9BA-3167-CE7D-674A51961FD5}"/>
          </ac:spMkLst>
        </pc:spChg>
      </pc:sldChg>
      <pc:sldChg chg="modSp del mod modAnim modNotesTx">
        <pc:chgData name="Rowena Kasprowicz" userId="d2470786-0e12-46a9-bed8-6c8611d692ab" providerId="ADAL" clId="{47041475-20A4-4A45-A6CD-EA79FE1DA4A7}" dt="2022-08-31T18:14:42.865" v="61" actId="2696"/>
        <pc:sldMkLst>
          <pc:docMk/>
          <pc:sldMk cId="3232685609" sldId="950"/>
        </pc:sldMkLst>
        <pc:spChg chg="mod">
          <ac:chgData name="Rowena Kasprowicz" userId="d2470786-0e12-46a9-bed8-6c8611d692ab" providerId="ADAL" clId="{47041475-20A4-4A45-A6CD-EA79FE1DA4A7}" dt="2022-08-31T16:43:37.591" v="38" actId="20577"/>
          <ac:spMkLst>
            <pc:docMk/>
            <pc:sldMk cId="3232685609" sldId="950"/>
            <ac:spMk id="30" creationId="{D793F05C-2D8D-44E9-8AE4-FCDD8B71A221}"/>
          </ac:spMkLst>
        </pc:spChg>
      </pc:sldChg>
      <pc:sldChg chg="addSp delSp mod modNotesTx">
        <pc:chgData name="Rowena Kasprowicz" userId="d2470786-0e12-46a9-bed8-6c8611d692ab" providerId="ADAL" clId="{47041475-20A4-4A45-A6CD-EA79FE1DA4A7}" dt="2022-09-02T09:49:16.859" v="62" actId="478"/>
        <pc:sldMkLst>
          <pc:docMk/>
          <pc:sldMk cId="829783139" sldId="951"/>
        </pc:sldMkLst>
        <pc:spChg chg="add del">
          <ac:chgData name="Rowena Kasprowicz" userId="d2470786-0e12-46a9-bed8-6c8611d692ab" providerId="ADAL" clId="{47041475-20A4-4A45-A6CD-EA79FE1DA4A7}" dt="2022-09-02T09:49:16.859" v="62" actId="478"/>
          <ac:spMkLst>
            <pc:docMk/>
            <pc:sldMk cId="829783139" sldId="951"/>
            <ac:spMk id="4" creationId="{73C9503D-0E9D-D1CE-4525-1E0937D6BEBD}"/>
          </ac:spMkLst>
        </pc:spChg>
      </pc:sldChg>
      <pc:sldChg chg="modSp mod">
        <pc:chgData name="Rowena Kasprowicz" userId="d2470786-0e12-46a9-bed8-6c8611d692ab" providerId="ADAL" clId="{47041475-20A4-4A45-A6CD-EA79FE1DA4A7}" dt="2022-08-31T18:06:16.538" v="52" actId="1076"/>
        <pc:sldMkLst>
          <pc:docMk/>
          <pc:sldMk cId="3082506737" sldId="955"/>
        </pc:sldMkLst>
        <pc:picChg chg="mod">
          <ac:chgData name="Rowena Kasprowicz" userId="d2470786-0e12-46a9-bed8-6c8611d692ab" providerId="ADAL" clId="{47041475-20A4-4A45-A6CD-EA79FE1DA4A7}" dt="2022-08-31T18:06:16.538" v="52" actId="1076"/>
          <ac:picMkLst>
            <pc:docMk/>
            <pc:sldMk cId="3082506737" sldId="955"/>
            <ac:picMk id="49" creationId="{5F0FCB7D-C51B-44E5-9AE1-7E1AFBF1706A}"/>
          </ac:picMkLst>
        </pc:picChg>
      </pc:sldChg>
      <pc:sldChg chg="modSp mod modNotesTx">
        <pc:chgData name="Rowena Kasprowicz" userId="d2470786-0e12-46a9-bed8-6c8611d692ab" providerId="ADAL" clId="{47041475-20A4-4A45-A6CD-EA79FE1DA4A7}" dt="2022-08-31T18:06:34.817" v="57" actId="20577"/>
        <pc:sldMkLst>
          <pc:docMk/>
          <pc:sldMk cId="1044625151" sldId="956"/>
        </pc:sldMkLst>
        <pc:picChg chg="mod">
          <ac:chgData name="Rowena Kasprowicz" userId="d2470786-0e12-46a9-bed8-6c8611d692ab" providerId="ADAL" clId="{47041475-20A4-4A45-A6CD-EA79FE1DA4A7}" dt="2022-08-31T18:06:20.965" v="53" actId="1076"/>
          <ac:picMkLst>
            <pc:docMk/>
            <pc:sldMk cId="1044625151" sldId="956"/>
            <ac:picMk id="49" creationId="{5F0FCB7D-C51B-44E5-9AE1-7E1AFBF1706A}"/>
          </ac:picMkLst>
        </pc:picChg>
      </pc:sldChg>
      <pc:sldChg chg="modAnim">
        <pc:chgData name="Rowena Kasprowicz" userId="d2470786-0e12-46a9-bed8-6c8611d692ab" providerId="ADAL" clId="{47041475-20A4-4A45-A6CD-EA79FE1DA4A7}" dt="2022-08-31T18:06:47.121" v="58"/>
        <pc:sldMkLst>
          <pc:docMk/>
          <pc:sldMk cId="4006905304" sldId="9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03/08/2023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i="0" strike="noStrike" spc="-1" dirty="0">
                <a:solidFill>
                  <a:srgbClr val="002060"/>
                </a:solidFill>
                <a:latin typeface="Century Gothic"/>
                <a:ea typeface="Century Gothic"/>
              </a:rPr>
              <a:t>long [o] wo? [94] wohnen [380] Million [206]</a:t>
            </a:r>
          </a:p>
          <a:p>
            <a:pPr marL="216000" indent="-216000">
              <a:lnSpc>
                <a:spcPct val="100000"/>
              </a:lnSpc>
            </a:pPr>
            <a:r>
              <a:rPr lang="de-DE" sz="1200" b="0" i="0" strike="noStrike" spc="-1" dirty="0">
                <a:solidFill>
                  <a:srgbClr val="002060"/>
                </a:solidFill>
                <a:latin typeface="Century Gothic"/>
                <a:ea typeface="Century Gothic"/>
              </a:rPr>
              <a:t>short [o] Kopf [279]  offen [382]  kommen [61]</a:t>
            </a:r>
          </a:p>
          <a:p>
            <a:pPr marL="216000" indent="-216000">
              <a:lnSpc>
                <a:spcPct val="100000"/>
              </a:lnSpc>
            </a:pPr>
            <a:endParaRPr lang="en-GB"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 words in bold)</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mögen, ich mag, du magst, er/sie/es mag </a:t>
            </a:r>
            <a:r>
              <a:rPr lang="de-DE" sz="1200" b="0" i="0" strike="noStrike" spc="-1" dirty="0">
                <a:solidFill>
                  <a:srgbClr val="002060"/>
                </a:solidFill>
                <a:latin typeface="Century Gothic"/>
                <a:ea typeface="Century Gothic"/>
              </a:rPr>
              <a:t>[168] </a:t>
            </a:r>
            <a:r>
              <a:rPr lang="de-DE" sz="1200" b="1" i="0" strike="noStrike" spc="-1" dirty="0">
                <a:solidFill>
                  <a:srgbClr val="002060"/>
                </a:solidFill>
                <a:latin typeface="Century Gothic"/>
                <a:ea typeface="Century Gothic"/>
              </a:rPr>
              <a:t>Bilder </a:t>
            </a:r>
            <a:r>
              <a:rPr lang="de-DE" sz="1200" b="0" i="0" strike="noStrike" spc="-1" dirty="0">
                <a:solidFill>
                  <a:srgbClr val="002060"/>
                </a:solidFill>
                <a:latin typeface="Century Gothic"/>
                <a:ea typeface="Century Gothic"/>
              </a:rPr>
              <a:t>[253] </a:t>
            </a:r>
            <a:r>
              <a:rPr lang="de-DE" sz="1200" b="1" i="0" strike="noStrike" spc="-1" dirty="0">
                <a:solidFill>
                  <a:srgbClr val="002060"/>
                </a:solidFill>
                <a:latin typeface="Century Gothic"/>
                <a:ea typeface="Century Gothic"/>
              </a:rPr>
              <a:t>Bücher </a:t>
            </a:r>
            <a:r>
              <a:rPr lang="de-DE" sz="1200" b="0" i="0" strike="noStrike" spc="-1" dirty="0">
                <a:solidFill>
                  <a:srgbClr val="002060"/>
                </a:solidFill>
                <a:latin typeface="Century Gothic"/>
                <a:ea typeface="Century Gothic"/>
              </a:rPr>
              <a:t>[300] </a:t>
            </a:r>
            <a:r>
              <a:rPr lang="de-DE" sz="1200" b="1" i="0" strike="noStrike" spc="-1" dirty="0">
                <a:solidFill>
                  <a:srgbClr val="002060"/>
                </a:solidFill>
                <a:latin typeface="Century Gothic"/>
                <a:ea typeface="Century Gothic"/>
              </a:rPr>
              <a:t>Glas </a:t>
            </a:r>
            <a:r>
              <a:rPr lang="de-DE" sz="1200" b="0" i="0" strike="noStrike" spc="-1" dirty="0">
                <a:solidFill>
                  <a:srgbClr val="002060"/>
                </a:solidFill>
                <a:latin typeface="Century Gothic"/>
                <a:ea typeface="Century Gothic"/>
              </a:rPr>
              <a:t>[885] </a:t>
            </a:r>
            <a:r>
              <a:rPr lang="de-DE" sz="1200" b="1" i="0" strike="noStrike" spc="-1" dirty="0">
                <a:solidFill>
                  <a:srgbClr val="002060"/>
                </a:solidFill>
                <a:latin typeface="Century Gothic"/>
                <a:ea typeface="Century Gothic"/>
              </a:rPr>
              <a:t>Gläser </a:t>
            </a:r>
            <a:r>
              <a:rPr lang="de-DE" sz="1200" b="0" i="0" strike="noStrike" spc="-1" dirty="0">
                <a:solidFill>
                  <a:srgbClr val="002060"/>
                </a:solidFill>
                <a:latin typeface="Century Gothic"/>
                <a:ea typeface="Century Gothic"/>
              </a:rPr>
              <a:t>[885] </a:t>
            </a:r>
            <a:r>
              <a:rPr lang="de-DE" sz="1200" b="1" i="0" strike="noStrike" spc="-1" dirty="0">
                <a:solidFill>
                  <a:srgbClr val="002060"/>
                </a:solidFill>
                <a:latin typeface="Century Gothic"/>
                <a:ea typeface="Century Gothic"/>
              </a:rPr>
              <a:t>Lieder</a:t>
            </a:r>
          </a:p>
          <a:p>
            <a:pPr marL="216000" indent="-216000">
              <a:lnSpc>
                <a:spcPct val="100000"/>
              </a:lnSpc>
            </a:pPr>
            <a:r>
              <a:rPr lang="de-DE" sz="1200" b="0" i="0" strike="noStrike" spc="-1" dirty="0">
                <a:solidFill>
                  <a:srgbClr val="002060"/>
                </a:solidFill>
                <a:latin typeface="Century Gothic"/>
                <a:ea typeface="Century Gothic"/>
              </a:rPr>
              <a:t>[1733] </a:t>
            </a:r>
            <a:r>
              <a:rPr lang="de-DE" sz="1200" b="1" i="0" strike="noStrike" spc="-1" dirty="0">
                <a:solidFill>
                  <a:srgbClr val="002060"/>
                </a:solidFill>
                <a:latin typeface="Century Gothic"/>
                <a:ea typeface="Century Gothic"/>
              </a:rPr>
              <a:t>Morgen </a:t>
            </a:r>
            <a:r>
              <a:rPr lang="de-DE" sz="1200" b="0" i="0" strike="noStrike" spc="-1" dirty="0">
                <a:solidFill>
                  <a:srgbClr val="002060"/>
                </a:solidFill>
                <a:latin typeface="Century Gothic"/>
                <a:ea typeface="Century Gothic"/>
              </a:rPr>
              <a:t>[621] </a:t>
            </a:r>
            <a:r>
              <a:rPr lang="de-DE" sz="1200" b="1" i="0" strike="noStrike" spc="-1" dirty="0">
                <a:solidFill>
                  <a:srgbClr val="002060"/>
                </a:solidFill>
                <a:latin typeface="Century Gothic"/>
                <a:ea typeface="Century Gothic"/>
              </a:rPr>
              <a:t>Sommer </a:t>
            </a:r>
            <a:r>
              <a:rPr lang="de-DE" sz="1200" b="0" i="0" strike="noStrike" spc="-1" dirty="0">
                <a:solidFill>
                  <a:srgbClr val="002060"/>
                </a:solidFill>
                <a:latin typeface="Century Gothic"/>
                <a:ea typeface="Century Gothic"/>
              </a:rPr>
              <a:t>[771] </a:t>
            </a:r>
            <a:r>
              <a:rPr lang="de-DE" sz="1200" b="1" i="0" strike="noStrike" spc="-1" dirty="0">
                <a:solidFill>
                  <a:srgbClr val="002060"/>
                </a:solidFill>
                <a:latin typeface="Century Gothic"/>
                <a:ea typeface="Century Gothic"/>
              </a:rPr>
              <a:t>Winter </a:t>
            </a:r>
            <a:r>
              <a:rPr lang="de-DE" sz="1200" b="0" i="0" strike="noStrike" spc="-1" dirty="0">
                <a:solidFill>
                  <a:srgbClr val="002060"/>
                </a:solidFill>
                <a:latin typeface="Century Gothic"/>
                <a:ea typeface="Century Gothic"/>
              </a:rPr>
              <a:t>[1206] </a:t>
            </a:r>
            <a:r>
              <a:rPr lang="de-DE" sz="1200" b="1" i="0" strike="noStrike" spc="-1" dirty="0">
                <a:solidFill>
                  <a:srgbClr val="002060"/>
                </a:solidFill>
                <a:latin typeface="Century Gothic"/>
                <a:ea typeface="Century Gothic"/>
              </a:rPr>
              <a:t>Wörter </a:t>
            </a:r>
            <a:r>
              <a:rPr lang="de-DE" sz="1200" b="0" i="0" strike="noStrike" spc="-1" dirty="0">
                <a:solidFill>
                  <a:srgbClr val="002060"/>
                </a:solidFill>
                <a:latin typeface="Century Gothic"/>
                <a:ea typeface="Century Gothic"/>
              </a:rPr>
              <a:t>[194]</a:t>
            </a:r>
          </a:p>
          <a:p>
            <a:pPr marL="216000" indent="-216000">
              <a:lnSpc>
                <a:spcPct val="100000"/>
              </a:lnSpc>
            </a:pPr>
            <a:r>
              <a:rPr lang="de-DE" sz="1200" b="1" i="0" strike="noStrike" spc="-1" dirty="0">
                <a:solidFill>
                  <a:srgbClr val="002060"/>
                </a:solidFill>
                <a:effectLst/>
                <a:latin typeface="Century Gothic"/>
                <a:ea typeface="+mn-ea"/>
                <a:cs typeface="+mn-cs"/>
              </a:rPr>
              <a:t>Revisit 1:</a:t>
            </a:r>
          </a:p>
          <a:p>
            <a:pPr marL="216000" indent="-216000">
              <a:lnSpc>
                <a:spcPct val="100000"/>
              </a:lnSpc>
            </a:pPr>
            <a:r>
              <a:rPr lang="de-DE" sz="1200" b="1" i="0" strike="noStrike" spc="-1" dirty="0">
                <a:solidFill>
                  <a:srgbClr val="002060"/>
                </a:solidFill>
                <a:effectLst/>
                <a:latin typeface="Century Gothic"/>
                <a:ea typeface="+mn-ea"/>
                <a:cs typeface="+mn-cs"/>
              </a:rPr>
              <a:t>Revisit 2: </a:t>
            </a:r>
            <a:r>
              <a:rPr lang="de-DE" sz="1200" b="0" i="0" strike="noStrike" spc="-1" dirty="0">
                <a:solidFill>
                  <a:srgbClr val="002060"/>
                </a:solidFill>
                <a:effectLst/>
                <a:latin typeface="Century Gothic"/>
                <a:ea typeface="+mn-ea"/>
                <a:cs typeface="+mn-cs"/>
              </a:rPr>
              <a:t>er/sie/es kann [23]</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Y5/6.</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Timing: 8 minutes (8 slides)</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Aim: </a:t>
            </a:r>
            <a:r>
              <a:rPr lang="en-US" sz="1200" b="0" strike="noStrike" spc="-1" dirty="0">
                <a:solidFill>
                  <a:srgbClr val="000000"/>
                </a:solidFill>
                <a:latin typeface="Calibri"/>
                <a:ea typeface="Calibri"/>
              </a:rPr>
              <a:t>to </a:t>
            </a:r>
            <a:r>
              <a:rPr lang="en-US" b="0" baseline="0" dirty="0" err="1"/>
              <a:t>practise</a:t>
            </a:r>
            <a:r>
              <a:rPr lang="en-US" b="0" baseline="0" dirty="0"/>
              <a:t> distinguishing aurally between plural and singular forms of nouns.</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the button to play audio.</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Pupils use their knowledge of the singular nouns and plural patterns to match what they hear to the correct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Elicit responses from pupils and click the mouse to reveal answers.</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die </a:t>
            </a:r>
            <a:r>
              <a:rPr lang="en-US" dirty="0" err="1"/>
              <a:t>Bücher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trike="noStrike" spc="-1" dirty="0">
                <a:latin typeface="Arial"/>
              </a:rPr>
              <a:t>Note</a:t>
            </a:r>
            <a:r>
              <a:rPr lang="en-US" sz="1200" b="0" strike="noStrike" spc="-1" dirty="0">
                <a:latin typeface="Arial"/>
              </a:rPr>
              <a:t>: pupils already know the singular forms of most of these nouns.  The three new words (der Morgen, der Sommer, der Winter) were presented in the previous listening task. We are not obscuring any articles in the task.  With some items, pupils can therefore benefit from two clues (article and word ending); however, it is only the article that helps them with the nouns ending in –</a:t>
            </a:r>
            <a:r>
              <a:rPr lang="en-US" sz="1200" b="0" strike="noStrike" spc="-1" dirty="0" err="1">
                <a:latin typeface="Arial"/>
              </a:rPr>
              <a:t>en</a:t>
            </a:r>
            <a:r>
              <a:rPr lang="en-US" sz="1200" b="0" strike="noStrike" spc="-1" dirty="0">
                <a:latin typeface="Arial"/>
              </a:rPr>
              <a:t> and –er.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92289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[2/8]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die Lieder.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17132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[3/8]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den Sommer.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22434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[4/8]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die </a:t>
            </a:r>
            <a:r>
              <a:rPr lang="en-US" dirty="0" err="1"/>
              <a:t>Bilder</a:t>
            </a:r>
            <a:r>
              <a:rPr lang="en-US" dirty="0"/>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488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[5/8]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das Wort.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58163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[6/8]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den Morgen.</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51154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[7/8]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die </a:t>
            </a:r>
            <a:r>
              <a:rPr lang="en-US" dirty="0" err="1"/>
              <a:t>Gläser</a:t>
            </a:r>
            <a:r>
              <a:rPr lang="en-US" dirty="0"/>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9732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[8/8]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Sie mag den Winter.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10882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1-2 minutes</a:t>
            </a:r>
          </a:p>
          <a:p>
            <a:endParaRPr lang="en-GB" b="1" dirty="0"/>
          </a:p>
          <a:p>
            <a:r>
              <a:rPr lang="en-GB" b="1" dirty="0"/>
              <a:t>Aim: </a:t>
            </a:r>
            <a:r>
              <a:rPr lang="en-GB" b="0" dirty="0"/>
              <a:t>to practise some previously learnt vocabulary in a simple song (to the tune of ‘Hi </a:t>
            </a:r>
            <a:r>
              <a:rPr lang="en-GB" b="0" dirty="0" err="1"/>
              <a:t>ho</a:t>
            </a:r>
            <a:r>
              <a:rPr lang="en-GB" b="0" dirty="0"/>
              <a:t> Hi </a:t>
            </a:r>
            <a:r>
              <a:rPr lang="en-GB" b="0" dirty="0" err="1"/>
              <a:t>ho</a:t>
            </a:r>
            <a:r>
              <a:rPr lang="en-GB" b="0" dirty="0"/>
              <a:t> it’s off to work we go’.</a:t>
            </a:r>
          </a:p>
          <a:p>
            <a:endParaRPr lang="en-GB" b="0" dirty="0"/>
          </a:p>
          <a:p>
            <a:r>
              <a:rPr lang="en-GB" b="1" baseline="0" dirty="0"/>
              <a:t>Note</a:t>
            </a:r>
            <a:r>
              <a:rPr lang="en-GB" baseline="0" dirty="0"/>
              <a:t>: This song was introduced in Rot T1 W7.  Pupils have sung is many times since.  This offers a further opportunity to revisit it.</a:t>
            </a:r>
            <a:br>
              <a:rPr lang="en-GB" baseline="0" dirty="0"/>
            </a:br>
            <a:endParaRPr lang="en-GB" b="1" dirty="0"/>
          </a:p>
          <a:p>
            <a:r>
              <a:rPr lang="en-GB" b="1" dirty="0"/>
              <a:t>Procedure:</a:t>
            </a:r>
            <a:br>
              <a:rPr lang="en-GB" dirty="0"/>
            </a:br>
            <a:r>
              <a:rPr lang="en-US" dirty="0"/>
              <a:t>1.</a:t>
            </a:r>
            <a:r>
              <a:rPr lang="en-US" baseline="0" dirty="0"/>
              <a:t> </a:t>
            </a:r>
            <a:r>
              <a:rPr lang="en-GB" baseline="0" dirty="0"/>
              <a:t>Click to play the audio of the song.</a:t>
            </a:r>
          </a:p>
          <a:p>
            <a:r>
              <a:rPr lang="en-GB" baseline="0" dirty="0"/>
              <a:t>2. Pupils join in.</a:t>
            </a:r>
          </a:p>
          <a:p>
            <a:r>
              <a:rPr lang="en-GB" baseline="0" dirty="0"/>
              <a:t>3. If time allows, remove the words and sing the song through once or twice more.</a:t>
            </a:r>
            <a:br>
              <a:rPr lang="en-GB" baseline="0" dirty="0"/>
            </a:br>
            <a:endParaRPr lang="en-GB" baseline="0" dirty="0"/>
          </a:p>
          <a:p>
            <a:br>
              <a:rPr lang="en-GB" baseline="0" dirty="0"/>
            </a:br>
            <a:endParaRPr lang="en-GB"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long [o].</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wo’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‘wo’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err="1"/>
              <a:t>wo</a:t>
            </a:r>
            <a:r>
              <a:rPr lang="fr-FR" baseline="0" dirty="0"/>
              <a:t>’ </a:t>
            </a:r>
            <a:r>
              <a:rPr lang="fr-FR" baseline="0" dirty="0" err="1"/>
              <a:t>might</a:t>
            </a:r>
            <a:r>
              <a:rPr lang="fr-FR" baseline="0" dirty="0"/>
              <a:t> </a:t>
            </a:r>
            <a:r>
              <a:rPr lang="fr-FR" baseline="0" dirty="0" err="1"/>
              <a:t>be</a:t>
            </a:r>
            <a:r>
              <a:rPr lang="fr-FR" baseline="0" dirty="0"/>
              <a:t> to put </a:t>
            </a:r>
            <a:r>
              <a:rPr lang="fr-FR" baseline="0" dirty="0" err="1"/>
              <a:t>your</a:t>
            </a:r>
            <a:r>
              <a:rPr lang="fr-FR" baseline="0" dirty="0"/>
              <a:t> hand on </a:t>
            </a:r>
            <a:r>
              <a:rPr lang="fr-FR" baseline="0" dirty="0" err="1"/>
              <a:t>your</a:t>
            </a:r>
            <a:r>
              <a:rPr lang="fr-FR" baseline="0" dirty="0"/>
              <a:t> </a:t>
            </a:r>
            <a:r>
              <a:rPr lang="fr-FR" baseline="0" dirty="0" err="1"/>
              <a:t>forehead</a:t>
            </a:r>
            <a:r>
              <a:rPr lang="fr-FR" baseline="0" dirty="0"/>
              <a:t> and look </a:t>
            </a:r>
            <a:r>
              <a:rPr lang="fr-FR" baseline="0" dirty="0" err="1"/>
              <a:t>into</a:t>
            </a:r>
            <a:r>
              <a:rPr lang="fr-FR" baseline="0" dirty="0"/>
              <a:t> the distance as if to spot </a:t>
            </a:r>
            <a:r>
              <a:rPr lang="fr-FR" baseline="0" dirty="0" err="1"/>
              <a:t>something</a:t>
            </a:r>
            <a:r>
              <a:rPr lang="fr-FR" baseline="0" dirty="0"/>
              <a:t> on the horizon</a:t>
            </a:r>
          </a:p>
          <a:p>
            <a:pPr marL="285750" indent="-285750">
              <a:lnSpc>
                <a:spcPct val="100000"/>
              </a:lnSpc>
              <a:buAutoNum type="romanLcParenR"/>
            </a:pPr>
            <a:endParaRPr lang="fr-FR" sz="1200" b="0" strike="noStrike" spc="-1" baseline="0"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a:t>wo? </a:t>
            </a:r>
            <a:r>
              <a:rPr lang="en-GB" baseline="0" dirty="0"/>
              <a:t>[94] </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err="1"/>
              <a:t>ohne</a:t>
            </a:r>
            <a:r>
              <a:rPr lang="en-GB" b="1" baseline="0" dirty="0"/>
              <a:t> </a:t>
            </a:r>
            <a:r>
              <a:rPr lang="en-GB" baseline="0" dirty="0"/>
              <a:t>[119]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short [o].</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Kopf’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‘Kopf’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err="1"/>
              <a:t>Kopf</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a:t>
            </a:r>
            <a:r>
              <a:rPr lang="fr-FR" baseline="0" dirty="0"/>
              <a:t> </a:t>
            </a:r>
            <a:r>
              <a:rPr lang="fr-FR" baseline="0" dirty="0" err="1"/>
              <a:t>head</a:t>
            </a:r>
            <a:r>
              <a:rPr lang="fr-FR" baseline="0" dirty="0"/>
              <a:t>.</a:t>
            </a:r>
          </a:p>
          <a:p>
            <a:pPr marL="285750" indent="-285750">
              <a:lnSpc>
                <a:spcPct val="100000"/>
              </a:lnSpc>
              <a:buAutoNum type="romanLcParenR"/>
            </a:pPr>
            <a:endParaRPr lang="fr-FR" sz="1200" b="0" strike="noStrike" spc="-1" baseline="0"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a:t>Kopf </a:t>
            </a:r>
            <a:r>
              <a:rPr lang="en-GB" b="0" baseline="0" dirty="0"/>
              <a:t>[279] </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4900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short</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err="1"/>
              <a:t>kommen</a:t>
            </a:r>
            <a:r>
              <a:rPr lang="en-GB" b="1" baseline="0" dirty="0"/>
              <a:t> </a:t>
            </a:r>
            <a:r>
              <a:rPr lang="en-GB" b="0" baseline="0" dirty="0"/>
              <a:t>[61] </a:t>
            </a:r>
            <a:r>
              <a:rPr lang="en-GB" b="1" baseline="0" dirty="0"/>
              <a:t>Kopf </a:t>
            </a:r>
            <a:r>
              <a:rPr lang="en-GB" b="0" baseline="0" dirty="0"/>
              <a:t>[279] </a:t>
            </a:r>
            <a:r>
              <a:rPr lang="en-GB" b="1" baseline="0" dirty="0" err="1"/>
              <a:t>offen</a:t>
            </a:r>
            <a:r>
              <a:rPr lang="en-GB" b="0" baseline="0" dirty="0"/>
              <a:t> [382]</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774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[o] </a:t>
            </a:r>
            <a:r>
              <a:rPr lang="en-GB" sz="1200" b="0" strike="noStrike" spc="-1" dirty="0">
                <a:solidFill>
                  <a:srgbClr val="000000"/>
                </a:solidFill>
                <a:latin typeface="+mn-lt"/>
                <a:ea typeface="Calibri"/>
              </a:rPr>
              <a:t>by organising words with long and short [o]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work in pairs to decide which words contain long and short [o].  Teachers can encourage pupils to ‘sound out’ the words as part of this process.</a:t>
            </a:r>
          </a:p>
          <a:p>
            <a:r>
              <a:rPr lang="en-GB" dirty="0"/>
              <a:t>2. To feed back, teachers elicit answers orally using the order of words from left to right, top to bottom, asking for example: </a:t>
            </a:r>
            <a:r>
              <a:rPr lang="en-GB" dirty="0" err="1"/>
              <a:t>Konzert</a:t>
            </a:r>
            <a:r>
              <a:rPr lang="en-GB" dirty="0"/>
              <a:t>, </a:t>
            </a:r>
            <a:r>
              <a:rPr lang="en-GB" dirty="0" err="1"/>
              <a:t>ist</a:t>
            </a:r>
            <a:r>
              <a:rPr lang="en-GB" dirty="0"/>
              <a:t> das </a:t>
            </a:r>
            <a:r>
              <a:rPr lang="en-GB" dirty="0" err="1"/>
              <a:t>langes</a:t>
            </a:r>
            <a:r>
              <a:rPr lang="en-GB" dirty="0"/>
              <a:t> [o] </a:t>
            </a:r>
            <a:r>
              <a:rPr lang="en-GB" dirty="0" err="1"/>
              <a:t>oder</a:t>
            </a:r>
            <a:r>
              <a:rPr lang="en-GB" dirty="0"/>
              <a:t> </a:t>
            </a:r>
            <a:r>
              <a:rPr lang="en-GB" dirty="0" err="1"/>
              <a:t>kurzes</a:t>
            </a:r>
            <a:r>
              <a:rPr lang="en-GB" dirty="0"/>
              <a:t> [o]?  </a:t>
            </a:r>
          </a:p>
          <a:p>
            <a:r>
              <a:rPr lang="en-GB" dirty="0"/>
              <a:t>3. On each mouse click, the word appears in the correct part of the Venn and disappears from the table.</a:t>
            </a:r>
            <a:br>
              <a:rPr lang="en-GB" dirty="0"/>
            </a:br>
            <a:endParaRPr lang="en-GB" dirty="0"/>
          </a:p>
          <a:p>
            <a:r>
              <a:rPr lang="en-GB" b="1" dirty="0"/>
              <a:t>Note</a:t>
            </a:r>
            <a:r>
              <a:rPr lang="en-GB" dirty="0"/>
              <a:t>: the majority of these words have not yet been taught, but they are words that will be learnt as part of the KS2 course.</a:t>
            </a:r>
          </a:p>
          <a:p>
            <a:endParaRPr lang="en-GB"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Brot </a:t>
            </a:r>
            <a:r>
              <a:rPr lang="de-DE" sz="1200" b="0" i="0" strike="noStrike" spc="-1" dirty="0">
                <a:solidFill>
                  <a:srgbClr val="002060"/>
                </a:solidFill>
                <a:latin typeface="Century Gothic"/>
                <a:ea typeface="Century Gothic"/>
              </a:rPr>
              <a:t>[2095]  </a:t>
            </a:r>
            <a:r>
              <a:rPr lang="de-DE" sz="1200" b="1" i="0" strike="noStrike" spc="-1" dirty="0">
                <a:solidFill>
                  <a:srgbClr val="002060"/>
                </a:solidFill>
                <a:latin typeface="Century Gothic"/>
                <a:ea typeface="Century Gothic"/>
              </a:rPr>
              <a:t>Computer </a:t>
            </a:r>
            <a:r>
              <a:rPr lang="de-DE" sz="1200" b="0" i="0" strike="noStrike" spc="-1" dirty="0">
                <a:solidFill>
                  <a:srgbClr val="002060"/>
                </a:solidFill>
                <a:latin typeface="Century Gothic"/>
                <a:ea typeface="Century Gothic"/>
              </a:rPr>
              <a:t>[1252] </a:t>
            </a:r>
            <a:r>
              <a:rPr lang="de-DE" sz="1200" b="1" i="0" strike="noStrike" spc="-1" dirty="0">
                <a:solidFill>
                  <a:srgbClr val="002060"/>
                </a:solidFill>
                <a:latin typeface="Century Gothic"/>
                <a:ea typeface="Century Gothic"/>
              </a:rPr>
              <a:t>Dom </a:t>
            </a:r>
            <a:r>
              <a:rPr lang="de-DE" sz="1200" b="0" i="0" strike="noStrike" spc="-1" dirty="0">
                <a:solidFill>
                  <a:srgbClr val="002060"/>
                </a:solidFill>
                <a:latin typeface="Century Gothic"/>
                <a:ea typeface="Century Gothic"/>
              </a:rPr>
              <a:t>[4916] </a:t>
            </a:r>
            <a:r>
              <a:rPr lang="de-DE" sz="1200" b="1" i="0" strike="noStrike" spc="-1" dirty="0">
                <a:solidFill>
                  <a:srgbClr val="002060"/>
                </a:solidFill>
                <a:latin typeface="Century Gothic"/>
                <a:ea typeface="Century Gothic"/>
              </a:rPr>
              <a:t>holen </a:t>
            </a:r>
            <a:r>
              <a:rPr lang="de-DE" sz="1200" b="0" i="0" strike="noStrike" spc="-1" dirty="0">
                <a:solidFill>
                  <a:srgbClr val="002060"/>
                </a:solidFill>
                <a:latin typeface="Century Gothic"/>
                <a:ea typeface="Century Gothic"/>
              </a:rPr>
              <a:t>[547] </a:t>
            </a:r>
            <a:r>
              <a:rPr lang="de-DE" sz="1200" b="1" i="0" strike="noStrike" spc="-1" dirty="0">
                <a:solidFill>
                  <a:srgbClr val="002060"/>
                </a:solidFill>
                <a:latin typeface="Century Gothic"/>
                <a:ea typeface="Century Gothic"/>
              </a:rPr>
              <a:t>Konzert </a:t>
            </a:r>
            <a:r>
              <a:rPr lang="de-DE" sz="1200" b="0" i="0" strike="noStrike" spc="-1" dirty="0">
                <a:solidFill>
                  <a:srgbClr val="002060"/>
                </a:solidFill>
                <a:latin typeface="Century Gothic"/>
                <a:ea typeface="Century Gothic"/>
              </a:rPr>
              <a:t>[2350] </a:t>
            </a:r>
            <a:r>
              <a:rPr lang="de-DE" sz="1200" b="1" i="0" strike="noStrike" spc="-1" dirty="0">
                <a:solidFill>
                  <a:srgbClr val="002060"/>
                </a:solidFill>
                <a:latin typeface="Century Gothic"/>
                <a:ea typeface="Century Gothic"/>
              </a:rPr>
              <a:t>Oktober </a:t>
            </a:r>
            <a:r>
              <a:rPr lang="de-DE" sz="1200" b="0" i="0" strike="noStrike" spc="-1" dirty="0">
                <a:solidFill>
                  <a:srgbClr val="002060"/>
                </a:solidFill>
                <a:latin typeface="Century Gothic"/>
                <a:ea typeface="Century Gothic"/>
              </a:rPr>
              <a:t>[1223] </a:t>
            </a:r>
            <a:r>
              <a:rPr lang="de-DE" sz="1200" b="1" i="0" strike="noStrike" spc="-1" dirty="0">
                <a:solidFill>
                  <a:srgbClr val="002060"/>
                </a:solidFill>
                <a:latin typeface="Century Gothic"/>
                <a:ea typeface="Century Gothic"/>
              </a:rPr>
              <a:t>Oma </a:t>
            </a:r>
            <a:r>
              <a:rPr lang="de-DE" sz="1200" b="0" i="0" strike="noStrike" spc="-1" dirty="0">
                <a:solidFill>
                  <a:srgbClr val="002060"/>
                </a:solidFill>
                <a:latin typeface="Century Gothic"/>
                <a:ea typeface="Century Gothic"/>
              </a:rPr>
              <a:t>[2175] </a:t>
            </a:r>
            <a:r>
              <a:rPr lang="de-DE" sz="1200" b="1" i="0" strike="noStrike" spc="-1" dirty="0">
                <a:solidFill>
                  <a:srgbClr val="002060"/>
                </a:solidFill>
                <a:latin typeface="Century Gothic"/>
                <a:ea typeface="Century Gothic"/>
              </a:rPr>
              <a:t>Projekt </a:t>
            </a:r>
            <a:r>
              <a:rPr lang="de-DE" sz="1200" b="0" i="0" strike="noStrike" spc="-1" dirty="0">
                <a:solidFill>
                  <a:srgbClr val="002060"/>
                </a:solidFill>
                <a:latin typeface="Century Gothic"/>
                <a:ea typeface="Century Gothic"/>
              </a:rPr>
              <a:t>[720]  </a:t>
            </a:r>
            <a:r>
              <a:rPr lang="de-DE" sz="1200" b="1" i="0" strike="noStrike" spc="-1" dirty="0">
                <a:solidFill>
                  <a:srgbClr val="002060"/>
                </a:solidFill>
                <a:latin typeface="Century Gothic"/>
                <a:ea typeface="Century Gothic"/>
              </a:rPr>
              <a:t>wohnen </a:t>
            </a:r>
            <a:r>
              <a:rPr lang="de-DE" sz="1200" b="0" i="0" strike="noStrike" spc="-1" dirty="0">
                <a:solidFill>
                  <a:srgbClr val="002060"/>
                </a:solidFill>
                <a:latin typeface="Century Gothic"/>
                <a:ea typeface="Century Gothic"/>
              </a:rPr>
              <a:t>[560] </a:t>
            </a:r>
            <a:r>
              <a:rPr lang="de-DE" sz="1200" b="1" i="0" strike="noStrike" spc="-1" dirty="0">
                <a:solidFill>
                  <a:srgbClr val="002060"/>
                </a:solidFill>
                <a:latin typeface="Century Gothic"/>
                <a:ea typeface="Century Gothic"/>
              </a:rPr>
              <a:t>toll </a:t>
            </a:r>
            <a:r>
              <a:rPr lang="de-DE" sz="1200" b="0" i="0" strike="noStrike" spc="-1" dirty="0">
                <a:solidFill>
                  <a:srgbClr val="002060"/>
                </a:solidFill>
                <a:latin typeface="Century Gothic"/>
                <a:ea typeface="Century Gothic"/>
              </a:rPr>
              <a:t>[972] </a:t>
            </a:r>
            <a:r>
              <a:rPr lang="de-DE" sz="1200" b="1" i="0" strike="noStrike" spc="-1" dirty="0">
                <a:solidFill>
                  <a:srgbClr val="002060"/>
                </a:solidFill>
                <a:latin typeface="Century Gothic"/>
                <a:ea typeface="Century Gothic"/>
              </a:rPr>
              <a:t>Sonne </a:t>
            </a:r>
            <a:r>
              <a:rPr lang="de-DE" sz="1200" b="0" i="0" strike="noStrike" spc="-1" dirty="0">
                <a:solidFill>
                  <a:srgbClr val="002060"/>
                </a:solidFill>
                <a:latin typeface="Century Gothic"/>
                <a:ea typeface="Century Gothic"/>
              </a:rPr>
              <a:t>[864] </a:t>
            </a:r>
            <a:r>
              <a:rPr lang="de-DE" sz="1200" b="1" i="0" strike="noStrike" spc="-1" dirty="0">
                <a:solidFill>
                  <a:srgbClr val="002060"/>
                </a:solidFill>
                <a:latin typeface="Century Gothic"/>
                <a:ea typeface="Century Gothic"/>
              </a:rPr>
              <a:t>Schloss </a:t>
            </a:r>
            <a:r>
              <a:rPr lang="de-DE" sz="1200" b="0" i="0" strike="noStrike" spc="-1" dirty="0">
                <a:solidFill>
                  <a:srgbClr val="002060"/>
                </a:solidFill>
                <a:latin typeface="Century Gothic"/>
                <a:ea typeface="Century Gothic"/>
              </a:rPr>
              <a:t>[1907]</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de-DE" sz="1200" b="0" i="0" strike="noStrike" spc="-1" dirty="0">
              <a:solidFill>
                <a:srgbClr val="002060"/>
              </a:solidFill>
              <a:latin typeface="Century Gothic"/>
              <a:ea typeface="Century Gothic"/>
            </a:endParaRPr>
          </a:p>
          <a:p>
            <a:pPr marL="216000" indent="-216000">
              <a:lnSpc>
                <a:spcPct val="100000"/>
              </a:lnSpc>
            </a:pPr>
            <a:endParaRPr lang="de-DE" sz="1200" b="0" i="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Elicit the German pronouns from the speech bubbles.</a:t>
            </a:r>
          </a:p>
          <a:p>
            <a:pPr marL="228600" indent="-227880">
              <a:lnSpc>
                <a:spcPct val="100000"/>
              </a:lnSpc>
              <a:buClr>
                <a:srgbClr val="000000"/>
              </a:buClr>
              <a:buFont typeface="Calibri"/>
              <a:buAutoNum type="arabicPeriod"/>
            </a:pPr>
            <a:endParaRPr lang="en-GB" sz="1200" b="0" strike="noStrike" spc="-1" dirty="0">
              <a:solidFill>
                <a:srgbClr val="000000"/>
              </a:solidFill>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b="1" i="0" baseline="0" dirty="0"/>
              <a:t>Note: </a:t>
            </a:r>
            <a:r>
              <a:rPr lang="en-GB" i="0" baseline="0" dirty="0"/>
              <a:t>Students may wonder why </a:t>
            </a:r>
            <a:r>
              <a:rPr lang="en-GB" i="1" baseline="0" dirty="0" err="1"/>
              <a:t>nicht</a:t>
            </a:r>
            <a:r>
              <a:rPr lang="en-GB" i="0" baseline="0" dirty="0"/>
              <a:t> is used as a negation here rather than </a:t>
            </a:r>
            <a:r>
              <a:rPr lang="en-GB" i="1" baseline="0" dirty="0" err="1"/>
              <a:t>kein</a:t>
            </a:r>
            <a:r>
              <a:rPr lang="en-GB" i="1" baseline="0" dirty="0"/>
              <a:t>, </a:t>
            </a:r>
            <a:r>
              <a:rPr lang="en-GB" i="0" baseline="0" dirty="0"/>
              <a:t>as they have learned to negate nouns with </a:t>
            </a:r>
            <a:r>
              <a:rPr lang="en-GB" i="1" baseline="0" dirty="0" err="1"/>
              <a:t>kein</a:t>
            </a:r>
            <a:r>
              <a:rPr lang="en-GB" i="0" baseline="0" dirty="0"/>
              <a:t>. If asked, teacher can explain that </a:t>
            </a:r>
            <a:r>
              <a:rPr lang="en-GB" i="1" baseline="0" dirty="0"/>
              <a:t>ich mag + </a:t>
            </a:r>
            <a:r>
              <a:rPr lang="en-GB" i="1" baseline="0" dirty="0" err="1"/>
              <a:t>kein</a:t>
            </a:r>
            <a:r>
              <a:rPr lang="en-GB" i="1" baseline="0" dirty="0"/>
              <a:t> </a:t>
            </a:r>
            <a:r>
              <a:rPr lang="en-GB" i="0" baseline="0" dirty="0"/>
              <a:t>can sometimes work too (i.e., in cases where nouns are used without articles e.g.</a:t>
            </a:r>
            <a:r>
              <a:rPr lang="en-GB" i="1" baseline="0" dirty="0"/>
              <a:t> Ich mag </a:t>
            </a:r>
            <a:r>
              <a:rPr lang="en-GB" i="1" baseline="0" dirty="0" err="1"/>
              <a:t>Musik</a:t>
            </a:r>
            <a:r>
              <a:rPr lang="en-GB" i="1" baseline="0" dirty="0"/>
              <a:t> </a:t>
            </a:r>
            <a:r>
              <a:rPr lang="en-GB" i="0" baseline="0" dirty="0"/>
              <a:t>(in general) vs</a:t>
            </a:r>
            <a:r>
              <a:rPr lang="en-GB" i="1" baseline="0" dirty="0"/>
              <a:t> Ich mag </a:t>
            </a:r>
            <a:r>
              <a:rPr lang="en-GB" i="1" baseline="0" dirty="0" err="1"/>
              <a:t>keine</a:t>
            </a:r>
            <a:r>
              <a:rPr lang="en-GB" i="1" baseline="0" dirty="0"/>
              <a:t> </a:t>
            </a:r>
            <a:r>
              <a:rPr lang="en-GB" i="1" baseline="0" dirty="0" err="1"/>
              <a:t>Musik</a:t>
            </a:r>
            <a:r>
              <a:rPr lang="en-GB" i="1" baseline="0" dirty="0"/>
              <a:t> </a:t>
            </a:r>
            <a:r>
              <a:rPr lang="en-GB" i="0" baseline="0" dirty="0"/>
              <a:t>(I don’t like music at all). </a:t>
            </a:r>
            <a:r>
              <a:rPr lang="en-GB" i="1" baseline="0" dirty="0" err="1"/>
              <a:t>Nicht</a:t>
            </a:r>
            <a:r>
              <a:rPr lang="en-GB" i="0" baseline="0" dirty="0"/>
              <a:t> is chosen here as this is the more frequently used option).</a:t>
            </a:r>
            <a:endParaRPr lang="en-GB" i="0" dirty="0"/>
          </a:p>
          <a:p>
            <a:pPr marL="720" indent="0">
              <a:lnSpc>
                <a:spcPct val="100000"/>
              </a:lnSpc>
              <a:buClr>
                <a:srgbClr val="000000"/>
              </a:buClr>
              <a:buFont typeface="Calibri"/>
              <a:buNone/>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lvl="0"/>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t>
            </a:r>
            <a:r>
              <a:rPr lang="en-GB" sz="1200" kern="1200" baseline="0" dirty="0">
                <a:solidFill>
                  <a:schemeClr val="tx1"/>
                </a:solidFill>
                <a:effectLst/>
                <a:latin typeface="+mn-lt"/>
                <a:ea typeface="+mn-ea"/>
                <a:cs typeface="+mn-cs"/>
              </a:rPr>
              <a:t>connecting the first and second person singular forms of </a:t>
            </a:r>
            <a:r>
              <a:rPr lang="en-GB" sz="1200" i="1" kern="1200" baseline="0" dirty="0" err="1">
                <a:solidFill>
                  <a:schemeClr val="tx1"/>
                </a:solidFill>
                <a:effectLst/>
                <a:latin typeface="+mn-lt"/>
                <a:ea typeface="+mn-ea"/>
                <a:cs typeface="+mn-cs"/>
              </a:rPr>
              <a:t>mögen</a:t>
            </a:r>
            <a:r>
              <a:rPr lang="en-GB" sz="1200" i="0" kern="1200" baseline="0" dirty="0">
                <a:solidFill>
                  <a:schemeClr val="tx1"/>
                </a:solidFill>
                <a:effectLst/>
                <a:latin typeface="+mn-lt"/>
                <a:ea typeface="+mn-ea"/>
                <a:cs typeface="+mn-cs"/>
              </a:rPr>
              <a:t> with the meaning. Pupils also practise this week’s vocabulary (singular forms of the nouns), and revise use of </a:t>
            </a:r>
            <a:r>
              <a:rPr lang="en-GB" sz="1200" i="1" kern="1200" baseline="0" dirty="0" err="1">
                <a:solidFill>
                  <a:schemeClr val="tx1"/>
                </a:solidFill>
                <a:effectLst/>
                <a:latin typeface="+mn-lt"/>
                <a:ea typeface="+mn-ea"/>
                <a:cs typeface="+mn-cs"/>
              </a:rPr>
              <a:t>nicht</a:t>
            </a:r>
            <a:r>
              <a:rPr lang="en-GB" sz="1200" i="0" kern="1200" baseline="0" dirty="0">
                <a:solidFill>
                  <a:schemeClr val="tx1"/>
                </a:solidFill>
                <a:effectLst/>
                <a:latin typeface="+mn-lt"/>
                <a:ea typeface="+mn-ea"/>
                <a:cs typeface="+mn-cs"/>
              </a:rPr>
              <a:t> to make negative statements.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216000" indent="-215280">
              <a:lnSpc>
                <a:spcPct val="100000"/>
              </a:lnSpc>
            </a:pPr>
            <a:r>
              <a:rPr lang="en-GB" sz="1200" b="1" strike="noStrike" spc="-1" dirty="0">
                <a:solidFill>
                  <a:srgbClr val="000000"/>
                </a:solidFill>
                <a:latin typeface="Calibri"/>
                <a:ea typeface="Calibri"/>
              </a:rPr>
              <a:t>Procedure:</a:t>
            </a:r>
          </a:p>
          <a:p>
            <a:pPr lvl="0"/>
            <a:r>
              <a:rPr lang="en-GB" sz="1200" kern="1200" dirty="0">
                <a:solidFill>
                  <a:schemeClr val="tx1"/>
                </a:solidFill>
                <a:effectLst/>
                <a:latin typeface="+mn-lt"/>
                <a:ea typeface="+mn-ea"/>
                <a:cs typeface="+mn-cs"/>
              </a:rPr>
              <a:t>1. Click to play the a</a:t>
            </a:r>
            <a:r>
              <a:rPr lang="en-GB" sz="1200" i="0" kern="1200" dirty="0">
                <a:solidFill>
                  <a:schemeClr val="tx1"/>
                </a:solidFill>
                <a:effectLst/>
                <a:latin typeface="+mn-lt"/>
                <a:ea typeface="+mn-ea"/>
                <a:cs typeface="+mn-cs"/>
              </a:rPr>
              <a:t>udio (with pronouns obscured)</a:t>
            </a:r>
            <a:r>
              <a:rPr lang="en-GB" sz="120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Pupils write ‘ich’ or ‘du’ for </a:t>
            </a:r>
            <a:r>
              <a:rPr lang="en-GB" sz="1200" i="0" kern="1200" baseline="0" dirty="0">
                <a:solidFill>
                  <a:schemeClr val="tx1"/>
                </a:solidFill>
                <a:effectLst/>
                <a:latin typeface="+mn-lt"/>
                <a:ea typeface="+mn-ea"/>
                <a:cs typeface="+mn-cs"/>
              </a:rPr>
              <a:t>the person who </a:t>
            </a:r>
            <a:r>
              <a:rPr lang="en-GB" sz="1200" i="0" strike="noStrike" kern="1200" baseline="0" dirty="0">
                <a:solidFill>
                  <a:schemeClr val="tx1"/>
                </a:solidFill>
                <a:effectLst/>
                <a:latin typeface="+mn-lt"/>
                <a:ea typeface="+mn-ea"/>
                <a:cs typeface="+mn-cs"/>
              </a:rPr>
              <a:t>likes each item represented by the symbols in the second column. Pupils decide </a:t>
            </a:r>
            <a:r>
              <a:rPr lang="en-GB" sz="1200" i="0" kern="1200" baseline="0" dirty="0">
                <a:solidFill>
                  <a:schemeClr val="tx1"/>
                </a:solidFill>
                <a:effectLst/>
                <a:latin typeface="+mn-lt"/>
                <a:ea typeface="+mn-ea"/>
                <a:cs typeface="+mn-cs"/>
              </a:rPr>
              <a:t>based upon the verb form heard in each case.</a:t>
            </a:r>
          </a:p>
          <a:p>
            <a:pPr lvl="0"/>
            <a:r>
              <a:rPr lang="en-GB" sz="1200" i="0" kern="1200" baseline="0" dirty="0">
                <a:solidFill>
                  <a:schemeClr val="tx1"/>
                </a:solidFill>
                <a:effectLst/>
                <a:latin typeface="+mn-lt"/>
                <a:ea typeface="+mn-ea"/>
                <a:cs typeface="+mn-cs"/>
              </a:rPr>
              <a:t>3. Click to reveal the answers.</a:t>
            </a:r>
          </a:p>
          <a:p>
            <a:pPr lvl="0"/>
            <a:r>
              <a:rPr lang="en-GB" sz="1200" i="0" kern="1200" baseline="0" dirty="0">
                <a:solidFill>
                  <a:schemeClr val="tx1"/>
                </a:solidFill>
                <a:effectLst/>
                <a:latin typeface="+mn-lt"/>
                <a:ea typeface="+mn-ea"/>
                <a:cs typeface="+mn-cs"/>
              </a:rPr>
              <a:t>4. Click on symbols in second column to hear the complete sentences if you wish.</a:t>
            </a:r>
          </a:p>
          <a:p>
            <a:pPr lvl="0"/>
            <a:endParaRPr lang="en-GB" sz="1200" b="0" strike="noStrike" spc="-1" dirty="0">
              <a:latin typeface="Arial"/>
            </a:endParaRPr>
          </a:p>
          <a:p>
            <a:pPr marL="216000" indent="-216000">
              <a:lnSpc>
                <a:spcPct val="100000"/>
              </a:lnSpc>
            </a:pPr>
            <a:r>
              <a:rPr lang="en-GB" sz="1200" b="1" strike="noStrike" spc="-1" dirty="0">
                <a:latin typeface="Arial"/>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[Du] magst den Film, aber [ich] mag das Buch.</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[Ich] mag den Winter nicht, aber [du] magst den Winter.</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magst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den Morgen,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aber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[ich] mag den Morgen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[Ich] mag das Foto, aber [du] magst das Bild.</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magst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den Sommer. [Ich] mag auch den Sommer.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mag Deutsch,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aber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magst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Englisch</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7211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remind pupils of the plural ‘die’ of direct articles der, die das and to remind pupils of the plural pattern (-e) they have been introduced to already.</a:t>
            </a:r>
          </a:p>
          <a:p>
            <a:r>
              <a:rPr lang="en-GB" b="0" dirty="0"/>
              <a:t>To introduce two new plural patterns: plural pattern 3 (no change for nouns ending in –er/-</a:t>
            </a:r>
            <a:r>
              <a:rPr lang="en-GB" b="0" dirty="0" err="1"/>
              <a:t>en</a:t>
            </a:r>
            <a:r>
              <a:rPr lang="en-GB" b="0" dirty="0"/>
              <a:t>) and plural pattern 4 (adding –er and sometimes an umlaut with neuter nouns).</a:t>
            </a:r>
          </a:p>
          <a:p>
            <a:endParaRPr lang="en-GB" b="0" dirty="0"/>
          </a:p>
          <a:p>
            <a:r>
              <a:rPr lang="en-GB" b="1" dirty="0"/>
              <a:t>Procedure:</a:t>
            </a:r>
            <a:br>
              <a:rPr lang="en-GB" dirty="0"/>
            </a:br>
            <a:r>
              <a:rPr lang="en-US" dirty="0"/>
              <a:t>Click through the animations to present the </a:t>
            </a:r>
            <a:r>
              <a:rPr lang="en-GB" dirty="0"/>
              <a:t>information.</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37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51.sv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png"/><Relationship Id="rId5" Type="http://schemas.openxmlformats.org/officeDocument/2006/relationships/audio" Target="../media/audio17.wav"/><Relationship Id="rId15" Type="http://schemas.openxmlformats.org/officeDocument/2006/relationships/image" Target="../media/image50.png"/><Relationship Id="rId10" Type="http://schemas.openxmlformats.org/officeDocument/2006/relationships/audio" Target="../media/audio18.wav"/><Relationship Id="rId4" Type="http://schemas.openxmlformats.org/officeDocument/2006/relationships/audio" Target="../media/audio16.wav"/><Relationship Id="rId9" Type="http://schemas.openxmlformats.org/officeDocument/2006/relationships/image" Target="../media/image15.sv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8.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1.svg"/><Relationship Id="rId5" Type="http://schemas.openxmlformats.org/officeDocument/2006/relationships/audio" Target="../media/audio17.wav"/><Relationship Id="rId10" Type="http://schemas.openxmlformats.org/officeDocument/2006/relationships/image" Target="../media/image50.png"/><Relationship Id="rId4" Type="http://schemas.openxmlformats.org/officeDocument/2006/relationships/audio" Target="../media/audio19.wav"/><Relationship Id="rId9" Type="http://schemas.openxmlformats.org/officeDocument/2006/relationships/image" Target="../media/image49.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51.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0.png"/><Relationship Id="rId5" Type="http://schemas.openxmlformats.org/officeDocument/2006/relationships/audio" Target="../media/audio17.wav"/><Relationship Id="rId10" Type="http://schemas.openxmlformats.org/officeDocument/2006/relationships/image" Target="../media/image49.png"/><Relationship Id="rId4" Type="http://schemas.openxmlformats.org/officeDocument/2006/relationships/audio" Target="../media/audio20.wav"/><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51.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0.png"/><Relationship Id="rId5" Type="http://schemas.openxmlformats.org/officeDocument/2006/relationships/audio" Target="../media/audio17.wav"/><Relationship Id="rId10" Type="http://schemas.openxmlformats.org/officeDocument/2006/relationships/image" Target="../media/image49.png"/><Relationship Id="rId4" Type="http://schemas.openxmlformats.org/officeDocument/2006/relationships/audio" Target="../media/audio21.wav"/><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1.svg"/><Relationship Id="rId5" Type="http://schemas.openxmlformats.org/officeDocument/2006/relationships/audio" Target="../media/audio17.wav"/><Relationship Id="rId10" Type="http://schemas.openxmlformats.org/officeDocument/2006/relationships/image" Target="../media/image50.png"/><Relationship Id="rId4" Type="http://schemas.openxmlformats.org/officeDocument/2006/relationships/audio" Target="../media/audio22.wav"/><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1.sv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9.png"/><Relationship Id="rId5" Type="http://schemas.openxmlformats.org/officeDocument/2006/relationships/audio" Target="../media/audio17.wav"/><Relationship Id="rId10" Type="http://schemas.openxmlformats.org/officeDocument/2006/relationships/image" Target="../media/image45.png"/><Relationship Id="rId4" Type="http://schemas.openxmlformats.org/officeDocument/2006/relationships/audio" Target="../media/audio23.wav"/><Relationship Id="rId9" Type="http://schemas.openxmlformats.org/officeDocument/2006/relationships/image" Target="../media/image44.pn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6.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1.svg"/><Relationship Id="rId5" Type="http://schemas.openxmlformats.org/officeDocument/2006/relationships/audio" Target="../media/audio17.wav"/><Relationship Id="rId10" Type="http://schemas.openxmlformats.org/officeDocument/2006/relationships/image" Target="../media/image50.png"/><Relationship Id="rId4" Type="http://schemas.openxmlformats.org/officeDocument/2006/relationships/audio" Target="../media/audio24.wav"/><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4.gif"/><Relationship Id="rId12" Type="http://schemas.openxmlformats.org/officeDocument/2006/relationships/image" Target="../media/image51.sv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50.png"/><Relationship Id="rId5" Type="http://schemas.openxmlformats.org/officeDocument/2006/relationships/audio" Target="../media/audio17.wav"/><Relationship Id="rId10" Type="http://schemas.openxmlformats.org/officeDocument/2006/relationships/image" Target="../media/image49.png"/><Relationship Id="rId4" Type="http://schemas.openxmlformats.org/officeDocument/2006/relationships/audio" Target="../media/audio25.wav"/><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54.png"/><Relationship Id="rId3" Type="http://schemas.openxmlformats.org/officeDocument/2006/relationships/slideLayout" Target="../slideLayouts/slideLayout5.xml"/><Relationship Id="rId7" Type="http://schemas.openxmlformats.org/officeDocument/2006/relationships/image" Target="../media/image53.png"/><Relationship Id="rId12" Type="http://schemas.openxmlformats.org/officeDocument/2006/relationships/image" Target="../media/image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2.png"/><Relationship Id="rId11" Type="http://schemas.openxmlformats.org/officeDocument/2006/relationships/image" Target="../media/image15.svg"/><Relationship Id="rId5" Type="http://schemas.openxmlformats.org/officeDocument/2006/relationships/audio" Target="../media/audio26.wav"/><Relationship Id="rId10" Type="http://schemas.openxmlformats.org/officeDocument/2006/relationships/image" Target="../media/image14.png"/><Relationship Id="rId4" Type="http://schemas.openxmlformats.org/officeDocument/2006/relationships/notesSlide" Target="../notesSlides/notesSlide18.xml"/><Relationship Id="rId9" Type="http://schemas.openxmlformats.org/officeDocument/2006/relationships/audio" Target="../media/audio28.wav"/></Relationships>
</file>

<file path=ppt/slides/_rels/slide19.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png"/><Relationship Id="rId4" Type="http://schemas.openxmlformats.org/officeDocument/2006/relationships/image" Target="../media/image29.png"/><Relationship Id="rId9" Type="http://schemas.openxmlformats.org/officeDocument/2006/relationships/image" Target="../media/image34.gif"/></Relationships>
</file>

<file path=ppt/slides/_rels/slide8.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9.wav"/><Relationship Id="rId18" Type="http://schemas.openxmlformats.org/officeDocument/2006/relationships/image" Target="../media/image36.png"/><Relationship Id="rId26" Type="http://schemas.openxmlformats.org/officeDocument/2006/relationships/image" Target="../media/image40.gif"/><Relationship Id="rId3" Type="http://schemas.openxmlformats.org/officeDocument/2006/relationships/audio" Target="../media/audio2.wav"/><Relationship Id="rId21" Type="http://schemas.openxmlformats.org/officeDocument/2006/relationships/image" Target="../media/image38.png"/><Relationship Id="rId7" Type="http://schemas.openxmlformats.org/officeDocument/2006/relationships/audio" Target="../media/audio6.wav"/><Relationship Id="rId12" Type="http://schemas.openxmlformats.org/officeDocument/2006/relationships/image" Target="../media/image34.gif"/><Relationship Id="rId17" Type="http://schemas.openxmlformats.org/officeDocument/2006/relationships/audio" Target="../media/audio10.wav"/><Relationship Id="rId25" Type="http://schemas.openxmlformats.org/officeDocument/2006/relationships/audio" Target="../media/audio14.wav"/><Relationship Id="rId2" Type="http://schemas.openxmlformats.org/officeDocument/2006/relationships/notesSlide" Target="../notesSlides/notesSlide8.xml"/><Relationship Id="rId16" Type="http://schemas.openxmlformats.org/officeDocument/2006/relationships/image" Target="../media/image3.png"/><Relationship Id="rId20" Type="http://schemas.openxmlformats.org/officeDocument/2006/relationships/audio" Target="../media/audio11.wav"/><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28.png"/><Relationship Id="rId24" Type="http://schemas.openxmlformats.org/officeDocument/2006/relationships/image" Target="../media/image39.png"/><Relationship Id="rId5" Type="http://schemas.openxmlformats.org/officeDocument/2006/relationships/audio" Target="../media/audio4.wav"/><Relationship Id="rId15" Type="http://schemas.openxmlformats.org/officeDocument/2006/relationships/image" Target="../media/image15.svg"/><Relationship Id="rId23" Type="http://schemas.openxmlformats.org/officeDocument/2006/relationships/audio" Target="../media/audio13.wav"/><Relationship Id="rId28" Type="http://schemas.openxmlformats.org/officeDocument/2006/relationships/image" Target="../media/image41.png"/><Relationship Id="rId10" Type="http://schemas.openxmlformats.org/officeDocument/2006/relationships/image" Target="../media/image35.png"/><Relationship Id="rId19"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14.png"/><Relationship Id="rId22" Type="http://schemas.openxmlformats.org/officeDocument/2006/relationships/audio" Target="../media/audio12.wav"/><Relationship Id="rId27" Type="http://schemas.openxmlformats.org/officeDocument/2006/relationships/audio" Target="../media/audio15.wav"/></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18438" y="3869932"/>
            <a:ext cx="4442349"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noun patterns </a:t>
            </a:r>
            <a:br>
              <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[3] and [4]</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700" b="1" spc="-1" dirty="0">
                <a:solidFill>
                  <a:prstClr val="white"/>
                </a:solidFill>
                <a:latin typeface="Century Gothic" panose="020B0502020202020204" pitchFamily="34" charset="0"/>
                <a:ea typeface="Century Gothic"/>
              </a:rPr>
              <a:t>Modal verb </a:t>
            </a:r>
            <a:r>
              <a:rPr lang="fr-FR" sz="2700" b="1" i="1" spc="-1" dirty="0">
                <a:solidFill>
                  <a:prstClr val="white"/>
                </a:solidFill>
                <a:latin typeface="Century Gothic" panose="020B0502020202020204" pitchFamily="34" charset="0"/>
                <a:ea typeface="Century Gothic"/>
              </a:rPr>
              <a:t>mögen </a:t>
            </a:r>
            <a:br>
              <a:rPr lang="fr-FR" sz="2700" b="1" i="1" spc="-1" dirty="0">
                <a:solidFill>
                  <a:prstClr val="white"/>
                </a:solidFill>
                <a:latin typeface="Century Gothic" panose="020B0502020202020204" pitchFamily="34" charset="0"/>
                <a:ea typeface="Century Gothic"/>
              </a:rPr>
            </a:br>
            <a:r>
              <a:rPr lang="fr-FR" sz="2700" b="1" spc="-1" dirty="0">
                <a:solidFill>
                  <a:prstClr val="white"/>
                </a:solidFill>
                <a:latin typeface="Century Gothic" panose="020B0502020202020204" pitchFamily="34" charset="0"/>
                <a:ea typeface="Century Gothic"/>
              </a:rPr>
              <a:t>(to like)</a:t>
            </a:r>
            <a:endPar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this </a:t>
            </a:r>
            <a:r>
              <a:rPr kumimoji="0" lang="fr-FR" sz="27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(diese(r, s)) </a:t>
            </a:r>
            <a:r>
              <a:rPr kumimoji="0" lang="fr-FR" sz="27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and those </a:t>
            </a:r>
            <a:r>
              <a:rPr kumimoji="0" lang="fr-FR" sz="27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(diese)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7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kumimoji="0" lang="fr-FR" sz="2700" b="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long and short [o]</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 y="28919"/>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3</a:t>
            </a:r>
          </a:p>
        </p:txBody>
      </p:sp>
      <p:sp>
        <p:nvSpPr>
          <p:cNvPr id="11" name="TextBox 10">
            <a:extLst>
              <a:ext uri="{FF2B5EF4-FFF2-40B4-BE49-F238E27FC236}">
                <a16:creationId xmlns:a16="http://schemas.microsoft.com/office/drawing/2014/main" id="{419BB452-7363-4F83-B433-D0A113B53AB7}"/>
              </a:ext>
            </a:extLst>
          </p:cNvPr>
          <p:cNvSpPr txBox="1"/>
          <p:nvPr/>
        </p:nvSpPr>
        <p:spPr>
          <a:xfrm rot="349106">
            <a:off x="336673" y="1081426"/>
            <a:ext cx="3805881" cy="584775"/>
          </a:xfrm>
          <a:prstGeom prst="rect">
            <a:avLst/>
          </a:prstGeom>
          <a:noFill/>
        </p:spPr>
        <p:txBody>
          <a:bodyPr wrap="square" rtlCol="0">
            <a:spAutoFit/>
          </a:bodyPr>
          <a:lstStyle/>
          <a:p>
            <a:pPr algn="ctr"/>
            <a:r>
              <a:rPr lang="en-GB" sz="3200" b="1" dirty="0">
                <a:solidFill>
                  <a:schemeClr val="bg1"/>
                </a:solidFill>
                <a:latin typeface="Segoe Print" panose="02000600000000000000" pitchFamily="2" charset="0"/>
              </a:rPr>
              <a:t>Online-</a:t>
            </a:r>
            <a:r>
              <a:rPr lang="en-GB" sz="3200" b="1" dirty="0" err="1">
                <a:solidFill>
                  <a:schemeClr val="bg1"/>
                </a:solidFill>
                <a:latin typeface="Segoe Print" panose="02000600000000000000" pitchFamily="2" charset="0"/>
              </a:rPr>
              <a:t>Austausch</a:t>
            </a:r>
            <a:endParaRPr lang="en-GB" sz="3200" b="1" dirty="0">
              <a:solidFill>
                <a:schemeClr val="bg1"/>
              </a:solidFill>
              <a:latin typeface="Segoe Print" panose="02000600000000000000" pitchFamily="2" charset="0"/>
            </a:endParaRPr>
          </a:p>
        </p:txBody>
      </p:sp>
      <p:pic>
        <p:nvPicPr>
          <p:cNvPr id="12" name="Picture 11" descr="Graphical user interface, application, website&#10;&#10;Description automatically generated">
            <a:extLst>
              <a:ext uri="{FF2B5EF4-FFF2-40B4-BE49-F238E27FC236}">
                <a16:creationId xmlns:a16="http://schemas.microsoft.com/office/drawing/2014/main" id="{E1FC577D-6E57-41C3-9BB1-A2550ACAFED6}"/>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252340" y="1461218"/>
            <a:ext cx="3845557" cy="2163126"/>
          </a:xfrm>
          <a:prstGeom prst="rect">
            <a:avLst/>
          </a:prstGeom>
        </p:spPr>
      </p:pic>
      <p:pic>
        <p:nvPicPr>
          <p:cNvPr id="4" name="Picture 3" descr="Icon&#10;&#10;Description automatically generated">
            <a:extLst>
              <a:ext uri="{FF2B5EF4-FFF2-40B4-BE49-F238E27FC236}">
                <a16:creationId xmlns:a16="http://schemas.microsoft.com/office/drawing/2014/main" id="{19BF3A0E-06A6-4434-B1DF-8F1398881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89" y="1670082"/>
            <a:ext cx="696419" cy="729473"/>
          </a:xfrm>
          <a:prstGeom prst="rect">
            <a:avLst/>
          </a:prstGeom>
        </p:spPr>
      </p:pic>
      <p:pic>
        <p:nvPicPr>
          <p:cNvPr id="13" name="Picture 12" descr="Icon&#10;&#10;Description automatically generated">
            <a:extLst>
              <a:ext uri="{FF2B5EF4-FFF2-40B4-BE49-F238E27FC236}">
                <a16:creationId xmlns:a16="http://schemas.microsoft.com/office/drawing/2014/main" id="{AC7130AB-BEB1-47DD-8D91-7BA64756B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338603" y="2399555"/>
            <a:ext cx="696419" cy="71811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9.wav"/>
            </a:hlinkClick>
            <a:extLst>
              <a:ext uri="{FF2B5EF4-FFF2-40B4-BE49-F238E27FC236}">
                <a16:creationId xmlns:a16="http://schemas.microsoft.com/office/drawing/2014/main" id="{3AD5864B-E328-4811-82EC-A3D77BDC6BF2}"/>
              </a:ext>
            </a:extLst>
          </p:cNvPr>
          <p:cNvSpPr/>
          <p:nvPr/>
        </p:nvSpPr>
        <p:spPr>
          <a:xfrm>
            <a:off x="1533157" y="1595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[1/8]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sp>
        <p:nvSpPr>
          <p:cNvPr id="28" name="Speech Bubble: Rectangle with Corners Rounded 27">
            <a:extLst>
              <a:ext uri="{FF2B5EF4-FFF2-40B4-BE49-F238E27FC236}">
                <a16:creationId xmlns:a16="http://schemas.microsoft.com/office/drawing/2014/main" id="{F199ED82-DA34-481F-BA4A-A09FF16D5962}"/>
              </a:ext>
            </a:extLst>
          </p:cNvPr>
          <p:cNvSpPr/>
          <p:nvPr/>
        </p:nvSpPr>
        <p:spPr>
          <a:xfrm>
            <a:off x="1163717" y="598416"/>
            <a:ext cx="639967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9" name="Graphic 28" descr="Teacher">
            <a:extLst>
              <a:ext uri="{FF2B5EF4-FFF2-40B4-BE49-F238E27FC236}">
                <a16:creationId xmlns:a16="http://schemas.microsoft.com/office/drawing/2014/main" id="{F361FF22-0DC5-4B83-8780-A920223344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7824" y="398876"/>
            <a:ext cx="914400" cy="914400"/>
          </a:xfrm>
          <a:prstGeom prst="rect">
            <a:avLst/>
          </a:prstGeom>
        </p:spPr>
      </p:pic>
      <p:sp>
        <p:nvSpPr>
          <p:cNvPr id="30" name="Google Shape;108;p3">
            <a:hlinkClick r:id="" action="ppaction://noaction">
              <a:snd r:embed="rId10" name="T1_W3_10.8.wav"/>
            </a:hlinkClick>
            <a:extLst>
              <a:ext uri="{FF2B5EF4-FFF2-40B4-BE49-F238E27FC236}">
                <a16:creationId xmlns:a16="http://schemas.microsoft.com/office/drawing/2014/main" id="{D793F05C-2D8D-44E9-8AE4-FCDD8B71A221}"/>
              </a:ext>
            </a:extLst>
          </p:cNvPr>
          <p:cNvSpPr txBox="1"/>
          <p:nvPr/>
        </p:nvSpPr>
        <p:spPr>
          <a:xfrm>
            <a:off x="1196161" y="610086"/>
            <a:ext cx="636723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Johanna? Welches Bild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4136DE15-E9FB-47A8-94CD-6B1CA32003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13242" y="4859383"/>
            <a:ext cx="1050345" cy="793503"/>
          </a:xfrm>
          <a:prstGeom prst="rect">
            <a:avLst/>
          </a:prstGeom>
        </p:spPr>
      </p:pic>
      <p:pic>
        <p:nvPicPr>
          <p:cNvPr id="12" name="Picture 11" descr="Shape, arrow&#10;&#10;Description automatically generated">
            <a:extLst>
              <a:ext uri="{FF2B5EF4-FFF2-40B4-BE49-F238E27FC236}">
                <a16:creationId xmlns:a16="http://schemas.microsoft.com/office/drawing/2014/main" id="{27BA3845-5EC8-483F-936C-3692227506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94625" y="4097967"/>
            <a:ext cx="640602" cy="593558"/>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pic>
        <p:nvPicPr>
          <p:cNvPr id="53" name="Picture 52" descr="A picture containing icon&#10;&#10;Description automatically generated">
            <a:extLst>
              <a:ext uri="{FF2B5EF4-FFF2-40B4-BE49-F238E27FC236}">
                <a16:creationId xmlns:a16="http://schemas.microsoft.com/office/drawing/2014/main" id="{309BD23D-AF33-477D-8D4D-6BF25690D3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56698" y="4856739"/>
            <a:ext cx="1050345" cy="793503"/>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descr="A picture containing icon&#10;&#10;Description automatically generated">
            <a:extLst>
              <a:ext uri="{FF2B5EF4-FFF2-40B4-BE49-F238E27FC236}">
                <a16:creationId xmlns:a16="http://schemas.microsoft.com/office/drawing/2014/main" id="{0149A465-3A6E-40EE-B4A2-C92E7D8CA1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81870" y="4798771"/>
            <a:ext cx="1050345" cy="793503"/>
          </a:xfrm>
          <a:prstGeom prst="rect">
            <a:avLst/>
          </a:prstGeom>
        </p:spPr>
      </p:pic>
    </p:spTree>
    <p:extLst>
      <p:ext uri="{BB962C8B-B14F-4D97-AF65-F5344CB8AC3E}">
        <p14:creationId xmlns:p14="http://schemas.microsoft.com/office/powerpoint/2010/main" val="82978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2.wav"/>
            </a:hlinkClick>
            <a:extLst>
              <a:ext uri="{FF2B5EF4-FFF2-40B4-BE49-F238E27FC236}">
                <a16:creationId xmlns:a16="http://schemas.microsoft.com/office/drawing/2014/main" id="{3AD5864B-E328-4811-82EC-A3D77BDC6BF2}"/>
              </a:ext>
            </a:extLst>
          </p:cNvPr>
          <p:cNvSpPr/>
          <p:nvPr/>
        </p:nvSpPr>
        <p:spPr>
          <a:xfrm>
            <a:off x="1704655" y="1568789"/>
            <a:ext cx="464040" cy="447043"/>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[2/8]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015E20B3-AE57-4DA4-ACAC-87554880221A}"/>
              </a:ext>
            </a:extLst>
          </p:cNvPr>
          <p:cNvGrpSpPr/>
          <p:nvPr/>
        </p:nvGrpSpPr>
        <p:grpSpPr>
          <a:xfrm>
            <a:off x="2249770" y="4763557"/>
            <a:ext cx="915960" cy="862219"/>
            <a:chOff x="324465" y="5976481"/>
            <a:chExt cx="560620" cy="676677"/>
          </a:xfrm>
        </p:grpSpPr>
        <p:pic>
          <p:nvPicPr>
            <p:cNvPr id="35" name="Picture 34" descr="A group of people in clothing&#10;&#10;Description automatically generated with low confidence">
              <a:extLst>
                <a:ext uri="{FF2B5EF4-FFF2-40B4-BE49-F238E27FC236}">
                  <a16:creationId xmlns:a16="http://schemas.microsoft.com/office/drawing/2014/main" id="{7BAE2D9D-9B71-42F4-897B-03E61E3E54D5}"/>
                </a:ext>
              </a:extLst>
            </p:cNvPr>
            <p:cNvPicPr>
              <a:picLocks noChangeAspect="1"/>
            </p:cNvPicPr>
            <p:nvPr/>
          </p:nvPicPr>
          <p:blipFill rotWithShape="1">
            <a:blip r:embed="rId12">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36" name="Picture 35" descr="A picture containing night sky&#10;&#10;Description automatically generated">
              <a:extLst>
                <a:ext uri="{FF2B5EF4-FFF2-40B4-BE49-F238E27FC236}">
                  <a16:creationId xmlns:a16="http://schemas.microsoft.com/office/drawing/2014/main" id="{D7516F15-DFD8-43A1-BEE4-3EBB4668A9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37" name="Group 36">
            <a:extLst>
              <a:ext uri="{FF2B5EF4-FFF2-40B4-BE49-F238E27FC236}">
                <a16:creationId xmlns:a16="http://schemas.microsoft.com/office/drawing/2014/main" id="{D6F8198B-5207-40E0-B02D-E886FD1C51C0}"/>
              </a:ext>
            </a:extLst>
          </p:cNvPr>
          <p:cNvGrpSpPr/>
          <p:nvPr/>
        </p:nvGrpSpPr>
        <p:grpSpPr>
          <a:xfrm>
            <a:off x="3326544" y="4760219"/>
            <a:ext cx="915960" cy="862219"/>
            <a:chOff x="324465" y="5976481"/>
            <a:chExt cx="560620" cy="676677"/>
          </a:xfrm>
        </p:grpSpPr>
        <p:pic>
          <p:nvPicPr>
            <p:cNvPr id="39" name="Picture 38" descr="A group of people in clothing&#10;&#10;Description automatically generated with low confidence">
              <a:extLst>
                <a:ext uri="{FF2B5EF4-FFF2-40B4-BE49-F238E27FC236}">
                  <a16:creationId xmlns:a16="http://schemas.microsoft.com/office/drawing/2014/main" id="{25958F36-BB02-4C99-9D61-0553FA107C9E}"/>
                </a:ext>
              </a:extLst>
            </p:cNvPr>
            <p:cNvPicPr>
              <a:picLocks noChangeAspect="1"/>
            </p:cNvPicPr>
            <p:nvPr/>
          </p:nvPicPr>
          <p:blipFill rotWithShape="1">
            <a:blip r:embed="rId12">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43" name="Picture 42" descr="A picture containing night sky&#10;&#10;Description automatically generated">
              <a:extLst>
                <a:ext uri="{FF2B5EF4-FFF2-40B4-BE49-F238E27FC236}">
                  <a16:creationId xmlns:a16="http://schemas.microsoft.com/office/drawing/2014/main" id="{178A5F90-BF1B-46C8-80EE-38F9D29713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44" name="Group 43">
            <a:extLst>
              <a:ext uri="{FF2B5EF4-FFF2-40B4-BE49-F238E27FC236}">
                <a16:creationId xmlns:a16="http://schemas.microsoft.com/office/drawing/2014/main" id="{4FBD6EC6-4BC6-49EE-B7E7-A01CAC317AB0}"/>
              </a:ext>
            </a:extLst>
          </p:cNvPr>
          <p:cNvGrpSpPr/>
          <p:nvPr/>
        </p:nvGrpSpPr>
        <p:grpSpPr>
          <a:xfrm>
            <a:off x="9025845" y="4668836"/>
            <a:ext cx="915960" cy="862219"/>
            <a:chOff x="324465" y="5976481"/>
            <a:chExt cx="560620" cy="676677"/>
          </a:xfrm>
        </p:grpSpPr>
        <p:pic>
          <p:nvPicPr>
            <p:cNvPr id="47" name="Picture 46" descr="A group of people in clothing&#10;&#10;Description automatically generated with low confidence">
              <a:extLst>
                <a:ext uri="{FF2B5EF4-FFF2-40B4-BE49-F238E27FC236}">
                  <a16:creationId xmlns:a16="http://schemas.microsoft.com/office/drawing/2014/main" id="{11055473-9FFE-428E-8C8B-C45F2408B5FB}"/>
                </a:ext>
              </a:extLst>
            </p:cNvPr>
            <p:cNvPicPr>
              <a:picLocks noChangeAspect="1"/>
            </p:cNvPicPr>
            <p:nvPr/>
          </p:nvPicPr>
          <p:blipFill rotWithShape="1">
            <a:blip r:embed="rId12">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48" name="Picture 47" descr="A picture containing night sky&#10;&#10;Description automatically generated">
              <a:extLst>
                <a:ext uri="{FF2B5EF4-FFF2-40B4-BE49-F238E27FC236}">
                  <a16:creationId xmlns:a16="http://schemas.microsoft.com/office/drawing/2014/main" id="{D343FD97-D32C-44D6-8188-39A3613A71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28995" y="4175595"/>
            <a:ext cx="640602" cy="593558"/>
          </a:xfrm>
          <a:prstGeom prst="rect">
            <a:avLst/>
          </a:prstGeom>
        </p:spPr>
      </p:pic>
    </p:spTree>
    <p:extLst>
      <p:ext uri="{BB962C8B-B14F-4D97-AF65-F5344CB8AC3E}">
        <p14:creationId xmlns:p14="http://schemas.microsoft.com/office/powerpoint/2010/main" val="2804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3.wav"/>
            </a:hlinkClick>
            <a:extLst>
              <a:ext uri="{FF2B5EF4-FFF2-40B4-BE49-F238E27FC236}">
                <a16:creationId xmlns:a16="http://schemas.microsoft.com/office/drawing/2014/main" id="{3AD5864B-E328-4811-82EC-A3D77BDC6BF2}"/>
              </a:ext>
            </a:extLst>
          </p:cNvPr>
          <p:cNvSpPr/>
          <p:nvPr/>
        </p:nvSpPr>
        <p:spPr>
          <a:xfrm>
            <a:off x="1533157" y="1595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[3/8]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050A8DD0-4312-4ECE-BB20-1835862AD0E2}"/>
              </a:ext>
            </a:extLst>
          </p:cNvPr>
          <p:cNvPicPr>
            <a:picLocks noChangeAspect="1"/>
          </p:cNvPicPr>
          <p:nvPr/>
        </p:nvPicPr>
        <p:blipFill rotWithShape="1">
          <a:blip r:embed="rId9">
            <a:extLst>
              <a:ext uri="{28A0092B-C50C-407E-A947-70E740481C1C}">
                <a14:useLocalDpi xmlns:a14="http://schemas.microsoft.com/office/drawing/2010/main" val="0"/>
              </a:ext>
            </a:extLst>
          </a:blip>
          <a:srcRect t="52167" r="52248"/>
          <a:stretch/>
        </p:blipFill>
        <p:spPr>
          <a:xfrm>
            <a:off x="2910701" y="4870346"/>
            <a:ext cx="640845" cy="641928"/>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28995" y="4175595"/>
            <a:ext cx="640602" cy="593558"/>
          </a:xfrm>
          <a:prstGeom prst="rect">
            <a:avLst/>
          </a:prstGeom>
        </p:spPr>
      </p:pic>
      <p:pic>
        <p:nvPicPr>
          <p:cNvPr id="53" name="Picture 52" descr="A picture containing icon&#10;&#10;Description automatically generated">
            <a:extLst>
              <a:ext uri="{FF2B5EF4-FFF2-40B4-BE49-F238E27FC236}">
                <a16:creationId xmlns:a16="http://schemas.microsoft.com/office/drawing/2014/main" id="{94201F01-F550-4763-A197-3D7DD5B0FF2B}"/>
              </a:ext>
            </a:extLst>
          </p:cNvPr>
          <p:cNvPicPr>
            <a:picLocks noChangeAspect="1"/>
          </p:cNvPicPr>
          <p:nvPr/>
        </p:nvPicPr>
        <p:blipFill rotWithShape="1">
          <a:blip r:embed="rId9">
            <a:extLst>
              <a:ext uri="{28A0092B-C50C-407E-A947-70E740481C1C}">
                <a14:useLocalDpi xmlns:a14="http://schemas.microsoft.com/office/drawing/2010/main" val="0"/>
              </a:ext>
            </a:extLst>
          </a:blip>
          <a:srcRect t="52167" r="52248"/>
          <a:stretch/>
        </p:blipFill>
        <p:spPr>
          <a:xfrm>
            <a:off x="8633734" y="4864610"/>
            <a:ext cx="640845" cy="641928"/>
          </a:xfrm>
          <a:prstGeom prst="rect">
            <a:avLst/>
          </a:prstGeom>
        </p:spPr>
      </p:pic>
      <p:pic>
        <p:nvPicPr>
          <p:cNvPr id="56" name="Picture 55" descr="A picture containing icon&#10;&#10;Description automatically generated">
            <a:extLst>
              <a:ext uri="{FF2B5EF4-FFF2-40B4-BE49-F238E27FC236}">
                <a16:creationId xmlns:a16="http://schemas.microsoft.com/office/drawing/2014/main" id="{9ADD31FD-8F20-4D72-9D5D-3F764CABB1D5}"/>
              </a:ext>
            </a:extLst>
          </p:cNvPr>
          <p:cNvPicPr>
            <a:picLocks noChangeAspect="1"/>
          </p:cNvPicPr>
          <p:nvPr/>
        </p:nvPicPr>
        <p:blipFill rotWithShape="1">
          <a:blip r:embed="rId9">
            <a:extLst>
              <a:ext uri="{28A0092B-C50C-407E-A947-70E740481C1C}">
                <a14:useLocalDpi xmlns:a14="http://schemas.microsoft.com/office/drawing/2010/main" val="0"/>
              </a:ext>
            </a:extLst>
          </a:blip>
          <a:srcRect t="52167" r="52248"/>
          <a:stretch/>
        </p:blipFill>
        <p:spPr>
          <a:xfrm>
            <a:off x="9460926" y="4809213"/>
            <a:ext cx="640845" cy="641928"/>
          </a:xfrm>
          <a:prstGeom prst="rect">
            <a:avLst/>
          </a:prstGeom>
        </p:spPr>
      </p:pic>
      <p:sp>
        <p:nvSpPr>
          <p:cNvPr id="58" name="Speech Bubble: Rectangle with Corners Rounded 57">
            <a:extLst>
              <a:ext uri="{FF2B5EF4-FFF2-40B4-BE49-F238E27FC236}">
                <a16:creationId xmlns:a16="http://schemas.microsoft.com/office/drawing/2014/main" id="{6C8C3D2F-772B-4B9E-9E9E-A612314C7640}"/>
              </a:ext>
            </a:extLst>
          </p:cNvPr>
          <p:cNvSpPr/>
          <p:nvPr/>
        </p:nvSpPr>
        <p:spPr>
          <a:xfrm>
            <a:off x="7744929" y="173724"/>
            <a:ext cx="3059300" cy="2064850"/>
          </a:xfrm>
          <a:prstGeom prst="wedgeRoundRectCallout">
            <a:avLst>
              <a:gd name="adj1" fmla="val 19183"/>
              <a:gd name="adj2" fmla="val 64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a:rPr>
              <a:t>Remember</a:t>
            </a:r>
            <a:r>
              <a:rPr lang="en-US" sz="2000" dirty="0">
                <a:solidFill>
                  <a:prstClr val="white"/>
                </a:solidFill>
                <a:latin typeface="Century Gothic"/>
              </a:rPr>
              <a:t>! With nouns (m, </a:t>
            </a:r>
            <a:r>
              <a:rPr lang="en-US" sz="2000" dirty="0" err="1">
                <a:solidFill>
                  <a:prstClr val="white"/>
                </a:solidFill>
                <a:latin typeface="Century Gothic"/>
              </a:rPr>
              <a:t>nt</a:t>
            </a:r>
            <a:r>
              <a:rPr lang="en-US" sz="2000" dirty="0">
                <a:solidFill>
                  <a:prstClr val="white"/>
                </a:solidFill>
                <a:latin typeface="Century Gothic"/>
              </a:rPr>
              <a:t>) ending in –</a:t>
            </a:r>
            <a:r>
              <a:rPr lang="en-US" sz="2000" b="1" dirty="0">
                <a:solidFill>
                  <a:prstClr val="white"/>
                </a:solidFill>
                <a:latin typeface="Century Gothic"/>
              </a:rPr>
              <a:t>er </a:t>
            </a:r>
            <a:r>
              <a:rPr lang="en-US" sz="2000" dirty="0">
                <a:solidFill>
                  <a:prstClr val="white"/>
                </a:solidFill>
                <a:latin typeface="Century Gothic"/>
              </a:rPr>
              <a:t>or –</a:t>
            </a:r>
            <a:r>
              <a:rPr lang="en-US" sz="2000" b="1" dirty="0" err="1">
                <a:solidFill>
                  <a:prstClr val="white"/>
                </a:solidFill>
                <a:latin typeface="Century Gothic"/>
              </a:rPr>
              <a:t>en</a:t>
            </a:r>
            <a:r>
              <a:rPr lang="en-US" sz="2000" b="1" dirty="0">
                <a:solidFill>
                  <a:prstClr val="white"/>
                </a:solidFill>
                <a:latin typeface="Century Gothic"/>
              </a:rPr>
              <a:t> that don’t change </a:t>
            </a:r>
            <a:r>
              <a:rPr lang="en-US" sz="2000" dirty="0">
                <a:solidFill>
                  <a:prstClr val="white"/>
                </a:solidFill>
                <a:latin typeface="Century Gothic"/>
              </a:rPr>
              <a:t>only the article ‘the’ can help you decide.</a:t>
            </a:r>
            <a:endParaRPr kumimoji="0" lang="en-GB" sz="2000" b="1" i="0" u="none" strike="noStrike" kern="1200" cap="none" spc="0" normalizeH="0" baseline="0" noProof="0" dirty="0">
              <a:ln>
                <a:noFill/>
              </a:ln>
              <a:solidFill>
                <a:prstClr val="white"/>
              </a:solidFill>
              <a:effectLst/>
              <a:uLnTx/>
              <a:uFillTx/>
              <a:latin typeface="Century Gothic"/>
            </a:endParaRPr>
          </a:p>
        </p:txBody>
      </p:sp>
    </p:spTree>
    <p:extLst>
      <p:ext uri="{BB962C8B-B14F-4D97-AF65-F5344CB8AC3E}">
        <p14:creationId xmlns:p14="http://schemas.microsoft.com/office/powerpoint/2010/main" val="149058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4.wav"/>
            </a:hlinkClick>
            <a:extLst>
              <a:ext uri="{FF2B5EF4-FFF2-40B4-BE49-F238E27FC236}">
                <a16:creationId xmlns:a16="http://schemas.microsoft.com/office/drawing/2014/main" id="{3AD5864B-E328-4811-82EC-A3D77BDC6BF2}"/>
              </a:ext>
            </a:extLst>
          </p:cNvPr>
          <p:cNvSpPr/>
          <p:nvPr/>
        </p:nvSpPr>
        <p:spPr>
          <a:xfrm>
            <a:off x="1533157" y="16588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73153" y="7096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[4/8]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57" name="Picture 56" descr="A picture containing text, stationary&#10;&#10;Description automatically generated">
            <a:extLst>
              <a:ext uri="{FF2B5EF4-FFF2-40B4-BE49-F238E27FC236}">
                <a16:creationId xmlns:a16="http://schemas.microsoft.com/office/drawing/2014/main" id="{73237B1A-A1E4-4413-98FC-62F6AA5AFC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5606" y="4841464"/>
            <a:ext cx="711487" cy="576169"/>
          </a:xfrm>
          <a:prstGeom prst="rect">
            <a:avLst/>
          </a:prstGeom>
          <a:solidFill>
            <a:schemeClr val="bg1"/>
          </a:solidFill>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28995" y="4175595"/>
            <a:ext cx="640602" cy="593558"/>
          </a:xfrm>
          <a:prstGeom prst="rect">
            <a:avLst/>
          </a:prstGeom>
        </p:spPr>
      </p:pic>
      <p:pic>
        <p:nvPicPr>
          <p:cNvPr id="28" name="Picture 27" descr="A picture containing text, stationary&#10;&#10;Description automatically generated">
            <a:extLst>
              <a:ext uri="{FF2B5EF4-FFF2-40B4-BE49-F238E27FC236}">
                <a16:creationId xmlns:a16="http://schemas.microsoft.com/office/drawing/2014/main" id="{669F5A92-3500-427B-B614-8BFA3BDF7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4446" y="4841463"/>
            <a:ext cx="711487" cy="576169"/>
          </a:xfrm>
          <a:prstGeom prst="rect">
            <a:avLst/>
          </a:prstGeom>
          <a:solidFill>
            <a:schemeClr val="bg1"/>
          </a:solidFill>
        </p:spPr>
      </p:pic>
      <p:pic>
        <p:nvPicPr>
          <p:cNvPr id="29" name="Picture 28" descr="A picture containing text, stationary&#10;&#10;Description automatically generated">
            <a:extLst>
              <a:ext uri="{FF2B5EF4-FFF2-40B4-BE49-F238E27FC236}">
                <a16:creationId xmlns:a16="http://schemas.microsoft.com/office/drawing/2014/main" id="{E0D35AC7-0CE8-4E6C-9A11-FD7ED85EF6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4907" y="4769153"/>
            <a:ext cx="711487" cy="576169"/>
          </a:xfrm>
          <a:prstGeom prst="rect">
            <a:avLst/>
          </a:prstGeom>
          <a:solidFill>
            <a:schemeClr val="bg1"/>
          </a:solidFill>
        </p:spPr>
      </p:pic>
    </p:spTree>
    <p:extLst>
      <p:ext uri="{BB962C8B-B14F-4D97-AF65-F5344CB8AC3E}">
        <p14:creationId xmlns:p14="http://schemas.microsoft.com/office/powerpoint/2010/main" val="380297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10.wav"/>
            </a:hlinkClick>
            <a:extLst>
              <a:ext uri="{FF2B5EF4-FFF2-40B4-BE49-F238E27FC236}">
                <a16:creationId xmlns:a16="http://schemas.microsoft.com/office/drawing/2014/main" id="{3AD5864B-E328-4811-82EC-A3D77BDC6BF2}"/>
              </a:ext>
            </a:extLst>
          </p:cNvPr>
          <p:cNvSpPr/>
          <p:nvPr/>
        </p:nvSpPr>
        <p:spPr>
          <a:xfrm>
            <a:off x="1533157" y="1595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[5/8]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98059" y="4325953"/>
            <a:ext cx="640602" cy="593558"/>
          </a:xfrm>
          <a:prstGeom prst="rect">
            <a:avLst/>
          </a:prstGeom>
        </p:spPr>
      </p:pic>
      <p:sp>
        <p:nvSpPr>
          <p:cNvPr id="50" name="Speech Bubble: Rectangle with Corners Rounded 49">
            <a:extLst>
              <a:ext uri="{FF2B5EF4-FFF2-40B4-BE49-F238E27FC236}">
                <a16:creationId xmlns:a16="http://schemas.microsoft.com/office/drawing/2014/main" id="{D819E008-7D22-4458-9416-A7CE9D5080BE}"/>
              </a:ext>
            </a:extLst>
          </p:cNvPr>
          <p:cNvSpPr/>
          <p:nvPr/>
        </p:nvSpPr>
        <p:spPr>
          <a:xfrm>
            <a:off x="8856147" y="4904814"/>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
        <p:nvSpPr>
          <p:cNvPr id="30" name="Speech Bubble: Rectangle with Corners Rounded 29">
            <a:extLst>
              <a:ext uri="{FF2B5EF4-FFF2-40B4-BE49-F238E27FC236}">
                <a16:creationId xmlns:a16="http://schemas.microsoft.com/office/drawing/2014/main" id="{AE7A2389-C488-4FCF-A730-9D585CFFFE44}"/>
              </a:ext>
            </a:extLst>
          </p:cNvPr>
          <p:cNvSpPr/>
          <p:nvPr/>
        </p:nvSpPr>
        <p:spPr>
          <a:xfrm>
            <a:off x="2284403" y="4811739"/>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
        <p:nvSpPr>
          <p:cNvPr id="31" name="Speech Bubble: Rectangle with Corners Rounded 30">
            <a:extLst>
              <a:ext uri="{FF2B5EF4-FFF2-40B4-BE49-F238E27FC236}">
                <a16:creationId xmlns:a16="http://schemas.microsoft.com/office/drawing/2014/main" id="{980F5E9F-F5B1-4C1A-A270-361E2EF2CF6F}"/>
              </a:ext>
            </a:extLst>
          </p:cNvPr>
          <p:cNvSpPr/>
          <p:nvPr/>
        </p:nvSpPr>
        <p:spPr>
          <a:xfrm>
            <a:off x="3118009" y="5062646"/>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Tree>
    <p:extLst>
      <p:ext uri="{BB962C8B-B14F-4D97-AF65-F5344CB8AC3E}">
        <p14:creationId xmlns:p14="http://schemas.microsoft.com/office/powerpoint/2010/main" val="344391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5.wav"/>
            </a:hlinkClick>
            <a:extLst>
              <a:ext uri="{FF2B5EF4-FFF2-40B4-BE49-F238E27FC236}">
                <a16:creationId xmlns:a16="http://schemas.microsoft.com/office/drawing/2014/main" id="{3AD5864B-E328-4811-82EC-A3D77BDC6BF2}"/>
              </a:ext>
            </a:extLst>
          </p:cNvPr>
          <p:cNvSpPr/>
          <p:nvPr/>
        </p:nvSpPr>
        <p:spPr>
          <a:xfrm>
            <a:off x="1533157" y="1595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6286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[6/8]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grpSp>
        <p:nvGrpSpPr>
          <p:cNvPr id="55" name="Group 54">
            <a:extLst>
              <a:ext uri="{FF2B5EF4-FFF2-40B4-BE49-F238E27FC236}">
                <a16:creationId xmlns:a16="http://schemas.microsoft.com/office/drawing/2014/main" id="{442B5BEE-770D-4219-8273-5F59FC297DE0}"/>
              </a:ext>
            </a:extLst>
          </p:cNvPr>
          <p:cNvGrpSpPr/>
          <p:nvPr/>
        </p:nvGrpSpPr>
        <p:grpSpPr>
          <a:xfrm>
            <a:off x="2910701" y="4916442"/>
            <a:ext cx="711487" cy="549735"/>
            <a:chOff x="491652" y="3486798"/>
            <a:chExt cx="711487" cy="549735"/>
          </a:xfrm>
        </p:grpSpPr>
        <p:pic>
          <p:nvPicPr>
            <p:cNvPr id="52" name="Picture 51" descr="Background pattern&#10;&#10;Description automatically generated">
              <a:extLst>
                <a:ext uri="{FF2B5EF4-FFF2-40B4-BE49-F238E27FC236}">
                  <a16:creationId xmlns:a16="http://schemas.microsoft.com/office/drawing/2014/main" id="{301EEE9A-182D-4A1C-BB0F-8A2B4A6730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54" name="Picture 53">
              <a:extLst>
                <a:ext uri="{FF2B5EF4-FFF2-40B4-BE49-F238E27FC236}">
                  <a16:creationId xmlns:a16="http://schemas.microsoft.com/office/drawing/2014/main" id="{FE8A9E74-2A8F-4993-8B83-20DCA19B1BEA}"/>
                </a:ext>
              </a:extLst>
            </p:cNvPr>
            <p:cNvPicPr>
              <a:picLocks noChangeAspect="1"/>
            </p:cNvPicPr>
            <p:nvPr/>
          </p:nvPicPr>
          <p:blipFill>
            <a:blip r:embed="rId10">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5724" y="4576745"/>
            <a:ext cx="640602" cy="593558"/>
          </a:xfrm>
          <a:prstGeom prst="rect">
            <a:avLst/>
          </a:prstGeom>
        </p:spPr>
      </p:pic>
      <p:grpSp>
        <p:nvGrpSpPr>
          <p:cNvPr id="26" name="Group 25">
            <a:extLst>
              <a:ext uri="{FF2B5EF4-FFF2-40B4-BE49-F238E27FC236}">
                <a16:creationId xmlns:a16="http://schemas.microsoft.com/office/drawing/2014/main" id="{92FA4956-28DC-4AF7-8793-91A29A81D77E}"/>
              </a:ext>
            </a:extLst>
          </p:cNvPr>
          <p:cNvGrpSpPr/>
          <p:nvPr/>
        </p:nvGrpSpPr>
        <p:grpSpPr>
          <a:xfrm>
            <a:off x="8314358" y="4785021"/>
            <a:ext cx="711487" cy="549735"/>
            <a:chOff x="491652" y="3486798"/>
            <a:chExt cx="711487" cy="549735"/>
          </a:xfrm>
        </p:grpSpPr>
        <p:pic>
          <p:nvPicPr>
            <p:cNvPr id="28" name="Picture 27" descr="Background pattern&#10;&#10;Description automatically generated">
              <a:extLst>
                <a:ext uri="{FF2B5EF4-FFF2-40B4-BE49-F238E27FC236}">
                  <a16:creationId xmlns:a16="http://schemas.microsoft.com/office/drawing/2014/main" id="{40619265-AD08-4B08-9C89-EAE7B4359C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29" name="Picture 28">
              <a:extLst>
                <a:ext uri="{FF2B5EF4-FFF2-40B4-BE49-F238E27FC236}">
                  <a16:creationId xmlns:a16="http://schemas.microsoft.com/office/drawing/2014/main" id="{1470EAD7-BCE3-4C6B-B193-53BE1EDDB3BD}"/>
                </a:ext>
              </a:extLst>
            </p:cNvPr>
            <p:cNvPicPr>
              <a:picLocks noChangeAspect="1"/>
            </p:cNvPicPr>
            <p:nvPr/>
          </p:nvPicPr>
          <p:blipFill>
            <a:blip r:embed="rId10">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grpSp>
        <p:nvGrpSpPr>
          <p:cNvPr id="32" name="Group 31">
            <a:extLst>
              <a:ext uri="{FF2B5EF4-FFF2-40B4-BE49-F238E27FC236}">
                <a16:creationId xmlns:a16="http://schemas.microsoft.com/office/drawing/2014/main" id="{7DAE53E8-CD49-4DB5-9991-A4DCB14AA83B}"/>
              </a:ext>
            </a:extLst>
          </p:cNvPr>
          <p:cNvGrpSpPr/>
          <p:nvPr/>
        </p:nvGrpSpPr>
        <p:grpSpPr>
          <a:xfrm>
            <a:off x="9405106" y="4776510"/>
            <a:ext cx="711487" cy="549735"/>
            <a:chOff x="491652" y="3486798"/>
            <a:chExt cx="711487" cy="549735"/>
          </a:xfrm>
        </p:grpSpPr>
        <p:pic>
          <p:nvPicPr>
            <p:cNvPr id="34" name="Picture 33" descr="Background pattern&#10;&#10;Description automatically generated">
              <a:extLst>
                <a:ext uri="{FF2B5EF4-FFF2-40B4-BE49-F238E27FC236}">
                  <a16:creationId xmlns:a16="http://schemas.microsoft.com/office/drawing/2014/main" id="{E1ABA506-40B9-49C7-BBCA-35C0441561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35" name="Picture 34">
              <a:extLst>
                <a:ext uri="{FF2B5EF4-FFF2-40B4-BE49-F238E27FC236}">
                  <a16:creationId xmlns:a16="http://schemas.microsoft.com/office/drawing/2014/main" id="{17EA9354-8359-430F-998C-4A022FD9AC11}"/>
                </a:ext>
              </a:extLst>
            </p:cNvPr>
            <p:cNvPicPr>
              <a:picLocks noChangeAspect="1"/>
            </p:cNvPicPr>
            <p:nvPr/>
          </p:nvPicPr>
          <p:blipFill>
            <a:blip r:embed="rId10">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spTree>
    <p:extLst>
      <p:ext uri="{BB962C8B-B14F-4D97-AF65-F5344CB8AC3E}">
        <p14:creationId xmlns:p14="http://schemas.microsoft.com/office/powerpoint/2010/main" val="11347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6.wav"/>
            </a:hlinkClick>
            <a:extLst>
              <a:ext uri="{FF2B5EF4-FFF2-40B4-BE49-F238E27FC236}">
                <a16:creationId xmlns:a16="http://schemas.microsoft.com/office/drawing/2014/main" id="{3AD5864B-E328-4811-82EC-A3D77BDC6BF2}"/>
              </a:ext>
            </a:extLst>
          </p:cNvPr>
          <p:cNvSpPr/>
          <p:nvPr/>
        </p:nvSpPr>
        <p:spPr>
          <a:xfrm>
            <a:off x="1533157" y="16588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[7/8]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02710" y="4774158"/>
            <a:ext cx="640602" cy="593558"/>
          </a:xfrm>
          <a:prstGeom prst="rect">
            <a:avLst/>
          </a:prstGeom>
        </p:spPr>
      </p:pic>
      <p:pic>
        <p:nvPicPr>
          <p:cNvPr id="33" name="Picture 32" descr="Icon&#10;&#10;Description automatically generated">
            <a:extLst>
              <a:ext uri="{FF2B5EF4-FFF2-40B4-BE49-F238E27FC236}">
                <a16:creationId xmlns:a16="http://schemas.microsoft.com/office/drawing/2014/main" id="{24EBBA4F-EA6E-4F2C-9821-39C1D325D9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2389" y="4909819"/>
            <a:ext cx="264961" cy="520968"/>
          </a:xfrm>
          <a:prstGeom prst="rect">
            <a:avLst/>
          </a:prstGeom>
        </p:spPr>
      </p:pic>
      <p:pic>
        <p:nvPicPr>
          <p:cNvPr id="30" name="Picture 29" descr="Icon&#10;&#10;Description automatically generated">
            <a:extLst>
              <a:ext uri="{FF2B5EF4-FFF2-40B4-BE49-F238E27FC236}">
                <a16:creationId xmlns:a16="http://schemas.microsoft.com/office/drawing/2014/main" id="{87D452C4-953E-40B5-8C71-03C2E6F4AC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3652" y="4873524"/>
            <a:ext cx="264961" cy="520968"/>
          </a:xfrm>
          <a:prstGeom prst="rect">
            <a:avLst/>
          </a:prstGeom>
        </p:spPr>
      </p:pic>
      <p:pic>
        <p:nvPicPr>
          <p:cNvPr id="31" name="Picture 30" descr="Icon&#10;&#10;Description automatically generated">
            <a:extLst>
              <a:ext uri="{FF2B5EF4-FFF2-40B4-BE49-F238E27FC236}">
                <a16:creationId xmlns:a16="http://schemas.microsoft.com/office/drawing/2014/main" id="{7932133D-393B-41CA-AB20-C0DBBD1C94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90613" y="4860279"/>
            <a:ext cx="264961" cy="520968"/>
          </a:xfrm>
          <a:prstGeom prst="rect">
            <a:avLst/>
          </a:prstGeom>
        </p:spPr>
      </p:pic>
      <p:pic>
        <p:nvPicPr>
          <p:cNvPr id="36" name="Picture 35" descr="Icon&#10;&#10;Description automatically generated">
            <a:extLst>
              <a:ext uri="{FF2B5EF4-FFF2-40B4-BE49-F238E27FC236}">
                <a16:creationId xmlns:a16="http://schemas.microsoft.com/office/drawing/2014/main" id="{96FEF1B0-7E3A-4F4C-99E9-5908008CF9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91918" y="4846748"/>
            <a:ext cx="264961" cy="520968"/>
          </a:xfrm>
          <a:prstGeom prst="rect">
            <a:avLst/>
          </a:prstGeom>
        </p:spPr>
      </p:pic>
    </p:spTree>
    <p:extLst>
      <p:ext uri="{BB962C8B-B14F-4D97-AF65-F5344CB8AC3E}">
        <p14:creationId xmlns:p14="http://schemas.microsoft.com/office/powerpoint/2010/main" val="308250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41" y="1191654"/>
            <a:ext cx="2116925" cy="1648357"/>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T1_W3_10.7.wav"/>
            </a:hlinkClick>
            <a:extLst>
              <a:ext uri="{FF2B5EF4-FFF2-40B4-BE49-F238E27FC236}">
                <a16:creationId xmlns:a16="http://schemas.microsoft.com/office/drawing/2014/main" id="{3AD5864B-E328-4811-82EC-A3D77BDC6BF2}"/>
              </a:ext>
            </a:extLst>
          </p:cNvPr>
          <p:cNvSpPr/>
          <p:nvPr/>
        </p:nvSpPr>
        <p:spPr>
          <a:xfrm>
            <a:off x="1533157" y="16588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5" name="T1_W3_10.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Was mag Aisha? [8/8]</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0667" y="3429000"/>
            <a:ext cx="1010034" cy="1131832"/>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389" y="3951126"/>
            <a:ext cx="594498" cy="622715"/>
          </a:xfrm>
          <a:prstGeom prst="rect">
            <a:avLst/>
          </a:prstGeom>
        </p:spPr>
      </p:pic>
      <p:pic>
        <p:nvPicPr>
          <p:cNvPr id="46" name="Picture 45" descr="A picture containing icon&#10;&#10;Description automatically generated">
            <a:extLst>
              <a:ext uri="{FF2B5EF4-FFF2-40B4-BE49-F238E27FC236}">
                <a16:creationId xmlns:a16="http://schemas.microsoft.com/office/drawing/2014/main" id="{317C0636-3768-496B-8539-217F1CBE5FB7}"/>
              </a:ext>
            </a:extLst>
          </p:cNvPr>
          <p:cNvPicPr>
            <a:picLocks noChangeAspect="1"/>
          </p:cNvPicPr>
          <p:nvPr/>
        </p:nvPicPr>
        <p:blipFill rotWithShape="1">
          <a:blip r:embed="rId9">
            <a:extLst>
              <a:ext uri="{28A0092B-C50C-407E-A947-70E740481C1C}">
                <a14:useLocalDpi xmlns:a14="http://schemas.microsoft.com/office/drawing/2010/main" val="0"/>
              </a:ext>
            </a:extLst>
          </a:blip>
          <a:srcRect r="52453" b="52273"/>
          <a:stretch/>
        </p:blipFill>
        <p:spPr>
          <a:xfrm>
            <a:off x="2982389" y="4869675"/>
            <a:ext cx="640845" cy="643270"/>
          </a:xfrm>
          <a:prstGeom prst="rect">
            <a:avLst/>
          </a:prstGeom>
        </p:spPr>
      </p:pic>
      <p:pic>
        <p:nvPicPr>
          <p:cNvPr id="40" name="Picture 39" descr="Icon&#10;&#10;Description automatically generated">
            <a:extLst>
              <a:ext uri="{FF2B5EF4-FFF2-40B4-BE49-F238E27FC236}">
                <a16:creationId xmlns:a16="http://schemas.microsoft.com/office/drawing/2014/main" id="{A1008297-6748-45B6-B9EF-32C9DF2B02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8995" y="1273996"/>
            <a:ext cx="1492300" cy="1492300"/>
          </a:xfrm>
          <a:prstGeom prst="rect">
            <a:avLst/>
          </a:prstGeom>
          <a:effectLst>
            <a:outerShdw blurRad="50800" dist="38100" dir="5400000" algn="t" rotWithShape="0">
              <a:prstClr val="black">
                <a:alpha val="40000"/>
              </a:prstClr>
            </a:outerShdw>
          </a:effectLst>
        </p:spPr>
      </p:pic>
      <p:pic>
        <p:nvPicPr>
          <p:cNvPr id="41" name="Graphic 40" descr="Line arrow Clockwise curve">
            <a:extLst>
              <a:ext uri="{FF2B5EF4-FFF2-40B4-BE49-F238E27FC236}">
                <a16:creationId xmlns:a16="http://schemas.microsoft.com/office/drawing/2014/main" id="{EFAC3D1A-B76F-4F30-9355-A8223D36B8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4930226">
            <a:off x="3025890" y="1290580"/>
            <a:ext cx="1870297" cy="1870297"/>
          </a:xfrm>
          <a:prstGeom prst="rect">
            <a:avLst/>
          </a:prstGeom>
        </p:spPr>
      </p:pic>
      <p:pic>
        <p:nvPicPr>
          <p:cNvPr id="42" name="Graphic 41" descr="Line arrow Clockwise curve">
            <a:extLst>
              <a:ext uri="{FF2B5EF4-FFF2-40B4-BE49-F238E27FC236}">
                <a16:creationId xmlns:a16="http://schemas.microsoft.com/office/drawing/2014/main" id="{9C60DB0F-E256-4CF2-AF45-100932DB0E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7137419" flipH="1">
            <a:off x="6561377" y="1286285"/>
            <a:ext cx="1908796" cy="1878888"/>
          </a:xfrm>
          <a:prstGeom prst="rect">
            <a:avLst/>
          </a:prstGeom>
        </p:spPr>
      </p:pic>
      <p:sp>
        <p:nvSpPr>
          <p:cNvPr id="5" name="Rectangle: Rounded Corners 4">
            <a:extLst>
              <a:ext uri="{FF2B5EF4-FFF2-40B4-BE49-F238E27FC236}">
                <a16:creationId xmlns:a16="http://schemas.microsoft.com/office/drawing/2014/main" id="{76B822E0-69D8-47E5-BDE4-0F150E50FBA2}"/>
              </a:ext>
            </a:extLst>
          </p:cNvPr>
          <p:cNvSpPr/>
          <p:nvPr/>
        </p:nvSpPr>
        <p:spPr>
          <a:xfrm>
            <a:off x="1707083" y="3283760"/>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picture containing text, doll&#10;&#10;Description automatically generated">
            <a:extLst>
              <a:ext uri="{FF2B5EF4-FFF2-40B4-BE49-F238E27FC236}">
                <a16:creationId xmlns:a16="http://schemas.microsoft.com/office/drawing/2014/main" id="{82517174-745E-42BE-88EC-93A4D7806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4123" y="3426356"/>
            <a:ext cx="1010034" cy="1131832"/>
          </a:xfrm>
          <a:prstGeom prst="rect">
            <a:avLst/>
          </a:prstGeom>
        </p:spPr>
      </p:pic>
      <p:pic>
        <p:nvPicPr>
          <p:cNvPr id="51" name="Picture 50" descr="Icon&#10;&#10;Description automatically generated">
            <a:extLst>
              <a:ext uri="{FF2B5EF4-FFF2-40B4-BE49-F238E27FC236}">
                <a16:creationId xmlns:a16="http://schemas.microsoft.com/office/drawing/2014/main" id="{81678728-6B81-4284-9EBC-36AC5E81E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5845" y="3948482"/>
            <a:ext cx="594498" cy="622715"/>
          </a:xfrm>
          <a:prstGeom prst="rect">
            <a:avLst/>
          </a:prstGeom>
        </p:spPr>
      </p:pic>
      <p:sp>
        <p:nvSpPr>
          <p:cNvPr id="61" name="Rectangle: Rounded Corners 60">
            <a:extLst>
              <a:ext uri="{FF2B5EF4-FFF2-40B4-BE49-F238E27FC236}">
                <a16:creationId xmlns:a16="http://schemas.microsoft.com/office/drawing/2014/main" id="{D1BB07A5-F5A8-4657-99C0-336618F44522}"/>
              </a:ext>
            </a:extLst>
          </p:cNvPr>
          <p:cNvSpPr/>
          <p:nvPr/>
        </p:nvSpPr>
        <p:spPr>
          <a:xfrm>
            <a:off x="7750539" y="3281116"/>
            <a:ext cx="3178426" cy="2525019"/>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Shape, arrow&#10;&#10;Description automatically generated">
            <a:extLst>
              <a:ext uri="{FF2B5EF4-FFF2-40B4-BE49-F238E27FC236}">
                <a16:creationId xmlns:a16="http://schemas.microsoft.com/office/drawing/2014/main" id="{5F0FCB7D-C51B-44E5-9AE1-7E1AFBF170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47140" y="4833997"/>
            <a:ext cx="640602" cy="593558"/>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DABC5210-EB9F-4A50-8AAA-725ECC2FD21B}"/>
              </a:ext>
            </a:extLst>
          </p:cNvPr>
          <p:cNvPicPr>
            <a:picLocks noChangeAspect="1"/>
          </p:cNvPicPr>
          <p:nvPr/>
        </p:nvPicPr>
        <p:blipFill rotWithShape="1">
          <a:blip r:embed="rId9">
            <a:extLst>
              <a:ext uri="{28A0092B-C50C-407E-A947-70E740481C1C}">
                <a14:useLocalDpi xmlns:a14="http://schemas.microsoft.com/office/drawing/2010/main" val="0"/>
              </a:ext>
            </a:extLst>
          </a:blip>
          <a:srcRect r="52453" b="52273"/>
          <a:stretch/>
        </p:blipFill>
        <p:spPr>
          <a:xfrm>
            <a:off x="8567279" y="4837478"/>
            <a:ext cx="640845" cy="643270"/>
          </a:xfrm>
          <a:prstGeom prst="rect">
            <a:avLst/>
          </a:prstGeom>
        </p:spPr>
      </p:pic>
      <p:pic>
        <p:nvPicPr>
          <p:cNvPr id="26" name="Picture 25" descr="A picture containing icon&#10;&#10;Description automatically generated">
            <a:extLst>
              <a:ext uri="{FF2B5EF4-FFF2-40B4-BE49-F238E27FC236}">
                <a16:creationId xmlns:a16="http://schemas.microsoft.com/office/drawing/2014/main" id="{F856935D-4D85-42A7-BECE-074B0E5D4475}"/>
              </a:ext>
            </a:extLst>
          </p:cNvPr>
          <p:cNvPicPr>
            <a:picLocks noChangeAspect="1"/>
          </p:cNvPicPr>
          <p:nvPr/>
        </p:nvPicPr>
        <p:blipFill rotWithShape="1">
          <a:blip r:embed="rId9">
            <a:extLst>
              <a:ext uri="{28A0092B-C50C-407E-A947-70E740481C1C}">
                <a14:useLocalDpi xmlns:a14="http://schemas.microsoft.com/office/drawing/2010/main" val="0"/>
              </a:ext>
            </a:extLst>
          </a:blip>
          <a:srcRect r="52453" b="52273"/>
          <a:stretch/>
        </p:blipFill>
        <p:spPr>
          <a:xfrm>
            <a:off x="9394746" y="4833997"/>
            <a:ext cx="640845" cy="643270"/>
          </a:xfrm>
          <a:prstGeom prst="rect">
            <a:avLst/>
          </a:prstGeom>
        </p:spPr>
      </p:pic>
    </p:spTree>
    <p:extLst>
      <p:ext uri="{BB962C8B-B14F-4D97-AF65-F5344CB8AC3E}">
        <p14:creationId xmlns:p14="http://schemas.microsoft.com/office/powerpoint/2010/main" val="10446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05008" y="641987"/>
            <a:ext cx="1241424" cy="424815"/>
          </a:xfrm>
          <a:solidFill>
            <a:srgbClr val="FFD10D"/>
          </a:solidFill>
        </p:spPr>
        <p:txBody>
          <a:bodyPr/>
          <a:lstStyle/>
          <a:p>
            <a:pPr algn="ctr"/>
            <a:r>
              <a:rPr lang="en-GB" sz="2000" b="1" dirty="0" err="1">
                <a:solidFill>
                  <a:srgbClr val="002060"/>
                </a:solidFill>
                <a:latin typeface="Century Gothic" panose="020B0502020202020204" pitchFamily="34" charset="0"/>
              </a:rPr>
              <a:t>singen</a:t>
            </a:r>
            <a:endParaRPr lang="en-GB" sz="2000" b="1" dirty="0">
              <a:solidFill>
                <a:srgbClr val="002060"/>
              </a:solidFill>
              <a:latin typeface="Century Gothic" panose="020B0502020202020204" pitchFamily="34" charset="0"/>
            </a:endParaRPr>
          </a:p>
        </p:txBody>
      </p:sp>
      <p:pic>
        <p:nvPicPr>
          <p:cNvPr id="42" name="Picture 41" descr="A picture containing text, vector graphics, clipart&#10;&#10;Description automatically generated">
            <a:extLst>
              <a:ext uri="{FF2B5EF4-FFF2-40B4-BE49-F238E27FC236}">
                <a16:creationId xmlns:a16="http://schemas.microsoft.com/office/drawing/2014/main" id="{64431CC5-5256-4686-8189-75A9F00916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1597" y="4715213"/>
            <a:ext cx="1509049" cy="2092722"/>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1E52B0A6-0B8A-A4B4-87ED-026BECC82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0350" y="125293"/>
            <a:ext cx="2311650" cy="1306221"/>
          </a:xfrm>
          <a:prstGeom prst="rect">
            <a:avLst/>
          </a:prstGeom>
          <a:solidFill>
            <a:srgbClr val="FFFFFF"/>
          </a:solidFill>
        </p:spPr>
      </p:pic>
      <p:sp>
        <p:nvSpPr>
          <p:cNvPr id="22" name="TextBox 21">
            <a:hlinkClick r:id="" action="ppaction://noaction">
              <a:snd r:embed="rId8" name="T1_W3_18.1.wav"/>
            </a:hlinkClick>
            <a:extLst>
              <a:ext uri="{FF2B5EF4-FFF2-40B4-BE49-F238E27FC236}">
                <a16:creationId xmlns:a16="http://schemas.microsoft.com/office/drawing/2014/main" id="{443FB2FC-D504-FAB4-63BA-1F68AF7367C2}"/>
              </a:ext>
            </a:extLst>
          </p:cNvPr>
          <p:cNvSpPr txBox="1"/>
          <p:nvPr/>
        </p:nvSpPr>
        <p:spPr>
          <a:xfrm>
            <a:off x="1" y="22090"/>
            <a:ext cx="5029200"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rPr>
              <a:t> </a:t>
            </a:r>
            <a:r>
              <a:rPr lang="en-GB" sz="2400" b="1" dirty="0" err="1">
                <a:solidFill>
                  <a:srgbClr val="002060"/>
                </a:solidFill>
              </a:rPr>
              <a:t>Johannas</a:t>
            </a:r>
            <a:r>
              <a:rPr lang="en-GB" sz="2400" b="1" dirty="0">
                <a:solidFill>
                  <a:srgbClr val="002060"/>
                </a:solidFill>
              </a:rPr>
              <a:t> </a:t>
            </a:r>
            <a:r>
              <a:rPr lang="en-GB" sz="2400" b="1" dirty="0" err="1">
                <a:solidFill>
                  <a:srgbClr val="002060"/>
                </a:solidFill>
              </a:rPr>
              <a:t>Klasse</a:t>
            </a:r>
            <a:r>
              <a:rPr lang="en-GB" sz="2400" b="1" dirty="0">
                <a:solidFill>
                  <a:srgbClr val="002060"/>
                </a:solidFill>
              </a:rPr>
              <a:t> </a:t>
            </a:r>
            <a:r>
              <a:rPr lang="en-GB" sz="2400" b="1" dirty="0" err="1">
                <a:solidFill>
                  <a:srgbClr val="002060"/>
                </a:solidFill>
              </a:rPr>
              <a:t>sagt</a:t>
            </a:r>
            <a:r>
              <a:rPr lang="en-GB" sz="2400" b="1" dirty="0">
                <a:solidFill>
                  <a:srgbClr val="002060"/>
                </a:solidFill>
              </a:rPr>
              <a:t> „</a:t>
            </a:r>
            <a:r>
              <a:rPr lang="en-GB" sz="2400" b="1" dirty="0" err="1">
                <a:solidFill>
                  <a:srgbClr val="002060"/>
                </a:solidFill>
              </a:rPr>
              <a:t>Tschüss</a:t>
            </a:r>
            <a:r>
              <a:rPr lang="en-GB" sz="2400" b="1" dirty="0">
                <a:solidFill>
                  <a:srgbClr val="002060"/>
                </a:solidFill>
              </a:rPr>
              <a:t>“</a:t>
            </a:r>
            <a:endParaRPr kumimoji="0" lang="en-GB" sz="2400" b="1" i="0" u="none" strike="noStrike" kern="1200" cap="none" spc="0" normalizeH="0" baseline="0" noProof="0" dirty="0">
              <a:ln>
                <a:noFill/>
              </a:ln>
              <a:solidFill>
                <a:srgbClr val="002060"/>
              </a:solidFill>
              <a:effectLst/>
              <a:uLnTx/>
              <a:uFillTx/>
            </a:endParaRPr>
          </a:p>
        </p:txBody>
      </p:sp>
      <p:sp>
        <p:nvSpPr>
          <p:cNvPr id="28" name="Rounded Rectangular Callout 35">
            <a:extLst>
              <a:ext uri="{FF2B5EF4-FFF2-40B4-BE49-F238E27FC236}">
                <a16:creationId xmlns:a16="http://schemas.microsoft.com/office/drawing/2014/main" id="{85A8D5FD-5E99-213F-E3A9-89D305082FAC}"/>
              </a:ext>
            </a:extLst>
          </p:cNvPr>
          <p:cNvSpPr/>
          <p:nvPr/>
        </p:nvSpPr>
        <p:spPr>
          <a:xfrm>
            <a:off x="6564245" y="5592400"/>
            <a:ext cx="3030340" cy="801086"/>
          </a:xfrm>
          <a:prstGeom prst="wedgeRoundRectCallout">
            <a:avLst>
              <a:gd name="adj1" fmla="val 86963"/>
              <a:gd name="adj2" fmla="val -2000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Auf Wiedersehen, alle!</a:t>
            </a:r>
          </a:p>
        </p:txBody>
      </p:sp>
      <p:sp>
        <p:nvSpPr>
          <p:cNvPr id="14" name="Speech Bubble: Rectangle with Corners Rounded 13">
            <a:hlinkClick r:id="" action="ppaction://noaction">
              <a:snd r:embed="rId9" name="T1_W3_18.2.wav"/>
            </a:hlinkClick>
            <a:extLst>
              <a:ext uri="{FF2B5EF4-FFF2-40B4-BE49-F238E27FC236}">
                <a16:creationId xmlns:a16="http://schemas.microsoft.com/office/drawing/2014/main" id="{2EA044D8-F99B-4316-935F-B6E37F0B38E6}"/>
              </a:ext>
            </a:extLst>
          </p:cNvPr>
          <p:cNvSpPr/>
          <p:nvPr/>
        </p:nvSpPr>
        <p:spPr>
          <a:xfrm>
            <a:off x="1163717" y="598416"/>
            <a:ext cx="1618673" cy="518040"/>
          </a:xfrm>
          <a:prstGeom prst="wedgeRoundRectCallout">
            <a:avLst>
              <a:gd name="adj1" fmla="val -67096"/>
              <a:gd name="adj2" fmla="val -506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6" name="Graphic 15" descr="Teacher">
            <a:extLst>
              <a:ext uri="{FF2B5EF4-FFF2-40B4-BE49-F238E27FC236}">
                <a16:creationId xmlns:a16="http://schemas.microsoft.com/office/drawing/2014/main" id="{E750113D-2823-4F42-B7A4-3CC4D7BD24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7824" y="398876"/>
            <a:ext cx="914400" cy="914400"/>
          </a:xfrm>
          <a:prstGeom prst="rect">
            <a:avLst/>
          </a:prstGeom>
        </p:spPr>
      </p:pic>
      <p:sp>
        <p:nvSpPr>
          <p:cNvPr id="17" name="Google Shape;108;p3">
            <a:hlinkClick r:id="" action="ppaction://noaction">
              <a:snd r:embed="rId9" name="T1_W3_18.2.wav"/>
            </a:hlinkClick>
            <a:extLst>
              <a:ext uri="{FF2B5EF4-FFF2-40B4-BE49-F238E27FC236}">
                <a16:creationId xmlns:a16="http://schemas.microsoft.com/office/drawing/2014/main" id="{6A528BD9-598E-440A-AE9C-E290E6B1E01C}"/>
              </a:ext>
            </a:extLst>
          </p:cNvPr>
          <p:cNvSpPr txBox="1"/>
          <p:nvPr/>
        </p:nvSpPr>
        <p:spPr>
          <a:xfrm>
            <a:off x="1196162" y="610086"/>
            <a:ext cx="1586228"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Sing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mit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8" name="Speech Bubble: Rectangle with Corners Rounded 17">
            <a:extLst>
              <a:ext uri="{FF2B5EF4-FFF2-40B4-BE49-F238E27FC236}">
                <a16:creationId xmlns:a16="http://schemas.microsoft.com/office/drawing/2014/main" id="{A6587BAF-9D90-466A-BDA3-DDEA17656702}"/>
              </a:ext>
            </a:extLst>
          </p:cNvPr>
          <p:cNvSpPr/>
          <p:nvPr/>
        </p:nvSpPr>
        <p:spPr>
          <a:xfrm>
            <a:off x="205241" y="1662700"/>
            <a:ext cx="10157761" cy="3552630"/>
          </a:xfrm>
          <a:prstGeom prst="wedgeRoundRectCallout">
            <a:avLst>
              <a:gd name="adj1" fmla="val 55809"/>
              <a:gd name="adj2" fmla="val -38667"/>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F0F3CFCB-48FF-46A8-9F21-886C03109DB1}"/>
              </a:ext>
            </a:extLst>
          </p:cNvPr>
          <p:cNvSpPr txBox="1"/>
          <p:nvPr/>
        </p:nvSpPr>
        <p:spPr>
          <a:xfrm>
            <a:off x="431354" y="1700077"/>
            <a:ext cx="100232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Auf Wiedersehen!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Bis bald, bis bald, bis bald, bis bald.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Tschüss, Tschüss, Tschüss, Tschüss, </a:t>
            </a:r>
            <a:b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de-DE"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Wiedersehen!</a:t>
            </a:r>
          </a:p>
        </p:txBody>
      </p:sp>
      <p:sp>
        <p:nvSpPr>
          <p:cNvPr id="3" name="TextBox 2">
            <a:extLst>
              <a:ext uri="{FF2B5EF4-FFF2-40B4-BE49-F238E27FC236}">
                <a16:creationId xmlns:a16="http://schemas.microsoft.com/office/drawing/2014/main" id="{88D47EA4-83BD-4E31-89D5-C959A1D0E1CF}"/>
              </a:ext>
            </a:extLst>
          </p:cNvPr>
          <p:cNvSpPr txBox="1"/>
          <p:nvPr/>
        </p:nvSpPr>
        <p:spPr>
          <a:xfrm>
            <a:off x="105010" y="6393486"/>
            <a:ext cx="2409591" cy="369332"/>
          </a:xfrm>
          <a:prstGeom prst="rect">
            <a:avLst/>
          </a:prstGeom>
          <a:solidFill>
            <a:srgbClr val="92D050"/>
          </a:solidFill>
        </p:spPr>
        <p:txBody>
          <a:bodyPr wrap="square" rtlCol="0">
            <a:spAutoFit/>
          </a:bodyPr>
          <a:lstStyle/>
          <a:p>
            <a:r>
              <a:rPr lang="en-GB" dirty="0">
                <a:solidFill>
                  <a:srgbClr val="002060"/>
                </a:solidFill>
              </a:rPr>
              <a:t>alle – all, everyone</a:t>
            </a:r>
          </a:p>
        </p:txBody>
      </p:sp>
      <p:pic>
        <p:nvPicPr>
          <p:cNvPr id="20" name="Picture 19" descr="Graphical user interface, application, website&#10;&#10;Description automatically generated">
            <a:extLst>
              <a:ext uri="{FF2B5EF4-FFF2-40B4-BE49-F238E27FC236}">
                <a16:creationId xmlns:a16="http://schemas.microsoft.com/office/drawing/2014/main" id="{6A27FA80-BE41-4A6A-A096-7F0820E2485E}"/>
              </a:ext>
            </a:extLst>
          </p:cNvPr>
          <p:cNvPicPr>
            <a:picLocks noChangeAspect="1"/>
          </p:cNvPicPr>
          <p:nvPr/>
        </p:nvPicPr>
        <p:blipFill>
          <a:blip r:embed="rId12">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4275172" y="-103090"/>
            <a:ext cx="3356402" cy="1887976"/>
          </a:xfrm>
          <a:prstGeom prst="rect">
            <a:avLst/>
          </a:prstGeom>
        </p:spPr>
      </p:pic>
      <p:pic>
        <p:nvPicPr>
          <p:cNvPr id="4" name="tschuess song">
            <a:hlinkClick r:id="" action="ppaction://media"/>
            <a:extLst>
              <a:ext uri="{FF2B5EF4-FFF2-40B4-BE49-F238E27FC236}">
                <a16:creationId xmlns:a16="http://schemas.microsoft.com/office/drawing/2014/main" id="{5791E9DE-FBF6-CA7B-3671-33EDF0C99E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059995" y="1431514"/>
            <a:ext cx="926764" cy="926764"/>
          </a:xfrm>
          <a:prstGeom prst="rect">
            <a:avLst/>
          </a:prstGeom>
        </p:spPr>
      </p:pic>
    </p:spTree>
    <p:extLst>
      <p:ext uri="{BB962C8B-B14F-4D97-AF65-F5344CB8AC3E}">
        <p14:creationId xmlns:p14="http://schemas.microsoft.com/office/powerpoint/2010/main" val="400690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1_W3_18.3.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8" grpId="0" animBg="1"/>
      <p:bldP spid="18" grpId="0" animBg="1"/>
      <p:bldP spid="18" grpId="1" animBg="1"/>
      <p:bldP spid="19" grpId="0"/>
      <p:bldP spid="1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65636874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361586" y="208685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274"/>
            <a:ext cx="594051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long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9" name="Picture 8" descr="girl searching">
            <a:extLst>
              <a:ext uri="{FF2B5EF4-FFF2-40B4-BE49-F238E27FC236}">
                <a16:creationId xmlns:a16="http://schemas.microsoft.com/office/drawing/2014/main" id="{4061E8DF-827F-45F2-88C3-102AD9B09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0589" y="2152179"/>
            <a:ext cx="4434188" cy="3768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30626" y="291394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666125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long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355260" y="1907664"/>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773193" y="2319571"/>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931169" y="2913947"/>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6695813" y="3014274"/>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3B6B42F-9E32-48C6-9162-2607242BFBAF}"/>
              </a:ext>
            </a:extLst>
          </p:cNvPr>
          <p:cNvSpPr txBox="1"/>
          <p:nvPr/>
        </p:nvSpPr>
        <p:spPr>
          <a:xfrm>
            <a:off x="937807" y="4115533"/>
            <a:ext cx="3174275" cy="461665"/>
          </a:xfrm>
          <a:prstGeom prst="rect">
            <a:avLst/>
          </a:prstGeom>
          <a:noFill/>
        </p:spPr>
        <p:txBody>
          <a:bodyPr wrap="square" rtlCol="0">
            <a:spAutoFit/>
          </a:bodyPr>
          <a:lstStyle/>
          <a:p>
            <a:pPr algn="ctr"/>
            <a:r>
              <a:rPr lang="en-GB" sz="2400" dirty="0"/>
              <a:t>[to live]</a:t>
            </a:r>
          </a:p>
        </p:txBody>
      </p:sp>
    </p:spTree>
    <p:extLst>
      <p:ext uri="{BB962C8B-B14F-4D97-AF65-F5344CB8AC3E}">
        <p14:creationId xmlns:p14="http://schemas.microsoft.com/office/powerpoint/2010/main" val="208318415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mute="1">
                                        <p:cTn display="0" masterRel="sameClick">
                                          <p:stCondLst>
                                            <p:cond evt="begin" delay="0">
                                              <p:tn val="19"/>
                                            </p:cond>
                                          </p:stCondLst>
                                          <p:endCondLst>
                                            <p:cond evt="onStopAudio" delay="0">
                                              <p:tgtEl>
                                                <p:sldTgt/>
                                              </p:tgtEl>
                                            </p:cond>
                                          </p:endCondLst>
                                        </p:cTn>
                                        <p:tgtEl>
                                          <p:sndTgt r:embed="rId3" name="wohne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091856" y="25070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pf</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594051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short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2" name="Picture 11" descr="back of a man's head">
            <a:extLst>
              <a:ext uri="{FF2B5EF4-FFF2-40B4-BE49-F238E27FC236}">
                <a16:creationId xmlns:a16="http://schemas.microsoft.com/office/drawing/2014/main" id="{EBEFA432-CA27-4DE3-B18A-7CC320908E6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6058427" y="1698618"/>
            <a:ext cx="2912155" cy="3340445"/>
          </a:xfrm>
          <a:prstGeom prst="rect">
            <a:avLst/>
          </a:prstGeom>
        </p:spPr>
      </p:pic>
    </p:spTree>
    <p:extLst>
      <p:ext uri="{BB962C8B-B14F-4D97-AF65-F5344CB8AC3E}">
        <p14:creationId xmlns:p14="http://schemas.microsoft.com/office/powerpoint/2010/main" val="353724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834531" y="35142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594051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short</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CustomShape 2">
            <a:extLst>
              <a:ext uri="{FF2B5EF4-FFF2-40B4-BE49-F238E27FC236}">
                <a16:creationId xmlns:a16="http://schemas.microsoft.com/office/drawing/2014/main" id="{6F86E706-C9FB-4FCD-9AD6-53B52F4BF6F0}"/>
              </a:ext>
            </a:extLst>
          </p:cNvPr>
          <p:cNvSpPr/>
          <p:nvPr/>
        </p:nvSpPr>
        <p:spPr>
          <a:xfrm>
            <a:off x="-991524" y="3409025"/>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mmen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Coming Soon, Sign, Board, Advertisement, Banner, Card">
            <a:extLst>
              <a:ext uri="{FF2B5EF4-FFF2-40B4-BE49-F238E27FC236}">
                <a16:creationId xmlns:a16="http://schemas.microsoft.com/office/drawing/2014/main" id="{E97D7C64-E4F2-499B-8831-3A780BCC8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362" y="1945696"/>
            <a:ext cx="2009894" cy="1465548"/>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2611949A-B583-404D-8D83-66185E5B39CF}"/>
              </a:ext>
            </a:extLst>
          </p:cNvPr>
          <p:cNvSpPr/>
          <p:nvPr/>
        </p:nvSpPr>
        <p:spPr>
          <a:xfrm>
            <a:off x="6852675" y="3514240"/>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ffen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2" name="Picture 4" descr="Open, Sign, Signage, Neon, Business, Store, Restaurant">
            <a:extLst>
              <a:ext uri="{FF2B5EF4-FFF2-40B4-BE49-F238E27FC236}">
                <a16:creationId xmlns:a16="http://schemas.microsoft.com/office/drawing/2014/main" id="{EDD2C213-B21F-4708-909B-29BFCC050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4011" y="1247618"/>
            <a:ext cx="2296603" cy="247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 of a man's head">
            <a:extLst>
              <a:ext uri="{FF2B5EF4-FFF2-40B4-BE49-F238E27FC236}">
                <a16:creationId xmlns:a16="http://schemas.microsoft.com/office/drawing/2014/main" id="{B19AD84A-1385-483A-A534-7876BCB7DB0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795492" y="1876069"/>
            <a:ext cx="1663216" cy="1907825"/>
          </a:xfrm>
          <a:prstGeom prst="rect">
            <a:avLst/>
          </a:prstGeom>
        </p:spPr>
      </p:pic>
      <p:sp>
        <p:nvSpPr>
          <p:cNvPr id="18" name="TextBox 17">
            <a:extLst>
              <a:ext uri="{FF2B5EF4-FFF2-40B4-BE49-F238E27FC236}">
                <a16:creationId xmlns:a16="http://schemas.microsoft.com/office/drawing/2014/main" id="{5A03B9DD-C837-4A9C-B264-05D7F764BDA1}"/>
              </a:ext>
            </a:extLst>
          </p:cNvPr>
          <p:cNvSpPr txBox="1"/>
          <p:nvPr/>
        </p:nvSpPr>
        <p:spPr>
          <a:xfrm>
            <a:off x="960362" y="4643740"/>
            <a:ext cx="3174275" cy="461665"/>
          </a:xfrm>
          <a:prstGeom prst="rect">
            <a:avLst/>
          </a:prstGeom>
          <a:noFill/>
        </p:spPr>
        <p:txBody>
          <a:bodyPr wrap="square" rtlCol="0">
            <a:spAutoFit/>
          </a:bodyPr>
          <a:lstStyle/>
          <a:p>
            <a:pPr algn="ctr"/>
            <a:r>
              <a:rPr lang="en-GB" sz="2400" dirty="0"/>
              <a:t>[to come]</a:t>
            </a:r>
          </a:p>
        </p:txBody>
      </p:sp>
    </p:spTree>
    <p:extLst>
      <p:ext uri="{BB962C8B-B14F-4D97-AF65-F5344CB8AC3E}">
        <p14:creationId xmlns:p14="http://schemas.microsoft.com/office/powerpoint/2010/main" val="8875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2"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dirty="0">
                <a:solidFill>
                  <a:srgbClr val="002060"/>
                </a:solidFill>
              </a:rPr>
              <a:t>[o]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23" name="Graphic 22" descr="Teacher">
            <a:extLst>
              <a:ext uri="{FF2B5EF4-FFF2-40B4-BE49-F238E27FC236}">
                <a16:creationId xmlns:a16="http://schemas.microsoft.com/office/drawing/2014/main" id="{2151A9C2-7655-4E14-B504-A3D9361AA0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8289" y="85910"/>
            <a:ext cx="914400" cy="914400"/>
          </a:xfrm>
          <a:prstGeom prst="rect">
            <a:avLst/>
          </a:prstGeom>
        </p:spPr>
      </p:pic>
      <p:sp>
        <p:nvSpPr>
          <p:cNvPr id="24" name="CustomShape 7">
            <a:extLst>
              <a:ext uri="{FF2B5EF4-FFF2-40B4-BE49-F238E27FC236}">
                <a16:creationId xmlns:a16="http://schemas.microsoft.com/office/drawing/2014/main" id="{903F2497-B497-4F27-9632-969580F86CED}"/>
              </a:ext>
            </a:extLst>
          </p:cNvPr>
          <p:cNvSpPr/>
          <p:nvPr/>
        </p:nvSpPr>
        <p:spPr>
          <a:xfrm>
            <a:off x="1668645" y="258739"/>
            <a:ext cx="39665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Kategorisiere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Wörter</a:t>
            </a:r>
            <a:r>
              <a:rPr lang="en-GB" sz="2400" b="1" spc="-1" dirty="0">
                <a:solidFill>
                  <a:srgbClr val="002060"/>
                </a:solidFill>
                <a:latin typeface="Century Gothic" panose="020B0502020202020204" pitchFamily="34" charset="0"/>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Oval 1">
            <a:extLst>
              <a:ext uri="{FF2B5EF4-FFF2-40B4-BE49-F238E27FC236}">
                <a16:creationId xmlns:a16="http://schemas.microsoft.com/office/drawing/2014/main" id="{D6A11D68-D586-43A0-A094-B45024A233A6}"/>
              </a:ext>
            </a:extLst>
          </p:cNvPr>
          <p:cNvSpPr/>
          <p:nvPr/>
        </p:nvSpPr>
        <p:spPr>
          <a:xfrm>
            <a:off x="545068" y="731868"/>
            <a:ext cx="6707671" cy="500511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3E837942-86FB-4E5D-BB17-4FA8D0B0B144}"/>
              </a:ext>
            </a:extLst>
          </p:cNvPr>
          <p:cNvSpPr/>
          <p:nvPr/>
        </p:nvSpPr>
        <p:spPr>
          <a:xfrm>
            <a:off x="4524621" y="715219"/>
            <a:ext cx="6707671" cy="500511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75DAD50-DE4C-4860-9DB7-207EAED8ABD8}"/>
              </a:ext>
            </a:extLst>
          </p:cNvPr>
          <p:cNvSpPr txBox="1"/>
          <p:nvPr/>
        </p:nvSpPr>
        <p:spPr>
          <a:xfrm>
            <a:off x="2463113" y="888806"/>
            <a:ext cx="2356022" cy="523220"/>
          </a:xfrm>
          <a:prstGeom prst="rect">
            <a:avLst/>
          </a:prstGeom>
          <a:noFill/>
        </p:spPr>
        <p:txBody>
          <a:bodyPr wrap="square" rtlCol="0">
            <a:spAutoFit/>
          </a:bodyPr>
          <a:lstStyle/>
          <a:p>
            <a:pPr algn="ctr"/>
            <a:r>
              <a:rPr lang="en-GB" sz="2800" b="1" dirty="0">
                <a:solidFill>
                  <a:srgbClr val="002060"/>
                </a:solidFill>
              </a:rPr>
              <a:t>long [o]</a:t>
            </a:r>
          </a:p>
        </p:txBody>
      </p:sp>
      <p:sp>
        <p:nvSpPr>
          <p:cNvPr id="27" name="TextBox 26">
            <a:extLst>
              <a:ext uri="{FF2B5EF4-FFF2-40B4-BE49-F238E27FC236}">
                <a16:creationId xmlns:a16="http://schemas.microsoft.com/office/drawing/2014/main" id="{C3E32C1D-4EC9-4C62-B153-293291887F37}"/>
              </a:ext>
            </a:extLst>
          </p:cNvPr>
          <p:cNvSpPr txBox="1"/>
          <p:nvPr/>
        </p:nvSpPr>
        <p:spPr>
          <a:xfrm>
            <a:off x="6814762" y="880743"/>
            <a:ext cx="2356022" cy="523220"/>
          </a:xfrm>
          <a:prstGeom prst="rect">
            <a:avLst/>
          </a:prstGeom>
          <a:noFill/>
        </p:spPr>
        <p:txBody>
          <a:bodyPr wrap="square" rtlCol="0">
            <a:spAutoFit/>
          </a:bodyPr>
          <a:lstStyle/>
          <a:p>
            <a:pPr algn="ctr"/>
            <a:r>
              <a:rPr lang="en-GB" sz="2800" b="1" dirty="0">
                <a:solidFill>
                  <a:srgbClr val="002060"/>
                </a:solidFill>
              </a:rPr>
              <a:t>short [o]</a:t>
            </a:r>
          </a:p>
        </p:txBody>
      </p:sp>
      <p:graphicFrame>
        <p:nvGraphicFramePr>
          <p:cNvPr id="4" name="Table 5">
            <a:extLst>
              <a:ext uri="{FF2B5EF4-FFF2-40B4-BE49-F238E27FC236}">
                <a16:creationId xmlns:a16="http://schemas.microsoft.com/office/drawing/2014/main" id="{38E74DEC-EAEC-4EB3-86BF-C379B79765D7}"/>
              </a:ext>
            </a:extLst>
          </p:cNvPr>
          <p:cNvGraphicFramePr>
            <a:graphicFrameLocks noGrp="1"/>
          </p:cNvGraphicFramePr>
          <p:nvPr>
            <p:extLst>
              <p:ext uri="{D42A27DB-BD31-4B8C-83A1-F6EECF244321}">
                <p14:modId xmlns:p14="http://schemas.microsoft.com/office/powerpoint/2010/main" val="3451352247"/>
              </p:ext>
            </p:extLst>
          </p:nvPr>
        </p:nvGraphicFramePr>
        <p:xfrm>
          <a:off x="227914" y="5789336"/>
          <a:ext cx="11838024" cy="914400"/>
        </p:xfrm>
        <a:graphic>
          <a:graphicData uri="http://schemas.openxmlformats.org/drawingml/2006/table">
            <a:tbl>
              <a:tblPr firstRow="1" bandRow="1">
                <a:tableStyleId>{5940675A-B579-460E-94D1-54222C63F5DA}</a:tableStyleId>
              </a:tblPr>
              <a:tblGrid>
                <a:gridCol w="1973004">
                  <a:extLst>
                    <a:ext uri="{9D8B030D-6E8A-4147-A177-3AD203B41FA5}">
                      <a16:colId xmlns:a16="http://schemas.microsoft.com/office/drawing/2014/main" val="3733506384"/>
                    </a:ext>
                  </a:extLst>
                </a:gridCol>
                <a:gridCol w="1973004">
                  <a:extLst>
                    <a:ext uri="{9D8B030D-6E8A-4147-A177-3AD203B41FA5}">
                      <a16:colId xmlns:a16="http://schemas.microsoft.com/office/drawing/2014/main" val="1034655674"/>
                    </a:ext>
                  </a:extLst>
                </a:gridCol>
                <a:gridCol w="1973004">
                  <a:extLst>
                    <a:ext uri="{9D8B030D-6E8A-4147-A177-3AD203B41FA5}">
                      <a16:colId xmlns:a16="http://schemas.microsoft.com/office/drawing/2014/main" val="505293154"/>
                    </a:ext>
                  </a:extLst>
                </a:gridCol>
                <a:gridCol w="1973004">
                  <a:extLst>
                    <a:ext uri="{9D8B030D-6E8A-4147-A177-3AD203B41FA5}">
                      <a16:colId xmlns:a16="http://schemas.microsoft.com/office/drawing/2014/main" val="1384458671"/>
                    </a:ext>
                  </a:extLst>
                </a:gridCol>
                <a:gridCol w="1973004">
                  <a:extLst>
                    <a:ext uri="{9D8B030D-6E8A-4147-A177-3AD203B41FA5}">
                      <a16:colId xmlns:a16="http://schemas.microsoft.com/office/drawing/2014/main" val="2393341371"/>
                    </a:ext>
                  </a:extLst>
                </a:gridCol>
                <a:gridCol w="1973004">
                  <a:extLst>
                    <a:ext uri="{9D8B030D-6E8A-4147-A177-3AD203B41FA5}">
                      <a16:colId xmlns:a16="http://schemas.microsoft.com/office/drawing/2014/main" val="1894968622"/>
                    </a:ext>
                  </a:extLst>
                </a:gridCol>
              </a:tblGrid>
              <a:tr h="370840">
                <a:tc>
                  <a:txBody>
                    <a:bodyPr/>
                    <a:lstStyle/>
                    <a:p>
                      <a:pPr algn="l"/>
                      <a:r>
                        <a:rPr lang="en-GB" sz="2400" dirty="0" err="1">
                          <a:solidFill>
                            <a:srgbClr val="002060"/>
                          </a:solidFill>
                        </a:rPr>
                        <a:t>Konzert</a:t>
                      </a:r>
                      <a:endParaRPr lang="en-GB" sz="2400" dirty="0">
                        <a:solidFill>
                          <a:srgbClr val="002060"/>
                        </a:solidFill>
                      </a:endParaRPr>
                    </a:p>
                  </a:txBody>
                  <a:tcPr/>
                </a:tc>
                <a:tc>
                  <a:txBody>
                    <a:bodyPr/>
                    <a:lstStyle/>
                    <a:p>
                      <a:pPr algn="l"/>
                      <a:r>
                        <a:rPr lang="en-GB" sz="2400" dirty="0">
                          <a:solidFill>
                            <a:srgbClr val="002060"/>
                          </a:solidFill>
                        </a:rPr>
                        <a:t>Dom</a:t>
                      </a:r>
                    </a:p>
                  </a:txBody>
                  <a:tcPr/>
                </a:tc>
                <a:tc>
                  <a:txBody>
                    <a:bodyPr/>
                    <a:lstStyle/>
                    <a:p>
                      <a:pPr algn="l"/>
                      <a:r>
                        <a:rPr lang="en-GB" sz="2400" dirty="0" err="1">
                          <a:solidFill>
                            <a:srgbClr val="002060"/>
                          </a:solidFill>
                        </a:rPr>
                        <a:t>Oktober</a:t>
                      </a:r>
                      <a:endParaRPr lang="en-GB" sz="2400" dirty="0">
                        <a:solidFill>
                          <a:srgbClr val="002060"/>
                        </a:solidFill>
                      </a:endParaRPr>
                    </a:p>
                  </a:txBody>
                  <a:tcPr/>
                </a:tc>
                <a:tc>
                  <a:txBody>
                    <a:bodyPr/>
                    <a:lstStyle/>
                    <a:p>
                      <a:pPr algn="l"/>
                      <a:r>
                        <a:rPr lang="en-GB" sz="2400" dirty="0">
                          <a:solidFill>
                            <a:srgbClr val="002060"/>
                          </a:solidFill>
                        </a:rPr>
                        <a:t>Computer</a:t>
                      </a:r>
                    </a:p>
                  </a:txBody>
                  <a:tcPr/>
                </a:tc>
                <a:tc>
                  <a:txBody>
                    <a:bodyPr/>
                    <a:lstStyle/>
                    <a:p>
                      <a:pPr algn="l"/>
                      <a:r>
                        <a:rPr lang="en-GB" sz="2400" dirty="0" err="1">
                          <a:solidFill>
                            <a:srgbClr val="002060"/>
                          </a:solidFill>
                        </a:rPr>
                        <a:t>Brot</a:t>
                      </a:r>
                      <a:endParaRPr lang="en-GB" sz="2400" dirty="0">
                        <a:solidFill>
                          <a:srgbClr val="002060"/>
                        </a:solidFill>
                      </a:endParaRPr>
                    </a:p>
                  </a:txBody>
                  <a:tcPr/>
                </a:tc>
                <a:tc>
                  <a:txBody>
                    <a:bodyPr/>
                    <a:lstStyle/>
                    <a:p>
                      <a:pPr algn="l"/>
                      <a:r>
                        <a:rPr lang="en-GB" sz="2400" dirty="0" err="1">
                          <a:solidFill>
                            <a:srgbClr val="002060"/>
                          </a:solidFill>
                        </a:rPr>
                        <a:t>wohnen</a:t>
                      </a:r>
                      <a:endParaRPr lang="en-GB" sz="2400" dirty="0">
                        <a:solidFill>
                          <a:srgbClr val="002060"/>
                        </a:solidFill>
                      </a:endParaRPr>
                    </a:p>
                  </a:txBody>
                  <a:tcPr/>
                </a:tc>
                <a:extLst>
                  <a:ext uri="{0D108BD9-81ED-4DB2-BD59-A6C34878D82A}">
                    <a16:rowId xmlns:a16="http://schemas.microsoft.com/office/drawing/2014/main" val="3149280129"/>
                  </a:ext>
                </a:extLst>
              </a:tr>
              <a:tr h="370840">
                <a:tc>
                  <a:txBody>
                    <a:bodyPr/>
                    <a:lstStyle/>
                    <a:p>
                      <a:pPr algn="l"/>
                      <a:r>
                        <a:rPr lang="en-GB" sz="2400" dirty="0">
                          <a:solidFill>
                            <a:srgbClr val="002060"/>
                          </a:solidFill>
                        </a:rPr>
                        <a:t>toll</a:t>
                      </a:r>
                    </a:p>
                  </a:txBody>
                  <a:tcPr/>
                </a:tc>
                <a:tc>
                  <a:txBody>
                    <a:bodyPr/>
                    <a:lstStyle/>
                    <a:p>
                      <a:pPr algn="l"/>
                      <a:r>
                        <a:rPr lang="en-GB" sz="2400" dirty="0" err="1">
                          <a:solidFill>
                            <a:srgbClr val="002060"/>
                          </a:solidFill>
                        </a:rPr>
                        <a:t>Projekt</a:t>
                      </a:r>
                      <a:endParaRPr lang="en-GB" sz="2400" dirty="0">
                        <a:solidFill>
                          <a:srgbClr val="002060"/>
                        </a:solidFill>
                      </a:endParaRPr>
                    </a:p>
                  </a:txBody>
                  <a:tcPr/>
                </a:tc>
                <a:tc>
                  <a:txBody>
                    <a:bodyPr/>
                    <a:lstStyle/>
                    <a:p>
                      <a:pPr algn="l"/>
                      <a:r>
                        <a:rPr lang="en-GB" sz="2400" dirty="0" err="1">
                          <a:solidFill>
                            <a:srgbClr val="002060"/>
                          </a:solidFill>
                        </a:rPr>
                        <a:t>holen</a:t>
                      </a:r>
                      <a:endParaRPr lang="en-GB" sz="2400" dirty="0">
                        <a:solidFill>
                          <a:srgbClr val="002060"/>
                        </a:solidFill>
                      </a:endParaRPr>
                    </a:p>
                  </a:txBody>
                  <a:tcPr/>
                </a:tc>
                <a:tc>
                  <a:txBody>
                    <a:bodyPr/>
                    <a:lstStyle/>
                    <a:p>
                      <a:pPr algn="l"/>
                      <a:r>
                        <a:rPr lang="en-GB" sz="2400" dirty="0" err="1">
                          <a:solidFill>
                            <a:srgbClr val="002060"/>
                          </a:solidFill>
                        </a:rPr>
                        <a:t>Sonne</a:t>
                      </a:r>
                      <a:endParaRPr lang="en-GB" sz="2400" dirty="0">
                        <a:solidFill>
                          <a:srgbClr val="002060"/>
                        </a:solidFill>
                      </a:endParaRPr>
                    </a:p>
                  </a:txBody>
                  <a:tcPr/>
                </a:tc>
                <a:tc>
                  <a:txBody>
                    <a:bodyPr/>
                    <a:lstStyle/>
                    <a:p>
                      <a:pPr algn="l"/>
                      <a:r>
                        <a:rPr lang="en-GB" sz="2400" dirty="0">
                          <a:solidFill>
                            <a:srgbClr val="002060"/>
                          </a:solidFill>
                        </a:rPr>
                        <a:t>Oma</a:t>
                      </a:r>
                    </a:p>
                  </a:txBody>
                  <a:tcPr/>
                </a:tc>
                <a:tc>
                  <a:txBody>
                    <a:bodyPr/>
                    <a:lstStyle/>
                    <a:p>
                      <a:pPr algn="l"/>
                      <a:r>
                        <a:rPr lang="en-GB" sz="2400" dirty="0">
                          <a:solidFill>
                            <a:srgbClr val="002060"/>
                          </a:solidFill>
                        </a:rPr>
                        <a:t>Schloss</a:t>
                      </a:r>
                    </a:p>
                  </a:txBody>
                  <a:tcPr/>
                </a:tc>
                <a:extLst>
                  <a:ext uri="{0D108BD9-81ED-4DB2-BD59-A6C34878D82A}">
                    <a16:rowId xmlns:a16="http://schemas.microsoft.com/office/drawing/2014/main" val="1689068692"/>
                  </a:ext>
                </a:extLst>
              </a:tr>
            </a:tbl>
          </a:graphicData>
        </a:graphic>
      </p:graphicFrame>
      <p:pic>
        <p:nvPicPr>
          <p:cNvPr id="28" name="Picture 2" descr="Musicians, Jazz, Music, Instruments">
            <a:extLst>
              <a:ext uri="{FF2B5EF4-FFF2-40B4-BE49-F238E27FC236}">
                <a16:creationId xmlns:a16="http://schemas.microsoft.com/office/drawing/2014/main" id="{E76B162C-B9BD-41C9-99B2-DFFF5C8ABD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8645" y="5871653"/>
            <a:ext cx="423980" cy="318219"/>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EF518E7A-D861-4472-9D78-696C45FB78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1095" y="6320572"/>
            <a:ext cx="320137" cy="357570"/>
          </a:xfrm>
          <a:prstGeom prst="rect">
            <a:avLst/>
          </a:prstGeom>
        </p:spPr>
      </p:pic>
      <p:pic>
        <p:nvPicPr>
          <p:cNvPr id="9" name="Picture 8" descr="Logo&#10;&#10;Description automatically generated">
            <a:extLst>
              <a:ext uri="{FF2B5EF4-FFF2-40B4-BE49-F238E27FC236}">
                <a16:creationId xmlns:a16="http://schemas.microsoft.com/office/drawing/2014/main" id="{22445B4D-CD17-4AF2-837A-B5EC19EF95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3133" y="6313790"/>
            <a:ext cx="455615" cy="318219"/>
          </a:xfrm>
          <a:prstGeom prst="rect">
            <a:avLst/>
          </a:prstGeom>
        </p:spPr>
      </p:pic>
      <p:pic>
        <p:nvPicPr>
          <p:cNvPr id="30" name="Picture 29">
            <a:extLst>
              <a:ext uri="{FF2B5EF4-FFF2-40B4-BE49-F238E27FC236}">
                <a16:creationId xmlns:a16="http://schemas.microsoft.com/office/drawing/2014/main" id="{1EBD9879-393D-4E79-812F-7F45A116D9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9138" y="5824562"/>
            <a:ext cx="318219" cy="318219"/>
          </a:xfrm>
          <a:prstGeom prst="rect">
            <a:avLst/>
          </a:prstGeom>
        </p:spPr>
      </p:pic>
      <p:pic>
        <p:nvPicPr>
          <p:cNvPr id="31" name="Picture 30" descr="A picture containing text, electronics, computer, indoor&#10;&#10;Description automatically generated">
            <a:extLst>
              <a:ext uri="{FF2B5EF4-FFF2-40B4-BE49-F238E27FC236}">
                <a16:creationId xmlns:a16="http://schemas.microsoft.com/office/drawing/2014/main" id="{FB35DF59-9B99-4866-A6BC-893003C38A2F}"/>
              </a:ext>
            </a:extLst>
          </p:cNvPr>
          <p:cNvPicPr>
            <a:picLocks noChangeAspect="1"/>
          </p:cNvPicPr>
          <p:nvPr/>
        </p:nvPicPr>
        <p:blipFill rotWithShape="1">
          <a:blip r:embed="rId10">
            <a:extLst>
              <a:ext uri="{28A0092B-C50C-407E-A947-70E740481C1C}">
                <a14:useLocalDpi xmlns:a14="http://schemas.microsoft.com/office/drawing/2010/main" val="0"/>
              </a:ext>
            </a:extLst>
          </a:blip>
          <a:srcRect r="34262"/>
          <a:stretch/>
        </p:blipFill>
        <p:spPr>
          <a:xfrm>
            <a:off x="7787781" y="5837615"/>
            <a:ext cx="318219" cy="395578"/>
          </a:xfrm>
          <a:prstGeom prst="rect">
            <a:avLst/>
          </a:prstGeom>
        </p:spPr>
      </p:pic>
      <p:pic>
        <p:nvPicPr>
          <p:cNvPr id="13" name="Picture 12" descr="Logo, icon&#10;&#10;Description automatically generated">
            <a:extLst>
              <a:ext uri="{FF2B5EF4-FFF2-40B4-BE49-F238E27FC236}">
                <a16:creationId xmlns:a16="http://schemas.microsoft.com/office/drawing/2014/main" id="{16636857-DCD2-422C-966F-0C2E17FC81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5311" y="5931833"/>
            <a:ext cx="477795" cy="238898"/>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EFDF21C3-60BA-48FF-9D0F-DB649E2360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0384" y="6290512"/>
            <a:ext cx="455616" cy="387630"/>
          </a:xfrm>
          <a:prstGeom prst="rect">
            <a:avLst/>
          </a:prstGeom>
        </p:spPr>
      </p:pic>
      <p:pic>
        <p:nvPicPr>
          <p:cNvPr id="34" name="Picture 33">
            <a:extLst>
              <a:ext uri="{FF2B5EF4-FFF2-40B4-BE49-F238E27FC236}">
                <a16:creationId xmlns:a16="http://schemas.microsoft.com/office/drawing/2014/main" id="{CFCD0C65-013E-4FE6-8AF6-13773D6E68E3}"/>
              </a:ext>
            </a:extLst>
          </p:cNvPr>
          <p:cNvPicPr>
            <a:picLocks noChangeAspect="1"/>
          </p:cNvPicPr>
          <p:nvPr/>
        </p:nvPicPr>
        <p:blipFill rotWithShape="1">
          <a:blip r:embed="rId13"/>
          <a:srcRect b="30315"/>
          <a:stretch/>
        </p:blipFill>
        <p:spPr>
          <a:xfrm>
            <a:off x="11458038" y="5833054"/>
            <a:ext cx="604005" cy="395416"/>
          </a:xfrm>
          <a:prstGeom prst="rect">
            <a:avLst/>
          </a:prstGeom>
        </p:spPr>
      </p:pic>
      <p:pic>
        <p:nvPicPr>
          <p:cNvPr id="35" name="Picture 34" descr="Diagram, engineering drawing&#10;&#10;Description automatically generated">
            <a:extLst>
              <a:ext uri="{FF2B5EF4-FFF2-40B4-BE49-F238E27FC236}">
                <a16:creationId xmlns:a16="http://schemas.microsoft.com/office/drawing/2014/main" id="{8C29167F-3439-434D-AAE8-2AB7625D770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10898" y="5789336"/>
            <a:ext cx="455057" cy="457200"/>
          </a:xfrm>
          <a:prstGeom prst="rect">
            <a:avLst/>
          </a:prstGeom>
        </p:spPr>
      </p:pic>
      <p:pic>
        <p:nvPicPr>
          <p:cNvPr id="37" name="Picture 36" descr="A picture containing clipart&#10;&#10;Description automatically generated">
            <a:extLst>
              <a:ext uri="{FF2B5EF4-FFF2-40B4-BE49-F238E27FC236}">
                <a16:creationId xmlns:a16="http://schemas.microsoft.com/office/drawing/2014/main" id="{883CFB96-2E6D-434A-9D89-C82D7A5C1E72}"/>
              </a:ext>
            </a:extLst>
          </p:cNvPr>
          <p:cNvPicPr>
            <a:picLocks noChangeAspect="1"/>
          </p:cNvPicPr>
          <p:nvPr/>
        </p:nvPicPr>
        <p:blipFill rotWithShape="1">
          <a:blip r:embed="rId15">
            <a:extLst>
              <a:ext uri="{28A0092B-C50C-407E-A947-70E740481C1C}">
                <a14:useLocalDpi xmlns:a14="http://schemas.microsoft.com/office/drawing/2010/main" val="0"/>
              </a:ext>
            </a:extLst>
          </a:blip>
          <a:srcRect l="54822" t="48138" r="24780"/>
          <a:stretch/>
        </p:blipFill>
        <p:spPr>
          <a:xfrm>
            <a:off x="5725332" y="6239010"/>
            <a:ext cx="368138" cy="484092"/>
          </a:xfrm>
          <a:prstGeom prst="rect">
            <a:avLst/>
          </a:prstGeom>
        </p:spPr>
      </p:pic>
      <p:pic>
        <p:nvPicPr>
          <p:cNvPr id="39" name="Picture 38">
            <a:extLst>
              <a:ext uri="{FF2B5EF4-FFF2-40B4-BE49-F238E27FC236}">
                <a16:creationId xmlns:a16="http://schemas.microsoft.com/office/drawing/2014/main" id="{582068B8-B2DE-4E84-8489-6251E607729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52157" y="6290511"/>
            <a:ext cx="311619" cy="387631"/>
          </a:xfrm>
          <a:prstGeom prst="rect">
            <a:avLst/>
          </a:prstGeom>
        </p:spPr>
      </p:pic>
      <p:pic>
        <p:nvPicPr>
          <p:cNvPr id="41" name="Picture 40" descr="Shape&#10;&#10;Description automatically generated">
            <a:extLst>
              <a:ext uri="{FF2B5EF4-FFF2-40B4-BE49-F238E27FC236}">
                <a16:creationId xmlns:a16="http://schemas.microsoft.com/office/drawing/2014/main" id="{44FFDD0C-280C-4CAC-9FB1-ECF7DF80AD5D}"/>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26309" y="6197556"/>
            <a:ext cx="337777" cy="503608"/>
          </a:xfrm>
          <a:prstGeom prst="rect">
            <a:avLst/>
          </a:prstGeom>
        </p:spPr>
      </p:pic>
      <p:sp>
        <p:nvSpPr>
          <p:cNvPr id="6" name="TextBox 5">
            <a:extLst>
              <a:ext uri="{FF2B5EF4-FFF2-40B4-BE49-F238E27FC236}">
                <a16:creationId xmlns:a16="http://schemas.microsoft.com/office/drawing/2014/main" id="{9AA2717D-771A-E0F8-6CD7-8D61C3ED0085}"/>
              </a:ext>
            </a:extLst>
          </p:cNvPr>
          <p:cNvSpPr txBox="1"/>
          <p:nvPr/>
        </p:nvSpPr>
        <p:spPr>
          <a:xfrm>
            <a:off x="320695" y="5830223"/>
            <a:ext cx="1791438" cy="369332"/>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8B9C0867-61FE-1815-BD32-8A34E9DCE61A}"/>
              </a:ext>
            </a:extLst>
          </p:cNvPr>
          <p:cNvSpPr txBox="1"/>
          <p:nvPr/>
        </p:nvSpPr>
        <p:spPr>
          <a:xfrm>
            <a:off x="7141735" y="1507993"/>
            <a:ext cx="1428814" cy="461665"/>
          </a:xfrm>
          <a:prstGeom prst="rect">
            <a:avLst/>
          </a:prstGeom>
          <a:noFill/>
        </p:spPr>
        <p:txBody>
          <a:bodyPr wrap="square" rtlCol="0">
            <a:spAutoFit/>
          </a:bodyPr>
          <a:lstStyle/>
          <a:p>
            <a:r>
              <a:rPr lang="en-US" sz="2400" dirty="0" err="1">
                <a:solidFill>
                  <a:srgbClr val="002060"/>
                </a:solidFill>
              </a:rPr>
              <a:t>Konzert</a:t>
            </a:r>
            <a:endParaRPr lang="en-GB" sz="2400" dirty="0">
              <a:solidFill>
                <a:srgbClr val="002060"/>
              </a:solidFill>
            </a:endParaRPr>
          </a:p>
        </p:txBody>
      </p:sp>
      <p:sp>
        <p:nvSpPr>
          <p:cNvPr id="10" name="TextBox 9">
            <a:extLst>
              <a:ext uri="{FF2B5EF4-FFF2-40B4-BE49-F238E27FC236}">
                <a16:creationId xmlns:a16="http://schemas.microsoft.com/office/drawing/2014/main" id="{A8D6914E-632D-A6EA-1F77-E11D0D2C6FF2}"/>
              </a:ext>
            </a:extLst>
          </p:cNvPr>
          <p:cNvSpPr txBox="1"/>
          <p:nvPr/>
        </p:nvSpPr>
        <p:spPr>
          <a:xfrm>
            <a:off x="2220814" y="5809296"/>
            <a:ext cx="1903219" cy="426730"/>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288F079D-8D80-E7F0-A11B-0BCC93BC0B20}"/>
              </a:ext>
            </a:extLst>
          </p:cNvPr>
          <p:cNvSpPr txBox="1"/>
          <p:nvPr/>
        </p:nvSpPr>
        <p:spPr>
          <a:xfrm>
            <a:off x="2022010" y="1660099"/>
            <a:ext cx="1428814" cy="461665"/>
          </a:xfrm>
          <a:prstGeom prst="rect">
            <a:avLst/>
          </a:prstGeom>
          <a:noFill/>
        </p:spPr>
        <p:txBody>
          <a:bodyPr wrap="square" lIns="91440" tIns="45720" rIns="91440" bIns="45720" rtlCol="0" anchor="t">
            <a:spAutoFit/>
          </a:bodyPr>
          <a:lstStyle/>
          <a:p>
            <a:r>
              <a:rPr lang="en-US" sz="2400" dirty="0">
                <a:solidFill>
                  <a:srgbClr val="002060"/>
                </a:solidFill>
              </a:rPr>
              <a:t>Dom</a:t>
            </a:r>
            <a:endParaRPr lang="en-GB" sz="2400" dirty="0">
              <a:solidFill>
                <a:srgbClr val="002060"/>
              </a:solidFill>
            </a:endParaRPr>
          </a:p>
        </p:txBody>
      </p:sp>
      <p:sp>
        <p:nvSpPr>
          <p:cNvPr id="14" name="TextBox 13">
            <a:extLst>
              <a:ext uri="{FF2B5EF4-FFF2-40B4-BE49-F238E27FC236}">
                <a16:creationId xmlns:a16="http://schemas.microsoft.com/office/drawing/2014/main" id="{ABD823B3-3C5E-12A7-8C23-4AF8AEBD4AEF}"/>
              </a:ext>
            </a:extLst>
          </p:cNvPr>
          <p:cNvSpPr txBox="1"/>
          <p:nvPr/>
        </p:nvSpPr>
        <p:spPr>
          <a:xfrm>
            <a:off x="4256911" y="5807486"/>
            <a:ext cx="1791438" cy="369332"/>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DEFD50C7-8514-6D5B-1A3F-6B14E38F0B6C}"/>
              </a:ext>
            </a:extLst>
          </p:cNvPr>
          <p:cNvSpPr txBox="1"/>
          <p:nvPr/>
        </p:nvSpPr>
        <p:spPr>
          <a:xfrm>
            <a:off x="4920794" y="2925446"/>
            <a:ext cx="1428814" cy="461665"/>
          </a:xfrm>
          <a:prstGeom prst="rect">
            <a:avLst/>
          </a:prstGeom>
          <a:noFill/>
        </p:spPr>
        <p:txBody>
          <a:bodyPr wrap="square" rtlCol="0">
            <a:spAutoFit/>
          </a:bodyPr>
          <a:lstStyle/>
          <a:p>
            <a:r>
              <a:rPr lang="en-US" sz="2400" dirty="0" err="1">
                <a:solidFill>
                  <a:srgbClr val="002060"/>
                </a:solidFill>
              </a:rPr>
              <a:t>Oktober</a:t>
            </a:r>
            <a:endParaRPr lang="en-GB" sz="2400" dirty="0">
              <a:solidFill>
                <a:srgbClr val="002060"/>
              </a:solidFill>
            </a:endParaRPr>
          </a:p>
        </p:txBody>
      </p:sp>
      <p:sp>
        <p:nvSpPr>
          <p:cNvPr id="16" name="TextBox 15">
            <a:extLst>
              <a:ext uri="{FF2B5EF4-FFF2-40B4-BE49-F238E27FC236}">
                <a16:creationId xmlns:a16="http://schemas.microsoft.com/office/drawing/2014/main" id="{E9946973-4562-86A7-54EC-60C611D2D56B}"/>
              </a:ext>
            </a:extLst>
          </p:cNvPr>
          <p:cNvSpPr txBox="1"/>
          <p:nvPr/>
        </p:nvSpPr>
        <p:spPr>
          <a:xfrm>
            <a:off x="6202986" y="5843711"/>
            <a:ext cx="1904665" cy="369332"/>
          </a:xfrm>
          <a:prstGeom prst="rect">
            <a:avLst/>
          </a:prstGeom>
          <a:solidFill>
            <a:schemeClr val="bg1"/>
          </a:solidFill>
        </p:spPr>
        <p:txBody>
          <a:bodyPr wrap="square" rtlCol="0">
            <a:spAutoFit/>
          </a:bodyPr>
          <a:lstStyle/>
          <a:p>
            <a:endParaRPr lang="en-GB" dirty="0"/>
          </a:p>
        </p:txBody>
      </p:sp>
      <p:sp>
        <p:nvSpPr>
          <p:cNvPr id="17" name="TextBox 16">
            <a:extLst>
              <a:ext uri="{FF2B5EF4-FFF2-40B4-BE49-F238E27FC236}">
                <a16:creationId xmlns:a16="http://schemas.microsoft.com/office/drawing/2014/main" id="{17373480-C98A-AAA2-7B2E-0934F998DDA7}"/>
              </a:ext>
            </a:extLst>
          </p:cNvPr>
          <p:cNvSpPr txBox="1"/>
          <p:nvPr/>
        </p:nvSpPr>
        <p:spPr>
          <a:xfrm>
            <a:off x="7497354" y="2038656"/>
            <a:ext cx="2154803" cy="461665"/>
          </a:xfrm>
          <a:prstGeom prst="rect">
            <a:avLst/>
          </a:prstGeom>
          <a:noFill/>
        </p:spPr>
        <p:txBody>
          <a:bodyPr wrap="square" rtlCol="0">
            <a:spAutoFit/>
          </a:bodyPr>
          <a:lstStyle/>
          <a:p>
            <a:r>
              <a:rPr lang="en-US" sz="2400" dirty="0">
                <a:solidFill>
                  <a:srgbClr val="002060"/>
                </a:solidFill>
              </a:rPr>
              <a:t>Computer</a:t>
            </a:r>
            <a:endParaRPr lang="en-GB" sz="2400" dirty="0">
              <a:solidFill>
                <a:srgbClr val="002060"/>
              </a:solidFill>
            </a:endParaRPr>
          </a:p>
        </p:txBody>
      </p:sp>
      <p:sp>
        <p:nvSpPr>
          <p:cNvPr id="18" name="TextBox 17">
            <a:extLst>
              <a:ext uri="{FF2B5EF4-FFF2-40B4-BE49-F238E27FC236}">
                <a16:creationId xmlns:a16="http://schemas.microsoft.com/office/drawing/2014/main" id="{00D6EDB8-0447-A81A-C7A9-31E88EB53F4C}"/>
              </a:ext>
            </a:extLst>
          </p:cNvPr>
          <p:cNvSpPr txBox="1"/>
          <p:nvPr/>
        </p:nvSpPr>
        <p:spPr>
          <a:xfrm>
            <a:off x="8179356" y="5830223"/>
            <a:ext cx="1904665" cy="369332"/>
          </a:xfrm>
          <a:prstGeom prst="rect">
            <a:avLst/>
          </a:prstGeom>
          <a:solidFill>
            <a:schemeClr val="bg1"/>
          </a:solidFill>
        </p:spPr>
        <p:txBody>
          <a:bodyPr wrap="square" rtlCol="0">
            <a:spAutoFit/>
          </a:bodyPr>
          <a:lstStyle/>
          <a:p>
            <a:endParaRPr lang="en-GB" dirty="0"/>
          </a:p>
        </p:txBody>
      </p:sp>
      <p:sp>
        <p:nvSpPr>
          <p:cNvPr id="19" name="TextBox 18">
            <a:extLst>
              <a:ext uri="{FF2B5EF4-FFF2-40B4-BE49-F238E27FC236}">
                <a16:creationId xmlns:a16="http://schemas.microsoft.com/office/drawing/2014/main" id="{804AD146-BC0B-3568-7563-16F41A7FF69D}"/>
              </a:ext>
            </a:extLst>
          </p:cNvPr>
          <p:cNvSpPr txBox="1"/>
          <p:nvPr/>
        </p:nvSpPr>
        <p:spPr>
          <a:xfrm>
            <a:off x="2212310" y="2306057"/>
            <a:ext cx="1428814" cy="461665"/>
          </a:xfrm>
          <a:prstGeom prst="rect">
            <a:avLst/>
          </a:prstGeom>
          <a:noFill/>
        </p:spPr>
        <p:txBody>
          <a:bodyPr wrap="square" rtlCol="0">
            <a:spAutoFit/>
          </a:bodyPr>
          <a:lstStyle/>
          <a:p>
            <a:r>
              <a:rPr lang="en-US" sz="2400" dirty="0" err="1">
                <a:solidFill>
                  <a:srgbClr val="002060"/>
                </a:solidFill>
              </a:rPr>
              <a:t>Brot</a:t>
            </a:r>
            <a:endParaRPr lang="en-GB" sz="2400" dirty="0">
              <a:solidFill>
                <a:srgbClr val="002060"/>
              </a:solidFill>
            </a:endParaRPr>
          </a:p>
        </p:txBody>
      </p:sp>
      <p:sp>
        <p:nvSpPr>
          <p:cNvPr id="20" name="TextBox 19">
            <a:extLst>
              <a:ext uri="{FF2B5EF4-FFF2-40B4-BE49-F238E27FC236}">
                <a16:creationId xmlns:a16="http://schemas.microsoft.com/office/drawing/2014/main" id="{D157BAE9-1F61-B067-C847-10F96171C477}"/>
              </a:ext>
            </a:extLst>
          </p:cNvPr>
          <p:cNvSpPr txBox="1"/>
          <p:nvPr/>
        </p:nvSpPr>
        <p:spPr>
          <a:xfrm>
            <a:off x="10105878" y="5833053"/>
            <a:ext cx="1945655" cy="400139"/>
          </a:xfrm>
          <a:prstGeom prst="rect">
            <a:avLst/>
          </a:prstGeom>
          <a:solidFill>
            <a:schemeClr val="bg1"/>
          </a:solidFill>
        </p:spPr>
        <p:txBody>
          <a:bodyPr wrap="square" rtlCol="0">
            <a:spAutoFit/>
          </a:bodyPr>
          <a:lstStyle/>
          <a:p>
            <a:endParaRPr lang="en-GB" dirty="0"/>
          </a:p>
        </p:txBody>
      </p:sp>
      <p:sp>
        <p:nvSpPr>
          <p:cNvPr id="21" name="TextBox 20">
            <a:extLst>
              <a:ext uri="{FF2B5EF4-FFF2-40B4-BE49-F238E27FC236}">
                <a16:creationId xmlns:a16="http://schemas.microsoft.com/office/drawing/2014/main" id="{83F3573C-A2EB-DF14-484A-8D8488AAA064}"/>
              </a:ext>
            </a:extLst>
          </p:cNvPr>
          <p:cNvSpPr txBox="1"/>
          <p:nvPr/>
        </p:nvSpPr>
        <p:spPr>
          <a:xfrm>
            <a:off x="270833" y="6281472"/>
            <a:ext cx="1904665" cy="369332"/>
          </a:xfrm>
          <a:prstGeom prst="rect">
            <a:avLst/>
          </a:prstGeom>
          <a:solidFill>
            <a:schemeClr val="bg1"/>
          </a:solidFill>
        </p:spPr>
        <p:txBody>
          <a:bodyPr wrap="square" rtlCol="0">
            <a:spAutoFit/>
          </a:bodyPr>
          <a:lstStyle/>
          <a:p>
            <a:endParaRPr lang="en-GB" dirty="0"/>
          </a:p>
        </p:txBody>
      </p:sp>
      <p:sp>
        <p:nvSpPr>
          <p:cNvPr id="22" name="TextBox 21">
            <a:extLst>
              <a:ext uri="{FF2B5EF4-FFF2-40B4-BE49-F238E27FC236}">
                <a16:creationId xmlns:a16="http://schemas.microsoft.com/office/drawing/2014/main" id="{0DBF9EED-D3DA-53F6-A9B0-D73F1B5D3109}"/>
              </a:ext>
            </a:extLst>
          </p:cNvPr>
          <p:cNvSpPr txBox="1"/>
          <p:nvPr/>
        </p:nvSpPr>
        <p:spPr>
          <a:xfrm>
            <a:off x="1939652" y="3058009"/>
            <a:ext cx="1428814" cy="461665"/>
          </a:xfrm>
          <a:prstGeom prst="rect">
            <a:avLst/>
          </a:prstGeom>
          <a:noFill/>
        </p:spPr>
        <p:txBody>
          <a:bodyPr wrap="square" rtlCol="0">
            <a:spAutoFit/>
          </a:bodyPr>
          <a:lstStyle/>
          <a:p>
            <a:r>
              <a:rPr lang="en-US" sz="2400" dirty="0" err="1">
                <a:solidFill>
                  <a:srgbClr val="002060"/>
                </a:solidFill>
              </a:rPr>
              <a:t>wohnen</a:t>
            </a:r>
            <a:endParaRPr lang="en-GB" sz="2400" dirty="0">
              <a:solidFill>
                <a:srgbClr val="002060"/>
              </a:solidFill>
            </a:endParaRPr>
          </a:p>
        </p:txBody>
      </p:sp>
      <p:sp>
        <p:nvSpPr>
          <p:cNvPr id="29" name="TextBox 28">
            <a:extLst>
              <a:ext uri="{FF2B5EF4-FFF2-40B4-BE49-F238E27FC236}">
                <a16:creationId xmlns:a16="http://schemas.microsoft.com/office/drawing/2014/main" id="{F1669FCB-438B-B539-21B9-6652935ABAB0}"/>
              </a:ext>
            </a:extLst>
          </p:cNvPr>
          <p:cNvSpPr txBox="1"/>
          <p:nvPr/>
        </p:nvSpPr>
        <p:spPr>
          <a:xfrm>
            <a:off x="7693162" y="2785289"/>
            <a:ext cx="2154803" cy="461665"/>
          </a:xfrm>
          <a:prstGeom prst="rect">
            <a:avLst/>
          </a:prstGeom>
          <a:noFill/>
        </p:spPr>
        <p:txBody>
          <a:bodyPr wrap="square" rtlCol="0">
            <a:spAutoFit/>
          </a:bodyPr>
          <a:lstStyle/>
          <a:p>
            <a:r>
              <a:rPr lang="en-US" sz="2400" dirty="0">
                <a:solidFill>
                  <a:srgbClr val="002060"/>
                </a:solidFill>
              </a:rPr>
              <a:t>toll</a:t>
            </a:r>
            <a:endParaRPr lang="en-GB" sz="2400" dirty="0">
              <a:solidFill>
                <a:srgbClr val="002060"/>
              </a:solidFill>
            </a:endParaRPr>
          </a:p>
        </p:txBody>
      </p:sp>
      <p:sp>
        <p:nvSpPr>
          <p:cNvPr id="33" name="TextBox 32">
            <a:extLst>
              <a:ext uri="{FF2B5EF4-FFF2-40B4-BE49-F238E27FC236}">
                <a16:creationId xmlns:a16="http://schemas.microsoft.com/office/drawing/2014/main" id="{14ADAF8D-999A-5100-761C-FF0A7B295B7F}"/>
              </a:ext>
            </a:extLst>
          </p:cNvPr>
          <p:cNvSpPr txBox="1"/>
          <p:nvPr/>
        </p:nvSpPr>
        <p:spPr>
          <a:xfrm>
            <a:off x="2202891" y="6303900"/>
            <a:ext cx="1904665" cy="369332"/>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4944AC5F-5015-9C97-774C-E30E7FB62DB8}"/>
              </a:ext>
            </a:extLst>
          </p:cNvPr>
          <p:cNvSpPr txBox="1"/>
          <p:nvPr/>
        </p:nvSpPr>
        <p:spPr>
          <a:xfrm>
            <a:off x="2112381" y="3703967"/>
            <a:ext cx="1428814" cy="461665"/>
          </a:xfrm>
          <a:prstGeom prst="rect">
            <a:avLst/>
          </a:prstGeom>
          <a:noFill/>
        </p:spPr>
        <p:txBody>
          <a:bodyPr wrap="square" rtlCol="0">
            <a:spAutoFit/>
          </a:bodyPr>
          <a:lstStyle/>
          <a:p>
            <a:r>
              <a:rPr lang="en-US" sz="2400" dirty="0" err="1">
                <a:solidFill>
                  <a:srgbClr val="002060"/>
                </a:solidFill>
              </a:rPr>
              <a:t>Projekt</a:t>
            </a:r>
            <a:endParaRPr lang="en-GB" sz="2400" dirty="0">
              <a:solidFill>
                <a:srgbClr val="002060"/>
              </a:solidFill>
            </a:endParaRPr>
          </a:p>
        </p:txBody>
      </p:sp>
      <p:sp>
        <p:nvSpPr>
          <p:cNvPr id="38" name="TextBox 37">
            <a:extLst>
              <a:ext uri="{FF2B5EF4-FFF2-40B4-BE49-F238E27FC236}">
                <a16:creationId xmlns:a16="http://schemas.microsoft.com/office/drawing/2014/main" id="{A65FF669-9807-CEFD-4FEE-0BCC55E743AA}"/>
              </a:ext>
            </a:extLst>
          </p:cNvPr>
          <p:cNvSpPr txBox="1"/>
          <p:nvPr/>
        </p:nvSpPr>
        <p:spPr>
          <a:xfrm>
            <a:off x="4245883" y="6260452"/>
            <a:ext cx="1866250" cy="412780"/>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33FA282E-62E9-90D2-5EF6-8CBC868BE411}"/>
              </a:ext>
            </a:extLst>
          </p:cNvPr>
          <p:cNvSpPr txBox="1"/>
          <p:nvPr/>
        </p:nvSpPr>
        <p:spPr>
          <a:xfrm>
            <a:off x="1705071" y="4280689"/>
            <a:ext cx="1428814" cy="461665"/>
          </a:xfrm>
          <a:prstGeom prst="rect">
            <a:avLst/>
          </a:prstGeom>
          <a:noFill/>
        </p:spPr>
        <p:txBody>
          <a:bodyPr wrap="square" rtlCol="0">
            <a:spAutoFit/>
          </a:bodyPr>
          <a:lstStyle/>
          <a:p>
            <a:r>
              <a:rPr lang="en-US" sz="2400" dirty="0" err="1">
                <a:solidFill>
                  <a:srgbClr val="002060"/>
                </a:solidFill>
              </a:rPr>
              <a:t>holen</a:t>
            </a:r>
            <a:endParaRPr lang="en-GB" sz="2400" dirty="0">
              <a:solidFill>
                <a:srgbClr val="002060"/>
              </a:solidFill>
            </a:endParaRPr>
          </a:p>
        </p:txBody>
      </p:sp>
      <p:sp>
        <p:nvSpPr>
          <p:cNvPr id="43" name="TextBox 42">
            <a:extLst>
              <a:ext uri="{FF2B5EF4-FFF2-40B4-BE49-F238E27FC236}">
                <a16:creationId xmlns:a16="http://schemas.microsoft.com/office/drawing/2014/main" id="{609186DE-CBCD-D029-E636-8B3138661593}"/>
              </a:ext>
            </a:extLst>
          </p:cNvPr>
          <p:cNvSpPr txBox="1"/>
          <p:nvPr/>
        </p:nvSpPr>
        <p:spPr>
          <a:xfrm>
            <a:off x="6199580" y="6295135"/>
            <a:ext cx="1888686" cy="369332"/>
          </a:xfrm>
          <a:prstGeom prst="rect">
            <a:avLst/>
          </a:prstGeom>
          <a:solidFill>
            <a:schemeClr val="bg1"/>
          </a:solidFill>
        </p:spPr>
        <p:txBody>
          <a:bodyPr wrap="square" rtlCol="0">
            <a:spAutoFit/>
          </a:bodyPr>
          <a:lstStyle/>
          <a:p>
            <a:endParaRPr lang="en-GB" dirty="0"/>
          </a:p>
        </p:txBody>
      </p:sp>
      <p:sp>
        <p:nvSpPr>
          <p:cNvPr id="44" name="TextBox 43">
            <a:extLst>
              <a:ext uri="{FF2B5EF4-FFF2-40B4-BE49-F238E27FC236}">
                <a16:creationId xmlns:a16="http://schemas.microsoft.com/office/drawing/2014/main" id="{9BC6A6D2-4505-4EDA-DA65-2ADC26C87922}"/>
              </a:ext>
            </a:extLst>
          </p:cNvPr>
          <p:cNvSpPr txBox="1"/>
          <p:nvPr/>
        </p:nvSpPr>
        <p:spPr>
          <a:xfrm>
            <a:off x="7653163" y="3488218"/>
            <a:ext cx="2154803" cy="461665"/>
          </a:xfrm>
          <a:prstGeom prst="rect">
            <a:avLst/>
          </a:prstGeom>
          <a:noFill/>
        </p:spPr>
        <p:txBody>
          <a:bodyPr wrap="square" rtlCol="0">
            <a:spAutoFit/>
          </a:bodyPr>
          <a:lstStyle/>
          <a:p>
            <a:r>
              <a:rPr lang="en-US" sz="2400" dirty="0" err="1">
                <a:solidFill>
                  <a:srgbClr val="002060"/>
                </a:solidFill>
              </a:rPr>
              <a:t>Sonne</a:t>
            </a:r>
            <a:endParaRPr lang="en-GB" sz="2400" dirty="0">
              <a:solidFill>
                <a:srgbClr val="002060"/>
              </a:solidFill>
            </a:endParaRPr>
          </a:p>
        </p:txBody>
      </p:sp>
      <p:sp>
        <p:nvSpPr>
          <p:cNvPr id="45" name="TextBox 44">
            <a:extLst>
              <a:ext uri="{FF2B5EF4-FFF2-40B4-BE49-F238E27FC236}">
                <a16:creationId xmlns:a16="http://schemas.microsoft.com/office/drawing/2014/main" id="{3BDC4E0E-2DFC-EE8E-61D4-C2E8FAB0FC75}"/>
              </a:ext>
            </a:extLst>
          </p:cNvPr>
          <p:cNvSpPr txBox="1"/>
          <p:nvPr/>
        </p:nvSpPr>
        <p:spPr>
          <a:xfrm>
            <a:off x="8141824" y="6260452"/>
            <a:ext cx="1821952" cy="415780"/>
          </a:xfrm>
          <a:prstGeom prst="rect">
            <a:avLst/>
          </a:prstGeom>
          <a:solidFill>
            <a:schemeClr val="bg1"/>
          </a:solidFill>
        </p:spPr>
        <p:txBody>
          <a:bodyPr wrap="square" rtlCol="0">
            <a:spAutoFit/>
          </a:bodyPr>
          <a:lstStyle/>
          <a:p>
            <a:endParaRPr lang="en-GB" dirty="0"/>
          </a:p>
        </p:txBody>
      </p:sp>
      <p:sp>
        <p:nvSpPr>
          <p:cNvPr id="46" name="TextBox 45">
            <a:extLst>
              <a:ext uri="{FF2B5EF4-FFF2-40B4-BE49-F238E27FC236}">
                <a16:creationId xmlns:a16="http://schemas.microsoft.com/office/drawing/2014/main" id="{1FDA5899-B8AA-9BCF-1D46-F3366E6E1FC1}"/>
              </a:ext>
            </a:extLst>
          </p:cNvPr>
          <p:cNvSpPr txBox="1"/>
          <p:nvPr/>
        </p:nvSpPr>
        <p:spPr>
          <a:xfrm>
            <a:off x="2602771" y="4774081"/>
            <a:ext cx="2154803" cy="461665"/>
          </a:xfrm>
          <a:prstGeom prst="rect">
            <a:avLst/>
          </a:prstGeom>
          <a:noFill/>
        </p:spPr>
        <p:txBody>
          <a:bodyPr wrap="square" rtlCol="0">
            <a:spAutoFit/>
          </a:bodyPr>
          <a:lstStyle/>
          <a:p>
            <a:r>
              <a:rPr lang="en-US" sz="2400" dirty="0">
                <a:solidFill>
                  <a:srgbClr val="002060"/>
                </a:solidFill>
              </a:rPr>
              <a:t>Oma</a:t>
            </a:r>
            <a:endParaRPr lang="en-GB" sz="2400" dirty="0">
              <a:solidFill>
                <a:srgbClr val="002060"/>
              </a:solidFill>
            </a:endParaRPr>
          </a:p>
        </p:txBody>
      </p:sp>
      <p:sp>
        <p:nvSpPr>
          <p:cNvPr id="47" name="TextBox 46">
            <a:extLst>
              <a:ext uri="{FF2B5EF4-FFF2-40B4-BE49-F238E27FC236}">
                <a16:creationId xmlns:a16="http://schemas.microsoft.com/office/drawing/2014/main" id="{6F7E3C6F-FDB4-FC7F-1EAF-8AF4E5C43825}"/>
              </a:ext>
            </a:extLst>
          </p:cNvPr>
          <p:cNvSpPr txBox="1"/>
          <p:nvPr/>
        </p:nvSpPr>
        <p:spPr>
          <a:xfrm>
            <a:off x="10173943" y="6262982"/>
            <a:ext cx="1811163" cy="428589"/>
          </a:xfrm>
          <a:prstGeom prst="rect">
            <a:avLst/>
          </a:prstGeom>
          <a:solidFill>
            <a:schemeClr val="bg1"/>
          </a:solidFill>
        </p:spPr>
        <p:txBody>
          <a:bodyPr wrap="square" rtlCol="0">
            <a:spAutoFit/>
          </a:bodyPr>
          <a:lstStyle/>
          <a:p>
            <a:endParaRPr lang="en-GB" dirty="0"/>
          </a:p>
        </p:txBody>
      </p:sp>
      <p:sp>
        <p:nvSpPr>
          <p:cNvPr id="48" name="TextBox 47">
            <a:extLst>
              <a:ext uri="{FF2B5EF4-FFF2-40B4-BE49-F238E27FC236}">
                <a16:creationId xmlns:a16="http://schemas.microsoft.com/office/drawing/2014/main" id="{45BBF1AD-B2C3-7285-FB6D-C9386DCF378D}"/>
              </a:ext>
            </a:extLst>
          </p:cNvPr>
          <p:cNvSpPr txBox="1"/>
          <p:nvPr/>
        </p:nvSpPr>
        <p:spPr>
          <a:xfrm>
            <a:off x="7466433" y="4339558"/>
            <a:ext cx="2154803" cy="461665"/>
          </a:xfrm>
          <a:prstGeom prst="rect">
            <a:avLst/>
          </a:prstGeom>
          <a:noFill/>
        </p:spPr>
        <p:txBody>
          <a:bodyPr wrap="square" rtlCol="0">
            <a:spAutoFit/>
          </a:bodyPr>
          <a:lstStyle/>
          <a:p>
            <a:r>
              <a:rPr lang="en-US" sz="2400" dirty="0">
                <a:solidFill>
                  <a:srgbClr val="002060"/>
                </a:solidFill>
              </a:rPr>
              <a:t>Schloss</a:t>
            </a:r>
            <a:endParaRPr lang="en-GB" sz="2400" dirty="0">
              <a:solidFill>
                <a:srgbClr val="002060"/>
              </a:solidFill>
            </a:endParaRPr>
          </a:p>
        </p:txBody>
      </p:sp>
      <p:pic>
        <p:nvPicPr>
          <p:cNvPr id="49" name="Picture 2" descr="Musicians, Jazz, Music, Instruments">
            <a:extLst>
              <a:ext uri="{FF2B5EF4-FFF2-40B4-BE49-F238E27FC236}">
                <a16:creationId xmlns:a16="http://schemas.microsoft.com/office/drawing/2014/main" id="{EAF06581-17FA-7EBD-E2D2-822D48E03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9255" y="1579478"/>
            <a:ext cx="423980" cy="318219"/>
          </a:xfrm>
          <a:prstGeom prst="roundRect">
            <a:avLst/>
          </a:prstGeom>
          <a:noFill/>
          <a:extLst>
            <a:ext uri="{909E8E84-426E-40DD-AFC4-6F175D3DCCD1}">
              <a14:hiddenFill xmlns:a14="http://schemas.microsoft.com/office/drawing/2010/main">
                <a:solidFill>
                  <a:srgbClr val="FFFFFF"/>
                </a:solidFill>
              </a14:hiddenFill>
            </a:ext>
          </a:extLst>
        </p:spPr>
      </p:pic>
      <p:pic>
        <p:nvPicPr>
          <p:cNvPr id="50" name="Picture 49" descr="Diagram, engineering drawing&#10;&#10;Description automatically generated">
            <a:extLst>
              <a:ext uri="{FF2B5EF4-FFF2-40B4-BE49-F238E27FC236}">
                <a16:creationId xmlns:a16="http://schemas.microsoft.com/office/drawing/2014/main" id="{52AA24FD-E5BF-C82B-A18D-C8087CFA40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75086" y="1653215"/>
            <a:ext cx="455057" cy="457200"/>
          </a:xfrm>
          <a:prstGeom prst="rect">
            <a:avLst/>
          </a:prstGeom>
        </p:spPr>
      </p:pic>
      <p:pic>
        <p:nvPicPr>
          <p:cNvPr id="51" name="Picture 50">
            <a:extLst>
              <a:ext uri="{FF2B5EF4-FFF2-40B4-BE49-F238E27FC236}">
                <a16:creationId xmlns:a16="http://schemas.microsoft.com/office/drawing/2014/main" id="{C980F727-21F7-62D6-0287-E39BC5D1D1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4815" y="2970761"/>
            <a:ext cx="318219" cy="318219"/>
          </a:xfrm>
          <a:prstGeom prst="rect">
            <a:avLst/>
          </a:prstGeom>
        </p:spPr>
      </p:pic>
      <p:pic>
        <p:nvPicPr>
          <p:cNvPr id="52" name="Picture 51" descr="A picture containing text, electronics, computer, indoor&#10;&#10;Description automatically generated">
            <a:extLst>
              <a:ext uri="{FF2B5EF4-FFF2-40B4-BE49-F238E27FC236}">
                <a16:creationId xmlns:a16="http://schemas.microsoft.com/office/drawing/2014/main" id="{A30DF844-1A18-446C-B55E-7980F20634C1}"/>
              </a:ext>
            </a:extLst>
          </p:cNvPr>
          <p:cNvPicPr>
            <a:picLocks noChangeAspect="1"/>
          </p:cNvPicPr>
          <p:nvPr/>
        </p:nvPicPr>
        <p:blipFill rotWithShape="1">
          <a:blip r:embed="rId10">
            <a:extLst>
              <a:ext uri="{28A0092B-C50C-407E-A947-70E740481C1C}">
                <a14:useLocalDpi xmlns:a14="http://schemas.microsoft.com/office/drawing/2010/main" val="0"/>
              </a:ext>
            </a:extLst>
          </a:blip>
          <a:srcRect r="34262"/>
          <a:stretch/>
        </p:blipFill>
        <p:spPr>
          <a:xfrm>
            <a:off x="9170784" y="2047288"/>
            <a:ext cx="318219" cy="395578"/>
          </a:xfrm>
          <a:prstGeom prst="rect">
            <a:avLst/>
          </a:prstGeom>
        </p:spPr>
      </p:pic>
      <p:pic>
        <p:nvPicPr>
          <p:cNvPr id="53" name="Picture 52" descr="Logo, icon&#10;&#10;Description automatically generated">
            <a:extLst>
              <a:ext uri="{FF2B5EF4-FFF2-40B4-BE49-F238E27FC236}">
                <a16:creationId xmlns:a16="http://schemas.microsoft.com/office/drawing/2014/main" id="{2146970C-3DB9-6EEE-53B1-1D5A3AE9D4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6739" y="2466899"/>
            <a:ext cx="477795" cy="238898"/>
          </a:xfrm>
          <a:prstGeom prst="rect">
            <a:avLst/>
          </a:prstGeom>
        </p:spPr>
      </p:pic>
      <p:pic>
        <p:nvPicPr>
          <p:cNvPr id="54" name="Picture 53">
            <a:extLst>
              <a:ext uri="{FF2B5EF4-FFF2-40B4-BE49-F238E27FC236}">
                <a16:creationId xmlns:a16="http://schemas.microsoft.com/office/drawing/2014/main" id="{D8CADEDC-54B2-C8CF-214F-950F447E5BD8}"/>
              </a:ext>
            </a:extLst>
          </p:cNvPr>
          <p:cNvPicPr>
            <a:picLocks noChangeAspect="1"/>
          </p:cNvPicPr>
          <p:nvPr/>
        </p:nvPicPr>
        <p:blipFill rotWithShape="1">
          <a:blip r:embed="rId13"/>
          <a:srcRect b="30315"/>
          <a:stretch/>
        </p:blipFill>
        <p:spPr>
          <a:xfrm>
            <a:off x="3300981" y="3036719"/>
            <a:ext cx="604005" cy="395416"/>
          </a:xfrm>
          <a:prstGeom prst="rect">
            <a:avLst/>
          </a:prstGeom>
        </p:spPr>
      </p:pic>
      <p:pic>
        <p:nvPicPr>
          <p:cNvPr id="56" name="Picture 55" descr="Logo&#10;&#10;Description automatically generated">
            <a:extLst>
              <a:ext uri="{FF2B5EF4-FFF2-40B4-BE49-F238E27FC236}">
                <a16:creationId xmlns:a16="http://schemas.microsoft.com/office/drawing/2014/main" id="{CC5F7BCE-4BFA-72C3-4579-577CAE8503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44249" y="2848265"/>
            <a:ext cx="455615" cy="318219"/>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3B5CFA02-CA37-5B92-22FA-541C6AB54D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2118" y="3770553"/>
            <a:ext cx="320137" cy="357570"/>
          </a:xfrm>
          <a:prstGeom prst="rect">
            <a:avLst/>
          </a:prstGeom>
        </p:spPr>
      </p:pic>
      <p:pic>
        <p:nvPicPr>
          <p:cNvPr id="58" name="Picture 57" descr="A picture containing clipart&#10;&#10;Description automatically generated">
            <a:extLst>
              <a:ext uri="{FF2B5EF4-FFF2-40B4-BE49-F238E27FC236}">
                <a16:creationId xmlns:a16="http://schemas.microsoft.com/office/drawing/2014/main" id="{95887B6E-6C95-EF37-A6AF-C9DC42D1DA43}"/>
              </a:ext>
            </a:extLst>
          </p:cNvPr>
          <p:cNvPicPr>
            <a:picLocks noChangeAspect="1"/>
          </p:cNvPicPr>
          <p:nvPr/>
        </p:nvPicPr>
        <p:blipFill rotWithShape="1">
          <a:blip r:embed="rId15">
            <a:extLst>
              <a:ext uri="{28A0092B-C50C-407E-A947-70E740481C1C}">
                <a14:useLocalDpi xmlns:a14="http://schemas.microsoft.com/office/drawing/2010/main" val="0"/>
              </a:ext>
            </a:extLst>
          </a:blip>
          <a:srcRect l="54822" t="48138" r="24780"/>
          <a:stretch/>
        </p:blipFill>
        <p:spPr>
          <a:xfrm>
            <a:off x="2742648" y="4289989"/>
            <a:ext cx="368138" cy="484092"/>
          </a:xfrm>
          <a:prstGeom prst="rect">
            <a:avLst/>
          </a:prstGeom>
        </p:spPr>
      </p:pic>
      <p:pic>
        <p:nvPicPr>
          <p:cNvPr id="59" name="Picture 58" descr="A picture containing text, clock&#10;&#10;Description automatically generated">
            <a:extLst>
              <a:ext uri="{FF2B5EF4-FFF2-40B4-BE49-F238E27FC236}">
                <a16:creationId xmlns:a16="http://schemas.microsoft.com/office/drawing/2014/main" id="{BF1E37B4-478E-5AE4-7D51-B4D3138C5C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70563" y="3531922"/>
            <a:ext cx="455616" cy="387630"/>
          </a:xfrm>
          <a:prstGeom prst="rect">
            <a:avLst/>
          </a:prstGeom>
        </p:spPr>
      </p:pic>
      <p:pic>
        <p:nvPicPr>
          <p:cNvPr id="60" name="Picture 59">
            <a:extLst>
              <a:ext uri="{FF2B5EF4-FFF2-40B4-BE49-F238E27FC236}">
                <a16:creationId xmlns:a16="http://schemas.microsoft.com/office/drawing/2014/main" id="{29A1C78B-0AEE-F25E-4FE6-F509AC883D4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1195" y="4848115"/>
            <a:ext cx="311619" cy="387631"/>
          </a:xfrm>
          <a:prstGeom prst="rect">
            <a:avLst/>
          </a:prstGeom>
        </p:spPr>
      </p:pic>
      <p:pic>
        <p:nvPicPr>
          <p:cNvPr id="61" name="Picture 60" descr="Shape&#10;&#10;Description automatically generated">
            <a:extLst>
              <a:ext uri="{FF2B5EF4-FFF2-40B4-BE49-F238E27FC236}">
                <a16:creationId xmlns:a16="http://schemas.microsoft.com/office/drawing/2014/main" id="{26F6FD99-F4BE-B4BD-8962-EE85BF9FFB1E}"/>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6574" y="4274146"/>
            <a:ext cx="337777" cy="503608"/>
          </a:xfrm>
          <a:prstGeom prst="rect">
            <a:avLst/>
          </a:prstGeom>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nodePh="1">
                                  <p:stCondLst>
                                    <p:cond delay="0"/>
                                  </p:stCondLst>
                                  <p:endCondLst>
                                    <p:cond evt="begin" delay="0">
                                      <p:tn val="37"/>
                                    </p:cond>
                                  </p:end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nodePh="1">
                                  <p:stCondLst>
                                    <p:cond delay="0"/>
                                  </p:stCondLst>
                                  <p:endCondLst>
                                    <p:cond evt="begin" delay="0">
                                      <p:tn val="45"/>
                                    </p:cond>
                                  </p:end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nodePh="1">
                                  <p:stCondLst>
                                    <p:cond delay="0"/>
                                  </p:stCondLst>
                                  <p:endCondLst>
                                    <p:cond evt="begin" delay="0">
                                      <p:tn val="53"/>
                                    </p:cond>
                                  </p:end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nodePh="1">
                                  <p:stCondLst>
                                    <p:cond delay="0"/>
                                  </p:stCondLst>
                                  <p:endCondLst>
                                    <p:cond evt="begin" delay="0">
                                      <p:tn val="61"/>
                                    </p:cond>
                                  </p:end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nodePh="1">
                                  <p:stCondLst>
                                    <p:cond delay="0"/>
                                  </p:stCondLst>
                                  <p:endCondLst>
                                    <p:cond evt="begin" delay="0">
                                      <p:tn val="69"/>
                                    </p:cond>
                                  </p:end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nodePh="1">
                                  <p:stCondLst>
                                    <p:cond delay="0"/>
                                  </p:stCondLst>
                                  <p:endCondLst>
                                    <p:cond evt="begin" delay="0">
                                      <p:tn val="77"/>
                                    </p:cond>
                                  </p:end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nodePh="1">
                                  <p:stCondLst>
                                    <p:cond delay="0"/>
                                  </p:stCondLst>
                                  <p:endCondLst>
                                    <p:cond evt="begin" delay="0">
                                      <p:tn val="85"/>
                                    </p:cond>
                                  </p:endCondLst>
                                  <p:childTnLst>
                                    <p:set>
                                      <p:cBhvr>
                                        <p:cTn id="86" dur="1" fill="hold">
                                          <p:stCondLst>
                                            <p:cond delay="0"/>
                                          </p:stCondLst>
                                        </p:cTn>
                                        <p:tgtEl>
                                          <p:spTgt spid="4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nodePh="1">
                                  <p:stCondLst>
                                    <p:cond delay="0"/>
                                  </p:stCondLst>
                                  <p:endCondLst>
                                    <p:cond evt="begin" delay="0">
                                      <p:tn val="93"/>
                                    </p:cond>
                                  </p:endCondLst>
                                  <p:childTnLst>
                                    <p:set>
                                      <p:cBhvr>
                                        <p:cTn id="94" dur="1" fill="hold">
                                          <p:stCondLst>
                                            <p:cond delay="0"/>
                                          </p:stCondLst>
                                        </p:cTn>
                                        <p:tgtEl>
                                          <p:spTgt spid="4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1" grpId="0"/>
      <p:bldP spid="14" grpId="0" animBg="1"/>
      <p:bldP spid="15" grpId="0"/>
      <p:bldP spid="16" grpId="0" animBg="1"/>
      <p:bldP spid="17" grpId="0"/>
      <p:bldP spid="18" grpId="0" animBg="1"/>
      <p:bldP spid="19" grpId="0"/>
      <p:bldP spid="20" grpId="0" animBg="1"/>
      <p:bldP spid="21" grpId="0" animBg="1"/>
      <p:bldP spid="22" grpId="0"/>
      <p:bldP spid="29" grpId="0"/>
      <p:bldP spid="33" grpId="0" animBg="1"/>
      <p:bldP spid="36" grpId="0"/>
      <p:bldP spid="38" grpId="0" animBg="1"/>
      <p:bldP spid="40" grpId="0"/>
      <p:bldP spid="43" grpId="0" animBg="1"/>
      <p:bldP spid="44" grpId="0"/>
      <p:bldP spid="45" grpId="0" animBg="1"/>
      <p:bldP spid="46" grpId="0"/>
      <p:bldP spid="47" grpId="0" animBg="1"/>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text&#10;&#10;Description automatically generated">
            <a:extLst>
              <a:ext uri="{FF2B5EF4-FFF2-40B4-BE49-F238E27FC236}">
                <a16:creationId xmlns:a16="http://schemas.microsoft.com/office/drawing/2014/main" id="{24EE339F-91DB-49F0-B169-16033F524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131" y="2362883"/>
            <a:ext cx="2116925" cy="1648357"/>
          </a:xfrm>
          <a:prstGeom prst="rect">
            <a:avLst/>
          </a:prstGeom>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90" name="CustomShape 3"/>
          <p:cNvSpPr/>
          <p:nvPr/>
        </p:nvSpPr>
        <p:spPr>
          <a:xfrm>
            <a:off x="136711" y="103782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spc="-1" dirty="0" err="1">
                <a:solidFill>
                  <a:srgbClr val="002060"/>
                </a:solidFill>
                <a:latin typeface="Century Gothic" panose="020B0502020202020204" pitchFamily="34" charset="0"/>
              </a:rPr>
              <a:t>Mögen</a:t>
            </a:r>
            <a:r>
              <a:rPr lang="en-GB" sz="2600" spc="-1" dirty="0">
                <a:solidFill>
                  <a:srgbClr val="002060"/>
                </a:solidFill>
                <a:latin typeface="Century Gothic" panose="020B0502020202020204" pitchFamily="34" charset="0"/>
              </a:rPr>
              <a:t> is an irregular verb. Use it to say what you like and don’t like.</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711661" y="1711612"/>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92D050"/>
                </a:solidFill>
                <a:latin typeface="Century Gothic" panose="020B0502020202020204" pitchFamily="34" charset="0"/>
                <a:ea typeface="Century Gothic"/>
              </a:rPr>
              <a:t>i</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ch</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 mag</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2385113" y="1717416"/>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like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3" name="CustomShape 6"/>
          <p:cNvSpPr/>
          <p:nvPr/>
        </p:nvSpPr>
        <p:spPr>
          <a:xfrm>
            <a:off x="4259082" y="1676805"/>
            <a:ext cx="18197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du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magst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4" name="CustomShape 7"/>
          <p:cNvSpPr/>
          <p:nvPr/>
        </p:nvSpPr>
        <p:spPr>
          <a:xfrm>
            <a:off x="5697527" y="1676805"/>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 like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9" name="Google Shape;180;p8"/>
          <p:cNvPicPr/>
          <p:nvPr/>
        </p:nvPicPr>
        <p:blipFill>
          <a:blip r:embed="rId5"/>
          <a:stretch/>
        </p:blipFill>
        <p:spPr>
          <a:xfrm>
            <a:off x="1226864" y="2152637"/>
            <a:ext cx="324958" cy="592477"/>
          </a:xfrm>
          <a:prstGeom prst="rect">
            <a:avLst/>
          </a:prstGeom>
          <a:noFill/>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88554" y="-21104"/>
            <a:ext cx="7267988" cy="1144800"/>
          </a:xfrm>
        </p:spPr>
        <p:txBody>
          <a:bodyPr/>
          <a:lstStyle/>
          <a:p>
            <a:r>
              <a:rPr lang="en-GB" sz="3600" b="1" spc="-1" dirty="0" err="1">
                <a:latin typeface="Century Gothic" panose="020B0502020202020204" pitchFamily="34" charset="0"/>
                <a:ea typeface="Century Gothic"/>
              </a:rPr>
              <a:t>mögen</a:t>
            </a:r>
            <a:r>
              <a:rPr lang="en-GB" sz="3600" b="1" spc="-1" dirty="0">
                <a:latin typeface="Century Gothic" panose="020B0502020202020204" pitchFamily="34" charset="0"/>
                <a:ea typeface="Century Gothic"/>
              </a:rPr>
              <a:t> – to like, liking</a:t>
            </a:r>
            <a:endParaRPr lang="en-GB" sz="3600" dirty="0"/>
          </a:p>
        </p:txBody>
      </p:sp>
      <p:sp>
        <p:nvSpPr>
          <p:cNvPr id="25" name="CustomShape 6">
            <a:extLst>
              <a:ext uri="{FF2B5EF4-FFF2-40B4-BE49-F238E27FC236}">
                <a16:creationId xmlns:a16="http://schemas.microsoft.com/office/drawing/2014/main" id="{AEE68032-40FF-44C6-A07C-59CDDBE7A578}"/>
              </a:ext>
            </a:extLst>
          </p:cNvPr>
          <p:cNvSpPr/>
          <p:nvPr/>
        </p:nvSpPr>
        <p:spPr>
          <a:xfrm>
            <a:off x="7693534" y="1664414"/>
            <a:ext cx="286770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er/</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rPr>
              <a:t>sie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/es mag</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7">
            <a:extLst>
              <a:ext uri="{FF2B5EF4-FFF2-40B4-BE49-F238E27FC236}">
                <a16:creationId xmlns:a16="http://schemas.microsoft.com/office/drawing/2014/main" id="{897570B0-84F2-4D09-A43A-E3F60D145C13}"/>
              </a:ext>
            </a:extLst>
          </p:cNvPr>
          <p:cNvSpPr/>
          <p:nvPr/>
        </p:nvSpPr>
        <p:spPr>
          <a:xfrm>
            <a:off x="9806887" y="1655651"/>
            <a:ext cx="25445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s/he, it likes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2490085E-3D43-4DD4-851D-C6624130EB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6379" y="2087674"/>
            <a:ext cx="672691" cy="49866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CBEE4A6-8100-45D2-9147-A9BE634D81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2351" y="2096851"/>
            <a:ext cx="693978" cy="518040"/>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845CADA4-D0B8-40DE-BBDB-C4C34B7E8007}"/>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077252" y="2010576"/>
            <a:ext cx="954732" cy="671040"/>
          </a:xfrm>
          <a:prstGeom prst="rect">
            <a:avLst/>
          </a:prstGeom>
        </p:spPr>
      </p:pic>
      <p:sp>
        <p:nvSpPr>
          <p:cNvPr id="32" name="Speech Bubble: Rectangle with Corners Rounded 31">
            <a:extLst>
              <a:ext uri="{FF2B5EF4-FFF2-40B4-BE49-F238E27FC236}">
                <a16:creationId xmlns:a16="http://schemas.microsoft.com/office/drawing/2014/main" id="{E3FEA301-83F6-45E9-9E8E-2A6C8D687E0D}"/>
              </a:ext>
            </a:extLst>
          </p:cNvPr>
          <p:cNvSpPr/>
          <p:nvPr/>
        </p:nvSpPr>
        <p:spPr>
          <a:xfrm>
            <a:off x="7456542" y="257068"/>
            <a:ext cx="3245374" cy="709626"/>
          </a:xfrm>
          <a:prstGeom prst="wedgeRoundRectCallout">
            <a:avLst>
              <a:gd name="adj1" fmla="val 15859"/>
              <a:gd name="adj2" fmla="val 16583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The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er/</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sie</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/es</a:t>
            </a:r>
            <a:r>
              <a:rPr kumimoji="0" lang="en-US" sz="2000" b="1" i="0" u="none" strike="noStrike" kern="1200" cap="none" spc="0" normalizeH="0" noProof="0" dirty="0">
                <a:ln>
                  <a:noFill/>
                </a:ln>
                <a:solidFill>
                  <a:prstClr val="white"/>
                </a:solidFill>
                <a:effectLst/>
                <a:uLnTx/>
                <a:uFillTx/>
                <a:latin typeface="Century Gothic"/>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form is the same as the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ich</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form!</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FA1F85BA-22E8-432E-8058-CE0045D3DD71}"/>
              </a:ext>
            </a:extLst>
          </p:cNvPr>
          <p:cNvSpPr/>
          <p:nvPr/>
        </p:nvSpPr>
        <p:spPr>
          <a:xfrm>
            <a:off x="1300420" y="1816443"/>
            <a:ext cx="747158" cy="297944"/>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940533F0-FB2F-457D-9909-C265073E982A}"/>
              </a:ext>
            </a:extLst>
          </p:cNvPr>
          <p:cNvSpPr/>
          <p:nvPr/>
        </p:nvSpPr>
        <p:spPr>
          <a:xfrm>
            <a:off x="9159344" y="1785013"/>
            <a:ext cx="747158" cy="297944"/>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Callout 10">
            <a:extLst>
              <a:ext uri="{FF2B5EF4-FFF2-40B4-BE49-F238E27FC236}">
                <a16:creationId xmlns:a16="http://schemas.microsoft.com/office/drawing/2014/main" id="{95339C89-E01C-45B0-9359-844FE2F9BE2C}"/>
              </a:ext>
            </a:extLst>
          </p:cNvPr>
          <p:cNvSpPr/>
          <p:nvPr/>
        </p:nvSpPr>
        <p:spPr>
          <a:xfrm>
            <a:off x="3541457" y="2814847"/>
            <a:ext cx="2541639" cy="1334149"/>
          </a:xfrm>
          <a:prstGeom prst="wedgeEllipseCallout">
            <a:avLst>
              <a:gd name="adj1" fmla="val -57605"/>
              <a:gd name="adj2" fmla="val -1881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Magst</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Lied, Aisha?</a:t>
            </a:r>
          </a:p>
        </p:txBody>
      </p:sp>
      <p:sp>
        <p:nvSpPr>
          <p:cNvPr id="36" name="Oval Callout 12">
            <a:extLst>
              <a:ext uri="{FF2B5EF4-FFF2-40B4-BE49-F238E27FC236}">
                <a16:creationId xmlns:a16="http://schemas.microsoft.com/office/drawing/2014/main" id="{C6DC9EAB-32AF-4D16-A17F-A99F7301C045}"/>
              </a:ext>
            </a:extLst>
          </p:cNvPr>
          <p:cNvSpPr/>
          <p:nvPr/>
        </p:nvSpPr>
        <p:spPr>
          <a:xfrm>
            <a:off x="3048118" y="4570006"/>
            <a:ext cx="2541639" cy="1334149"/>
          </a:xfrm>
          <a:prstGeom prst="wedgeEllipseCallout">
            <a:avLst>
              <a:gd name="adj1" fmla="val -32237"/>
              <a:gd name="adj2" fmla="val -6045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Nein, </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 mag </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den Text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nicht</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7" name="Rectangle 36">
            <a:extLst>
              <a:ext uri="{FF2B5EF4-FFF2-40B4-BE49-F238E27FC236}">
                <a16:creationId xmlns:a16="http://schemas.microsoft.com/office/drawing/2014/main" id="{87E5DF82-33F3-436C-859A-F1AC0548A53E}"/>
              </a:ext>
            </a:extLst>
          </p:cNvPr>
          <p:cNvSpPr/>
          <p:nvPr/>
        </p:nvSpPr>
        <p:spPr>
          <a:xfrm>
            <a:off x="4975357" y="2947037"/>
            <a:ext cx="568978"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du</a:t>
            </a:r>
          </a:p>
        </p:txBody>
      </p:sp>
      <p:sp>
        <p:nvSpPr>
          <p:cNvPr id="38" name="Rectangle 37">
            <a:extLst>
              <a:ext uri="{FF2B5EF4-FFF2-40B4-BE49-F238E27FC236}">
                <a16:creationId xmlns:a16="http://schemas.microsoft.com/office/drawing/2014/main" id="{851F1A57-D168-4F9C-85B0-11872234B54A}"/>
              </a:ext>
            </a:extLst>
          </p:cNvPr>
          <p:cNvSpPr/>
          <p:nvPr/>
        </p:nvSpPr>
        <p:spPr>
          <a:xfrm>
            <a:off x="4388790" y="4697473"/>
            <a:ext cx="641032" cy="3985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ich</a:t>
            </a:r>
            <a:endPar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40" name="Picture 39" descr="A picture containing text, doll&#10;&#10;Description automatically generated">
            <a:extLst>
              <a:ext uri="{FF2B5EF4-FFF2-40B4-BE49-F238E27FC236}">
                <a16:creationId xmlns:a16="http://schemas.microsoft.com/office/drawing/2014/main" id="{560867D1-435E-45E6-9117-3F7F3DE08A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7880" y="3262133"/>
            <a:ext cx="1438251" cy="1611687"/>
          </a:xfrm>
          <a:prstGeom prst="rect">
            <a:avLst/>
          </a:prstGeom>
        </p:spPr>
      </p:pic>
      <p:sp>
        <p:nvSpPr>
          <p:cNvPr id="41" name="Oval Callout 9">
            <a:extLst>
              <a:ext uri="{FF2B5EF4-FFF2-40B4-BE49-F238E27FC236}">
                <a16:creationId xmlns:a16="http://schemas.microsoft.com/office/drawing/2014/main" id="{BBC60047-6F66-4E9F-87D8-57F87474E59F}"/>
              </a:ext>
            </a:extLst>
          </p:cNvPr>
          <p:cNvSpPr/>
          <p:nvPr/>
        </p:nvSpPr>
        <p:spPr>
          <a:xfrm flipH="1">
            <a:off x="6189227" y="3045258"/>
            <a:ext cx="2832969" cy="1334149"/>
          </a:xfrm>
          <a:prstGeom prst="wedgeEllipseCallout">
            <a:avLst>
              <a:gd name="adj1" fmla="val -32237"/>
              <a:gd name="adj2" fmla="val 6114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____ mag </a:t>
            </a:r>
            <a:r>
              <a:rPr lang="en-GB" sz="2200" dirty="0">
                <a:solidFill>
                  <a:srgbClr val="5B9BD5">
                    <a:lumMod val="50000"/>
                  </a:srgbClr>
                </a:solidFill>
                <a:latin typeface="Century Gothic" panose="020B0502020202020204" pitchFamily="34" charset="0"/>
              </a:rPr>
              <a:t>die </a:t>
            </a:r>
            <a:r>
              <a:rPr lang="en-GB" sz="2200" dirty="0" err="1">
                <a:solidFill>
                  <a:srgbClr val="5B9BD5">
                    <a:lumMod val="50000"/>
                  </a:srgbClr>
                </a:solidFill>
                <a:latin typeface="Century Gothic" panose="020B0502020202020204" pitchFamily="34" charset="0"/>
              </a:rPr>
              <a:t>Musik</a:t>
            </a:r>
            <a:r>
              <a:rPr lang="en-GB" sz="2200" dirty="0">
                <a:solidFill>
                  <a:srgbClr val="5B9BD5">
                    <a:lumMod val="50000"/>
                  </a:srgbClr>
                </a:solidFill>
                <a:latin typeface="Century Gothic" panose="020B0502020202020204" pitchFamily="34" charset="0"/>
              </a:rPr>
              <a:t>.</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Magst</a:t>
            </a:r>
            <a:r>
              <a:rPr kumimoji="0" lang="en-GB" sz="2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du den Text?</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5738179B-E9CC-4A3A-A582-CCF066834F88}"/>
              </a:ext>
            </a:extLst>
          </p:cNvPr>
          <p:cNvSpPr/>
          <p:nvPr/>
        </p:nvSpPr>
        <p:spPr>
          <a:xfrm>
            <a:off x="6704636" y="3174738"/>
            <a:ext cx="641032"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a:t>
            </a:r>
          </a:p>
        </p:txBody>
      </p:sp>
      <p:sp>
        <p:nvSpPr>
          <p:cNvPr id="43" name="Speech Bubble: Rectangle with Corners Rounded 42">
            <a:extLst>
              <a:ext uri="{FF2B5EF4-FFF2-40B4-BE49-F238E27FC236}">
                <a16:creationId xmlns:a16="http://schemas.microsoft.com/office/drawing/2014/main" id="{FB996E1F-40DB-4976-A8DF-3A6BEB22FA30}"/>
              </a:ext>
            </a:extLst>
          </p:cNvPr>
          <p:cNvSpPr/>
          <p:nvPr/>
        </p:nvSpPr>
        <p:spPr>
          <a:xfrm>
            <a:off x="7200757" y="5367672"/>
            <a:ext cx="2832969" cy="1147971"/>
          </a:xfrm>
          <a:prstGeom prst="wedgeRoundRectCallout">
            <a:avLst>
              <a:gd name="adj1" fmla="val -38302"/>
              <a:gd name="adj2" fmla="val -15223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Remember</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a:t>
            </a:r>
            <a:br>
              <a:rPr kumimoji="0" lang="en-US" sz="2000" b="0" i="0" u="none" strike="noStrike" kern="1200" cap="none" spc="0" normalizeH="0" baseline="0" noProof="0" dirty="0">
                <a:ln>
                  <a:noFill/>
                </a:ln>
                <a:solidFill>
                  <a:prstClr val="white"/>
                </a:solidFill>
                <a:effectLst/>
                <a:uLnTx/>
                <a:uFillTx/>
                <a:latin typeface="Century Gothic"/>
                <a:ea typeface="+mn-ea"/>
                <a:cs typeface="+mn-cs"/>
              </a:rPr>
            </a:br>
            <a:r>
              <a:rPr kumimoji="0" lang="en-US" sz="2000" b="1" i="0" u="none" strike="noStrike" kern="1200" cap="none" spc="0" normalizeH="0" baseline="0" noProof="0" dirty="0">
                <a:ln>
                  <a:noFill/>
                </a:ln>
                <a:solidFill>
                  <a:prstClr val="white"/>
                </a:solidFill>
                <a:effectLst/>
                <a:uLnTx/>
                <a:uFillTx/>
                <a:latin typeface="Century Gothic"/>
                <a:ea typeface="+mn-ea"/>
                <a:cs typeface="+mn-cs"/>
              </a:rPr>
              <a:t>der</a:t>
            </a:r>
            <a:r>
              <a:rPr kumimoji="0" lang="en-US" sz="2000" b="1" i="0" u="none" strike="noStrike" kern="1200" cap="none" spc="0" normalizeH="0" noProof="0" dirty="0">
                <a:ln>
                  <a:noFill/>
                </a:ln>
                <a:solidFill>
                  <a:prstClr val="white"/>
                </a:solidFill>
                <a:effectLst/>
                <a:uLnTx/>
                <a:uFillTx/>
                <a:latin typeface="Century Gothic"/>
                <a:ea typeface="+mn-ea"/>
                <a:cs typeface="+mn-cs"/>
              </a:rPr>
              <a:t> </a:t>
            </a:r>
            <a:r>
              <a:rPr kumimoji="0" lang="en-US" sz="2000" b="0" i="0" u="none" strike="noStrike" kern="1200" cap="none" spc="0" normalizeH="0" noProof="0" dirty="0">
                <a:ln>
                  <a:noFill/>
                </a:ln>
                <a:solidFill>
                  <a:prstClr val="white"/>
                </a:solidFill>
                <a:effectLst/>
                <a:uLnTx/>
                <a:uFillTx/>
                <a:latin typeface="Century Gothic"/>
                <a:ea typeface="+mn-ea"/>
                <a:cs typeface="+mn-cs"/>
              </a:rPr>
              <a:t>changes to </a:t>
            </a:r>
            <a:r>
              <a:rPr kumimoji="0" lang="en-US" sz="2000" b="1" i="0" u="none" strike="noStrike" kern="1200" cap="none" spc="0" normalizeH="0" noProof="0" dirty="0">
                <a:ln>
                  <a:noFill/>
                </a:ln>
                <a:solidFill>
                  <a:prstClr val="white"/>
                </a:solidFill>
                <a:effectLst/>
                <a:uLnTx/>
                <a:uFillTx/>
                <a:latin typeface="Century Gothic"/>
                <a:ea typeface="+mn-ea"/>
                <a:cs typeface="+mn-cs"/>
              </a:rPr>
              <a:t>den</a:t>
            </a:r>
            <a:r>
              <a:rPr kumimoji="0" lang="en-US" sz="2000" b="0" i="0" u="none" strike="noStrike" kern="1200" cap="none" spc="0" normalizeH="0" noProof="0" dirty="0">
                <a:ln>
                  <a:noFill/>
                </a:ln>
                <a:solidFill>
                  <a:prstClr val="white"/>
                </a:solidFill>
                <a:effectLst/>
                <a:uLnTx/>
                <a:uFillTx/>
                <a:latin typeface="Century Gothic"/>
                <a:ea typeface="+mn-ea"/>
                <a:cs typeface="+mn-cs"/>
              </a:rPr>
              <a:t> after most verbs.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Speech Bubble: Rectangle with Corners Rounded 43">
            <a:extLst>
              <a:ext uri="{FF2B5EF4-FFF2-40B4-BE49-F238E27FC236}">
                <a16:creationId xmlns:a16="http://schemas.microsoft.com/office/drawing/2014/main" id="{013D5158-BD24-439A-9706-3402930F8C6B}"/>
              </a:ext>
            </a:extLst>
          </p:cNvPr>
          <p:cNvSpPr/>
          <p:nvPr/>
        </p:nvSpPr>
        <p:spPr>
          <a:xfrm>
            <a:off x="51312" y="3712332"/>
            <a:ext cx="3245374" cy="975040"/>
          </a:xfrm>
          <a:prstGeom prst="wedgeRoundRectCallout">
            <a:avLst>
              <a:gd name="adj1" fmla="val -36519"/>
              <a:gd name="adj2" fmla="val 8070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Remember!</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To ask a yes/no question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swap </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the verb and subject.</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Speech Bubble: Rectangle with Corners Rounded 44">
            <a:extLst>
              <a:ext uri="{FF2B5EF4-FFF2-40B4-BE49-F238E27FC236}">
                <a16:creationId xmlns:a16="http://schemas.microsoft.com/office/drawing/2014/main" id="{17CABEE3-D97A-49E9-AA90-E420E4C8D7AB}"/>
              </a:ext>
            </a:extLst>
          </p:cNvPr>
          <p:cNvSpPr/>
          <p:nvPr/>
        </p:nvSpPr>
        <p:spPr>
          <a:xfrm>
            <a:off x="90753" y="5246703"/>
            <a:ext cx="3245374" cy="1268941"/>
          </a:xfrm>
          <a:prstGeom prst="wedgeRoundRectCallout">
            <a:avLst>
              <a:gd name="adj1" fmla="val 76182"/>
              <a:gd name="adj2" fmla="val 264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To say you don’t like something add </a:t>
            </a:r>
            <a:r>
              <a:rPr lang="en-US" sz="2000" b="1" dirty="0" err="1">
                <a:solidFill>
                  <a:prstClr val="white"/>
                </a:solidFill>
                <a:latin typeface="Century Gothic"/>
              </a:rPr>
              <a:t>nicht</a:t>
            </a:r>
            <a:r>
              <a:rPr lang="en-US" sz="2000" b="1" dirty="0">
                <a:solidFill>
                  <a:prstClr val="white"/>
                </a:solidFill>
                <a:latin typeface="Century Gothic"/>
              </a:rPr>
              <a:t> </a:t>
            </a:r>
            <a:r>
              <a:rPr lang="en-US" sz="2000" dirty="0">
                <a:solidFill>
                  <a:prstClr val="white"/>
                </a:solidFill>
                <a:latin typeface="Century Gothic"/>
              </a:rPr>
              <a:t>to the end of your statement.</a:t>
            </a:r>
            <a:endParaRPr kumimoji="0" lang="en-GB" sz="2000" i="0" u="none" strike="noStrike" kern="1200" cap="none" spc="0" normalizeH="0" baseline="0" noProof="0" dirty="0">
              <a:ln>
                <a:noFill/>
              </a:ln>
              <a:solidFill>
                <a:prstClr val="white"/>
              </a:solidFill>
              <a:effectLst/>
              <a:uLnTx/>
              <a:uFillTx/>
              <a:latin typeface="Century Gothic"/>
            </a:endParaRPr>
          </a:p>
        </p:txBody>
      </p:sp>
      <p:sp>
        <p:nvSpPr>
          <p:cNvPr id="46" name="Rectangle: Rounded Corners 45">
            <a:extLst>
              <a:ext uri="{FF2B5EF4-FFF2-40B4-BE49-F238E27FC236}">
                <a16:creationId xmlns:a16="http://schemas.microsoft.com/office/drawing/2014/main" id="{13844C2B-CE72-4128-9891-DD015BA786C1}"/>
              </a:ext>
            </a:extLst>
          </p:cNvPr>
          <p:cNvSpPr/>
          <p:nvPr/>
        </p:nvSpPr>
        <p:spPr>
          <a:xfrm>
            <a:off x="4077251" y="3015387"/>
            <a:ext cx="1512505" cy="318703"/>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descr="Icon&#10;&#10;Description automatically generated">
            <a:extLst>
              <a:ext uri="{FF2B5EF4-FFF2-40B4-BE49-F238E27FC236}">
                <a16:creationId xmlns:a16="http://schemas.microsoft.com/office/drawing/2014/main" id="{181DA981-8FF1-428F-AF87-1B9103CE5B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8934" y="53090"/>
            <a:ext cx="696419" cy="729473"/>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6" presetClass="entr" presetSubtype="32"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out)">
                                      <p:cBhvr>
                                        <p:cTn id="45" dur="2000"/>
                                        <p:tgtEl>
                                          <p:spTgt spid="10"/>
                                        </p:tgtEl>
                                      </p:cBhvr>
                                    </p:animEffect>
                                  </p:childTnLst>
                                </p:cTn>
                              </p:par>
                              <p:par>
                                <p:cTn id="46" presetID="6" presetClass="entr" presetSubtype="32"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circle(out)">
                                      <p:cBhvr>
                                        <p:cTn id="48" dur="20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par>
                                <p:cTn id="64" presetID="6" presetClass="entr" presetSubtype="32"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circle(out)">
                                      <p:cBhvr>
                                        <p:cTn id="66" dur="20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2" grpId="0" animBg="1"/>
      <p:bldP spid="10" grpId="0" animBg="1"/>
      <p:bldP spid="34" grpId="0" animBg="1"/>
      <p:bldP spid="35" grpId="0" animBg="1"/>
      <p:bldP spid="36" grpId="0" animBg="1"/>
      <p:bldP spid="37" grpId="0" animBg="1"/>
      <p:bldP spid="38" grpId="0" animBg="1"/>
      <p:bldP spid="41" grpId="0" animBg="1"/>
      <p:bldP spid="42" grpId="0" animBg="1"/>
      <p:bldP spid="43" grpId="0" animBg="1"/>
      <p:bldP spid="44" grpId="0" animBg="1"/>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EEB01BF-705F-4E40-877E-8749499B4659}"/>
              </a:ext>
            </a:extLst>
          </p:cNvPr>
          <p:cNvGraphicFramePr>
            <a:graphicFrameLocks noGrp="1"/>
          </p:cNvGraphicFramePr>
          <p:nvPr/>
        </p:nvGraphicFramePr>
        <p:xfrm>
          <a:off x="1473244" y="1313276"/>
          <a:ext cx="9069249" cy="4934636"/>
        </p:xfrm>
        <a:graphic>
          <a:graphicData uri="http://schemas.openxmlformats.org/drawingml/2006/table">
            <a:tbl>
              <a:tblPr firstRow="1" bandRow="1">
                <a:tableStyleId>{5940675A-B579-460E-94D1-54222C63F5DA}</a:tableStyleId>
              </a:tblPr>
              <a:tblGrid>
                <a:gridCol w="789351">
                  <a:extLst>
                    <a:ext uri="{9D8B030D-6E8A-4147-A177-3AD203B41FA5}">
                      <a16:colId xmlns:a16="http://schemas.microsoft.com/office/drawing/2014/main" val="2291342776"/>
                    </a:ext>
                  </a:extLst>
                </a:gridCol>
                <a:gridCol w="2247517">
                  <a:extLst>
                    <a:ext uri="{9D8B030D-6E8A-4147-A177-3AD203B41FA5}">
                      <a16:colId xmlns:a16="http://schemas.microsoft.com/office/drawing/2014/main" val="2912236355"/>
                    </a:ext>
                  </a:extLst>
                </a:gridCol>
                <a:gridCol w="3181606">
                  <a:extLst>
                    <a:ext uri="{9D8B030D-6E8A-4147-A177-3AD203B41FA5}">
                      <a16:colId xmlns:a16="http://schemas.microsoft.com/office/drawing/2014/main" val="477103545"/>
                    </a:ext>
                  </a:extLst>
                </a:gridCol>
                <a:gridCol w="2850775">
                  <a:extLst>
                    <a:ext uri="{9D8B030D-6E8A-4147-A177-3AD203B41FA5}">
                      <a16:colId xmlns:a16="http://schemas.microsoft.com/office/drawing/2014/main" val="3193725433"/>
                    </a:ext>
                  </a:extLst>
                </a:gridCol>
              </a:tblGrid>
              <a:tr h="704948">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4135168087"/>
                  </a:ext>
                </a:extLst>
              </a:tr>
              <a:tr h="704948">
                <a:tc>
                  <a:txBody>
                    <a:bodyPr/>
                    <a:lstStyle/>
                    <a:p>
                      <a:pPr algn="ctr"/>
                      <a:endParaRPr lang="en-GB" sz="280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2372702955"/>
                  </a:ext>
                </a:extLst>
              </a:tr>
              <a:tr h="704948">
                <a:tc>
                  <a:txBody>
                    <a:bodyPr/>
                    <a:lstStyle/>
                    <a:p>
                      <a:pPr algn="ctr"/>
                      <a:endParaRPr lang="en-GB" sz="280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47045715"/>
                  </a:ext>
                </a:extLst>
              </a:tr>
              <a:tr h="704948">
                <a:tc>
                  <a:txBody>
                    <a:bodyPr/>
                    <a:lstStyle/>
                    <a:p>
                      <a:pPr algn="ctr"/>
                      <a:endParaRPr lang="en-GB" sz="280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3063038178"/>
                  </a:ext>
                </a:extLst>
              </a:tr>
              <a:tr h="704948">
                <a:tc>
                  <a:txBody>
                    <a:bodyPr/>
                    <a:lstStyle/>
                    <a:p>
                      <a:pPr algn="ctr"/>
                      <a:endParaRPr lang="en-GB" sz="280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639964477"/>
                  </a:ext>
                </a:extLst>
              </a:tr>
              <a:tr h="704948">
                <a:tc>
                  <a:txBody>
                    <a:bodyPr/>
                    <a:lstStyle/>
                    <a:p>
                      <a:pPr algn="ctr"/>
                      <a:endParaRPr lang="en-GB" sz="280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3185813329"/>
                  </a:ext>
                </a:extLst>
              </a:tr>
              <a:tr h="704948">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GB" sz="2800" dirty="0"/>
                    </a:p>
                  </a:txBody>
                  <a:tcPr anchor="ctr">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3982676561"/>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3" name="T1_W3_8.3.wav"/>
            </a:hlinkClick>
            <a:extLst>
              <a:ext uri="{FF2B5EF4-FFF2-40B4-BE49-F238E27FC236}">
                <a16:creationId xmlns:a16="http://schemas.microsoft.com/office/drawing/2014/main" id="{3AD5864B-E328-4811-82EC-A3D77BDC6BF2}"/>
              </a:ext>
            </a:extLst>
          </p:cNvPr>
          <p:cNvSpPr/>
          <p:nvPr/>
        </p:nvSpPr>
        <p:spPr>
          <a:xfrm>
            <a:off x="1644520" y="221451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4" name="T1_W3_8.4.wav"/>
            </a:hlinkClick>
            <a:extLst>
              <a:ext uri="{FF2B5EF4-FFF2-40B4-BE49-F238E27FC236}">
                <a16:creationId xmlns:a16="http://schemas.microsoft.com/office/drawing/2014/main" id="{F2DAD2AC-ADD2-4480-845B-008BBA9A5F70}"/>
              </a:ext>
            </a:extLst>
          </p:cNvPr>
          <p:cNvSpPr/>
          <p:nvPr/>
        </p:nvSpPr>
        <p:spPr>
          <a:xfrm>
            <a:off x="1644520" y="29170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5" name="T1_W3_8.5.wav"/>
            </a:hlinkClick>
            <a:extLst>
              <a:ext uri="{FF2B5EF4-FFF2-40B4-BE49-F238E27FC236}">
                <a16:creationId xmlns:a16="http://schemas.microsoft.com/office/drawing/2014/main" id="{E47FAB46-1A11-4EF4-B700-EF919D0338F8}"/>
              </a:ext>
            </a:extLst>
          </p:cNvPr>
          <p:cNvSpPr/>
          <p:nvPr/>
        </p:nvSpPr>
        <p:spPr>
          <a:xfrm>
            <a:off x="1644520" y="364017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6" name="T1_W3_8.6.wav"/>
            </a:hlinkClick>
            <a:extLst>
              <a:ext uri="{FF2B5EF4-FFF2-40B4-BE49-F238E27FC236}">
                <a16:creationId xmlns:a16="http://schemas.microsoft.com/office/drawing/2014/main" id="{1ECA2C39-8E1B-46F9-B4CE-5D69DA706F12}"/>
              </a:ext>
            </a:extLst>
          </p:cNvPr>
          <p:cNvSpPr/>
          <p:nvPr/>
        </p:nvSpPr>
        <p:spPr>
          <a:xfrm>
            <a:off x="1631754" y="430891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7" name="T1_W3_8.7.wav"/>
            </a:hlinkClick>
            <a:extLst>
              <a:ext uri="{FF2B5EF4-FFF2-40B4-BE49-F238E27FC236}">
                <a16:creationId xmlns:a16="http://schemas.microsoft.com/office/drawing/2014/main" id="{B06E6BFD-FB69-40F9-9653-301D379E5A17}"/>
              </a:ext>
            </a:extLst>
          </p:cNvPr>
          <p:cNvSpPr/>
          <p:nvPr/>
        </p:nvSpPr>
        <p:spPr>
          <a:xfrm>
            <a:off x="1644520" y="50114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8" name="T1_W3_8.8.wav"/>
            </a:hlinkClick>
            <a:extLst>
              <a:ext uri="{FF2B5EF4-FFF2-40B4-BE49-F238E27FC236}">
                <a16:creationId xmlns:a16="http://schemas.microsoft.com/office/drawing/2014/main" id="{34261C61-C209-49EF-A2E1-6B62F7BA1FCB}"/>
              </a:ext>
            </a:extLst>
          </p:cNvPr>
          <p:cNvSpPr/>
          <p:nvPr/>
        </p:nvSpPr>
        <p:spPr>
          <a:xfrm>
            <a:off x="1631754" y="572955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9" name="T1_W3_8.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mag was?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C6E11751-C7C3-1F41-036D-8F1D8641F7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842" y="5209643"/>
            <a:ext cx="2116925" cy="1648357"/>
          </a:xfrm>
          <a:prstGeom prst="rect">
            <a:avLst/>
          </a:prstGeom>
        </p:spPr>
      </p:pic>
      <p:pic>
        <p:nvPicPr>
          <p:cNvPr id="23" name="Picture 22" descr="A picture containing text, doll&#10;&#10;Description automatically generated">
            <a:extLst>
              <a:ext uri="{FF2B5EF4-FFF2-40B4-BE49-F238E27FC236}">
                <a16:creationId xmlns:a16="http://schemas.microsoft.com/office/drawing/2014/main" id="{1A0FF36F-D3AF-EF03-B6E1-D80BBDBE9D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52925" y="1361586"/>
            <a:ext cx="574047" cy="643270"/>
          </a:xfrm>
          <a:prstGeom prst="rect">
            <a:avLst/>
          </a:prstGeom>
        </p:spPr>
      </p:pic>
      <p:sp>
        <p:nvSpPr>
          <p:cNvPr id="28" name="Speech Bubble: Rectangle with Corners Rounded 27">
            <a:hlinkClick r:id="" action="ppaction://noaction">
              <a:snd r:embed="rId13" name="T1_W3_8.2.wav"/>
            </a:hlinkClick>
            <a:extLst>
              <a:ext uri="{FF2B5EF4-FFF2-40B4-BE49-F238E27FC236}">
                <a16:creationId xmlns:a16="http://schemas.microsoft.com/office/drawing/2014/main" id="{F199ED82-DA34-481F-BA4A-A09FF16D5962}"/>
              </a:ext>
            </a:extLst>
          </p:cNvPr>
          <p:cNvSpPr/>
          <p:nvPr/>
        </p:nvSpPr>
        <p:spPr>
          <a:xfrm>
            <a:off x="1163717" y="598416"/>
            <a:ext cx="963566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9" name="Graphic 28" descr="Teacher">
            <a:extLst>
              <a:ext uri="{FF2B5EF4-FFF2-40B4-BE49-F238E27FC236}">
                <a16:creationId xmlns:a16="http://schemas.microsoft.com/office/drawing/2014/main" id="{F361FF22-0DC5-4B83-8780-A920223344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7824" y="398876"/>
            <a:ext cx="914400" cy="914400"/>
          </a:xfrm>
          <a:prstGeom prst="rect">
            <a:avLst/>
          </a:prstGeom>
        </p:spPr>
      </p:pic>
      <p:sp>
        <p:nvSpPr>
          <p:cNvPr id="30" name="Google Shape;108;p3">
            <a:hlinkClick r:id="" action="ppaction://noaction">
              <a:snd r:embed="rId13" name="T1_W3_8.2.wav"/>
            </a:hlinkClick>
            <a:extLst>
              <a:ext uri="{FF2B5EF4-FFF2-40B4-BE49-F238E27FC236}">
                <a16:creationId xmlns:a16="http://schemas.microsoft.com/office/drawing/2014/main" id="{D793F05C-2D8D-44E9-8AE4-FCDD8B71A221}"/>
              </a:ext>
            </a:extLst>
          </p:cNvPr>
          <p:cNvSpPr txBox="1"/>
          <p:nvPr/>
        </p:nvSpPr>
        <p:spPr>
          <a:xfrm>
            <a:off x="1196161" y="610086"/>
            <a:ext cx="934633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Johanna?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ich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(Johanna)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du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a:ln>
                  <a:noFill/>
                </a:ln>
                <a:solidFill>
                  <a:schemeClr val="bg1"/>
                </a:solidFill>
                <a:effectLst/>
                <a:uLnTx/>
                <a:uFillTx/>
                <a:latin typeface="Century Gothic" panose="020B0502020202020204" pitchFamily="34" charset="0"/>
                <a:ea typeface="Century Gothic"/>
              </a:rPr>
              <a:t>(Aisha)?</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1" name="Picture 30" descr="A picture containing text&#10;&#10;Description automatically generated">
            <a:extLst>
              <a:ext uri="{FF2B5EF4-FFF2-40B4-BE49-F238E27FC236}">
                <a16:creationId xmlns:a16="http://schemas.microsoft.com/office/drawing/2014/main" id="{0341B18D-01EE-4DAB-9C19-CED99F7C34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8468" y="1361586"/>
            <a:ext cx="827397" cy="644258"/>
          </a:xfrm>
          <a:prstGeom prst="rect">
            <a:avLst/>
          </a:prstGeom>
        </p:spPr>
      </p:pic>
      <p:pic>
        <p:nvPicPr>
          <p:cNvPr id="32" name="Picture 31" descr="Icon&#10;&#10;Description automatically generated">
            <a:extLst>
              <a:ext uri="{FF2B5EF4-FFF2-40B4-BE49-F238E27FC236}">
                <a16:creationId xmlns:a16="http://schemas.microsoft.com/office/drawing/2014/main" id="{528A939C-DB24-4038-8EC8-1367B599F3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12675" y="1361586"/>
            <a:ext cx="594498" cy="622715"/>
          </a:xfrm>
          <a:prstGeom prst="rect">
            <a:avLst/>
          </a:prstGeom>
        </p:spPr>
      </p:pic>
      <p:pic>
        <p:nvPicPr>
          <p:cNvPr id="38" name="Picture 37" descr="Icon&#10;&#10;Description automatically generated">
            <a:extLst>
              <a:ext uri="{FF2B5EF4-FFF2-40B4-BE49-F238E27FC236}">
                <a16:creationId xmlns:a16="http://schemas.microsoft.com/office/drawing/2014/main" id="{EF59FB0F-B130-458C-9018-AEA2ACE769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88121" y="1337031"/>
            <a:ext cx="594498" cy="622715"/>
          </a:xfrm>
          <a:prstGeom prst="rect">
            <a:avLst/>
          </a:prstGeom>
        </p:spPr>
      </p:pic>
      <p:sp>
        <p:nvSpPr>
          <p:cNvPr id="4" name="TextBox 3">
            <a:extLst>
              <a:ext uri="{FF2B5EF4-FFF2-40B4-BE49-F238E27FC236}">
                <a16:creationId xmlns:a16="http://schemas.microsoft.com/office/drawing/2014/main" id="{590E8EE7-6069-4F68-BEE1-769916C2E38D}"/>
              </a:ext>
            </a:extLst>
          </p:cNvPr>
          <p:cNvSpPr txBox="1"/>
          <p:nvPr/>
        </p:nvSpPr>
        <p:spPr>
          <a:xfrm>
            <a:off x="5434933" y="1536324"/>
            <a:ext cx="799381" cy="461665"/>
          </a:xfrm>
          <a:prstGeom prst="rect">
            <a:avLst/>
          </a:prstGeom>
          <a:noFill/>
        </p:spPr>
        <p:txBody>
          <a:bodyPr wrap="square" rtlCol="0">
            <a:spAutoFit/>
          </a:bodyPr>
          <a:lstStyle/>
          <a:p>
            <a:r>
              <a:rPr lang="en-GB" sz="2400" dirty="0">
                <a:solidFill>
                  <a:srgbClr val="002060"/>
                </a:solidFill>
              </a:rPr>
              <a:t>ich</a:t>
            </a:r>
          </a:p>
        </p:txBody>
      </p:sp>
      <p:sp>
        <p:nvSpPr>
          <p:cNvPr id="44" name="TextBox 43">
            <a:extLst>
              <a:ext uri="{FF2B5EF4-FFF2-40B4-BE49-F238E27FC236}">
                <a16:creationId xmlns:a16="http://schemas.microsoft.com/office/drawing/2014/main" id="{57BA183C-B697-47EF-A082-FD3C5667466F}"/>
              </a:ext>
            </a:extLst>
          </p:cNvPr>
          <p:cNvSpPr txBox="1"/>
          <p:nvPr/>
        </p:nvSpPr>
        <p:spPr>
          <a:xfrm>
            <a:off x="8735351" y="1522636"/>
            <a:ext cx="799381" cy="461665"/>
          </a:xfrm>
          <a:prstGeom prst="rect">
            <a:avLst/>
          </a:prstGeom>
          <a:noFill/>
        </p:spPr>
        <p:txBody>
          <a:bodyPr wrap="square" rtlCol="0">
            <a:spAutoFit/>
          </a:bodyPr>
          <a:lstStyle/>
          <a:p>
            <a:r>
              <a:rPr lang="en-GB" sz="2400" dirty="0">
                <a:solidFill>
                  <a:srgbClr val="002060"/>
                </a:solidFill>
              </a:rPr>
              <a:t>du</a:t>
            </a:r>
          </a:p>
        </p:txBody>
      </p:sp>
      <p:pic>
        <p:nvPicPr>
          <p:cNvPr id="8" name="Picture 7" descr="A picture containing icon&#10;&#10;Description automatically generated">
            <a:hlinkClick r:id="" action="ppaction://noaction">
              <a:snd r:embed="rId17" name="T1_W3_8.9.wav"/>
            </a:hlinkClick>
            <a:extLst>
              <a:ext uri="{FF2B5EF4-FFF2-40B4-BE49-F238E27FC236}">
                <a16:creationId xmlns:a16="http://schemas.microsoft.com/office/drawing/2014/main" id="{4136DE15-E9FB-47A8-94CD-6B1CA32003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98693" y="2096522"/>
            <a:ext cx="737869" cy="557437"/>
          </a:xfrm>
          <a:prstGeom prst="rect">
            <a:avLst/>
          </a:prstGeom>
        </p:spPr>
      </p:pic>
      <p:pic>
        <p:nvPicPr>
          <p:cNvPr id="12" name="Picture 11" descr="Shape, arrow&#10;&#10;Description automatically generated">
            <a:extLst>
              <a:ext uri="{FF2B5EF4-FFF2-40B4-BE49-F238E27FC236}">
                <a16:creationId xmlns:a16="http://schemas.microsoft.com/office/drawing/2014/main" id="{27BA3845-5EC8-483F-936C-36922275067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75699" y="2055581"/>
            <a:ext cx="640602" cy="593558"/>
          </a:xfrm>
          <a:prstGeom prst="rect">
            <a:avLst/>
          </a:prstGeom>
        </p:spPr>
      </p:pic>
      <p:pic>
        <p:nvPicPr>
          <p:cNvPr id="24" name="Picture 23" descr="A picture containing icon&#10;&#10;Description automatically generated">
            <a:hlinkClick r:id="" action="ppaction://noaction">
              <a:snd r:embed="rId20" name="T1_W3_8.13.wav"/>
            </a:hlinkClick>
            <a:extLst>
              <a:ext uri="{FF2B5EF4-FFF2-40B4-BE49-F238E27FC236}">
                <a16:creationId xmlns:a16="http://schemas.microsoft.com/office/drawing/2014/main" id="{050A8DD0-4312-4ECE-BB20-1835862AD0E2}"/>
              </a:ext>
            </a:extLst>
          </p:cNvPr>
          <p:cNvPicPr>
            <a:picLocks noChangeAspect="1"/>
          </p:cNvPicPr>
          <p:nvPr/>
        </p:nvPicPr>
        <p:blipFill rotWithShape="1">
          <a:blip r:embed="rId21">
            <a:extLst>
              <a:ext uri="{28A0092B-C50C-407E-A947-70E740481C1C}">
                <a14:useLocalDpi xmlns:a14="http://schemas.microsoft.com/office/drawing/2010/main" val="0"/>
              </a:ext>
            </a:extLst>
          </a:blip>
          <a:srcRect t="52167" r="52248"/>
          <a:stretch/>
        </p:blipFill>
        <p:spPr>
          <a:xfrm>
            <a:off x="2357847" y="4878492"/>
            <a:ext cx="640845" cy="641928"/>
          </a:xfrm>
          <a:prstGeom prst="rect">
            <a:avLst/>
          </a:prstGeom>
        </p:spPr>
      </p:pic>
      <p:pic>
        <p:nvPicPr>
          <p:cNvPr id="46" name="Picture 45" descr="A picture containing icon&#10;&#10;Description automatically generated">
            <a:hlinkClick r:id="" action="ppaction://noaction">
              <a:snd r:embed="rId22" name="T1_W3_8.10.wav"/>
            </a:hlinkClick>
            <a:extLst>
              <a:ext uri="{FF2B5EF4-FFF2-40B4-BE49-F238E27FC236}">
                <a16:creationId xmlns:a16="http://schemas.microsoft.com/office/drawing/2014/main" id="{317C0636-3768-496B-8539-217F1CBE5FB7}"/>
              </a:ext>
            </a:extLst>
          </p:cNvPr>
          <p:cNvPicPr>
            <a:picLocks noChangeAspect="1"/>
          </p:cNvPicPr>
          <p:nvPr/>
        </p:nvPicPr>
        <p:blipFill rotWithShape="1">
          <a:blip r:embed="rId21">
            <a:extLst>
              <a:ext uri="{28A0092B-C50C-407E-A947-70E740481C1C}">
                <a14:useLocalDpi xmlns:a14="http://schemas.microsoft.com/office/drawing/2010/main" val="0"/>
              </a:ext>
            </a:extLst>
          </a:blip>
          <a:srcRect r="52453" b="52273"/>
          <a:stretch/>
        </p:blipFill>
        <p:spPr>
          <a:xfrm>
            <a:off x="2357848" y="2744315"/>
            <a:ext cx="640845" cy="643270"/>
          </a:xfrm>
          <a:prstGeom prst="rect">
            <a:avLst/>
          </a:prstGeom>
        </p:spPr>
      </p:pic>
      <p:sp>
        <p:nvSpPr>
          <p:cNvPr id="47" name="TextBox 46">
            <a:extLst>
              <a:ext uri="{FF2B5EF4-FFF2-40B4-BE49-F238E27FC236}">
                <a16:creationId xmlns:a16="http://schemas.microsoft.com/office/drawing/2014/main" id="{7313B77D-1DA2-40C4-865C-6C87D02A9E35}"/>
              </a:ext>
            </a:extLst>
          </p:cNvPr>
          <p:cNvSpPr txBox="1"/>
          <p:nvPr/>
        </p:nvSpPr>
        <p:spPr>
          <a:xfrm>
            <a:off x="2956185" y="2865895"/>
            <a:ext cx="1560753" cy="400110"/>
          </a:xfrm>
          <a:prstGeom prst="rect">
            <a:avLst/>
          </a:prstGeom>
          <a:noFill/>
        </p:spPr>
        <p:txBody>
          <a:bodyPr wrap="square" rtlCol="0">
            <a:spAutoFit/>
          </a:bodyPr>
          <a:lstStyle/>
          <a:p>
            <a:r>
              <a:rPr lang="en-GB" sz="2000" dirty="0">
                <a:solidFill>
                  <a:srgbClr val="002060"/>
                </a:solidFill>
              </a:rPr>
              <a:t>der Winter</a:t>
            </a:r>
          </a:p>
        </p:txBody>
      </p:sp>
      <p:pic>
        <p:nvPicPr>
          <p:cNvPr id="48" name="Picture 47" descr="Shape, arrow&#10;&#10;Description automatically generated">
            <a:extLst>
              <a:ext uri="{FF2B5EF4-FFF2-40B4-BE49-F238E27FC236}">
                <a16:creationId xmlns:a16="http://schemas.microsoft.com/office/drawing/2014/main" id="{24E2A1DE-33E1-4D56-9C62-9745C9958BB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14740" y="2719866"/>
            <a:ext cx="640602" cy="593558"/>
          </a:xfrm>
          <a:prstGeom prst="rect">
            <a:avLst/>
          </a:prstGeom>
        </p:spPr>
      </p:pic>
      <p:sp>
        <p:nvSpPr>
          <p:cNvPr id="49" name="TextBox 48">
            <a:extLst>
              <a:ext uri="{FF2B5EF4-FFF2-40B4-BE49-F238E27FC236}">
                <a16:creationId xmlns:a16="http://schemas.microsoft.com/office/drawing/2014/main" id="{0CE5110C-ABCC-41FB-A800-F4194E75A8E3}"/>
              </a:ext>
            </a:extLst>
          </p:cNvPr>
          <p:cNvSpPr txBox="1"/>
          <p:nvPr/>
        </p:nvSpPr>
        <p:spPr>
          <a:xfrm>
            <a:off x="2928996" y="5011463"/>
            <a:ext cx="1726755" cy="400110"/>
          </a:xfrm>
          <a:prstGeom prst="rect">
            <a:avLst/>
          </a:prstGeom>
          <a:noFill/>
        </p:spPr>
        <p:txBody>
          <a:bodyPr wrap="square" rtlCol="0">
            <a:spAutoFit/>
          </a:bodyPr>
          <a:lstStyle/>
          <a:p>
            <a:r>
              <a:rPr lang="en-GB" sz="2000" dirty="0">
                <a:solidFill>
                  <a:srgbClr val="002060"/>
                </a:solidFill>
              </a:rPr>
              <a:t>der Sommer</a:t>
            </a:r>
          </a:p>
        </p:txBody>
      </p:sp>
      <p:sp>
        <p:nvSpPr>
          <p:cNvPr id="50" name="TextBox 49">
            <a:extLst>
              <a:ext uri="{FF2B5EF4-FFF2-40B4-BE49-F238E27FC236}">
                <a16:creationId xmlns:a16="http://schemas.microsoft.com/office/drawing/2014/main" id="{691D2662-0F9B-44F9-A3C9-DAE9F4B1A1AF}"/>
              </a:ext>
            </a:extLst>
          </p:cNvPr>
          <p:cNvSpPr txBox="1"/>
          <p:nvPr/>
        </p:nvSpPr>
        <p:spPr>
          <a:xfrm>
            <a:off x="2928996" y="3580539"/>
            <a:ext cx="1726755" cy="400110"/>
          </a:xfrm>
          <a:prstGeom prst="rect">
            <a:avLst/>
          </a:prstGeom>
          <a:noFill/>
        </p:spPr>
        <p:txBody>
          <a:bodyPr wrap="square" rtlCol="0">
            <a:spAutoFit/>
          </a:bodyPr>
          <a:lstStyle/>
          <a:p>
            <a:r>
              <a:rPr lang="en-GB" sz="2000" dirty="0">
                <a:solidFill>
                  <a:srgbClr val="002060"/>
                </a:solidFill>
              </a:rPr>
              <a:t>der Morgen</a:t>
            </a:r>
          </a:p>
        </p:txBody>
      </p:sp>
      <p:pic>
        <p:nvPicPr>
          <p:cNvPr id="56" name="Picture 55" descr="Shape, arrow&#10;&#10;Description automatically generated">
            <a:extLst>
              <a:ext uri="{FF2B5EF4-FFF2-40B4-BE49-F238E27FC236}">
                <a16:creationId xmlns:a16="http://schemas.microsoft.com/office/drawing/2014/main" id="{8ABCF419-3317-4374-9F93-D51389E6851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14740" y="3442975"/>
            <a:ext cx="640602" cy="593558"/>
          </a:xfrm>
          <a:prstGeom prst="rect">
            <a:avLst/>
          </a:prstGeom>
        </p:spPr>
      </p:pic>
      <p:pic>
        <p:nvPicPr>
          <p:cNvPr id="57" name="Picture 56" descr="A picture containing text, stationary&#10;&#10;Description automatically generated">
            <a:hlinkClick r:id="" action="ppaction://noaction">
              <a:snd r:embed="rId23" name="T1_W3_8.12.wav"/>
            </a:hlinkClick>
            <a:extLst>
              <a:ext uri="{FF2B5EF4-FFF2-40B4-BE49-F238E27FC236}">
                <a16:creationId xmlns:a16="http://schemas.microsoft.com/office/drawing/2014/main" id="{73237B1A-A1E4-4413-98FC-62F6AA5AFC1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28996" y="4180805"/>
            <a:ext cx="711487" cy="576169"/>
          </a:xfrm>
          <a:prstGeom prst="rect">
            <a:avLst/>
          </a:prstGeom>
          <a:solidFill>
            <a:schemeClr val="bg1"/>
          </a:solidFill>
        </p:spPr>
      </p:pic>
      <p:pic>
        <p:nvPicPr>
          <p:cNvPr id="58" name="Picture 57" descr="Shape, arrow&#10;&#10;Description automatically generated">
            <a:extLst>
              <a:ext uri="{FF2B5EF4-FFF2-40B4-BE49-F238E27FC236}">
                <a16:creationId xmlns:a16="http://schemas.microsoft.com/office/drawing/2014/main" id="{E495DCA7-A6F2-46AE-B341-4A08D26E8E4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26534" y="4163416"/>
            <a:ext cx="640602" cy="593558"/>
          </a:xfrm>
          <a:prstGeom prst="rect">
            <a:avLst/>
          </a:prstGeom>
        </p:spPr>
      </p:pic>
      <p:pic>
        <p:nvPicPr>
          <p:cNvPr id="59" name="Picture 58" descr="Shape, arrow&#10;&#10;Description automatically generated">
            <a:extLst>
              <a:ext uri="{FF2B5EF4-FFF2-40B4-BE49-F238E27FC236}">
                <a16:creationId xmlns:a16="http://schemas.microsoft.com/office/drawing/2014/main" id="{DF865BE5-FD9B-4AC9-86CC-FBA9BC43675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99637" y="4851011"/>
            <a:ext cx="640602" cy="593558"/>
          </a:xfrm>
          <a:prstGeom prst="rect">
            <a:avLst/>
          </a:prstGeom>
        </p:spPr>
      </p:pic>
      <p:pic>
        <p:nvPicPr>
          <p:cNvPr id="60" name="Picture 59" descr="Shape, arrow&#10;&#10;Description automatically generated">
            <a:extLst>
              <a:ext uri="{FF2B5EF4-FFF2-40B4-BE49-F238E27FC236}">
                <a16:creationId xmlns:a16="http://schemas.microsoft.com/office/drawing/2014/main" id="{B4C41D3F-9811-4566-BE84-D44188769F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32728" y="4883857"/>
            <a:ext cx="640602" cy="593558"/>
          </a:xfrm>
          <a:prstGeom prst="rect">
            <a:avLst/>
          </a:prstGeom>
        </p:spPr>
      </p:pic>
      <p:pic>
        <p:nvPicPr>
          <p:cNvPr id="62" name="Picture 61" descr="Logo&#10;&#10;Description automatically generated">
            <a:hlinkClick r:id="" action="ppaction://noaction">
              <a:snd r:embed="rId25" name="T1_W3_8.14.wav"/>
            </a:hlinkClick>
            <a:extLst>
              <a:ext uri="{FF2B5EF4-FFF2-40B4-BE49-F238E27FC236}">
                <a16:creationId xmlns:a16="http://schemas.microsoft.com/office/drawing/2014/main" id="{E493F2DF-502C-4AC9-9E1F-CC1B0314519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90788" y="5571965"/>
            <a:ext cx="799381" cy="675947"/>
          </a:xfrm>
          <a:prstGeom prst="rect">
            <a:avLst/>
          </a:prstGeom>
        </p:spPr>
      </p:pic>
      <p:pic>
        <p:nvPicPr>
          <p:cNvPr id="63" name="Picture 62" descr="Shape, arrow&#10;&#10;Description automatically generated">
            <a:extLst>
              <a:ext uri="{FF2B5EF4-FFF2-40B4-BE49-F238E27FC236}">
                <a16:creationId xmlns:a16="http://schemas.microsoft.com/office/drawing/2014/main" id="{8D3E84F9-9A70-4B46-9ECD-742405B3DA1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67719" y="5584828"/>
            <a:ext cx="640602" cy="593558"/>
          </a:xfrm>
          <a:prstGeom prst="rect">
            <a:avLst/>
          </a:prstGeom>
        </p:spPr>
      </p:pic>
      <p:pic>
        <p:nvPicPr>
          <p:cNvPr id="6" name="Picture 5">
            <a:hlinkClick r:id="" action="ppaction://noaction">
              <a:snd r:embed="rId27" name="T1_W3_8.11.wav"/>
            </a:hlinkClick>
            <a:extLst>
              <a:ext uri="{FF2B5EF4-FFF2-40B4-BE49-F238E27FC236}">
                <a16:creationId xmlns:a16="http://schemas.microsoft.com/office/drawing/2014/main" id="{31504F17-8717-CE1E-8288-0EF467813A80}"/>
              </a:ext>
            </a:extLst>
          </p:cNvPr>
          <p:cNvPicPr>
            <a:picLocks noChangeAspect="1"/>
          </p:cNvPicPr>
          <p:nvPr/>
        </p:nvPicPr>
        <p:blipFill>
          <a:blip r:embed="rId28"/>
          <a:stretch>
            <a:fillRect/>
          </a:stretch>
        </p:blipFill>
        <p:spPr>
          <a:xfrm>
            <a:off x="2295488" y="3494277"/>
            <a:ext cx="713294" cy="548688"/>
          </a:xfrm>
          <a:prstGeom prst="rect">
            <a:avLst/>
          </a:prstGeom>
        </p:spPr>
      </p:pic>
    </p:spTree>
    <p:extLst>
      <p:ext uri="{BB962C8B-B14F-4D97-AF65-F5344CB8AC3E}">
        <p14:creationId xmlns:p14="http://schemas.microsoft.com/office/powerpoint/2010/main" val="69814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9142" y="-110316"/>
            <a:ext cx="7267988" cy="1144800"/>
          </a:xfrm>
        </p:spPr>
        <p:txBody>
          <a:bodyPr/>
          <a:lstStyle/>
          <a:p>
            <a:r>
              <a:rPr lang="en-GB" sz="3600" b="1" spc="-1" dirty="0">
                <a:latin typeface="Century Gothic" panose="020B0502020202020204" pitchFamily="34" charset="0"/>
              </a:rPr>
              <a:t>Plural patterns</a:t>
            </a:r>
            <a:endParaRPr lang="en-GB" sz="3600" dirty="0"/>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92296" y="849630"/>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a:t>
            </a:r>
            <a:r>
              <a:rPr lang="en-GB" dirty="0">
                <a:solidFill>
                  <a:srgbClr val="002060"/>
                </a:solidFill>
              </a:rPr>
              <a:t>this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plural noun pattern:</a:t>
            </a:r>
          </a:p>
        </p:txBody>
      </p:sp>
      <p:sp>
        <p:nvSpPr>
          <p:cNvPr id="12" name="TextBox 11">
            <a:extLst>
              <a:ext uri="{FF2B5EF4-FFF2-40B4-BE49-F238E27FC236}">
                <a16:creationId xmlns:a16="http://schemas.microsoft.com/office/drawing/2014/main" id="{29CB85A4-9770-485E-BD3B-A93168A0AB11}"/>
              </a:ext>
            </a:extLst>
          </p:cNvPr>
          <p:cNvSpPr txBox="1"/>
          <p:nvPr/>
        </p:nvSpPr>
        <p:spPr>
          <a:xfrm>
            <a:off x="92295" y="2636738"/>
            <a:ext cx="11943757"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sz="2800" kern="0" dirty="0">
                <a:solidFill>
                  <a:srgbClr val="002060"/>
                </a:solidFill>
                <a:latin typeface="Century Gothic"/>
              </a:rPr>
              <a:t>Masculine or neuter words ending in –</a:t>
            </a:r>
            <a:r>
              <a:rPr lang="en-GB" sz="2800" b="1" kern="0" dirty="0">
                <a:solidFill>
                  <a:srgbClr val="002060"/>
                </a:solidFill>
                <a:latin typeface="Century Gothic"/>
              </a:rPr>
              <a:t>er</a:t>
            </a:r>
            <a:r>
              <a:rPr lang="en-GB" sz="2800" kern="0" dirty="0">
                <a:solidFill>
                  <a:srgbClr val="002060"/>
                </a:solidFill>
                <a:latin typeface="Century Gothic"/>
              </a:rPr>
              <a:t> or –</a:t>
            </a:r>
            <a:r>
              <a:rPr lang="en-GB" sz="2800" b="1" kern="0" dirty="0">
                <a:solidFill>
                  <a:srgbClr val="002060"/>
                </a:solidFill>
                <a:latin typeface="Century Gothic"/>
              </a:rPr>
              <a:t>en</a:t>
            </a:r>
            <a:r>
              <a:rPr lang="en-GB" sz="2800" kern="0" dirty="0">
                <a:solidFill>
                  <a:srgbClr val="002060"/>
                </a:solidFill>
                <a:latin typeface="Century Gothic"/>
              </a:rPr>
              <a:t> </a:t>
            </a:r>
            <a:r>
              <a:rPr lang="en-GB" sz="2800" i="1" kern="0" dirty="0">
                <a:solidFill>
                  <a:srgbClr val="002060"/>
                </a:solidFill>
                <a:latin typeface="Century Gothic"/>
              </a:rPr>
              <a:t>may</a:t>
            </a:r>
            <a:r>
              <a:rPr lang="en-GB" sz="2800" kern="0" dirty="0">
                <a:solidFill>
                  <a:srgbClr val="002060"/>
                </a:solidFill>
                <a:latin typeface="Century Gothic"/>
              </a:rPr>
              <a:t> not change:</a:t>
            </a:r>
            <a:endParaRPr kumimoji="0" lang="en-GB" sz="28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BC6FEAEA-229F-4C2A-9EA4-706D314C72AC}"/>
              </a:ext>
            </a:extLst>
          </p:cNvPr>
          <p:cNvSpPr txBox="1"/>
          <p:nvPr/>
        </p:nvSpPr>
        <p:spPr>
          <a:xfrm>
            <a:off x="129670" y="1646373"/>
            <a:ext cx="13516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T</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ext</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7B5ED71E-84A7-4139-A489-C659F09C8D45}"/>
              </a:ext>
            </a:extLst>
          </p:cNvPr>
          <p:cNvSpPr txBox="1"/>
          <p:nvPr/>
        </p:nvSpPr>
        <p:spPr>
          <a:xfrm>
            <a:off x="92295" y="3533132"/>
            <a:ext cx="19944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Somm</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22" name="TextBox 21">
            <a:extLst>
              <a:ext uri="{FF2B5EF4-FFF2-40B4-BE49-F238E27FC236}">
                <a16:creationId xmlns:a16="http://schemas.microsoft.com/office/drawing/2014/main" id="{69051D96-2064-4477-93E7-92388B095225}"/>
              </a:ext>
            </a:extLst>
          </p:cNvPr>
          <p:cNvSpPr txBox="1"/>
          <p:nvPr/>
        </p:nvSpPr>
        <p:spPr>
          <a:xfrm>
            <a:off x="6370764" y="1646372"/>
            <a:ext cx="14991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 </a:t>
            </a:r>
            <a:r>
              <a:rPr kumimoji="0" lang="en-US" sz="2400" b="0" i="0" u="none" strike="noStrike" kern="0" cap="none" spc="0" normalizeH="0" baseline="0" noProof="0" dirty="0">
                <a:ln>
                  <a:noFill/>
                </a:ln>
                <a:solidFill>
                  <a:srgbClr val="002060"/>
                </a:solidFill>
                <a:effectLst/>
                <a:uLnTx/>
                <a:uFillTx/>
                <a:latin typeface="Century Gothic"/>
                <a:ea typeface="+mn-ea"/>
                <a:cs typeface="+mn-cs"/>
              </a:rPr>
              <a:t>Spiel</a:t>
            </a:r>
          </a:p>
        </p:txBody>
      </p:sp>
      <p:pic>
        <p:nvPicPr>
          <p:cNvPr id="2050" name="Picture 2" descr="Free vector graphics of A book">
            <a:extLst>
              <a:ext uri="{FF2B5EF4-FFF2-40B4-BE49-F238E27FC236}">
                <a16:creationId xmlns:a16="http://schemas.microsoft.com/office/drawing/2014/main" id="{5435FD86-CC7D-AE03-3349-4AD8E0CBA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977" y="1599370"/>
            <a:ext cx="710101" cy="7101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graphics of Bingo">
            <a:extLst>
              <a:ext uri="{FF2B5EF4-FFF2-40B4-BE49-F238E27FC236}">
                <a16:creationId xmlns:a16="http://schemas.microsoft.com/office/drawing/2014/main" id="{88A0FACB-591E-997D-C9BE-78E320279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8158" y="1503107"/>
            <a:ext cx="745211" cy="7972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ree vector graphics of A book">
            <a:extLst>
              <a:ext uri="{FF2B5EF4-FFF2-40B4-BE49-F238E27FC236}">
                <a16:creationId xmlns:a16="http://schemas.microsoft.com/office/drawing/2014/main" id="{ED26F8AF-DACE-54A9-2B8D-29DC369AF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2612" y="1606784"/>
            <a:ext cx="710101" cy="7101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vector graphics of A book">
            <a:extLst>
              <a:ext uri="{FF2B5EF4-FFF2-40B4-BE49-F238E27FC236}">
                <a16:creationId xmlns:a16="http://schemas.microsoft.com/office/drawing/2014/main" id="{79557928-8E45-CA87-D6AD-20090AE83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155" y="1602743"/>
            <a:ext cx="710101" cy="7101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Free vector graphics of Bingo">
            <a:extLst>
              <a:ext uri="{FF2B5EF4-FFF2-40B4-BE49-F238E27FC236}">
                <a16:creationId xmlns:a16="http://schemas.microsoft.com/office/drawing/2014/main" id="{2B93EDD9-E7F2-5734-DE15-1EFD038FF2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3815" y="1476240"/>
            <a:ext cx="707729" cy="7571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ree vector graphics of Bingo">
            <a:extLst>
              <a:ext uri="{FF2B5EF4-FFF2-40B4-BE49-F238E27FC236}">
                <a16:creationId xmlns:a16="http://schemas.microsoft.com/office/drawing/2014/main" id="{AC505F1E-5D5D-1B2F-1E09-5314316C9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2799" y="1350882"/>
            <a:ext cx="707729" cy="7571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85D1C25-A35E-9CE1-A63F-FABCD7F7086B}"/>
              </a:ext>
            </a:extLst>
          </p:cNvPr>
          <p:cNvSpPr txBox="1"/>
          <p:nvPr/>
        </p:nvSpPr>
        <p:spPr>
          <a:xfrm>
            <a:off x="2741051" y="1646372"/>
            <a:ext cx="15359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T</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ext</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6925F1B1-14E0-8092-227C-FA9C43F67617}"/>
              </a:ext>
            </a:extLst>
          </p:cNvPr>
          <p:cNvSpPr txBox="1"/>
          <p:nvPr/>
        </p:nvSpPr>
        <p:spPr>
          <a:xfrm>
            <a:off x="2664204" y="3533131"/>
            <a:ext cx="19752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Somm</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35" name="TextBox 34">
            <a:extLst>
              <a:ext uri="{FF2B5EF4-FFF2-40B4-BE49-F238E27FC236}">
                <a16:creationId xmlns:a16="http://schemas.microsoft.com/office/drawing/2014/main" id="{1C71674C-5142-71E2-64C1-E1EEF13F1DF6}"/>
              </a:ext>
            </a:extLst>
          </p:cNvPr>
          <p:cNvSpPr txBox="1"/>
          <p:nvPr/>
        </p:nvSpPr>
        <p:spPr>
          <a:xfrm>
            <a:off x="8912072" y="1646371"/>
            <a:ext cx="16514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Spiel</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37" name="Speech Bubble: Rectangle with Corners Rounded 36">
            <a:extLst>
              <a:ext uri="{FF2B5EF4-FFF2-40B4-BE49-F238E27FC236}">
                <a16:creationId xmlns:a16="http://schemas.microsoft.com/office/drawing/2014/main" id="{ACF5628A-89EB-668C-D655-065735F0242B}"/>
              </a:ext>
            </a:extLst>
          </p:cNvPr>
          <p:cNvSpPr/>
          <p:nvPr/>
        </p:nvSpPr>
        <p:spPr>
          <a:xfrm>
            <a:off x="9153476" y="2299314"/>
            <a:ext cx="2941797" cy="354996"/>
          </a:xfrm>
          <a:prstGeom prst="wedgeRoundRectCallout">
            <a:avLst>
              <a:gd name="adj1" fmla="val -78412"/>
              <a:gd name="adj2" fmla="val 5258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This is plural pattern 3.</a:t>
            </a:r>
          </a:p>
        </p:txBody>
      </p:sp>
      <p:sp>
        <p:nvSpPr>
          <p:cNvPr id="38" name="Speech Bubble: Rectangle with Corners Rounded 37">
            <a:extLst>
              <a:ext uri="{FF2B5EF4-FFF2-40B4-BE49-F238E27FC236}">
                <a16:creationId xmlns:a16="http://schemas.microsoft.com/office/drawing/2014/main" id="{BDCFF912-8989-1507-7E41-0D00BC84270F}"/>
              </a:ext>
            </a:extLst>
          </p:cNvPr>
          <p:cNvSpPr/>
          <p:nvPr/>
        </p:nvSpPr>
        <p:spPr>
          <a:xfrm>
            <a:off x="6370764" y="269892"/>
            <a:ext cx="3631475" cy="988579"/>
          </a:xfrm>
          <a:prstGeom prst="wedgeRoundRectCallout">
            <a:avLst>
              <a:gd name="adj1" fmla="val 54623"/>
              <a:gd name="adj2" fmla="val 9346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a:rPr>
              <a:t>More than 90% masculine and 75% neuter nouns work like this! </a:t>
            </a:r>
            <a:r>
              <a:rPr lang="en-US" sz="2000" dirty="0">
                <a:solidFill>
                  <a:prstClr val="white"/>
                </a:solidFill>
                <a:latin typeface="Century Gothic"/>
                <a:sym typeface="Wingdings" panose="05000000000000000000" pitchFamily="2" charset="2"/>
              </a:rPr>
              <a:t></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4" name="Picture 23" descr="A picture containing icon&#10;&#10;Description automatically generated">
            <a:extLst>
              <a:ext uri="{FF2B5EF4-FFF2-40B4-BE49-F238E27FC236}">
                <a16:creationId xmlns:a16="http://schemas.microsoft.com/office/drawing/2014/main" id="{E64CC9AF-CF3C-48BD-A998-44B19AA58B80}"/>
              </a:ext>
            </a:extLst>
          </p:cNvPr>
          <p:cNvPicPr>
            <a:picLocks noChangeAspect="1"/>
          </p:cNvPicPr>
          <p:nvPr/>
        </p:nvPicPr>
        <p:blipFill rotWithShape="1">
          <a:blip r:embed="rId6">
            <a:extLst>
              <a:ext uri="{28A0092B-C50C-407E-A947-70E740481C1C}">
                <a14:useLocalDpi xmlns:a14="http://schemas.microsoft.com/office/drawing/2010/main" val="0"/>
              </a:ext>
            </a:extLst>
          </a:blip>
          <a:srcRect t="52167" r="52248"/>
          <a:stretch/>
        </p:blipFill>
        <p:spPr>
          <a:xfrm>
            <a:off x="2023359" y="3437569"/>
            <a:ext cx="640845" cy="641928"/>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BA64384A-DC43-4C71-AFDB-A9D318979764}"/>
              </a:ext>
            </a:extLst>
          </p:cNvPr>
          <p:cNvPicPr>
            <a:picLocks noChangeAspect="1"/>
          </p:cNvPicPr>
          <p:nvPr/>
        </p:nvPicPr>
        <p:blipFill rotWithShape="1">
          <a:blip r:embed="rId6">
            <a:extLst>
              <a:ext uri="{28A0092B-C50C-407E-A947-70E740481C1C}">
                <a14:useLocalDpi xmlns:a14="http://schemas.microsoft.com/office/drawing/2010/main" val="0"/>
              </a:ext>
            </a:extLst>
          </a:blip>
          <a:srcRect t="52167" r="52248"/>
          <a:stretch/>
        </p:blipFill>
        <p:spPr>
          <a:xfrm>
            <a:off x="4632404" y="3437569"/>
            <a:ext cx="640845" cy="64192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6F8FEF0-4C99-46AA-9E68-ADE99C61DC87}"/>
              </a:ext>
            </a:extLst>
          </p:cNvPr>
          <p:cNvPicPr>
            <a:picLocks noChangeAspect="1"/>
          </p:cNvPicPr>
          <p:nvPr/>
        </p:nvPicPr>
        <p:blipFill rotWithShape="1">
          <a:blip r:embed="rId6">
            <a:extLst>
              <a:ext uri="{28A0092B-C50C-407E-A947-70E740481C1C}">
                <a14:useLocalDpi xmlns:a14="http://schemas.microsoft.com/office/drawing/2010/main" val="0"/>
              </a:ext>
            </a:extLst>
          </a:blip>
          <a:srcRect t="52167" r="52248"/>
          <a:stretch/>
        </p:blipFill>
        <p:spPr>
          <a:xfrm>
            <a:off x="5345358" y="3437569"/>
            <a:ext cx="640845" cy="641928"/>
          </a:xfrm>
          <a:prstGeom prst="rect">
            <a:avLst/>
          </a:prstGeom>
        </p:spPr>
      </p:pic>
      <p:sp>
        <p:nvSpPr>
          <p:cNvPr id="39" name="TextBox 38">
            <a:extLst>
              <a:ext uri="{FF2B5EF4-FFF2-40B4-BE49-F238E27FC236}">
                <a16:creationId xmlns:a16="http://schemas.microsoft.com/office/drawing/2014/main" id="{6F9771DC-4C4D-41B7-B3FD-2F4B744F4453}"/>
              </a:ext>
            </a:extLst>
          </p:cNvPr>
          <p:cNvSpPr txBox="1"/>
          <p:nvPr/>
        </p:nvSpPr>
        <p:spPr>
          <a:xfrm>
            <a:off x="6365872" y="3531470"/>
            <a:ext cx="19399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Morg</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en</a:t>
            </a:r>
          </a:p>
        </p:txBody>
      </p:sp>
      <p:sp>
        <p:nvSpPr>
          <p:cNvPr id="40" name="TextBox 39">
            <a:extLst>
              <a:ext uri="{FF2B5EF4-FFF2-40B4-BE49-F238E27FC236}">
                <a16:creationId xmlns:a16="http://schemas.microsoft.com/office/drawing/2014/main" id="{317EF2BA-BE46-4051-BB75-D0252ACC797A}"/>
              </a:ext>
            </a:extLst>
          </p:cNvPr>
          <p:cNvSpPr txBox="1"/>
          <p:nvPr/>
        </p:nvSpPr>
        <p:spPr>
          <a:xfrm>
            <a:off x="8937781" y="3531469"/>
            <a:ext cx="19175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Morg</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en</a:t>
            </a:r>
          </a:p>
        </p:txBody>
      </p:sp>
      <p:grpSp>
        <p:nvGrpSpPr>
          <p:cNvPr id="41" name="Group 40">
            <a:extLst>
              <a:ext uri="{FF2B5EF4-FFF2-40B4-BE49-F238E27FC236}">
                <a16:creationId xmlns:a16="http://schemas.microsoft.com/office/drawing/2014/main" id="{738E1B22-31AA-4DD9-88F6-D913BBF07730}"/>
              </a:ext>
            </a:extLst>
          </p:cNvPr>
          <p:cNvGrpSpPr/>
          <p:nvPr/>
        </p:nvGrpSpPr>
        <p:grpSpPr>
          <a:xfrm>
            <a:off x="8276396" y="3437569"/>
            <a:ext cx="711487" cy="549735"/>
            <a:chOff x="491652" y="3486798"/>
            <a:chExt cx="711487" cy="549735"/>
          </a:xfrm>
        </p:grpSpPr>
        <p:pic>
          <p:nvPicPr>
            <p:cNvPr id="42" name="Picture 41" descr="Background pattern&#10;&#10;Description automatically generated">
              <a:extLst>
                <a:ext uri="{FF2B5EF4-FFF2-40B4-BE49-F238E27FC236}">
                  <a16:creationId xmlns:a16="http://schemas.microsoft.com/office/drawing/2014/main" id="{D2B33B47-85A5-4D46-A1FB-AB08B9C677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43" name="Picture 42">
              <a:extLst>
                <a:ext uri="{FF2B5EF4-FFF2-40B4-BE49-F238E27FC236}">
                  <a16:creationId xmlns:a16="http://schemas.microsoft.com/office/drawing/2014/main" id="{EA1A3D1A-F0CB-446C-A475-0A67F68A8E26}"/>
                </a:ext>
              </a:extLst>
            </p:cNvPr>
            <p:cNvPicPr>
              <a:picLocks noChangeAspect="1"/>
            </p:cNvPicPr>
            <p:nvPr/>
          </p:nvPicPr>
          <p:blipFill>
            <a:blip r:embed="rId8">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grpSp>
        <p:nvGrpSpPr>
          <p:cNvPr id="44" name="Group 43">
            <a:extLst>
              <a:ext uri="{FF2B5EF4-FFF2-40B4-BE49-F238E27FC236}">
                <a16:creationId xmlns:a16="http://schemas.microsoft.com/office/drawing/2014/main" id="{D6E58CF6-AA61-4658-86C9-A9E9307CA758}"/>
              </a:ext>
            </a:extLst>
          </p:cNvPr>
          <p:cNvGrpSpPr/>
          <p:nvPr/>
        </p:nvGrpSpPr>
        <p:grpSpPr>
          <a:xfrm>
            <a:off x="10828483" y="3434453"/>
            <a:ext cx="711487" cy="549735"/>
            <a:chOff x="491652" y="3486798"/>
            <a:chExt cx="711487" cy="549735"/>
          </a:xfrm>
        </p:grpSpPr>
        <p:pic>
          <p:nvPicPr>
            <p:cNvPr id="45" name="Picture 44" descr="Background pattern&#10;&#10;Description automatically generated">
              <a:extLst>
                <a:ext uri="{FF2B5EF4-FFF2-40B4-BE49-F238E27FC236}">
                  <a16:creationId xmlns:a16="http://schemas.microsoft.com/office/drawing/2014/main" id="{246ABBAA-FD19-487B-B8A4-B20D0D7C6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46" name="Picture 45">
              <a:extLst>
                <a:ext uri="{FF2B5EF4-FFF2-40B4-BE49-F238E27FC236}">
                  <a16:creationId xmlns:a16="http://schemas.microsoft.com/office/drawing/2014/main" id="{2E011C4F-B0E1-435B-A463-4F407DCFDD3B}"/>
                </a:ext>
              </a:extLst>
            </p:cNvPr>
            <p:cNvPicPr>
              <a:picLocks noChangeAspect="1"/>
            </p:cNvPicPr>
            <p:nvPr/>
          </p:nvPicPr>
          <p:blipFill>
            <a:blip r:embed="rId8">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grpSp>
        <p:nvGrpSpPr>
          <p:cNvPr id="47" name="Group 46">
            <a:extLst>
              <a:ext uri="{FF2B5EF4-FFF2-40B4-BE49-F238E27FC236}">
                <a16:creationId xmlns:a16="http://schemas.microsoft.com/office/drawing/2014/main" id="{8552416D-C0C9-4200-9F23-E69088469617}"/>
              </a:ext>
            </a:extLst>
          </p:cNvPr>
          <p:cNvGrpSpPr/>
          <p:nvPr/>
        </p:nvGrpSpPr>
        <p:grpSpPr>
          <a:xfrm>
            <a:off x="11254697" y="3150639"/>
            <a:ext cx="711487" cy="549735"/>
            <a:chOff x="491652" y="3486798"/>
            <a:chExt cx="711487" cy="549735"/>
          </a:xfrm>
        </p:grpSpPr>
        <p:pic>
          <p:nvPicPr>
            <p:cNvPr id="48" name="Picture 47" descr="Background pattern&#10;&#10;Description automatically generated">
              <a:extLst>
                <a:ext uri="{FF2B5EF4-FFF2-40B4-BE49-F238E27FC236}">
                  <a16:creationId xmlns:a16="http://schemas.microsoft.com/office/drawing/2014/main" id="{1A3ABA62-95FF-489B-9BB0-C5C47A60CA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49" name="Picture 48">
              <a:extLst>
                <a:ext uri="{FF2B5EF4-FFF2-40B4-BE49-F238E27FC236}">
                  <a16:creationId xmlns:a16="http://schemas.microsoft.com/office/drawing/2014/main" id="{90B26A21-E34D-4DCB-93BF-81B6C961F714}"/>
                </a:ext>
              </a:extLst>
            </p:cNvPr>
            <p:cNvPicPr>
              <a:picLocks noChangeAspect="1"/>
            </p:cNvPicPr>
            <p:nvPr/>
          </p:nvPicPr>
          <p:blipFill>
            <a:blip r:embed="rId8">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sp>
        <p:nvSpPr>
          <p:cNvPr id="50" name="TextBox 49">
            <a:extLst>
              <a:ext uri="{FF2B5EF4-FFF2-40B4-BE49-F238E27FC236}">
                <a16:creationId xmlns:a16="http://schemas.microsoft.com/office/drawing/2014/main" id="{F8270947-5ACC-4F68-AE92-220071204BF1}"/>
              </a:ext>
            </a:extLst>
          </p:cNvPr>
          <p:cNvSpPr txBox="1"/>
          <p:nvPr/>
        </p:nvSpPr>
        <p:spPr>
          <a:xfrm>
            <a:off x="92295" y="4394393"/>
            <a:ext cx="1216802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sz="2800" kern="0" dirty="0">
                <a:solidFill>
                  <a:srgbClr val="002060"/>
                </a:solidFill>
                <a:latin typeface="Century Gothic"/>
              </a:rPr>
              <a:t>About 25% single syllable </a:t>
            </a:r>
            <a:r>
              <a:rPr lang="en-GB" sz="2800" u="sng" kern="0" dirty="0">
                <a:solidFill>
                  <a:srgbClr val="002060"/>
                </a:solidFill>
                <a:latin typeface="Century Gothic"/>
              </a:rPr>
              <a:t>neuter</a:t>
            </a:r>
            <a:r>
              <a:rPr lang="en-GB" sz="2800" kern="0" dirty="0">
                <a:solidFill>
                  <a:srgbClr val="002060"/>
                </a:solidFill>
                <a:latin typeface="Century Gothic"/>
              </a:rPr>
              <a:t> nouns add –</a:t>
            </a:r>
            <a:r>
              <a:rPr lang="en-GB" sz="2800" b="1" kern="0" dirty="0">
                <a:solidFill>
                  <a:srgbClr val="002060"/>
                </a:solidFill>
                <a:latin typeface="Century Gothic"/>
              </a:rPr>
              <a:t>er</a:t>
            </a:r>
            <a:r>
              <a:rPr lang="en-GB" sz="2800" kern="0" dirty="0">
                <a:solidFill>
                  <a:srgbClr val="002060"/>
                </a:solidFill>
                <a:latin typeface="Century Gothic"/>
              </a:rPr>
              <a:t>, some with an </a:t>
            </a:r>
            <a:r>
              <a:rPr lang="en-GB" sz="2800" b="1" kern="0" dirty="0">
                <a:solidFill>
                  <a:srgbClr val="002060"/>
                </a:solidFill>
                <a:latin typeface="Century Gothic"/>
              </a:rPr>
              <a:t>umlaut</a:t>
            </a:r>
            <a:r>
              <a:rPr lang="en-GB" sz="2800" kern="0" dirty="0">
                <a:solidFill>
                  <a:srgbClr val="002060"/>
                </a:solidFill>
                <a:latin typeface="Century Gothic"/>
              </a:rPr>
              <a:t>:</a:t>
            </a:r>
            <a:endParaRPr kumimoji="0" lang="en-GB" sz="28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51" name="Speech Bubble: Rectangle with Corners Rounded 20">
            <a:extLst>
              <a:ext uri="{FF2B5EF4-FFF2-40B4-BE49-F238E27FC236}">
                <a16:creationId xmlns:a16="http://schemas.microsoft.com/office/drawing/2014/main" id="{CD3E2FB0-3CEB-4B84-834C-0E78401F4329}"/>
              </a:ext>
            </a:extLst>
          </p:cNvPr>
          <p:cNvSpPr/>
          <p:nvPr/>
        </p:nvSpPr>
        <p:spPr>
          <a:xfrm>
            <a:off x="92295" y="6363916"/>
            <a:ext cx="7170906" cy="388766"/>
          </a:xfrm>
          <a:prstGeom prst="wedgeRoundRectCallout">
            <a:avLst>
              <a:gd name="adj1" fmla="val 25662"/>
              <a:gd name="adj2" fmla="val -79249"/>
              <a:gd name="adj3" fmla="val 16667"/>
            </a:avLst>
          </a:prstGeom>
          <a:solidFill>
            <a:srgbClr val="002060"/>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08DEB23F-1740-4E28-AF4B-C241C00B054A}"/>
              </a:ext>
            </a:extLst>
          </p:cNvPr>
          <p:cNvSpPr txBox="1"/>
          <p:nvPr/>
        </p:nvSpPr>
        <p:spPr>
          <a:xfrm>
            <a:off x="92295" y="5022445"/>
            <a:ext cx="1426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Lied</a:t>
            </a:r>
          </a:p>
        </p:txBody>
      </p:sp>
      <p:sp>
        <p:nvSpPr>
          <p:cNvPr id="53" name="TextBox 52">
            <a:extLst>
              <a:ext uri="{FF2B5EF4-FFF2-40B4-BE49-F238E27FC236}">
                <a16:creationId xmlns:a16="http://schemas.microsoft.com/office/drawing/2014/main" id="{1FDB8649-B555-4399-BCA6-D1536AF34326}"/>
              </a:ext>
            </a:extLst>
          </p:cNvPr>
          <p:cNvSpPr txBox="1"/>
          <p:nvPr/>
        </p:nvSpPr>
        <p:spPr>
          <a:xfrm>
            <a:off x="1883801" y="5034888"/>
            <a:ext cx="16546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a:ln>
                  <a:noFill/>
                </a:ln>
                <a:solidFill>
                  <a:srgbClr val="002060"/>
                </a:solidFill>
                <a:effectLst/>
                <a:uLnTx/>
                <a:uFillTx/>
                <a:latin typeface="Century Gothic"/>
                <a:ea typeface="+mn-ea"/>
                <a:cs typeface="+mn-cs"/>
              </a:rPr>
              <a:t>Lied</a:t>
            </a:r>
            <a:r>
              <a:rPr kumimoji="0" lang="en-US" sz="2400" b="1" i="0" u="none" strike="noStrike" kern="0" cap="none" spc="0" normalizeH="0" baseline="0" noProof="0" dirty="0">
                <a:ln>
                  <a:noFill/>
                </a:ln>
                <a:solidFill>
                  <a:srgbClr val="002060"/>
                </a:solidFill>
                <a:effectLst/>
                <a:uLnTx/>
                <a:uFillTx/>
                <a:latin typeface="Century Gothic"/>
                <a:ea typeface="+mn-ea"/>
                <a:cs typeface="+mn-cs"/>
              </a:rPr>
              <a:t>er</a:t>
            </a:r>
          </a:p>
        </p:txBody>
      </p:sp>
      <p:sp>
        <p:nvSpPr>
          <p:cNvPr id="57" name="TextBox 56">
            <a:extLst>
              <a:ext uri="{FF2B5EF4-FFF2-40B4-BE49-F238E27FC236}">
                <a16:creationId xmlns:a16="http://schemas.microsoft.com/office/drawing/2014/main" id="{4736D6E0-A9FD-4D7C-82A6-8144DF2C9E02}"/>
              </a:ext>
            </a:extLst>
          </p:cNvPr>
          <p:cNvSpPr txBox="1"/>
          <p:nvPr/>
        </p:nvSpPr>
        <p:spPr>
          <a:xfrm>
            <a:off x="3837301" y="5015562"/>
            <a:ext cx="15055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Wort</a:t>
            </a:r>
          </a:p>
        </p:txBody>
      </p:sp>
      <p:sp>
        <p:nvSpPr>
          <p:cNvPr id="58" name="TextBox 57">
            <a:extLst>
              <a:ext uri="{FF2B5EF4-FFF2-40B4-BE49-F238E27FC236}">
                <a16:creationId xmlns:a16="http://schemas.microsoft.com/office/drawing/2014/main" id="{3A26296C-B593-40F7-94CF-D3AD31C56A33}"/>
              </a:ext>
            </a:extLst>
          </p:cNvPr>
          <p:cNvSpPr txBox="1"/>
          <p:nvPr/>
        </p:nvSpPr>
        <p:spPr>
          <a:xfrm>
            <a:off x="5659044" y="5015561"/>
            <a:ext cx="17331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W</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ö</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rt</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er</a:t>
            </a:r>
            <a:endParaRPr kumimoji="0" lang="en-US" sz="2400" b="1" i="0" u="none" strike="noStrike" kern="0" cap="none" spc="0" normalizeH="0" baseline="0" noProof="0" dirty="0">
              <a:ln>
                <a:noFill/>
              </a:ln>
              <a:solidFill>
                <a:srgbClr val="002060"/>
              </a:solidFill>
              <a:effectLst/>
              <a:uLnTx/>
              <a:uFillTx/>
              <a:latin typeface="Century Gothic"/>
              <a:ea typeface="+mn-ea"/>
              <a:cs typeface="+mn-cs"/>
            </a:endParaRPr>
          </a:p>
        </p:txBody>
      </p:sp>
      <p:sp>
        <p:nvSpPr>
          <p:cNvPr id="70" name="TextBox 69">
            <a:extLst>
              <a:ext uri="{FF2B5EF4-FFF2-40B4-BE49-F238E27FC236}">
                <a16:creationId xmlns:a16="http://schemas.microsoft.com/office/drawing/2014/main" id="{13FEBFF7-72D4-428C-9760-215F7155ADB6}"/>
              </a:ext>
            </a:extLst>
          </p:cNvPr>
          <p:cNvSpPr txBox="1"/>
          <p:nvPr/>
        </p:nvSpPr>
        <p:spPr>
          <a:xfrm>
            <a:off x="8220943" y="4992518"/>
            <a:ext cx="14702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Glas</a:t>
            </a:r>
            <a:endParaRPr kumimoji="0" lang="en-US" sz="24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71" name="TextBox 70">
            <a:extLst>
              <a:ext uri="{FF2B5EF4-FFF2-40B4-BE49-F238E27FC236}">
                <a16:creationId xmlns:a16="http://schemas.microsoft.com/office/drawing/2014/main" id="{3055D210-26B7-4F17-968E-5B2DD83628FD}"/>
              </a:ext>
            </a:extLst>
          </p:cNvPr>
          <p:cNvSpPr txBox="1"/>
          <p:nvPr/>
        </p:nvSpPr>
        <p:spPr>
          <a:xfrm>
            <a:off x="10042686" y="4992517"/>
            <a:ext cx="16979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Gl</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ä</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s</a:t>
            </a:r>
            <a:r>
              <a:rPr kumimoji="0" lang="en-US" sz="2400" b="1" i="0" u="none" strike="noStrike" kern="0" cap="none" spc="0" normalizeH="0" baseline="0" noProof="0" dirty="0" err="1">
                <a:ln>
                  <a:noFill/>
                </a:ln>
                <a:solidFill>
                  <a:srgbClr val="002060"/>
                </a:solidFill>
                <a:effectLst/>
                <a:uLnTx/>
                <a:uFillTx/>
                <a:latin typeface="Century Gothic"/>
                <a:ea typeface="+mn-ea"/>
                <a:cs typeface="+mn-cs"/>
              </a:rPr>
              <a:t>er</a:t>
            </a:r>
            <a:endParaRPr kumimoji="0" lang="en-US" sz="2400" b="1"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4" name="Picture 3" descr="Icon&#10;&#10;Description automatically generated">
            <a:extLst>
              <a:ext uri="{FF2B5EF4-FFF2-40B4-BE49-F238E27FC236}">
                <a16:creationId xmlns:a16="http://schemas.microsoft.com/office/drawing/2014/main" id="{0728150E-7010-4523-B7F3-33D3C2FB67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5686" y="5574953"/>
            <a:ext cx="264961" cy="520968"/>
          </a:xfrm>
          <a:prstGeom prst="rect">
            <a:avLst/>
          </a:prstGeom>
        </p:spPr>
      </p:pic>
      <p:grpSp>
        <p:nvGrpSpPr>
          <p:cNvPr id="15" name="Group 14">
            <a:extLst>
              <a:ext uri="{FF2B5EF4-FFF2-40B4-BE49-F238E27FC236}">
                <a16:creationId xmlns:a16="http://schemas.microsoft.com/office/drawing/2014/main" id="{62A529E8-E57D-4B1A-B8D9-B01C31E7A736}"/>
              </a:ext>
            </a:extLst>
          </p:cNvPr>
          <p:cNvGrpSpPr/>
          <p:nvPr/>
        </p:nvGrpSpPr>
        <p:grpSpPr>
          <a:xfrm>
            <a:off x="570526" y="5496553"/>
            <a:ext cx="560620" cy="676677"/>
            <a:chOff x="324465" y="5976481"/>
            <a:chExt cx="560620" cy="676677"/>
          </a:xfrm>
        </p:grpSpPr>
        <p:pic>
          <p:nvPicPr>
            <p:cNvPr id="6" name="Picture 5" descr="A group of people in clothing&#10;&#10;Description automatically generated with low confidence">
              <a:extLst>
                <a:ext uri="{FF2B5EF4-FFF2-40B4-BE49-F238E27FC236}">
                  <a16:creationId xmlns:a16="http://schemas.microsoft.com/office/drawing/2014/main" id="{A5579551-0767-4F0D-B375-31377AB19545}"/>
                </a:ext>
              </a:extLst>
            </p:cNvPr>
            <p:cNvPicPr>
              <a:picLocks noChangeAspect="1"/>
            </p:cNvPicPr>
            <p:nvPr/>
          </p:nvPicPr>
          <p:blipFill rotWithShape="1">
            <a:blip r:embed="rId10">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42190A93-E207-4381-9F54-6BC35A69EE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pic>
        <p:nvPicPr>
          <p:cNvPr id="72" name="Picture 71" descr="Icon&#10;&#10;Description automatically generated">
            <a:extLst>
              <a:ext uri="{FF2B5EF4-FFF2-40B4-BE49-F238E27FC236}">
                <a16:creationId xmlns:a16="http://schemas.microsoft.com/office/drawing/2014/main" id="{7E22E1D3-A151-44B5-88C7-825CCC349A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518" y="5602284"/>
            <a:ext cx="264961" cy="520968"/>
          </a:xfrm>
          <a:prstGeom prst="rect">
            <a:avLst/>
          </a:prstGeom>
        </p:spPr>
      </p:pic>
      <p:pic>
        <p:nvPicPr>
          <p:cNvPr id="73" name="Picture 72" descr="Icon&#10;&#10;Description automatically generated">
            <a:extLst>
              <a:ext uri="{FF2B5EF4-FFF2-40B4-BE49-F238E27FC236}">
                <a16:creationId xmlns:a16="http://schemas.microsoft.com/office/drawing/2014/main" id="{32718477-F8D5-469D-B279-BE636B4966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0318" y="5602284"/>
            <a:ext cx="264961" cy="520968"/>
          </a:xfrm>
          <a:prstGeom prst="rect">
            <a:avLst/>
          </a:prstGeom>
        </p:spPr>
      </p:pic>
      <p:pic>
        <p:nvPicPr>
          <p:cNvPr id="74" name="Picture 73" descr="Icon&#10;&#10;Description automatically generated">
            <a:extLst>
              <a:ext uri="{FF2B5EF4-FFF2-40B4-BE49-F238E27FC236}">
                <a16:creationId xmlns:a16="http://schemas.microsoft.com/office/drawing/2014/main" id="{D0D5235B-C873-45CD-9BBE-5075DD4DF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22467" y="5602284"/>
            <a:ext cx="264961" cy="520968"/>
          </a:xfrm>
          <a:prstGeom prst="rect">
            <a:avLst/>
          </a:prstGeom>
        </p:spPr>
      </p:pic>
      <p:grpSp>
        <p:nvGrpSpPr>
          <p:cNvPr id="75" name="Group 74">
            <a:extLst>
              <a:ext uri="{FF2B5EF4-FFF2-40B4-BE49-F238E27FC236}">
                <a16:creationId xmlns:a16="http://schemas.microsoft.com/office/drawing/2014/main" id="{61B069F5-85A9-4B5A-832F-5C88FCC6DAEB}"/>
              </a:ext>
            </a:extLst>
          </p:cNvPr>
          <p:cNvGrpSpPr/>
          <p:nvPr/>
        </p:nvGrpSpPr>
        <p:grpSpPr>
          <a:xfrm>
            <a:off x="2112910" y="5513463"/>
            <a:ext cx="560620" cy="676677"/>
            <a:chOff x="324465" y="5976481"/>
            <a:chExt cx="560620" cy="676677"/>
          </a:xfrm>
        </p:grpSpPr>
        <p:pic>
          <p:nvPicPr>
            <p:cNvPr id="76" name="Picture 75" descr="A group of people in clothing&#10;&#10;Description automatically generated with low confidence">
              <a:extLst>
                <a:ext uri="{FF2B5EF4-FFF2-40B4-BE49-F238E27FC236}">
                  <a16:creationId xmlns:a16="http://schemas.microsoft.com/office/drawing/2014/main" id="{2DA43AA1-3241-4CA4-A291-68645EF9716A}"/>
                </a:ext>
              </a:extLst>
            </p:cNvPr>
            <p:cNvPicPr>
              <a:picLocks noChangeAspect="1"/>
            </p:cNvPicPr>
            <p:nvPr/>
          </p:nvPicPr>
          <p:blipFill rotWithShape="1">
            <a:blip r:embed="rId10">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77" name="Picture 76" descr="A picture containing night sky&#10;&#10;Description automatically generated">
              <a:extLst>
                <a:ext uri="{FF2B5EF4-FFF2-40B4-BE49-F238E27FC236}">
                  <a16:creationId xmlns:a16="http://schemas.microsoft.com/office/drawing/2014/main" id="{4BCBC291-4E36-4C9B-81DF-03D1681BB6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grpSp>
        <p:nvGrpSpPr>
          <p:cNvPr id="78" name="Group 77">
            <a:extLst>
              <a:ext uri="{FF2B5EF4-FFF2-40B4-BE49-F238E27FC236}">
                <a16:creationId xmlns:a16="http://schemas.microsoft.com/office/drawing/2014/main" id="{E54927F9-4334-4917-B5AE-68D8474D25C4}"/>
              </a:ext>
            </a:extLst>
          </p:cNvPr>
          <p:cNvGrpSpPr/>
          <p:nvPr/>
        </p:nvGrpSpPr>
        <p:grpSpPr>
          <a:xfrm>
            <a:off x="2793891" y="5518995"/>
            <a:ext cx="560620" cy="676677"/>
            <a:chOff x="324465" y="5976481"/>
            <a:chExt cx="560620" cy="676677"/>
          </a:xfrm>
        </p:grpSpPr>
        <p:pic>
          <p:nvPicPr>
            <p:cNvPr id="79" name="Picture 78" descr="A group of people in clothing&#10;&#10;Description automatically generated with low confidence">
              <a:extLst>
                <a:ext uri="{FF2B5EF4-FFF2-40B4-BE49-F238E27FC236}">
                  <a16:creationId xmlns:a16="http://schemas.microsoft.com/office/drawing/2014/main" id="{93B33481-AD16-465D-AFF6-7E3EAD4D9B36}"/>
                </a:ext>
              </a:extLst>
            </p:cNvPr>
            <p:cNvPicPr>
              <a:picLocks noChangeAspect="1"/>
            </p:cNvPicPr>
            <p:nvPr/>
          </p:nvPicPr>
          <p:blipFill rotWithShape="1">
            <a:blip r:embed="rId10">
              <a:extLst>
                <a:ext uri="{28A0092B-C50C-407E-A947-70E740481C1C}">
                  <a14:useLocalDpi xmlns:a14="http://schemas.microsoft.com/office/drawing/2010/main" val="0"/>
                </a:ext>
              </a:extLst>
            </a:blip>
            <a:srcRect t="17967" r="61715" b="18179"/>
            <a:stretch/>
          </p:blipFill>
          <p:spPr>
            <a:xfrm>
              <a:off x="324465" y="5976481"/>
              <a:ext cx="560620" cy="467519"/>
            </a:xfrm>
            <a:prstGeom prst="rect">
              <a:avLst/>
            </a:prstGeom>
          </p:spPr>
        </p:pic>
        <p:pic>
          <p:nvPicPr>
            <p:cNvPr id="80" name="Picture 79" descr="A picture containing night sky&#10;&#10;Description automatically generated">
              <a:extLst>
                <a:ext uri="{FF2B5EF4-FFF2-40B4-BE49-F238E27FC236}">
                  <a16:creationId xmlns:a16="http://schemas.microsoft.com/office/drawing/2014/main" id="{4F918C88-B3F0-4CC5-98EE-86A5D313E4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11815">
              <a:off x="324465" y="6339108"/>
              <a:ext cx="523417" cy="314050"/>
            </a:xfrm>
            <a:prstGeom prst="rect">
              <a:avLst/>
            </a:prstGeom>
          </p:spPr>
        </p:pic>
      </p:grpSp>
      <p:sp>
        <p:nvSpPr>
          <p:cNvPr id="81" name="Speech Bubble: Rectangle with Corners Rounded 80">
            <a:extLst>
              <a:ext uri="{FF2B5EF4-FFF2-40B4-BE49-F238E27FC236}">
                <a16:creationId xmlns:a16="http://schemas.microsoft.com/office/drawing/2014/main" id="{99881145-5A0A-4F89-86D1-633FB4A34087}"/>
              </a:ext>
            </a:extLst>
          </p:cNvPr>
          <p:cNvSpPr/>
          <p:nvPr/>
        </p:nvSpPr>
        <p:spPr>
          <a:xfrm>
            <a:off x="4235475" y="5602284"/>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
        <p:nvSpPr>
          <p:cNvPr id="83" name="Speech Bubble: Rectangle with Corners Rounded 82">
            <a:extLst>
              <a:ext uri="{FF2B5EF4-FFF2-40B4-BE49-F238E27FC236}">
                <a16:creationId xmlns:a16="http://schemas.microsoft.com/office/drawing/2014/main" id="{6296E907-FD28-4997-A134-CF1083EE8E11}"/>
              </a:ext>
            </a:extLst>
          </p:cNvPr>
          <p:cNvSpPr/>
          <p:nvPr/>
        </p:nvSpPr>
        <p:spPr>
          <a:xfrm>
            <a:off x="5770320" y="5532716"/>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
        <p:nvSpPr>
          <p:cNvPr id="84" name="Speech Bubble: Rectangle with Corners Rounded 83">
            <a:extLst>
              <a:ext uri="{FF2B5EF4-FFF2-40B4-BE49-F238E27FC236}">
                <a16:creationId xmlns:a16="http://schemas.microsoft.com/office/drawing/2014/main" id="{7C70037F-0488-4414-B477-CDC1B1377D7E}"/>
              </a:ext>
            </a:extLst>
          </p:cNvPr>
          <p:cNvSpPr/>
          <p:nvPr/>
        </p:nvSpPr>
        <p:spPr>
          <a:xfrm>
            <a:off x="6643674" y="5621640"/>
            <a:ext cx="933893" cy="366562"/>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Hallo!</a:t>
            </a:r>
          </a:p>
        </p:txBody>
      </p:sp>
      <p:sp>
        <p:nvSpPr>
          <p:cNvPr id="85" name="Speech Bubble: Rectangle with Corners Rounded 84">
            <a:extLst>
              <a:ext uri="{FF2B5EF4-FFF2-40B4-BE49-F238E27FC236}">
                <a16:creationId xmlns:a16="http://schemas.microsoft.com/office/drawing/2014/main" id="{FAD1C71C-49A9-455A-A7B6-C8EB8FE48EE5}"/>
              </a:ext>
            </a:extLst>
          </p:cNvPr>
          <p:cNvSpPr/>
          <p:nvPr/>
        </p:nvSpPr>
        <p:spPr>
          <a:xfrm>
            <a:off x="9185619" y="4064951"/>
            <a:ext cx="2941797" cy="354996"/>
          </a:xfrm>
          <a:prstGeom prst="wedgeRoundRectCallout">
            <a:avLst>
              <a:gd name="adj1" fmla="val -78856"/>
              <a:gd name="adj2" fmla="val 6730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This is plural pattern 4.</a:t>
            </a:r>
          </a:p>
        </p:txBody>
      </p:sp>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72"/>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73"/>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7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20" grpId="0"/>
      <p:bldP spid="21" grpId="0"/>
      <p:bldP spid="22" grpId="0"/>
      <p:bldP spid="33" grpId="0"/>
      <p:bldP spid="34" grpId="0"/>
      <p:bldP spid="35" grpId="0"/>
      <p:bldP spid="37" grpId="0" animBg="1"/>
      <p:bldP spid="38" grpId="0" animBg="1"/>
      <p:bldP spid="39" grpId="0"/>
      <p:bldP spid="40" grpId="0"/>
      <p:bldP spid="50" grpId="0"/>
      <p:bldP spid="51" grpId="0" animBg="1"/>
      <p:bldP spid="52" grpId="0"/>
      <p:bldP spid="53" grpId="0"/>
      <p:bldP spid="57" grpId="0"/>
      <p:bldP spid="58" grpId="0"/>
      <p:bldP spid="70" grpId="0"/>
      <p:bldP spid="71" grpId="0"/>
      <p:bldP spid="81" grpId="0" animBg="1"/>
      <p:bldP spid="83" grpId="0" animBg="1"/>
      <p:bldP spid="84" grpId="0" animBg="1"/>
      <p:bldP spid="8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7263</TotalTime>
  <Words>2431</Words>
  <Application>Microsoft Office PowerPoint</Application>
  <PresentationFormat>Widescreen</PresentationFormat>
  <Paragraphs>331</Paragraphs>
  <Slides>19</Slides>
  <Notes>19</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Interacting</vt:lpstr>
      <vt:lpstr>aussprechen</vt:lpstr>
      <vt:lpstr>aussprechen</vt:lpstr>
      <vt:lpstr>aussprechen</vt:lpstr>
      <vt:lpstr>aussprechen</vt:lpstr>
      <vt:lpstr>aussprechen</vt:lpstr>
      <vt:lpstr>mögen – to like, liking</vt:lpstr>
      <vt:lpstr>hören</vt:lpstr>
      <vt:lpstr>Plural patterns</vt:lpstr>
      <vt:lpstr>hören</vt:lpstr>
      <vt:lpstr>hören</vt:lpstr>
      <vt:lpstr>hören</vt:lpstr>
      <vt:lpstr>hören</vt:lpstr>
      <vt:lpstr>hören</vt:lpstr>
      <vt:lpstr>hören</vt:lpstr>
      <vt:lpstr>hören</vt:lpstr>
      <vt:lpstr>hören</vt:lpstr>
      <vt:lpstr>singen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Rowena Kasprowicz</cp:lastModifiedBy>
  <cp:revision>84</cp:revision>
  <dcterms:created xsi:type="dcterms:W3CDTF">2021-07-02T19:27:01Z</dcterms:created>
  <dcterms:modified xsi:type="dcterms:W3CDTF">2023-08-03T08:34:12Z</dcterms:modified>
</cp:coreProperties>
</file>