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6"/>
  </p:notesMasterIdLst>
  <p:sldIdLst>
    <p:sldId id="257" r:id="rId4"/>
    <p:sldId id="927" r:id="rId5"/>
    <p:sldId id="928" r:id="rId6"/>
    <p:sldId id="953" r:id="rId7"/>
    <p:sldId id="444" r:id="rId8"/>
    <p:sldId id="954" r:id="rId9"/>
    <p:sldId id="296" r:id="rId10"/>
    <p:sldId id="295" r:id="rId11"/>
    <p:sldId id="929" r:id="rId12"/>
    <p:sldId id="943" r:id="rId13"/>
    <p:sldId id="947" r:id="rId14"/>
    <p:sldId id="944" r:id="rId15"/>
    <p:sldId id="948" r:id="rId16"/>
    <p:sldId id="945" r:id="rId17"/>
    <p:sldId id="949" r:id="rId18"/>
    <p:sldId id="946" r:id="rId19"/>
    <p:sldId id="950" r:id="rId20"/>
    <p:sldId id="933" r:id="rId21"/>
    <p:sldId id="934" r:id="rId22"/>
    <p:sldId id="955" r:id="rId23"/>
    <p:sldId id="951" r:id="rId24"/>
    <p:sldId id="95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C00"/>
    <a:srgbClr val="F9D8A3"/>
    <a:srgbClr val="0070C0"/>
    <a:srgbClr val="FFD319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DBBE2-F2AA-AF74-61E5-4AB24FE89F11}" v="6" dt="2023-08-09T12:25:21.158"/>
    <p1510:client id="{2F7BBE2B-8410-4149-815C-D4C35AD139FB}" v="32" dt="2022-09-02T09:04:01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0635" autoAdjust="0"/>
  </p:normalViewPr>
  <p:slideViewPr>
    <p:cSldViewPr snapToGrid="0">
      <p:cViewPr varScale="1">
        <p:scale>
          <a:sx n="69" d="100"/>
          <a:sy n="69" d="100"/>
        </p:scale>
        <p:origin x="20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1ABDBBE2-F2AA-AF74-61E5-4AB24FE89F11}"/>
    <pc:docChg chg="modSld">
      <pc:chgData name="Heike Krusemann" userId="S::jx903880@reading.ac.uk::22b930c6-ce99-468c-835c-dba6438d8ea3" providerId="AD" clId="Web-{1ABDBBE2-F2AA-AF74-61E5-4AB24FE89F11}" dt="2023-08-09T12:25:43.128" v="13"/>
      <pc:docMkLst>
        <pc:docMk/>
      </pc:docMkLst>
      <pc:sldChg chg="addSp delSp modSp modNotes">
        <pc:chgData name="Heike Krusemann" userId="S::jx903880@reading.ac.uk::22b930c6-ce99-468c-835c-dba6438d8ea3" providerId="AD" clId="Web-{1ABDBBE2-F2AA-AF74-61E5-4AB24FE89F11}" dt="2023-08-09T12:25:43.128" v="13"/>
        <pc:sldMkLst>
          <pc:docMk/>
          <pc:sldMk cId="0" sldId="953"/>
        </pc:sldMkLst>
        <pc:spChg chg="add del mod">
          <ac:chgData name="Heike Krusemann" userId="S::jx903880@reading.ac.uk::22b930c6-ce99-468c-835c-dba6438d8ea3" providerId="AD" clId="Web-{1ABDBBE2-F2AA-AF74-61E5-4AB24FE89F11}" dt="2023-08-09T12:25:10.126" v="5"/>
          <ac:spMkLst>
            <pc:docMk/>
            <pc:sldMk cId="0" sldId="953"/>
            <ac:spMk id="3" creationId="{8ACAFD52-8C81-A257-6476-FE6CD9DDB9A9}"/>
          </ac:spMkLst>
        </pc:spChg>
        <pc:spChg chg="add del mod">
          <ac:chgData name="Heike Krusemann" userId="S::jx903880@reading.ac.uk::22b930c6-ce99-468c-835c-dba6438d8ea3" providerId="AD" clId="Web-{1ABDBBE2-F2AA-AF74-61E5-4AB24FE89F11}" dt="2023-08-09T12:25:21.158" v="8"/>
          <ac:spMkLst>
            <pc:docMk/>
            <pc:sldMk cId="0" sldId="953"/>
            <ac:spMk id="5" creationId="{3324F8C1-03A3-63B9-3F48-96665FC7CAC8}"/>
          </ac:spMkLst>
        </pc:spChg>
      </pc:sldChg>
    </pc:docChg>
  </pc:docChgLst>
  <pc:docChgLst>
    <pc:chgData name="Rowena Kasprowicz" userId="d2470786-0e12-46a9-bed8-6c8611d692ab" providerId="ADAL" clId="{2F7BBE2B-8410-4149-815C-D4C35AD139FB}"/>
    <pc:docChg chg="custSel modSld">
      <pc:chgData name="Rowena Kasprowicz" userId="d2470786-0e12-46a9-bed8-6c8611d692ab" providerId="ADAL" clId="{2F7BBE2B-8410-4149-815C-D4C35AD139FB}" dt="2022-09-02T09:09:06.388" v="164" actId="1038"/>
      <pc:docMkLst>
        <pc:docMk/>
      </pc:docMkLst>
      <pc:sldChg chg="modNotesTx">
        <pc:chgData name="Rowena Kasprowicz" userId="d2470786-0e12-46a9-bed8-6c8611d692ab" providerId="ADAL" clId="{2F7BBE2B-8410-4149-815C-D4C35AD139FB}" dt="2022-09-02T09:05:07.125" v="42"/>
        <pc:sldMkLst>
          <pc:docMk/>
          <pc:sldMk cId="3217149698" sldId="295"/>
        </pc:sldMkLst>
      </pc:sldChg>
      <pc:sldChg chg="addSp delSp modSp mod modAnim">
        <pc:chgData name="Rowena Kasprowicz" userId="d2470786-0e12-46a9-bed8-6c8611d692ab" providerId="ADAL" clId="{2F7BBE2B-8410-4149-815C-D4C35AD139FB}" dt="2022-09-02T09:04:35.666" v="41" actId="478"/>
        <pc:sldMkLst>
          <pc:docMk/>
          <pc:sldMk cId="4218190560" sldId="296"/>
        </pc:sldMkLst>
        <pc:spChg chg="del">
          <ac:chgData name="Rowena Kasprowicz" userId="d2470786-0e12-46a9-bed8-6c8611d692ab" providerId="ADAL" clId="{2F7BBE2B-8410-4149-815C-D4C35AD139FB}" dt="2022-09-02T09:04:32.682" v="39" actId="478"/>
          <ac:spMkLst>
            <pc:docMk/>
            <pc:sldMk cId="4218190560" sldId="296"/>
            <ac:spMk id="6" creationId="{A5C815CE-4111-3787-B495-57AE045188A4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10" creationId="{6F993B7A-82D3-56C6-62C7-34BE73420A2F}"/>
          </ac:spMkLst>
        </pc:spChg>
        <pc:spChg chg="del">
          <ac:chgData name="Rowena Kasprowicz" userId="d2470786-0e12-46a9-bed8-6c8611d692ab" providerId="ADAL" clId="{2F7BBE2B-8410-4149-815C-D4C35AD139FB}" dt="2022-09-02T09:04:34.079" v="40" actId="478"/>
          <ac:spMkLst>
            <pc:docMk/>
            <pc:sldMk cId="4218190560" sldId="296"/>
            <ac:spMk id="11" creationId="{CF6AEFB0-C715-4599-F1E4-72595BA84CF3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14" creationId="{E40199A9-6EEC-DEB1-5DCD-31568F852F92}"/>
          </ac:spMkLst>
        </pc:spChg>
        <pc:spChg chg="del">
          <ac:chgData name="Rowena Kasprowicz" userId="d2470786-0e12-46a9-bed8-6c8611d692ab" providerId="ADAL" clId="{2F7BBE2B-8410-4149-815C-D4C35AD139FB}" dt="2022-09-02T09:04:35.666" v="41" actId="478"/>
          <ac:spMkLst>
            <pc:docMk/>
            <pc:sldMk cId="4218190560" sldId="296"/>
            <ac:spMk id="15" creationId="{B2C88206-60CC-E68D-7744-81050D083F3E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16" creationId="{56A84AC3-CF52-D08D-1F98-180E0A42AD4B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22" creationId="{C0296F8E-E791-1391-BCAD-40792DD5ACC1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24" creationId="{9153F83C-6BE0-DE77-E2D7-D4770723FED3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25" creationId="{C2EB6415-73EB-F5AC-BE29-210E078EC738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26" creationId="{FAF7B2E5-E7D2-3CCC-5153-15C7320BA7A3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27" creationId="{9A081012-C81B-C6E7-0382-F40A8E8E3919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29" creationId="{F6B9C82A-1FD5-7A79-D77C-528A905B2789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0" creationId="{C2A16EC4-D77A-2655-07DB-8AD5DA8C784E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1" creationId="{82AB04C4-33D6-5DB9-6C8A-3226B83D35B3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2" creationId="{AE38B8FF-5F1A-AFFB-3778-742EC3975416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3" creationId="{5E44C2CD-6EDA-F737-078E-0BEA36AED53B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4" creationId="{E2467349-3CB9-BD87-9FB2-46F3B9862899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5" creationId="{3F873BDC-2DFB-8BA2-C8AA-0958650DC342}"/>
          </ac:spMkLst>
        </pc:spChg>
        <pc:spChg chg="del">
          <ac:chgData name="Rowena Kasprowicz" userId="d2470786-0e12-46a9-bed8-6c8611d692ab" providerId="ADAL" clId="{2F7BBE2B-8410-4149-815C-D4C35AD139FB}" dt="2022-09-02T09:03:47.154" v="26" actId="478"/>
          <ac:spMkLst>
            <pc:docMk/>
            <pc:sldMk cId="4218190560" sldId="296"/>
            <ac:spMk id="36" creationId="{6C4F5467-CBBB-86F0-5269-28C09F07EEB4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37" creationId="{0DC6B9D0-370D-E0B0-F01C-ECC903037174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38" creationId="{2377A5E8-C1A0-4961-51FF-254935654432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39" creationId="{90359F4E-5E05-775B-AD85-62520E9551F9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0" creationId="{0FF319E3-FBB3-2AA5-FBB7-8FE1B7F02B56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1" creationId="{53CC6AF2-5114-F922-B247-F6FF17DD4B4B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2" creationId="{2F55A94E-74B2-8B6B-482C-772C84A9DCA3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3" creationId="{8F79D3B6-671B-B400-DD3A-A688DBCBBD1F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4" creationId="{81744FC4-19FB-2C18-DD96-B13CE0F93974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5" creationId="{B313E164-E612-1590-CCB8-D643CEC759A9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6" creationId="{20C19EE5-83DB-B2F6-9E2C-FE2AD8783AF7}"/>
          </ac:spMkLst>
        </pc:spChg>
        <pc:spChg chg="add mod">
          <ac:chgData name="Rowena Kasprowicz" userId="d2470786-0e12-46a9-bed8-6c8611d692ab" providerId="ADAL" clId="{2F7BBE2B-8410-4149-815C-D4C35AD139FB}" dt="2022-09-02T09:04:01.300" v="38" actId="1037"/>
          <ac:spMkLst>
            <pc:docMk/>
            <pc:sldMk cId="4218190560" sldId="296"/>
            <ac:spMk id="47" creationId="{81E2C4A6-B24B-0DDB-F1AD-17D3F962AF1D}"/>
          </ac:spMkLst>
        </pc:spChg>
        <pc:graphicFrameChg chg="del">
          <ac:chgData name="Rowena Kasprowicz" userId="d2470786-0e12-46a9-bed8-6c8611d692ab" providerId="ADAL" clId="{2F7BBE2B-8410-4149-815C-D4C35AD139FB}" dt="2022-09-02T09:03:47.154" v="26" actId="478"/>
          <ac:graphicFrameMkLst>
            <pc:docMk/>
            <pc:sldMk cId="4218190560" sldId="296"/>
            <ac:graphicFrameMk id="2" creationId="{D926A17D-70E4-33B8-2473-C8E90639D850}"/>
          </ac:graphicFrameMkLst>
        </pc:graphicFrameChg>
        <pc:graphicFrameChg chg="add mod">
          <ac:chgData name="Rowena Kasprowicz" userId="d2470786-0e12-46a9-bed8-6c8611d692ab" providerId="ADAL" clId="{2F7BBE2B-8410-4149-815C-D4C35AD139FB}" dt="2022-09-02T09:04:01.300" v="38" actId="1037"/>
          <ac:graphicFrameMkLst>
            <pc:docMk/>
            <pc:sldMk cId="4218190560" sldId="296"/>
            <ac:graphicFrameMk id="3" creationId="{C71C4645-9FED-DB2A-1F97-561053B588B6}"/>
          </ac:graphicFrameMkLst>
        </pc:graphicFrameChg>
        <pc:picChg chg="add mod">
          <ac:chgData name="Rowena Kasprowicz" userId="d2470786-0e12-46a9-bed8-6c8611d692ab" providerId="ADAL" clId="{2F7BBE2B-8410-4149-815C-D4C35AD139FB}" dt="2022-09-02T09:04:01.300" v="38" actId="1037"/>
          <ac:picMkLst>
            <pc:docMk/>
            <pc:sldMk cId="4218190560" sldId="296"/>
            <ac:picMk id="9" creationId="{86599B59-1845-B2BF-CC7C-B98AF5714BE9}"/>
          </ac:picMkLst>
        </pc:picChg>
        <pc:picChg chg="add mod">
          <ac:chgData name="Rowena Kasprowicz" userId="d2470786-0e12-46a9-bed8-6c8611d692ab" providerId="ADAL" clId="{2F7BBE2B-8410-4149-815C-D4C35AD139FB}" dt="2022-09-02T09:04:01.300" v="38" actId="1037"/>
          <ac:picMkLst>
            <pc:docMk/>
            <pc:sldMk cId="4218190560" sldId="296"/>
            <ac:picMk id="17" creationId="{B5AC457F-0BE1-FB18-5539-4AEA3383A733}"/>
          </ac:picMkLst>
        </pc:picChg>
        <pc:picChg chg="add mod">
          <ac:chgData name="Rowena Kasprowicz" userId="d2470786-0e12-46a9-bed8-6c8611d692ab" providerId="ADAL" clId="{2F7BBE2B-8410-4149-815C-D4C35AD139FB}" dt="2022-09-02T09:04:01.300" v="38" actId="1037"/>
          <ac:picMkLst>
            <pc:docMk/>
            <pc:sldMk cId="4218190560" sldId="296"/>
            <ac:picMk id="18" creationId="{82C24C28-F705-087B-050D-45F8F3A3413C}"/>
          </ac:picMkLst>
        </pc:picChg>
        <pc:picChg chg="del">
          <ac:chgData name="Rowena Kasprowicz" userId="d2470786-0e12-46a9-bed8-6c8611d692ab" providerId="ADAL" clId="{2F7BBE2B-8410-4149-815C-D4C35AD139FB}" dt="2022-09-02T09:03:47.154" v="26" actId="478"/>
          <ac:picMkLst>
            <pc:docMk/>
            <pc:sldMk cId="4218190560" sldId="296"/>
            <ac:picMk id="23" creationId="{AF1480B9-8D77-8EAC-E83E-4FDFE1271BFC}"/>
          </ac:picMkLst>
        </pc:picChg>
        <pc:picChg chg="del">
          <ac:chgData name="Rowena Kasprowicz" userId="d2470786-0e12-46a9-bed8-6c8611d692ab" providerId="ADAL" clId="{2F7BBE2B-8410-4149-815C-D4C35AD139FB}" dt="2022-09-02T09:03:47.154" v="26" actId="478"/>
          <ac:picMkLst>
            <pc:docMk/>
            <pc:sldMk cId="4218190560" sldId="296"/>
            <ac:picMk id="3078" creationId="{6838DB1E-1AC8-72C5-4AF6-EE6FC3BDEA18}"/>
          </ac:picMkLst>
        </pc:picChg>
        <pc:picChg chg="del">
          <ac:chgData name="Rowena Kasprowicz" userId="d2470786-0e12-46a9-bed8-6c8611d692ab" providerId="ADAL" clId="{2F7BBE2B-8410-4149-815C-D4C35AD139FB}" dt="2022-09-02T09:03:47.154" v="26" actId="478"/>
          <ac:picMkLst>
            <pc:docMk/>
            <pc:sldMk cId="4218190560" sldId="296"/>
            <ac:picMk id="3080" creationId="{CCC24B6A-5B28-72F7-2A58-E473037C43C9}"/>
          </ac:picMkLst>
        </pc:picChg>
      </pc:sldChg>
      <pc:sldChg chg="modSp">
        <pc:chgData name="Rowena Kasprowicz" userId="d2470786-0e12-46a9-bed8-6c8611d692ab" providerId="ADAL" clId="{2F7BBE2B-8410-4149-815C-D4C35AD139FB}" dt="2022-09-02T09:03:26.903" v="18" actId="20577"/>
        <pc:sldMkLst>
          <pc:docMk/>
          <pc:sldMk cId="132788049" sldId="444"/>
        </pc:sldMkLst>
        <pc:spChg chg="mod">
          <ac:chgData name="Rowena Kasprowicz" userId="d2470786-0e12-46a9-bed8-6c8611d692ab" providerId="ADAL" clId="{2F7BBE2B-8410-4149-815C-D4C35AD139FB}" dt="2022-09-02T09:03:26.903" v="18" actId="20577"/>
          <ac:spMkLst>
            <pc:docMk/>
            <pc:sldMk cId="132788049" sldId="444"/>
            <ac:spMk id="8" creationId="{130280EB-3348-A679-ABB2-2FD511A21ABA}"/>
          </ac:spMkLst>
        </pc:spChg>
      </pc:sldChg>
      <pc:sldChg chg="modNotesTx">
        <pc:chgData name="Rowena Kasprowicz" userId="d2470786-0e12-46a9-bed8-6c8611d692ab" providerId="ADAL" clId="{2F7BBE2B-8410-4149-815C-D4C35AD139FB}" dt="2022-09-02T09:08:05.776" v="93" actId="20577"/>
        <pc:sldMkLst>
          <pc:docMk/>
          <pc:sldMk cId="808221340" sldId="933"/>
        </pc:sldMkLst>
      </pc:sldChg>
      <pc:sldChg chg="modSp mod modNotesTx">
        <pc:chgData name="Rowena Kasprowicz" userId="d2470786-0e12-46a9-bed8-6c8611d692ab" providerId="ADAL" clId="{2F7BBE2B-8410-4149-815C-D4C35AD139FB}" dt="2022-09-02T09:09:06.388" v="164" actId="1038"/>
        <pc:sldMkLst>
          <pc:docMk/>
          <pc:sldMk cId="2550681505" sldId="934"/>
        </pc:sldMkLst>
        <pc:spChg chg="mod">
          <ac:chgData name="Rowena Kasprowicz" userId="d2470786-0e12-46a9-bed8-6c8611d692ab" providerId="ADAL" clId="{2F7BBE2B-8410-4149-815C-D4C35AD139FB}" dt="2022-09-02T09:08:35.760" v="125" actId="1035"/>
          <ac:spMkLst>
            <pc:docMk/>
            <pc:sldMk cId="2550681505" sldId="934"/>
            <ac:spMk id="56" creationId="{862CFA1C-E682-4099-8294-19B044354D55}"/>
          </ac:spMkLst>
        </pc:spChg>
        <pc:spChg chg="mod">
          <ac:chgData name="Rowena Kasprowicz" userId="d2470786-0e12-46a9-bed8-6c8611d692ab" providerId="ADAL" clId="{2F7BBE2B-8410-4149-815C-D4C35AD139FB}" dt="2022-09-02T09:08:37.866" v="129" actId="1035"/>
          <ac:spMkLst>
            <pc:docMk/>
            <pc:sldMk cId="2550681505" sldId="934"/>
            <ac:spMk id="57" creationId="{DF64A05B-A2E8-4E6A-AE16-0B9A2F39F702}"/>
          </ac:spMkLst>
        </pc:spChg>
        <pc:spChg chg="mod">
          <ac:chgData name="Rowena Kasprowicz" userId="d2470786-0e12-46a9-bed8-6c8611d692ab" providerId="ADAL" clId="{2F7BBE2B-8410-4149-815C-D4C35AD139FB}" dt="2022-09-02T09:08:21.114" v="103" actId="1035"/>
          <ac:spMkLst>
            <pc:docMk/>
            <pc:sldMk cId="2550681505" sldId="934"/>
            <ac:spMk id="59" creationId="{5EAB8AEE-2EFB-4FCD-B290-9EBB073016C9}"/>
          </ac:spMkLst>
        </pc:spChg>
        <pc:spChg chg="mod">
          <ac:chgData name="Rowena Kasprowicz" userId="d2470786-0e12-46a9-bed8-6c8611d692ab" providerId="ADAL" clId="{2F7BBE2B-8410-4149-815C-D4C35AD139FB}" dt="2022-09-02T09:08:29.449" v="117" actId="1038"/>
          <ac:spMkLst>
            <pc:docMk/>
            <pc:sldMk cId="2550681505" sldId="934"/>
            <ac:spMk id="60" creationId="{D18B8898-B477-43E3-BE8C-9D0576976DA9}"/>
          </ac:spMkLst>
        </pc:spChg>
        <pc:spChg chg="mod">
          <ac:chgData name="Rowena Kasprowicz" userId="d2470786-0e12-46a9-bed8-6c8611d692ab" providerId="ADAL" clId="{2F7BBE2B-8410-4149-815C-D4C35AD139FB}" dt="2022-09-02T09:08:54.199" v="151" actId="1035"/>
          <ac:spMkLst>
            <pc:docMk/>
            <pc:sldMk cId="2550681505" sldId="934"/>
            <ac:spMk id="62" creationId="{E34A5B3A-1E1D-4D72-9D2C-CEF166467DEF}"/>
          </ac:spMkLst>
        </pc:spChg>
        <pc:spChg chg="mod">
          <ac:chgData name="Rowena Kasprowicz" userId="d2470786-0e12-46a9-bed8-6c8611d692ab" providerId="ADAL" clId="{2F7BBE2B-8410-4149-815C-D4C35AD139FB}" dt="2022-09-02T09:08:52.019" v="150" actId="1036"/>
          <ac:spMkLst>
            <pc:docMk/>
            <pc:sldMk cId="2550681505" sldId="934"/>
            <ac:spMk id="63" creationId="{4288424B-C932-4547-A012-B49F40F7D00B}"/>
          </ac:spMkLst>
        </pc:spChg>
        <pc:spChg chg="mod">
          <ac:chgData name="Rowena Kasprowicz" userId="d2470786-0e12-46a9-bed8-6c8611d692ab" providerId="ADAL" clId="{2F7BBE2B-8410-4149-815C-D4C35AD139FB}" dt="2022-09-02T09:08:49.171" v="148" actId="1036"/>
          <ac:spMkLst>
            <pc:docMk/>
            <pc:sldMk cId="2550681505" sldId="934"/>
            <ac:spMk id="64" creationId="{24EF90E7-D847-4795-BDB5-8402724F776D}"/>
          </ac:spMkLst>
        </pc:spChg>
        <pc:spChg chg="mod">
          <ac:chgData name="Rowena Kasprowicz" userId="d2470786-0e12-46a9-bed8-6c8611d692ab" providerId="ADAL" clId="{2F7BBE2B-8410-4149-815C-D4C35AD139FB}" dt="2022-09-02T09:08:47.806" v="147" actId="1036"/>
          <ac:spMkLst>
            <pc:docMk/>
            <pc:sldMk cId="2550681505" sldId="934"/>
            <ac:spMk id="65" creationId="{14BEB3B8-B887-4DEB-A486-6CD05DC01D9A}"/>
          </ac:spMkLst>
        </pc:spChg>
        <pc:spChg chg="mod">
          <ac:chgData name="Rowena Kasprowicz" userId="d2470786-0e12-46a9-bed8-6c8611d692ab" providerId="ADAL" clId="{2F7BBE2B-8410-4149-815C-D4C35AD139FB}" dt="2022-09-02T09:08:41.320" v="135" actId="1035"/>
          <ac:spMkLst>
            <pc:docMk/>
            <pc:sldMk cId="2550681505" sldId="934"/>
            <ac:spMk id="66" creationId="{9A77445A-237C-48F8-B46C-8170B7D37559}"/>
          </ac:spMkLst>
        </pc:spChg>
        <pc:spChg chg="mod">
          <ac:chgData name="Rowena Kasprowicz" userId="d2470786-0e12-46a9-bed8-6c8611d692ab" providerId="ADAL" clId="{2F7BBE2B-8410-4149-815C-D4C35AD139FB}" dt="2022-09-02T09:09:00.616" v="160" actId="1038"/>
          <ac:spMkLst>
            <pc:docMk/>
            <pc:sldMk cId="2550681505" sldId="934"/>
            <ac:spMk id="67" creationId="{2A9D9F22-C351-4596-BB7D-87AE8D30A74E}"/>
          </ac:spMkLst>
        </pc:spChg>
        <pc:spChg chg="mod">
          <ac:chgData name="Rowena Kasprowicz" userId="d2470786-0e12-46a9-bed8-6c8611d692ab" providerId="ADAL" clId="{2F7BBE2B-8410-4149-815C-D4C35AD139FB}" dt="2022-09-02T09:08:58.858" v="156" actId="1038"/>
          <ac:spMkLst>
            <pc:docMk/>
            <pc:sldMk cId="2550681505" sldId="934"/>
            <ac:spMk id="68" creationId="{171C234B-E1D8-4BA7-9BB6-CEE92AB173E3}"/>
          </ac:spMkLst>
        </pc:spChg>
        <pc:spChg chg="mod">
          <ac:chgData name="Rowena Kasprowicz" userId="d2470786-0e12-46a9-bed8-6c8611d692ab" providerId="ADAL" clId="{2F7BBE2B-8410-4149-815C-D4C35AD139FB}" dt="2022-09-02T09:09:03.113" v="162" actId="1038"/>
          <ac:spMkLst>
            <pc:docMk/>
            <pc:sldMk cId="2550681505" sldId="934"/>
            <ac:spMk id="69" creationId="{5C29C5FA-AFAC-4818-90A1-7B59F3E335C7}"/>
          </ac:spMkLst>
        </pc:spChg>
        <pc:spChg chg="mod">
          <ac:chgData name="Rowena Kasprowicz" userId="d2470786-0e12-46a9-bed8-6c8611d692ab" providerId="ADAL" clId="{2F7BBE2B-8410-4149-815C-D4C35AD139FB}" dt="2022-09-02T09:09:06.388" v="164" actId="1038"/>
          <ac:spMkLst>
            <pc:docMk/>
            <pc:sldMk cId="2550681505" sldId="934"/>
            <ac:spMk id="72" creationId="{80DD82C3-D3C7-45A3-B5A4-90223E7359A7}"/>
          </ac:spMkLst>
        </pc:spChg>
      </pc:sldChg>
      <pc:sldChg chg="modSp mod">
        <pc:chgData name="Rowena Kasprowicz" userId="d2470786-0e12-46a9-bed8-6c8611d692ab" providerId="ADAL" clId="{2F7BBE2B-8410-4149-815C-D4C35AD139FB}" dt="2022-09-02T09:06:06.631" v="50" actId="14100"/>
        <pc:sldMkLst>
          <pc:docMk/>
          <pc:sldMk cId="2633261778" sldId="944"/>
        </pc:sldMkLst>
        <pc:spChg chg="mod">
          <ac:chgData name="Rowena Kasprowicz" userId="d2470786-0e12-46a9-bed8-6c8611d692ab" providerId="ADAL" clId="{2F7BBE2B-8410-4149-815C-D4C35AD139FB}" dt="2022-09-02T09:06:00.333" v="46"/>
          <ac:spMkLst>
            <pc:docMk/>
            <pc:sldMk cId="2633261778" sldId="944"/>
            <ac:spMk id="16" creationId="{0D1987A3-4C65-4D9C-96D1-2A2B8D6D4ED0}"/>
          </ac:spMkLst>
        </pc:spChg>
        <pc:spChg chg="mod">
          <ac:chgData name="Rowena Kasprowicz" userId="d2470786-0e12-46a9-bed8-6c8611d692ab" providerId="ADAL" clId="{2F7BBE2B-8410-4149-815C-D4C35AD139FB}" dt="2022-09-02T09:06:06.631" v="50" actId="14100"/>
          <ac:spMkLst>
            <pc:docMk/>
            <pc:sldMk cId="2633261778" sldId="944"/>
            <ac:spMk id="19" creationId="{588A188C-B8DF-4C0B-88C2-67622FB28D5E}"/>
          </ac:spMkLst>
        </pc:spChg>
      </pc:sldChg>
      <pc:sldChg chg="modSp mod">
        <pc:chgData name="Rowena Kasprowicz" userId="d2470786-0e12-46a9-bed8-6c8611d692ab" providerId="ADAL" clId="{2F7BBE2B-8410-4149-815C-D4C35AD139FB}" dt="2022-09-02T09:06:32.592" v="69" actId="20577"/>
        <pc:sldMkLst>
          <pc:docMk/>
          <pc:sldMk cId="4127246153" sldId="945"/>
        </pc:sldMkLst>
        <pc:spChg chg="mod">
          <ac:chgData name="Rowena Kasprowicz" userId="d2470786-0e12-46a9-bed8-6c8611d692ab" providerId="ADAL" clId="{2F7BBE2B-8410-4149-815C-D4C35AD139FB}" dt="2022-09-02T09:06:29.363" v="64" actId="20577"/>
          <ac:spMkLst>
            <pc:docMk/>
            <pc:sldMk cId="4127246153" sldId="945"/>
            <ac:spMk id="17" creationId="{C1EF1352-A87B-4066-A2B8-981C64519B4F}"/>
          </ac:spMkLst>
        </pc:spChg>
        <pc:spChg chg="mod">
          <ac:chgData name="Rowena Kasprowicz" userId="d2470786-0e12-46a9-bed8-6c8611d692ab" providerId="ADAL" clId="{2F7BBE2B-8410-4149-815C-D4C35AD139FB}" dt="2022-09-02T09:06:32.592" v="69" actId="20577"/>
          <ac:spMkLst>
            <pc:docMk/>
            <pc:sldMk cId="4127246153" sldId="945"/>
            <ac:spMk id="20" creationId="{4CFC6549-60E8-4418-A61F-F6AAF555ED73}"/>
          </ac:spMkLst>
        </pc:spChg>
        <pc:spChg chg="mod">
          <ac:chgData name="Rowena Kasprowicz" userId="d2470786-0e12-46a9-bed8-6c8611d692ab" providerId="ADAL" clId="{2F7BBE2B-8410-4149-815C-D4C35AD139FB}" dt="2022-09-02T09:06:14.659" v="52" actId="20577"/>
          <ac:spMkLst>
            <pc:docMk/>
            <pc:sldMk cId="4127246153" sldId="945"/>
            <ac:spMk id="32" creationId="{CB63C3C6-9073-4EDB-B96F-442C47C7D2D6}"/>
          </ac:spMkLst>
        </pc:spChg>
      </pc:sldChg>
      <pc:sldChg chg="modSp mod">
        <pc:chgData name="Rowena Kasprowicz" userId="d2470786-0e12-46a9-bed8-6c8611d692ab" providerId="ADAL" clId="{2F7BBE2B-8410-4149-815C-D4C35AD139FB}" dt="2022-09-02T09:06:55.357" v="85" actId="20577"/>
        <pc:sldMkLst>
          <pc:docMk/>
          <pc:sldMk cId="576646146" sldId="946"/>
        </pc:sldMkLst>
        <pc:spChg chg="mod">
          <ac:chgData name="Rowena Kasprowicz" userId="d2470786-0e12-46a9-bed8-6c8611d692ab" providerId="ADAL" clId="{2F7BBE2B-8410-4149-815C-D4C35AD139FB}" dt="2022-09-02T09:06:48.139" v="77" actId="20577"/>
          <ac:spMkLst>
            <pc:docMk/>
            <pc:sldMk cId="576646146" sldId="946"/>
            <ac:spMk id="33" creationId="{729B0114-231C-4E31-BB24-86B418B9AF7B}"/>
          </ac:spMkLst>
        </pc:spChg>
        <pc:spChg chg="mod">
          <ac:chgData name="Rowena Kasprowicz" userId="d2470786-0e12-46a9-bed8-6c8611d692ab" providerId="ADAL" clId="{2F7BBE2B-8410-4149-815C-D4C35AD139FB}" dt="2022-09-02T09:06:55.357" v="85" actId="20577"/>
          <ac:spMkLst>
            <pc:docMk/>
            <pc:sldMk cId="576646146" sldId="946"/>
            <ac:spMk id="43" creationId="{C9EFBEB9-14BA-4E2A-A028-E3032EE4392E}"/>
          </ac:spMkLst>
        </pc:spChg>
        <pc:picChg chg="mod">
          <ac:chgData name="Rowena Kasprowicz" userId="d2470786-0e12-46a9-bed8-6c8611d692ab" providerId="ADAL" clId="{2F7BBE2B-8410-4149-815C-D4C35AD139FB}" dt="2022-09-02T09:06:52.180" v="78" actId="1076"/>
          <ac:picMkLst>
            <pc:docMk/>
            <pc:sldMk cId="576646146" sldId="946"/>
            <ac:picMk id="9" creationId="{47A08919-295F-4826-A401-BB0A8572404E}"/>
          </ac:picMkLst>
        </pc:picChg>
      </pc:sldChg>
      <pc:sldChg chg="modSp mod">
        <pc:chgData name="Rowena Kasprowicz" userId="d2470786-0e12-46a9-bed8-6c8611d692ab" providerId="ADAL" clId="{2F7BBE2B-8410-4149-815C-D4C35AD139FB}" dt="2022-09-02T09:06:41.093" v="71" actId="20577"/>
        <pc:sldMkLst>
          <pc:docMk/>
          <pc:sldMk cId="1801209965" sldId="949"/>
        </pc:sldMkLst>
        <pc:spChg chg="mod">
          <ac:chgData name="Rowena Kasprowicz" userId="d2470786-0e12-46a9-bed8-6c8611d692ab" providerId="ADAL" clId="{2F7BBE2B-8410-4149-815C-D4C35AD139FB}" dt="2022-09-02T09:06:41.093" v="71" actId="20577"/>
          <ac:spMkLst>
            <pc:docMk/>
            <pc:sldMk cId="1801209965" sldId="949"/>
            <ac:spMk id="17" creationId="{C1EF1352-A87B-4066-A2B8-981C64519B4F}"/>
          </ac:spMkLst>
        </pc:spChg>
      </pc:sldChg>
      <pc:sldChg chg="modSp mod">
        <pc:chgData name="Rowena Kasprowicz" userId="d2470786-0e12-46a9-bed8-6c8611d692ab" providerId="ADAL" clId="{2F7BBE2B-8410-4149-815C-D4C35AD139FB}" dt="2022-09-02T09:03:36.587" v="25" actId="1076"/>
        <pc:sldMkLst>
          <pc:docMk/>
          <pc:sldMk cId="697844738" sldId="954"/>
        </pc:sldMkLst>
        <pc:spChg chg="mod">
          <ac:chgData name="Rowena Kasprowicz" userId="d2470786-0e12-46a9-bed8-6c8611d692ab" providerId="ADAL" clId="{2F7BBE2B-8410-4149-815C-D4C35AD139FB}" dt="2022-09-02T09:03:36.587" v="25" actId="1076"/>
          <ac:spMkLst>
            <pc:docMk/>
            <pc:sldMk cId="697844738" sldId="954"/>
            <ac:spMk id="20" creationId="{4E2CAD6F-A2E0-C2A8-F011-5DBDB60B655A}"/>
          </ac:spMkLst>
        </pc:spChg>
        <pc:graphicFrameChg chg="modGraphic">
          <ac:chgData name="Rowena Kasprowicz" userId="d2470786-0e12-46a9-bed8-6c8611d692ab" providerId="ADAL" clId="{2F7BBE2B-8410-4149-815C-D4C35AD139FB}" dt="2022-09-02T09:03:34.596" v="24" actId="6549"/>
          <ac:graphicFrameMkLst>
            <pc:docMk/>
            <pc:sldMk cId="697844738" sldId="954"/>
            <ac:graphicFrameMk id="2" creationId="{0F661BE7-4103-E74B-E90C-EC65AA530644}"/>
          </ac:graphicFrameMkLst>
        </pc:graphicFrameChg>
      </pc:sldChg>
      <pc:sldChg chg="modSp mod">
        <pc:chgData name="Rowena Kasprowicz" userId="d2470786-0e12-46a9-bed8-6c8611d692ab" providerId="ADAL" clId="{2F7BBE2B-8410-4149-815C-D4C35AD139FB}" dt="2022-09-02T09:08:12.258" v="98" actId="207"/>
        <pc:sldMkLst>
          <pc:docMk/>
          <pc:sldMk cId="3027252262" sldId="955"/>
        </pc:sldMkLst>
        <pc:spChg chg="mod">
          <ac:chgData name="Rowena Kasprowicz" userId="d2470786-0e12-46a9-bed8-6c8611d692ab" providerId="ADAL" clId="{2F7BBE2B-8410-4149-815C-D4C35AD139FB}" dt="2022-09-02T09:08:12.258" v="98" actId="207"/>
          <ac:spMkLst>
            <pc:docMk/>
            <pc:sldMk cId="3027252262" sldId="955"/>
            <ac:spMk id="11" creationId="{F3560F50-441E-4149-9EAE-DE5F5533F9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 - frei [318] ein [5] klein [114] sein [3] allein [258]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dreizehn [4772] vierzehn [3950] fünfzehn [2858] sechzehn [4924] siebzehn [n/a] achtzehn [3741] neunzehn [n/a] zwanzig [1359] zweiundzwanzig [n/a] dreißig [2046]  einunddreißig 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[19]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wir sind, ihr seid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wir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ihr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[27] freundlich [1566] nett [1565]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schön [188]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wunderbar [1603] da [48] hier [68] Baum [1013]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Garten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[1158] Haus [147]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Klasse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[961]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Mitte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[711] Schule [359]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Zimmer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[665] links [893] oben [417] rechts [829] unten [710]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in [3]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Bruder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[730]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Mutter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[218]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Schwester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[974]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Vater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freundlich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nett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[3/10]</a:t>
            </a:r>
          </a:p>
          <a:p>
            <a:endParaRPr lang="en-GB" b="0" dirty="0"/>
          </a:p>
          <a:p>
            <a:r>
              <a:rPr lang="en-GB" b="0" dirty="0"/>
              <a:t>Sentence 2/5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7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[4/10]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48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(10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0" dirty="0"/>
              <a:t>Sentence 3/5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63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[6/10]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01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[7/10]</a:t>
            </a:r>
          </a:p>
          <a:p>
            <a:endParaRPr lang="en-GB" b="0" dirty="0"/>
          </a:p>
          <a:p>
            <a:r>
              <a:rPr lang="en-GB" b="0" dirty="0"/>
              <a:t>Sentence 4/5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04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[8/10]</a:t>
            </a:r>
          </a:p>
          <a:p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575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[9/10]</a:t>
            </a:r>
          </a:p>
          <a:p>
            <a:endParaRPr lang="en-GB" b="0" dirty="0"/>
          </a:p>
          <a:p>
            <a:r>
              <a:rPr lang="en-GB" b="0" dirty="0"/>
              <a:t>Sentence 5/5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055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[10/10]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244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answers (which will appear one by one from the bottom row upwards).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answers (which will appear one by one from the bottom row upwards).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582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1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minutes 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</a:t>
            </a:r>
            <a:r>
              <a:rPr lang="en-US" b="0" dirty="0" err="1"/>
              <a:t>ei</a:t>
            </a:r>
            <a:r>
              <a:rPr lang="en-US" b="0" dirty="0"/>
              <a:t>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audio. Tell pupils they are going to hear the letter ‘a’ followed by a German word and  ‘b’ followed by a German word.</a:t>
            </a:r>
          </a:p>
          <a:p>
            <a:r>
              <a:rPr lang="en-US" b="0" dirty="0"/>
              <a:t>2. They write 1-5 and choose if ‘a’ or ‘b’ is a word containing the SSC [</a:t>
            </a:r>
            <a:r>
              <a:rPr lang="en-US" b="0" dirty="0" err="1"/>
              <a:t>ei</a:t>
            </a:r>
            <a:r>
              <a:rPr lang="en-US" b="0" dirty="0"/>
              <a:t>].</a:t>
            </a:r>
          </a:p>
          <a:p>
            <a:r>
              <a:rPr lang="en-US" b="0" dirty="0"/>
              <a:t>3. Click to reveal the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kann</a:t>
            </a:r>
            <a:r>
              <a:rPr lang="en-US" b="0" dirty="0"/>
              <a:t> b) </a:t>
            </a:r>
            <a:r>
              <a:rPr lang="en-US" b="0" dirty="0" err="1"/>
              <a:t>kein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GB" b="0" dirty="0" err="1"/>
              <a:t>heißen</a:t>
            </a:r>
            <a:r>
              <a:rPr lang="en-GB" b="0" dirty="0"/>
              <a:t> b) </a:t>
            </a:r>
            <a:r>
              <a:rPr lang="en-GB" b="0" dirty="0" err="1"/>
              <a:t>hassen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dein</a:t>
            </a:r>
            <a:r>
              <a:rPr lang="en-US" b="0" dirty="0"/>
              <a:t> b) </a:t>
            </a:r>
            <a:r>
              <a:rPr lang="en-US" b="0" dirty="0" err="1"/>
              <a:t>dann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Schwan b)</a:t>
            </a:r>
            <a:r>
              <a:rPr lang="en-US" dirty="0"/>
              <a:t> </a:t>
            </a:r>
            <a:r>
              <a:rPr lang="en-US" b="0" dirty="0"/>
              <a:t> Schwein</a:t>
            </a:r>
          </a:p>
          <a:p>
            <a:pPr marL="228600" indent="-228600">
              <a:buAutoNum type="arabicPeriod"/>
            </a:pPr>
            <a:r>
              <a:rPr lang="en-US" b="0" dirty="0"/>
              <a:t>a) Wein b) </a:t>
            </a:r>
            <a:r>
              <a:rPr lang="en-US" b="0" dirty="0" err="1"/>
              <a:t>wann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5900" indent="-215900">
              <a:lnSpc>
                <a:spcPct val="100000"/>
              </a:lnSpc>
            </a:pPr>
            <a:r>
              <a:rPr lang="en-GB" dirty="0"/>
              <a:t>Note: some words are known, some are unknown. Here the focus is on recognising the SSC [</a:t>
            </a:r>
            <a:r>
              <a:rPr lang="en-GB" err="1"/>
              <a:t>ei</a:t>
            </a:r>
            <a:r>
              <a:rPr lang="en-GB" dirty="0"/>
              <a:t>] rather than on word meaning, though there are pictures / words to support meaning that appear with the</a:t>
            </a:r>
            <a:endParaRPr lang="en-GB" dirty="0"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answer ticks. This is to ensure there are always opportunities for incidental word learning or reinforcement. </a:t>
            </a:r>
          </a:p>
          <a:p>
            <a:pPr marL="215900" lvl="0" indent="-215900" algn="l">
              <a:spcBef>
                <a:spcPts val="0"/>
              </a:spcBef>
              <a:spcAft>
                <a:spcPts val="0"/>
              </a:spcAft>
              <a:buNone/>
            </a:pPr>
            <a:endParaRPr lang="en-GB" spc="-1" dirty="0">
              <a:latin typeface="Arial"/>
              <a:cs typeface="Arial"/>
            </a:endParaRPr>
          </a:p>
          <a:p>
            <a:pPr marL="215900" indent="-215900"/>
            <a:r>
              <a:rPr lang="en-GB" b="1" spc="-1" dirty="0"/>
              <a:t>Vocabulary</a:t>
            </a:r>
            <a:r>
              <a:rPr lang="en-GB" spc="-1" dirty="0"/>
              <a:t>:</a:t>
            </a:r>
            <a:r>
              <a:rPr lang="en-GB" b="1" spc="-1" dirty="0"/>
              <a:t> </a:t>
            </a:r>
            <a:r>
              <a:rPr lang="en-GB" b="1" spc="-1" dirty="0" err="1"/>
              <a:t>dann</a:t>
            </a:r>
            <a:r>
              <a:rPr lang="en-GB" b="1" spc="-1" dirty="0"/>
              <a:t> </a:t>
            </a:r>
            <a:r>
              <a:rPr lang="en-GB" spc="-1" dirty="0"/>
              <a:t>[41] </a:t>
            </a:r>
            <a:r>
              <a:rPr lang="en-GB" b="1" spc="-1" dirty="0" err="1"/>
              <a:t>hassen</a:t>
            </a:r>
            <a:r>
              <a:rPr lang="en-GB" b="1" spc="-1" dirty="0"/>
              <a:t> </a:t>
            </a:r>
            <a:r>
              <a:rPr lang="en-GB" spc="-1" dirty="0"/>
              <a:t>[2673]</a:t>
            </a:r>
            <a:r>
              <a:rPr lang="en-GB" b="1" spc="-1" dirty="0"/>
              <a:t> Schwan [N/A] Schwein </a:t>
            </a:r>
            <a:r>
              <a:rPr lang="en-GB" spc="-1" dirty="0"/>
              <a:t>[2975] </a:t>
            </a:r>
            <a:r>
              <a:rPr lang="en-GB" b="1" spc="-1" dirty="0" err="1"/>
              <a:t>wann</a:t>
            </a:r>
            <a:r>
              <a:rPr lang="en-GB" b="1" spc="-1" dirty="0"/>
              <a:t> </a:t>
            </a:r>
            <a:r>
              <a:rPr lang="en-GB" spc="-1" dirty="0"/>
              <a:t>[657] </a:t>
            </a:r>
            <a:endParaRPr lang="en-GB" dirty="0"/>
          </a:p>
          <a:p>
            <a:pPr marL="215900" indent="-215900"/>
            <a:endParaRPr lang="en-GB" spc="-1" dirty="0">
              <a:latin typeface="Arial"/>
              <a:cs typeface="Arial"/>
            </a:endParaRPr>
          </a:p>
          <a:p>
            <a:pPr marL="215900" indent="-215900"/>
            <a:endParaRPr lang="en-GB" spc="-1" dirty="0">
              <a:latin typeface="Arial"/>
              <a:cs typeface="Arial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“am” with the meaning of “(on)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German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dates in the listening modality through a simple translation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will hear five sentences with dates in which they need to translate into 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audio button 1 to play the first sentence. Elicit the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</a:t>
            </a:r>
            <a:r>
              <a:rPr lang="en-GB" b="0" dirty="0" err="1"/>
              <a:t>itmes</a:t>
            </a:r>
            <a:r>
              <a:rPr lang="en-GB" b="0" dirty="0"/>
              <a:t> 2-5.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Ich </a:t>
            </a:r>
            <a:r>
              <a:rPr lang="en-GB" b="0" dirty="0" err="1"/>
              <a:t>habe</a:t>
            </a:r>
            <a:r>
              <a:rPr lang="en-GB" b="0" dirty="0"/>
              <a:t> am 7. Mai </a:t>
            </a:r>
            <a:r>
              <a:rPr lang="en-GB" b="0" dirty="0" err="1"/>
              <a:t>Geburtstag</a:t>
            </a:r>
            <a:r>
              <a:rPr lang="en-GB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Er hat am 23. </a:t>
            </a:r>
            <a:r>
              <a:rPr lang="en-GB" b="0" dirty="0" err="1"/>
              <a:t>Juni</a:t>
            </a:r>
            <a:r>
              <a:rPr lang="en-GB" b="0" dirty="0"/>
              <a:t> </a:t>
            </a:r>
            <a:r>
              <a:rPr lang="en-GB" b="0" dirty="0" err="1"/>
              <a:t>Geburtstag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Heute </a:t>
            </a:r>
            <a:r>
              <a:rPr lang="en-GB" b="0" dirty="0" err="1"/>
              <a:t>ist</a:t>
            </a:r>
            <a:r>
              <a:rPr lang="en-GB" b="0" dirty="0"/>
              <a:t> der </a:t>
            </a:r>
            <a:r>
              <a:rPr lang="en-GB" b="0" dirty="0" err="1"/>
              <a:t>neunte</a:t>
            </a:r>
            <a:r>
              <a:rPr lang="en-GB" b="0" dirty="0"/>
              <a:t> September.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Sie hat am </a:t>
            </a:r>
            <a:r>
              <a:rPr lang="en-GB" b="0" dirty="0" err="1"/>
              <a:t>zweiten</a:t>
            </a:r>
            <a:r>
              <a:rPr lang="en-GB" b="0" dirty="0"/>
              <a:t> </a:t>
            </a:r>
            <a:r>
              <a:rPr lang="en-GB" b="0" dirty="0" err="1"/>
              <a:t>März</a:t>
            </a:r>
            <a:r>
              <a:rPr lang="en-GB" b="0" dirty="0"/>
              <a:t> </a:t>
            </a:r>
            <a:r>
              <a:rPr lang="en-GB" b="0" dirty="0" err="1"/>
              <a:t>Geburtstag</a:t>
            </a:r>
            <a:r>
              <a:rPr lang="en-GB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Mein </a:t>
            </a:r>
            <a:r>
              <a:rPr lang="en-GB" b="0" dirty="0" err="1"/>
              <a:t>Geburtstag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am 30. </a:t>
            </a:r>
            <a:r>
              <a:rPr lang="en-GB" b="0" dirty="0" err="1"/>
              <a:t>Juli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  <a:r>
              <a:rPr lang="en-GB" b="0" dirty="0" err="1"/>
              <a:t>übersetzen</a:t>
            </a:r>
            <a:r>
              <a:rPr lang="en-GB" b="1" dirty="0"/>
              <a:t> [1765]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62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revisited vocabulary as well as the numbers.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1. Pupils read the texts 1-3 and fill in the table.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answers, click to reveal each cell in turn.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Vocabulary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 Boot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[2109] 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feiern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[869] 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Feuer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[1576] 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Feuerwerk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[&gt;5009]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Straße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[398]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(10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select and produce orally key vocabulary to ask about and give dates; to practise the scaffolded oral production of longer sentences.</a:t>
            </a:r>
          </a:p>
          <a:p>
            <a:endParaRPr lang="en-GB" b="0" dirty="0"/>
          </a:p>
          <a:p>
            <a:r>
              <a:rPr lang="en-GB" b="0" dirty="0"/>
              <a:t>Sentence 1/5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one word from each row,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German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4 sentences (there are 5 in total).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</a:t>
            </a:r>
            <a:r>
              <a:rPr lang="en-GB" b="1" baseline="0"/>
              <a:t>[2/10]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8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25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55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88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57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016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25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20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022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73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0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5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audio" Target="../media/audio6.wav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1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7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9.wav"/><Relationship Id="rId11" Type="http://schemas.openxmlformats.org/officeDocument/2006/relationships/image" Target="../media/image26.png"/><Relationship Id="rId5" Type="http://schemas.openxmlformats.org/officeDocument/2006/relationships/audio" Target="../media/audio8.wav"/><Relationship Id="rId10" Type="http://schemas.openxmlformats.org/officeDocument/2006/relationships/image" Target="../media/image25.gif"/><Relationship Id="rId4" Type="http://schemas.openxmlformats.org/officeDocument/2006/relationships/image" Target="../media/image12.png"/><Relationship Id="rId9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3912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C1EA8-9D77-4B94-ADC8-E1275C1E7C79}"/>
              </a:ext>
            </a:extLst>
          </p:cNvPr>
          <p:cNvSpPr txBox="1"/>
          <p:nvPr/>
        </p:nvSpPr>
        <p:spPr>
          <a:xfrm rot="349106">
            <a:off x="237819" y="1489145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798FD77-9A63-4305-BA7A-C81F6FAE26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6" y="1868937"/>
            <a:ext cx="3845557" cy="2163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38667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1st May.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April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0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38667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1st May.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April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40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Mein 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135560" y="4726104"/>
            <a:ext cx="1936087" cy="793650"/>
          </a:xfrm>
          <a:custGeom>
            <a:avLst/>
            <a:gdLst>
              <a:gd name="connsiteX0" fmla="*/ 0 w 1936087"/>
              <a:gd name="connsiteY0" fmla="*/ 0 h 793650"/>
              <a:gd name="connsiteX1" fmla="*/ 445300 w 1936087"/>
              <a:gd name="connsiteY1" fmla="*/ 0 h 793650"/>
              <a:gd name="connsiteX2" fmla="*/ 929322 w 1936087"/>
              <a:gd name="connsiteY2" fmla="*/ 0 h 793650"/>
              <a:gd name="connsiteX3" fmla="*/ 1355261 w 1936087"/>
              <a:gd name="connsiteY3" fmla="*/ 0 h 793650"/>
              <a:gd name="connsiteX4" fmla="*/ 1936087 w 1936087"/>
              <a:gd name="connsiteY4" fmla="*/ 0 h 793650"/>
              <a:gd name="connsiteX5" fmla="*/ 1936087 w 1936087"/>
              <a:gd name="connsiteY5" fmla="*/ 404762 h 793650"/>
              <a:gd name="connsiteX6" fmla="*/ 1936087 w 1936087"/>
              <a:gd name="connsiteY6" fmla="*/ 793650 h 793650"/>
              <a:gd name="connsiteX7" fmla="*/ 1432704 w 1936087"/>
              <a:gd name="connsiteY7" fmla="*/ 793650 h 793650"/>
              <a:gd name="connsiteX8" fmla="*/ 909961 w 1936087"/>
              <a:gd name="connsiteY8" fmla="*/ 793650 h 793650"/>
              <a:gd name="connsiteX9" fmla="*/ 0 w 1936087"/>
              <a:gd name="connsiteY9" fmla="*/ 793650 h 793650"/>
              <a:gd name="connsiteX10" fmla="*/ 0 w 1936087"/>
              <a:gd name="connsiteY10" fmla="*/ 420635 h 793650"/>
              <a:gd name="connsiteX11" fmla="*/ 0 w 1936087"/>
              <a:gd name="connsiteY11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6087" h="793650" fill="none" extrusionOk="0">
                <a:moveTo>
                  <a:pt x="0" y="0"/>
                </a:moveTo>
                <a:cubicBezTo>
                  <a:pt x="190986" y="-9857"/>
                  <a:pt x="298061" y="24418"/>
                  <a:pt x="445300" y="0"/>
                </a:cubicBezTo>
                <a:cubicBezTo>
                  <a:pt x="592539" y="-24418"/>
                  <a:pt x="782295" y="46792"/>
                  <a:pt x="929322" y="0"/>
                </a:cubicBezTo>
                <a:cubicBezTo>
                  <a:pt x="1076349" y="-46792"/>
                  <a:pt x="1239230" y="14297"/>
                  <a:pt x="1355261" y="0"/>
                </a:cubicBezTo>
                <a:cubicBezTo>
                  <a:pt x="1471292" y="-14297"/>
                  <a:pt x="1728642" y="1868"/>
                  <a:pt x="1936087" y="0"/>
                </a:cubicBezTo>
                <a:cubicBezTo>
                  <a:pt x="1938699" y="130954"/>
                  <a:pt x="1929944" y="277487"/>
                  <a:pt x="1936087" y="404762"/>
                </a:cubicBezTo>
                <a:cubicBezTo>
                  <a:pt x="1942230" y="532037"/>
                  <a:pt x="1935963" y="673107"/>
                  <a:pt x="1936087" y="793650"/>
                </a:cubicBezTo>
                <a:cubicBezTo>
                  <a:pt x="1765203" y="840706"/>
                  <a:pt x="1638100" y="771109"/>
                  <a:pt x="1432704" y="793650"/>
                </a:cubicBezTo>
                <a:cubicBezTo>
                  <a:pt x="1227308" y="816191"/>
                  <a:pt x="1165665" y="769635"/>
                  <a:pt x="909961" y="793650"/>
                </a:cubicBezTo>
                <a:cubicBezTo>
                  <a:pt x="654257" y="817665"/>
                  <a:pt x="354775" y="785002"/>
                  <a:pt x="0" y="793650"/>
                </a:cubicBezTo>
                <a:cubicBezTo>
                  <a:pt x="-42430" y="681509"/>
                  <a:pt x="7457" y="550638"/>
                  <a:pt x="0" y="420635"/>
                </a:cubicBezTo>
                <a:cubicBezTo>
                  <a:pt x="-7457" y="290633"/>
                  <a:pt x="368" y="171069"/>
                  <a:pt x="0" y="0"/>
                </a:cubicBezTo>
                <a:close/>
              </a:path>
              <a:path w="1936087" h="793650" stroke="0" extrusionOk="0">
                <a:moveTo>
                  <a:pt x="0" y="0"/>
                </a:moveTo>
                <a:cubicBezTo>
                  <a:pt x="114672" y="-9155"/>
                  <a:pt x="252615" y="38144"/>
                  <a:pt x="484022" y="0"/>
                </a:cubicBezTo>
                <a:cubicBezTo>
                  <a:pt x="715429" y="-38144"/>
                  <a:pt x="814353" y="6128"/>
                  <a:pt x="909961" y="0"/>
                </a:cubicBezTo>
                <a:cubicBezTo>
                  <a:pt x="1005569" y="-6128"/>
                  <a:pt x="1245548" y="52324"/>
                  <a:pt x="1432704" y="0"/>
                </a:cubicBezTo>
                <a:cubicBezTo>
                  <a:pt x="1619860" y="-52324"/>
                  <a:pt x="1784053" y="8168"/>
                  <a:pt x="1936087" y="0"/>
                </a:cubicBezTo>
                <a:cubicBezTo>
                  <a:pt x="1963068" y="75646"/>
                  <a:pt x="1909205" y="260737"/>
                  <a:pt x="1936087" y="373016"/>
                </a:cubicBezTo>
                <a:cubicBezTo>
                  <a:pt x="1962969" y="485295"/>
                  <a:pt x="1888052" y="654596"/>
                  <a:pt x="1936087" y="793650"/>
                </a:cubicBezTo>
                <a:cubicBezTo>
                  <a:pt x="1744541" y="800510"/>
                  <a:pt x="1602511" y="791467"/>
                  <a:pt x="1471426" y="793650"/>
                </a:cubicBezTo>
                <a:cubicBezTo>
                  <a:pt x="1340341" y="795833"/>
                  <a:pt x="1124572" y="732071"/>
                  <a:pt x="948683" y="793650"/>
                </a:cubicBezTo>
                <a:cubicBezTo>
                  <a:pt x="772794" y="855229"/>
                  <a:pt x="574042" y="777577"/>
                  <a:pt x="445300" y="793650"/>
                </a:cubicBezTo>
                <a:cubicBezTo>
                  <a:pt x="316558" y="809723"/>
                  <a:pt x="109388" y="771868"/>
                  <a:pt x="0" y="793650"/>
                </a:cubicBezTo>
                <a:cubicBezTo>
                  <a:pt x="-14234" y="680949"/>
                  <a:pt x="42256" y="477750"/>
                  <a:pt x="0" y="388889"/>
                </a:cubicBezTo>
                <a:cubicBezTo>
                  <a:pt x="-42256" y="300028"/>
                  <a:pt x="13761" y="1136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9069896" y="4753751"/>
            <a:ext cx="1841507" cy="793650"/>
          </a:xfrm>
          <a:custGeom>
            <a:avLst/>
            <a:gdLst>
              <a:gd name="connsiteX0" fmla="*/ 0 w 1841507"/>
              <a:gd name="connsiteY0" fmla="*/ 0 h 793650"/>
              <a:gd name="connsiteX1" fmla="*/ 423547 w 1841507"/>
              <a:gd name="connsiteY1" fmla="*/ 0 h 793650"/>
              <a:gd name="connsiteX2" fmla="*/ 920754 w 1841507"/>
              <a:gd name="connsiteY2" fmla="*/ 0 h 793650"/>
              <a:gd name="connsiteX3" fmla="*/ 1344300 w 1841507"/>
              <a:gd name="connsiteY3" fmla="*/ 0 h 793650"/>
              <a:gd name="connsiteX4" fmla="*/ 1841507 w 1841507"/>
              <a:gd name="connsiteY4" fmla="*/ 0 h 793650"/>
              <a:gd name="connsiteX5" fmla="*/ 1841507 w 1841507"/>
              <a:gd name="connsiteY5" fmla="*/ 396825 h 793650"/>
              <a:gd name="connsiteX6" fmla="*/ 1841507 w 1841507"/>
              <a:gd name="connsiteY6" fmla="*/ 793650 h 793650"/>
              <a:gd name="connsiteX7" fmla="*/ 1381130 w 1841507"/>
              <a:gd name="connsiteY7" fmla="*/ 793650 h 793650"/>
              <a:gd name="connsiteX8" fmla="*/ 902338 w 1841507"/>
              <a:gd name="connsiteY8" fmla="*/ 793650 h 793650"/>
              <a:gd name="connsiteX9" fmla="*/ 478792 w 1841507"/>
              <a:gd name="connsiteY9" fmla="*/ 793650 h 793650"/>
              <a:gd name="connsiteX10" fmla="*/ 0 w 1841507"/>
              <a:gd name="connsiteY10" fmla="*/ 793650 h 793650"/>
              <a:gd name="connsiteX11" fmla="*/ 0 w 1841507"/>
              <a:gd name="connsiteY11" fmla="*/ 412698 h 793650"/>
              <a:gd name="connsiteX12" fmla="*/ 0 w 184150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1507" h="793650" fill="none" extrusionOk="0">
                <a:moveTo>
                  <a:pt x="0" y="0"/>
                </a:moveTo>
                <a:cubicBezTo>
                  <a:pt x="152181" y="-47900"/>
                  <a:pt x="317657" y="6090"/>
                  <a:pt x="423547" y="0"/>
                </a:cubicBezTo>
                <a:cubicBezTo>
                  <a:pt x="529437" y="-6090"/>
                  <a:pt x="683086" y="21483"/>
                  <a:pt x="920754" y="0"/>
                </a:cubicBezTo>
                <a:cubicBezTo>
                  <a:pt x="1158422" y="-21483"/>
                  <a:pt x="1158348" y="29309"/>
                  <a:pt x="1344300" y="0"/>
                </a:cubicBezTo>
                <a:cubicBezTo>
                  <a:pt x="1530252" y="-29309"/>
                  <a:pt x="1600378" y="635"/>
                  <a:pt x="1841507" y="0"/>
                </a:cubicBezTo>
                <a:cubicBezTo>
                  <a:pt x="1888348" y="182054"/>
                  <a:pt x="1805350" y="310919"/>
                  <a:pt x="1841507" y="396825"/>
                </a:cubicBezTo>
                <a:cubicBezTo>
                  <a:pt x="1877664" y="482732"/>
                  <a:pt x="1808328" y="659732"/>
                  <a:pt x="1841507" y="793650"/>
                </a:cubicBezTo>
                <a:cubicBezTo>
                  <a:pt x="1623339" y="837253"/>
                  <a:pt x="1520047" y="778177"/>
                  <a:pt x="1381130" y="793650"/>
                </a:cubicBezTo>
                <a:cubicBezTo>
                  <a:pt x="1242213" y="809123"/>
                  <a:pt x="1065381" y="788639"/>
                  <a:pt x="902338" y="793650"/>
                </a:cubicBezTo>
                <a:cubicBezTo>
                  <a:pt x="739295" y="798661"/>
                  <a:pt x="570447" y="757520"/>
                  <a:pt x="478792" y="793650"/>
                </a:cubicBezTo>
                <a:cubicBezTo>
                  <a:pt x="387137" y="829780"/>
                  <a:pt x="151315" y="784371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841507" h="793650" stroke="0" extrusionOk="0">
                <a:moveTo>
                  <a:pt x="0" y="0"/>
                </a:moveTo>
                <a:cubicBezTo>
                  <a:pt x="96945" y="-27581"/>
                  <a:pt x="235094" y="48177"/>
                  <a:pt x="423547" y="0"/>
                </a:cubicBezTo>
                <a:cubicBezTo>
                  <a:pt x="612000" y="-48177"/>
                  <a:pt x="696189" y="49128"/>
                  <a:pt x="847093" y="0"/>
                </a:cubicBezTo>
                <a:cubicBezTo>
                  <a:pt x="997997" y="-49128"/>
                  <a:pt x="1231175" y="43725"/>
                  <a:pt x="1344300" y="0"/>
                </a:cubicBezTo>
                <a:cubicBezTo>
                  <a:pt x="1457425" y="-43725"/>
                  <a:pt x="1643726" y="5249"/>
                  <a:pt x="1841507" y="0"/>
                </a:cubicBezTo>
                <a:cubicBezTo>
                  <a:pt x="1851644" y="112715"/>
                  <a:pt x="1825153" y="228430"/>
                  <a:pt x="1841507" y="373016"/>
                </a:cubicBezTo>
                <a:cubicBezTo>
                  <a:pt x="1857861" y="517602"/>
                  <a:pt x="1795497" y="665622"/>
                  <a:pt x="1841507" y="793650"/>
                </a:cubicBezTo>
                <a:cubicBezTo>
                  <a:pt x="1636690" y="834287"/>
                  <a:pt x="1532861" y="745657"/>
                  <a:pt x="1381130" y="793650"/>
                </a:cubicBezTo>
                <a:cubicBezTo>
                  <a:pt x="1229399" y="841643"/>
                  <a:pt x="1048261" y="756258"/>
                  <a:pt x="920754" y="793650"/>
                </a:cubicBezTo>
                <a:cubicBezTo>
                  <a:pt x="793247" y="831042"/>
                  <a:pt x="641817" y="750536"/>
                  <a:pt x="441962" y="793650"/>
                </a:cubicBezTo>
                <a:cubicBezTo>
                  <a:pt x="242107" y="836764"/>
                  <a:pt x="106726" y="774179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62350" y="386545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712975" y="986191"/>
            <a:ext cx="679064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birthday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21st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September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4447701" y="2968786"/>
            <a:ext cx="2208747" cy="793650"/>
          </a:xfrm>
          <a:custGeom>
            <a:avLst/>
            <a:gdLst>
              <a:gd name="connsiteX0" fmla="*/ 0 w 2208747"/>
              <a:gd name="connsiteY0" fmla="*/ 0 h 793650"/>
              <a:gd name="connsiteX1" fmla="*/ 485924 w 2208747"/>
              <a:gd name="connsiteY1" fmla="*/ 0 h 793650"/>
              <a:gd name="connsiteX2" fmla="*/ 993936 w 2208747"/>
              <a:gd name="connsiteY2" fmla="*/ 0 h 793650"/>
              <a:gd name="connsiteX3" fmla="*/ 1546123 w 2208747"/>
              <a:gd name="connsiteY3" fmla="*/ 0 h 793650"/>
              <a:gd name="connsiteX4" fmla="*/ 2208747 w 2208747"/>
              <a:gd name="connsiteY4" fmla="*/ 0 h 793650"/>
              <a:gd name="connsiteX5" fmla="*/ 2208747 w 2208747"/>
              <a:gd name="connsiteY5" fmla="*/ 380952 h 793650"/>
              <a:gd name="connsiteX6" fmla="*/ 2208747 w 2208747"/>
              <a:gd name="connsiteY6" fmla="*/ 793650 h 793650"/>
              <a:gd name="connsiteX7" fmla="*/ 1656560 w 2208747"/>
              <a:gd name="connsiteY7" fmla="*/ 793650 h 793650"/>
              <a:gd name="connsiteX8" fmla="*/ 1060199 w 2208747"/>
              <a:gd name="connsiteY8" fmla="*/ 793650 h 793650"/>
              <a:gd name="connsiteX9" fmla="*/ 530099 w 2208747"/>
              <a:gd name="connsiteY9" fmla="*/ 793650 h 793650"/>
              <a:gd name="connsiteX10" fmla="*/ 0 w 2208747"/>
              <a:gd name="connsiteY10" fmla="*/ 793650 h 793650"/>
              <a:gd name="connsiteX11" fmla="*/ 0 w 2208747"/>
              <a:gd name="connsiteY11" fmla="*/ 388889 h 793650"/>
              <a:gd name="connsiteX12" fmla="*/ 0 w 220874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747" h="793650" fill="none" extrusionOk="0">
                <a:moveTo>
                  <a:pt x="0" y="0"/>
                </a:moveTo>
                <a:cubicBezTo>
                  <a:pt x="113150" y="-32558"/>
                  <a:pt x="285621" y="7339"/>
                  <a:pt x="485924" y="0"/>
                </a:cubicBezTo>
                <a:cubicBezTo>
                  <a:pt x="686227" y="-7339"/>
                  <a:pt x="818142" y="60357"/>
                  <a:pt x="993936" y="0"/>
                </a:cubicBezTo>
                <a:cubicBezTo>
                  <a:pt x="1169730" y="-60357"/>
                  <a:pt x="1423263" y="19831"/>
                  <a:pt x="1546123" y="0"/>
                </a:cubicBezTo>
                <a:cubicBezTo>
                  <a:pt x="1668983" y="-19831"/>
                  <a:pt x="2031111" y="43642"/>
                  <a:pt x="2208747" y="0"/>
                </a:cubicBezTo>
                <a:cubicBezTo>
                  <a:pt x="2235735" y="82190"/>
                  <a:pt x="2183054" y="271798"/>
                  <a:pt x="2208747" y="380952"/>
                </a:cubicBezTo>
                <a:cubicBezTo>
                  <a:pt x="2234440" y="490106"/>
                  <a:pt x="2168548" y="638804"/>
                  <a:pt x="2208747" y="793650"/>
                </a:cubicBezTo>
                <a:cubicBezTo>
                  <a:pt x="1985159" y="814095"/>
                  <a:pt x="1882338" y="765848"/>
                  <a:pt x="1656560" y="793650"/>
                </a:cubicBezTo>
                <a:cubicBezTo>
                  <a:pt x="1430782" y="821452"/>
                  <a:pt x="1193852" y="770609"/>
                  <a:pt x="1060199" y="793650"/>
                </a:cubicBezTo>
                <a:cubicBezTo>
                  <a:pt x="926546" y="816691"/>
                  <a:pt x="755580" y="780536"/>
                  <a:pt x="530099" y="793650"/>
                </a:cubicBezTo>
                <a:cubicBezTo>
                  <a:pt x="304618" y="806764"/>
                  <a:pt x="172821" y="737951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208747" h="793650" stroke="0" extrusionOk="0">
                <a:moveTo>
                  <a:pt x="0" y="0"/>
                </a:moveTo>
                <a:cubicBezTo>
                  <a:pt x="141261" y="-19650"/>
                  <a:pt x="339682" y="45375"/>
                  <a:pt x="530099" y="0"/>
                </a:cubicBezTo>
                <a:cubicBezTo>
                  <a:pt x="720516" y="-45375"/>
                  <a:pt x="980411" y="28400"/>
                  <a:pt x="1104374" y="0"/>
                </a:cubicBezTo>
                <a:cubicBezTo>
                  <a:pt x="1228337" y="-28400"/>
                  <a:pt x="1525636" y="56117"/>
                  <a:pt x="1634473" y="0"/>
                </a:cubicBezTo>
                <a:cubicBezTo>
                  <a:pt x="1743310" y="-56117"/>
                  <a:pt x="1984413" y="41004"/>
                  <a:pt x="2208747" y="0"/>
                </a:cubicBezTo>
                <a:cubicBezTo>
                  <a:pt x="2234856" y="105041"/>
                  <a:pt x="2180130" y="229912"/>
                  <a:pt x="2208747" y="373016"/>
                </a:cubicBezTo>
                <a:cubicBezTo>
                  <a:pt x="2237364" y="516120"/>
                  <a:pt x="2174677" y="620362"/>
                  <a:pt x="2208747" y="793650"/>
                </a:cubicBezTo>
                <a:cubicBezTo>
                  <a:pt x="2001731" y="834228"/>
                  <a:pt x="1852508" y="775257"/>
                  <a:pt x="1678648" y="793650"/>
                </a:cubicBezTo>
                <a:cubicBezTo>
                  <a:pt x="1504788" y="812043"/>
                  <a:pt x="1365316" y="788565"/>
                  <a:pt x="1170636" y="793650"/>
                </a:cubicBezTo>
                <a:cubicBezTo>
                  <a:pt x="975956" y="798735"/>
                  <a:pt x="742715" y="753731"/>
                  <a:pt x="596362" y="793650"/>
                </a:cubicBezTo>
                <a:cubicBezTo>
                  <a:pt x="450009" y="833569"/>
                  <a:pt x="202880" y="76102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einunzwanzig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6701484" y="296878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8311312" y="2997347"/>
            <a:ext cx="3160688" cy="793650"/>
          </a:xfrm>
          <a:custGeom>
            <a:avLst/>
            <a:gdLst>
              <a:gd name="connsiteX0" fmla="*/ 0 w 3160688"/>
              <a:gd name="connsiteY0" fmla="*/ 0 h 793650"/>
              <a:gd name="connsiteX1" fmla="*/ 526781 w 3160688"/>
              <a:gd name="connsiteY1" fmla="*/ 0 h 793650"/>
              <a:gd name="connsiteX2" fmla="*/ 958742 w 3160688"/>
              <a:gd name="connsiteY2" fmla="*/ 0 h 793650"/>
              <a:gd name="connsiteX3" fmla="*/ 1422310 w 3160688"/>
              <a:gd name="connsiteY3" fmla="*/ 0 h 793650"/>
              <a:gd name="connsiteX4" fmla="*/ 1980698 w 3160688"/>
              <a:gd name="connsiteY4" fmla="*/ 0 h 793650"/>
              <a:gd name="connsiteX5" fmla="*/ 2475872 w 3160688"/>
              <a:gd name="connsiteY5" fmla="*/ 0 h 793650"/>
              <a:gd name="connsiteX6" fmla="*/ 3160688 w 3160688"/>
              <a:gd name="connsiteY6" fmla="*/ 0 h 793650"/>
              <a:gd name="connsiteX7" fmla="*/ 3160688 w 3160688"/>
              <a:gd name="connsiteY7" fmla="*/ 404762 h 793650"/>
              <a:gd name="connsiteX8" fmla="*/ 3160688 w 3160688"/>
              <a:gd name="connsiteY8" fmla="*/ 793650 h 793650"/>
              <a:gd name="connsiteX9" fmla="*/ 2602300 w 3160688"/>
              <a:gd name="connsiteY9" fmla="*/ 793650 h 793650"/>
              <a:gd name="connsiteX10" fmla="*/ 2043912 w 3160688"/>
              <a:gd name="connsiteY10" fmla="*/ 793650 h 793650"/>
              <a:gd name="connsiteX11" fmla="*/ 1453916 w 3160688"/>
              <a:gd name="connsiteY11" fmla="*/ 793650 h 793650"/>
              <a:gd name="connsiteX12" fmla="*/ 863921 w 3160688"/>
              <a:gd name="connsiteY12" fmla="*/ 793650 h 793650"/>
              <a:gd name="connsiteX13" fmla="*/ 0 w 3160688"/>
              <a:gd name="connsiteY13" fmla="*/ 793650 h 793650"/>
              <a:gd name="connsiteX14" fmla="*/ 0 w 3160688"/>
              <a:gd name="connsiteY14" fmla="*/ 412698 h 793650"/>
              <a:gd name="connsiteX15" fmla="*/ 0 w 3160688"/>
              <a:gd name="connsiteY15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0688" h="793650" fill="none" extrusionOk="0">
                <a:moveTo>
                  <a:pt x="0" y="0"/>
                </a:moveTo>
                <a:cubicBezTo>
                  <a:pt x="236487" y="-16379"/>
                  <a:pt x="274948" y="9832"/>
                  <a:pt x="526781" y="0"/>
                </a:cubicBezTo>
                <a:cubicBezTo>
                  <a:pt x="778614" y="-9832"/>
                  <a:pt x="831220" y="11205"/>
                  <a:pt x="958742" y="0"/>
                </a:cubicBezTo>
                <a:cubicBezTo>
                  <a:pt x="1086264" y="-11205"/>
                  <a:pt x="1258193" y="43144"/>
                  <a:pt x="1422310" y="0"/>
                </a:cubicBezTo>
                <a:cubicBezTo>
                  <a:pt x="1586427" y="-43144"/>
                  <a:pt x="1815645" y="21897"/>
                  <a:pt x="1980698" y="0"/>
                </a:cubicBezTo>
                <a:cubicBezTo>
                  <a:pt x="2145751" y="-21897"/>
                  <a:pt x="2235853" y="58189"/>
                  <a:pt x="2475872" y="0"/>
                </a:cubicBezTo>
                <a:cubicBezTo>
                  <a:pt x="2715891" y="-58189"/>
                  <a:pt x="2989582" y="12075"/>
                  <a:pt x="3160688" y="0"/>
                </a:cubicBezTo>
                <a:cubicBezTo>
                  <a:pt x="3163209" y="158250"/>
                  <a:pt x="3112306" y="320676"/>
                  <a:pt x="3160688" y="404762"/>
                </a:cubicBezTo>
                <a:cubicBezTo>
                  <a:pt x="3209070" y="488848"/>
                  <a:pt x="3160092" y="646138"/>
                  <a:pt x="3160688" y="793650"/>
                </a:cubicBezTo>
                <a:cubicBezTo>
                  <a:pt x="2912026" y="794554"/>
                  <a:pt x="2863089" y="790529"/>
                  <a:pt x="2602300" y="793650"/>
                </a:cubicBezTo>
                <a:cubicBezTo>
                  <a:pt x="2341511" y="796771"/>
                  <a:pt x="2282274" y="777719"/>
                  <a:pt x="2043912" y="793650"/>
                </a:cubicBezTo>
                <a:cubicBezTo>
                  <a:pt x="1805550" y="809581"/>
                  <a:pt x="1595963" y="768678"/>
                  <a:pt x="1453916" y="793650"/>
                </a:cubicBezTo>
                <a:cubicBezTo>
                  <a:pt x="1311869" y="818622"/>
                  <a:pt x="1137186" y="764881"/>
                  <a:pt x="863921" y="793650"/>
                </a:cubicBezTo>
                <a:cubicBezTo>
                  <a:pt x="590657" y="822419"/>
                  <a:pt x="394386" y="719068"/>
                  <a:pt x="0" y="793650"/>
                </a:cubicBezTo>
                <a:cubicBezTo>
                  <a:pt x="-817" y="637696"/>
                  <a:pt x="13587" y="599687"/>
                  <a:pt x="0" y="412698"/>
                </a:cubicBezTo>
                <a:cubicBezTo>
                  <a:pt x="-13587" y="225709"/>
                  <a:pt x="5781" y="137050"/>
                  <a:pt x="0" y="0"/>
                </a:cubicBezTo>
                <a:close/>
              </a:path>
              <a:path w="3160688" h="793650" stroke="0" extrusionOk="0">
                <a:moveTo>
                  <a:pt x="0" y="0"/>
                </a:moveTo>
                <a:cubicBezTo>
                  <a:pt x="179974" y="-45294"/>
                  <a:pt x="427527" y="52969"/>
                  <a:pt x="558388" y="0"/>
                </a:cubicBezTo>
                <a:cubicBezTo>
                  <a:pt x="689249" y="-52969"/>
                  <a:pt x="842166" y="13482"/>
                  <a:pt x="1085170" y="0"/>
                </a:cubicBezTo>
                <a:cubicBezTo>
                  <a:pt x="1328174" y="-13482"/>
                  <a:pt x="1394250" y="51147"/>
                  <a:pt x="1675165" y="0"/>
                </a:cubicBezTo>
                <a:cubicBezTo>
                  <a:pt x="1956081" y="-51147"/>
                  <a:pt x="1959252" y="3726"/>
                  <a:pt x="2201946" y="0"/>
                </a:cubicBezTo>
                <a:cubicBezTo>
                  <a:pt x="2444640" y="-3726"/>
                  <a:pt x="2797792" y="75169"/>
                  <a:pt x="3160688" y="0"/>
                </a:cubicBezTo>
                <a:cubicBezTo>
                  <a:pt x="3163483" y="179430"/>
                  <a:pt x="3123587" y="237709"/>
                  <a:pt x="3160688" y="396825"/>
                </a:cubicBezTo>
                <a:cubicBezTo>
                  <a:pt x="3197789" y="555941"/>
                  <a:pt x="3143747" y="611828"/>
                  <a:pt x="3160688" y="793650"/>
                </a:cubicBezTo>
                <a:cubicBezTo>
                  <a:pt x="2941190" y="839996"/>
                  <a:pt x="2707311" y="769082"/>
                  <a:pt x="2570693" y="793650"/>
                </a:cubicBezTo>
                <a:cubicBezTo>
                  <a:pt x="2434076" y="818218"/>
                  <a:pt x="2206765" y="735113"/>
                  <a:pt x="1980698" y="793650"/>
                </a:cubicBezTo>
                <a:cubicBezTo>
                  <a:pt x="1754632" y="852187"/>
                  <a:pt x="1599896" y="763212"/>
                  <a:pt x="1422310" y="793650"/>
                </a:cubicBezTo>
                <a:cubicBezTo>
                  <a:pt x="1244724" y="824088"/>
                  <a:pt x="1052092" y="786973"/>
                  <a:pt x="863921" y="793650"/>
                </a:cubicBezTo>
                <a:cubicBezTo>
                  <a:pt x="675750" y="800327"/>
                  <a:pt x="192359" y="760236"/>
                  <a:pt x="0" y="793650"/>
                </a:cubicBezTo>
                <a:cubicBezTo>
                  <a:pt x="-31933" y="674289"/>
                  <a:pt x="30866" y="579094"/>
                  <a:pt x="0" y="396825"/>
                </a:cubicBezTo>
                <a:cubicBezTo>
                  <a:pt x="-30866" y="214556"/>
                  <a:pt x="17544" y="19666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einundzwanzigsten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706695" cy="793650"/>
          </a:xfrm>
          <a:custGeom>
            <a:avLst/>
            <a:gdLst>
              <a:gd name="connsiteX0" fmla="*/ 0 w 1706695"/>
              <a:gd name="connsiteY0" fmla="*/ 0 h 793650"/>
              <a:gd name="connsiteX1" fmla="*/ 603032 w 1706695"/>
              <a:gd name="connsiteY1" fmla="*/ 0 h 793650"/>
              <a:gd name="connsiteX2" fmla="*/ 1206064 w 1706695"/>
              <a:gd name="connsiteY2" fmla="*/ 0 h 793650"/>
              <a:gd name="connsiteX3" fmla="*/ 1706695 w 1706695"/>
              <a:gd name="connsiteY3" fmla="*/ 0 h 793650"/>
              <a:gd name="connsiteX4" fmla="*/ 1706695 w 1706695"/>
              <a:gd name="connsiteY4" fmla="*/ 412698 h 793650"/>
              <a:gd name="connsiteX5" fmla="*/ 1706695 w 1706695"/>
              <a:gd name="connsiteY5" fmla="*/ 793650 h 793650"/>
              <a:gd name="connsiteX6" fmla="*/ 1137797 w 1706695"/>
              <a:gd name="connsiteY6" fmla="*/ 793650 h 793650"/>
              <a:gd name="connsiteX7" fmla="*/ 603032 w 1706695"/>
              <a:gd name="connsiteY7" fmla="*/ 793650 h 793650"/>
              <a:gd name="connsiteX8" fmla="*/ 0 w 1706695"/>
              <a:gd name="connsiteY8" fmla="*/ 793650 h 793650"/>
              <a:gd name="connsiteX9" fmla="*/ 0 w 1706695"/>
              <a:gd name="connsiteY9" fmla="*/ 388889 h 793650"/>
              <a:gd name="connsiteX10" fmla="*/ 0 w 170669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6695" h="793650" fill="none" extrusionOk="0">
                <a:moveTo>
                  <a:pt x="0" y="0"/>
                </a:moveTo>
                <a:cubicBezTo>
                  <a:pt x="203097" y="-8746"/>
                  <a:pt x="430530" y="18896"/>
                  <a:pt x="603032" y="0"/>
                </a:cubicBezTo>
                <a:cubicBezTo>
                  <a:pt x="775534" y="-18896"/>
                  <a:pt x="1083910" y="18486"/>
                  <a:pt x="1206064" y="0"/>
                </a:cubicBezTo>
                <a:cubicBezTo>
                  <a:pt x="1328218" y="-18486"/>
                  <a:pt x="1474992" y="34262"/>
                  <a:pt x="1706695" y="0"/>
                </a:cubicBezTo>
                <a:cubicBezTo>
                  <a:pt x="1753456" y="172384"/>
                  <a:pt x="1702722" y="298643"/>
                  <a:pt x="1706695" y="412698"/>
                </a:cubicBezTo>
                <a:cubicBezTo>
                  <a:pt x="1710668" y="526753"/>
                  <a:pt x="1696491" y="713394"/>
                  <a:pt x="1706695" y="793650"/>
                </a:cubicBezTo>
                <a:cubicBezTo>
                  <a:pt x="1558228" y="860909"/>
                  <a:pt x="1390422" y="791835"/>
                  <a:pt x="1137797" y="793650"/>
                </a:cubicBezTo>
                <a:cubicBezTo>
                  <a:pt x="885172" y="795465"/>
                  <a:pt x="753627" y="755654"/>
                  <a:pt x="603032" y="793650"/>
                </a:cubicBezTo>
                <a:cubicBezTo>
                  <a:pt x="452437" y="831646"/>
                  <a:pt x="241564" y="738695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706695" h="793650" stroke="0" extrusionOk="0">
                <a:moveTo>
                  <a:pt x="0" y="0"/>
                </a:moveTo>
                <a:cubicBezTo>
                  <a:pt x="233503" y="-17435"/>
                  <a:pt x="273238" y="59255"/>
                  <a:pt x="534764" y="0"/>
                </a:cubicBezTo>
                <a:cubicBezTo>
                  <a:pt x="796290" y="-59255"/>
                  <a:pt x="877608" y="49149"/>
                  <a:pt x="1069529" y="0"/>
                </a:cubicBezTo>
                <a:cubicBezTo>
                  <a:pt x="1261450" y="-49149"/>
                  <a:pt x="1513730" y="19894"/>
                  <a:pt x="1706695" y="0"/>
                </a:cubicBezTo>
                <a:cubicBezTo>
                  <a:pt x="1730247" y="189479"/>
                  <a:pt x="1681119" y="281266"/>
                  <a:pt x="1706695" y="388889"/>
                </a:cubicBezTo>
                <a:cubicBezTo>
                  <a:pt x="1732271" y="496512"/>
                  <a:pt x="1675523" y="648435"/>
                  <a:pt x="1706695" y="793650"/>
                </a:cubicBezTo>
                <a:cubicBezTo>
                  <a:pt x="1493696" y="842335"/>
                  <a:pt x="1309119" y="772833"/>
                  <a:pt x="1137797" y="793650"/>
                </a:cubicBezTo>
                <a:cubicBezTo>
                  <a:pt x="966475" y="814467"/>
                  <a:pt x="721620" y="784467"/>
                  <a:pt x="603032" y="793650"/>
                </a:cubicBezTo>
                <a:cubicBezTo>
                  <a:pt x="484445" y="802833"/>
                  <a:pt x="219464" y="792350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Dezember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Oktober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2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Mein 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135560" y="4726104"/>
            <a:ext cx="1936087" cy="793650"/>
          </a:xfrm>
          <a:custGeom>
            <a:avLst/>
            <a:gdLst>
              <a:gd name="connsiteX0" fmla="*/ 0 w 1936087"/>
              <a:gd name="connsiteY0" fmla="*/ 0 h 793650"/>
              <a:gd name="connsiteX1" fmla="*/ 445300 w 1936087"/>
              <a:gd name="connsiteY1" fmla="*/ 0 h 793650"/>
              <a:gd name="connsiteX2" fmla="*/ 929322 w 1936087"/>
              <a:gd name="connsiteY2" fmla="*/ 0 h 793650"/>
              <a:gd name="connsiteX3" fmla="*/ 1355261 w 1936087"/>
              <a:gd name="connsiteY3" fmla="*/ 0 h 793650"/>
              <a:gd name="connsiteX4" fmla="*/ 1936087 w 1936087"/>
              <a:gd name="connsiteY4" fmla="*/ 0 h 793650"/>
              <a:gd name="connsiteX5" fmla="*/ 1936087 w 1936087"/>
              <a:gd name="connsiteY5" fmla="*/ 404762 h 793650"/>
              <a:gd name="connsiteX6" fmla="*/ 1936087 w 1936087"/>
              <a:gd name="connsiteY6" fmla="*/ 793650 h 793650"/>
              <a:gd name="connsiteX7" fmla="*/ 1432704 w 1936087"/>
              <a:gd name="connsiteY7" fmla="*/ 793650 h 793650"/>
              <a:gd name="connsiteX8" fmla="*/ 909961 w 1936087"/>
              <a:gd name="connsiteY8" fmla="*/ 793650 h 793650"/>
              <a:gd name="connsiteX9" fmla="*/ 0 w 1936087"/>
              <a:gd name="connsiteY9" fmla="*/ 793650 h 793650"/>
              <a:gd name="connsiteX10" fmla="*/ 0 w 1936087"/>
              <a:gd name="connsiteY10" fmla="*/ 420635 h 793650"/>
              <a:gd name="connsiteX11" fmla="*/ 0 w 1936087"/>
              <a:gd name="connsiteY11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6087" h="793650" fill="none" extrusionOk="0">
                <a:moveTo>
                  <a:pt x="0" y="0"/>
                </a:moveTo>
                <a:cubicBezTo>
                  <a:pt x="190986" y="-9857"/>
                  <a:pt x="298061" y="24418"/>
                  <a:pt x="445300" y="0"/>
                </a:cubicBezTo>
                <a:cubicBezTo>
                  <a:pt x="592539" y="-24418"/>
                  <a:pt x="782295" y="46792"/>
                  <a:pt x="929322" y="0"/>
                </a:cubicBezTo>
                <a:cubicBezTo>
                  <a:pt x="1076349" y="-46792"/>
                  <a:pt x="1239230" y="14297"/>
                  <a:pt x="1355261" y="0"/>
                </a:cubicBezTo>
                <a:cubicBezTo>
                  <a:pt x="1471292" y="-14297"/>
                  <a:pt x="1728642" y="1868"/>
                  <a:pt x="1936087" y="0"/>
                </a:cubicBezTo>
                <a:cubicBezTo>
                  <a:pt x="1938699" y="130954"/>
                  <a:pt x="1929944" y="277487"/>
                  <a:pt x="1936087" y="404762"/>
                </a:cubicBezTo>
                <a:cubicBezTo>
                  <a:pt x="1942230" y="532037"/>
                  <a:pt x="1935963" y="673107"/>
                  <a:pt x="1936087" y="793650"/>
                </a:cubicBezTo>
                <a:cubicBezTo>
                  <a:pt x="1765203" y="840706"/>
                  <a:pt x="1638100" y="771109"/>
                  <a:pt x="1432704" y="793650"/>
                </a:cubicBezTo>
                <a:cubicBezTo>
                  <a:pt x="1227308" y="816191"/>
                  <a:pt x="1165665" y="769635"/>
                  <a:pt x="909961" y="793650"/>
                </a:cubicBezTo>
                <a:cubicBezTo>
                  <a:pt x="654257" y="817665"/>
                  <a:pt x="354775" y="785002"/>
                  <a:pt x="0" y="793650"/>
                </a:cubicBezTo>
                <a:cubicBezTo>
                  <a:pt x="-42430" y="681509"/>
                  <a:pt x="7457" y="550638"/>
                  <a:pt x="0" y="420635"/>
                </a:cubicBezTo>
                <a:cubicBezTo>
                  <a:pt x="-7457" y="290633"/>
                  <a:pt x="368" y="171069"/>
                  <a:pt x="0" y="0"/>
                </a:cubicBezTo>
                <a:close/>
              </a:path>
              <a:path w="1936087" h="793650" stroke="0" extrusionOk="0">
                <a:moveTo>
                  <a:pt x="0" y="0"/>
                </a:moveTo>
                <a:cubicBezTo>
                  <a:pt x="114672" y="-9155"/>
                  <a:pt x="252615" y="38144"/>
                  <a:pt x="484022" y="0"/>
                </a:cubicBezTo>
                <a:cubicBezTo>
                  <a:pt x="715429" y="-38144"/>
                  <a:pt x="814353" y="6128"/>
                  <a:pt x="909961" y="0"/>
                </a:cubicBezTo>
                <a:cubicBezTo>
                  <a:pt x="1005569" y="-6128"/>
                  <a:pt x="1245548" y="52324"/>
                  <a:pt x="1432704" y="0"/>
                </a:cubicBezTo>
                <a:cubicBezTo>
                  <a:pt x="1619860" y="-52324"/>
                  <a:pt x="1784053" y="8168"/>
                  <a:pt x="1936087" y="0"/>
                </a:cubicBezTo>
                <a:cubicBezTo>
                  <a:pt x="1963068" y="75646"/>
                  <a:pt x="1909205" y="260737"/>
                  <a:pt x="1936087" y="373016"/>
                </a:cubicBezTo>
                <a:cubicBezTo>
                  <a:pt x="1962969" y="485295"/>
                  <a:pt x="1888052" y="654596"/>
                  <a:pt x="1936087" y="793650"/>
                </a:cubicBezTo>
                <a:cubicBezTo>
                  <a:pt x="1744541" y="800510"/>
                  <a:pt x="1602511" y="791467"/>
                  <a:pt x="1471426" y="793650"/>
                </a:cubicBezTo>
                <a:cubicBezTo>
                  <a:pt x="1340341" y="795833"/>
                  <a:pt x="1124572" y="732071"/>
                  <a:pt x="948683" y="793650"/>
                </a:cubicBezTo>
                <a:cubicBezTo>
                  <a:pt x="772794" y="855229"/>
                  <a:pt x="574042" y="777577"/>
                  <a:pt x="445300" y="793650"/>
                </a:cubicBezTo>
                <a:cubicBezTo>
                  <a:pt x="316558" y="809723"/>
                  <a:pt x="109388" y="771868"/>
                  <a:pt x="0" y="793650"/>
                </a:cubicBezTo>
                <a:cubicBezTo>
                  <a:pt x="-14234" y="680949"/>
                  <a:pt x="42256" y="477750"/>
                  <a:pt x="0" y="388889"/>
                </a:cubicBezTo>
                <a:cubicBezTo>
                  <a:pt x="-42256" y="300028"/>
                  <a:pt x="13761" y="1136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9069896" y="4753751"/>
            <a:ext cx="1841507" cy="793650"/>
          </a:xfrm>
          <a:custGeom>
            <a:avLst/>
            <a:gdLst>
              <a:gd name="connsiteX0" fmla="*/ 0 w 1841507"/>
              <a:gd name="connsiteY0" fmla="*/ 0 h 793650"/>
              <a:gd name="connsiteX1" fmla="*/ 423547 w 1841507"/>
              <a:gd name="connsiteY1" fmla="*/ 0 h 793650"/>
              <a:gd name="connsiteX2" fmla="*/ 920754 w 1841507"/>
              <a:gd name="connsiteY2" fmla="*/ 0 h 793650"/>
              <a:gd name="connsiteX3" fmla="*/ 1344300 w 1841507"/>
              <a:gd name="connsiteY3" fmla="*/ 0 h 793650"/>
              <a:gd name="connsiteX4" fmla="*/ 1841507 w 1841507"/>
              <a:gd name="connsiteY4" fmla="*/ 0 h 793650"/>
              <a:gd name="connsiteX5" fmla="*/ 1841507 w 1841507"/>
              <a:gd name="connsiteY5" fmla="*/ 396825 h 793650"/>
              <a:gd name="connsiteX6" fmla="*/ 1841507 w 1841507"/>
              <a:gd name="connsiteY6" fmla="*/ 793650 h 793650"/>
              <a:gd name="connsiteX7" fmla="*/ 1381130 w 1841507"/>
              <a:gd name="connsiteY7" fmla="*/ 793650 h 793650"/>
              <a:gd name="connsiteX8" fmla="*/ 902338 w 1841507"/>
              <a:gd name="connsiteY8" fmla="*/ 793650 h 793650"/>
              <a:gd name="connsiteX9" fmla="*/ 478792 w 1841507"/>
              <a:gd name="connsiteY9" fmla="*/ 793650 h 793650"/>
              <a:gd name="connsiteX10" fmla="*/ 0 w 1841507"/>
              <a:gd name="connsiteY10" fmla="*/ 793650 h 793650"/>
              <a:gd name="connsiteX11" fmla="*/ 0 w 1841507"/>
              <a:gd name="connsiteY11" fmla="*/ 412698 h 793650"/>
              <a:gd name="connsiteX12" fmla="*/ 0 w 184150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1507" h="793650" fill="none" extrusionOk="0">
                <a:moveTo>
                  <a:pt x="0" y="0"/>
                </a:moveTo>
                <a:cubicBezTo>
                  <a:pt x="152181" y="-47900"/>
                  <a:pt x="317657" y="6090"/>
                  <a:pt x="423547" y="0"/>
                </a:cubicBezTo>
                <a:cubicBezTo>
                  <a:pt x="529437" y="-6090"/>
                  <a:pt x="683086" y="21483"/>
                  <a:pt x="920754" y="0"/>
                </a:cubicBezTo>
                <a:cubicBezTo>
                  <a:pt x="1158422" y="-21483"/>
                  <a:pt x="1158348" y="29309"/>
                  <a:pt x="1344300" y="0"/>
                </a:cubicBezTo>
                <a:cubicBezTo>
                  <a:pt x="1530252" y="-29309"/>
                  <a:pt x="1600378" y="635"/>
                  <a:pt x="1841507" y="0"/>
                </a:cubicBezTo>
                <a:cubicBezTo>
                  <a:pt x="1888348" y="182054"/>
                  <a:pt x="1805350" y="310919"/>
                  <a:pt x="1841507" y="396825"/>
                </a:cubicBezTo>
                <a:cubicBezTo>
                  <a:pt x="1877664" y="482732"/>
                  <a:pt x="1808328" y="659732"/>
                  <a:pt x="1841507" y="793650"/>
                </a:cubicBezTo>
                <a:cubicBezTo>
                  <a:pt x="1623339" y="837253"/>
                  <a:pt x="1520047" y="778177"/>
                  <a:pt x="1381130" y="793650"/>
                </a:cubicBezTo>
                <a:cubicBezTo>
                  <a:pt x="1242213" y="809123"/>
                  <a:pt x="1065381" y="788639"/>
                  <a:pt x="902338" y="793650"/>
                </a:cubicBezTo>
                <a:cubicBezTo>
                  <a:pt x="739295" y="798661"/>
                  <a:pt x="570447" y="757520"/>
                  <a:pt x="478792" y="793650"/>
                </a:cubicBezTo>
                <a:cubicBezTo>
                  <a:pt x="387137" y="829780"/>
                  <a:pt x="151315" y="784371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841507" h="793650" stroke="0" extrusionOk="0">
                <a:moveTo>
                  <a:pt x="0" y="0"/>
                </a:moveTo>
                <a:cubicBezTo>
                  <a:pt x="96945" y="-27581"/>
                  <a:pt x="235094" y="48177"/>
                  <a:pt x="423547" y="0"/>
                </a:cubicBezTo>
                <a:cubicBezTo>
                  <a:pt x="612000" y="-48177"/>
                  <a:pt x="696189" y="49128"/>
                  <a:pt x="847093" y="0"/>
                </a:cubicBezTo>
                <a:cubicBezTo>
                  <a:pt x="997997" y="-49128"/>
                  <a:pt x="1231175" y="43725"/>
                  <a:pt x="1344300" y="0"/>
                </a:cubicBezTo>
                <a:cubicBezTo>
                  <a:pt x="1457425" y="-43725"/>
                  <a:pt x="1643726" y="5249"/>
                  <a:pt x="1841507" y="0"/>
                </a:cubicBezTo>
                <a:cubicBezTo>
                  <a:pt x="1851644" y="112715"/>
                  <a:pt x="1825153" y="228430"/>
                  <a:pt x="1841507" y="373016"/>
                </a:cubicBezTo>
                <a:cubicBezTo>
                  <a:pt x="1857861" y="517602"/>
                  <a:pt x="1795497" y="665622"/>
                  <a:pt x="1841507" y="793650"/>
                </a:cubicBezTo>
                <a:cubicBezTo>
                  <a:pt x="1636690" y="834287"/>
                  <a:pt x="1532861" y="745657"/>
                  <a:pt x="1381130" y="793650"/>
                </a:cubicBezTo>
                <a:cubicBezTo>
                  <a:pt x="1229399" y="841643"/>
                  <a:pt x="1048261" y="756258"/>
                  <a:pt x="920754" y="793650"/>
                </a:cubicBezTo>
                <a:cubicBezTo>
                  <a:pt x="793247" y="831042"/>
                  <a:pt x="641817" y="750536"/>
                  <a:pt x="441962" y="793650"/>
                </a:cubicBezTo>
                <a:cubicBezTo>
                  <a:pt x="242107" y="836764"/>
                  <a:pt x="106726" y="774179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62350" y="386545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712975" y="986191"/>
            <a:ext cx="679064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birthday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21st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September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4447701" y="2968786"/>
            <a:ext cx="2208747" cy="793650"/>
          </a:xfrm>
          <a:custGeom>
            <a:avLst/>
            <a:gdLst>
              <a:gd name="connsiteX0" fmla="*/ 0 w 2208747"/>
              <a:gd name="connsiteY0" fmla="*/ 0 h 793650"/>
              <a:gd name="connsiteX1" fmla="*/ 485924 w 2208747"/>
              <a:gd name="connsiteY1" fmla="*/ 0 h 793650"/>
              <a:gd name="connsiteX2" fmla="*/ 993936 w 2208747"/>
              <a:gd name="connsiteY2" fmla="*/ 0 h 793650"/>
              <a:gd name="connsiteX3" fmla="*/ 1546123 w 2208747"/>
              <a:gd name="connsiteY3" fmla="*/ 0 h 793650"/>
              <a:gd name="connsiteX4" fmla="*/ 2208747 w 2208747"/>
              <a:gd name="connsiteY4" fmla="*/ 0 h 793650"/>
              <a:gd name="connsiteX5" fmla="*/ 2208747 w 2208747"/>
              <a:gd name="connsiteY5" fmla="*/ 380952 h 793650"/>
              <a:gd name="connsiteX6" fmla="*/ 2208747 w 2208747"/>
              <a:gd name="connsiteY6" fmla="*/ 793650 h 793650"/>
              <a:gd name="connsiteX7" fmla="*/ 1656560 w 2208747"/>
              <a:gd name="connsiteY7" fmla="*/ 793650 h 793650"/>
              <a:gd name="connsiteX8" fmla="*/ 1060199 w 2208747"/>
              <a:gd name="connsiteY8" fmla="*/ 793650 h 793650"/>
              <a:gd name="connsiteX9" fmla="*/ 530099 w 2208747"/>
              <a:gd name="connsiteY9" fmla="*/ 793650 h 793650"/>
              <a:gd name="connsiteX10" fmla="*/ 0 w 2208747"/>
              <a:gd name="connsiteY10" fmla="*/ 793650 h 793650"/>
              <a:gd name="connsiteX11" fmla="*/ 0 w 2208747"/>
              <a:gd name="connsiteY11" fmla="*/ 388889 h 793650"/>
              <a:gd name="connsiteX12" fmla="*/ 0 w 220874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747" h="793650" fill="none" extrusionOk="0">
                <a:moveTo>
                  <a:pt x="0" y="0"/>
                </a:moveTo>
                <a:cubicBezTo>
                  <a:pt x="113150" y="-32558"/>
                  <a:pt x="285621" y="7339"/>
                  <a:pt x="485924" y="0"/>
                </a:cubicBezTo>
                <a:cubicBezTo>
                  <a:pt x="686227" y="-7339"/>
                  <a:pt x="818142" y="60357"/>
                  <a:pt x="993936" y="0"/>
                </a:cubicBezTo>
                <a:cubicBezTo>
                  <a:pt x="1169730" y="-60357"/>
                  <a:pt x="1423263" y="19831"/>
                  <a:pt x="1546123" y="0"/>
                </a:cubicBezTo>
                <a:cubicBezTo>
                  <a:pt x="1668983" y="-19831"/>
                  <a:pt x="2031111" y="43642"/>
                  <a:pt x="2208747" y="0"/>
                </a:cubicBezTo>
                <a:cubicBezTo>
                  <a:pt x="2235735" y="82190"/>
                  <a:pt x="2183054" y="271798"/>
                  <a:pt x="2208747" y="380952"/>
                </a:cubicBezTo>
                <a:cubicBezTo>
                  <a:pt x="2234440" y="490106"/>
                  <a:pt x="2168548" y="638804"/>
                  <a:pt x="2208747" y="793650"/>
                </a:cubicBezTo>
                <a:cubicBezTo>
                  <a:pt x="1985159" y="814095"/>
                  <a:pt x="1882338" y="765848"/>
                  <a:pt x="1656560" y="793650"/>
                </a:cubicBezTo>
                <a:cubicBezTo>
                  <a:pt x="1430782" y="821452"/>
                  <a:pt x="1193852" y="770609"/>
                  <a:pt x="1060199" y="793650"/>
                </a:cubicBezTo>
                <a:cubicBezTo>
                  <a:pt x="926546" y="816691"/>
                  <a:pt x="755580" y="780536"/>
                  <a:pt x="530099" y="793650"/>
                </a:cubicBezTo>
                <a:cubicBezTo>
                  <a:pt x="304618" y="806764"/>
                  <a:pt x="172821" y="737951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208747" h="793650" stroke="0" extrusionOk="0">
                <a:moveTo>
                  <a:pt x="0" y="0"/>
                </a:moveTo>
                <a:cubicBezTo>
                  <a:pt x="141261" y="-19650"/>
                  <a:pt x="339682" y="45375"/>
                  <a:pt x="530099" y="0"/>
                </a:cubicBezTo>
                <a:cubicBezTo>
                  <a:pt x="720516" y="-45375"/>
                  <a:pt x="980411" y="28400"/>
                  <a:pt x="1104374" y="0"/>
                </a:cubicBezTo>
                <a:cubicBezTo>
                  <a:pt x="1228337" y="-28400"/>
                  <a:pt x="1525636" y="56117"/>
                  <a:pt x="1634473" y="0"/>
                </a:cubicBezTo>
                <a:cubicBezTo>
                  <a:pt x="1743310" y="-56117"/>
                  <a:pt x="1984413" y="41004"/>
                  <a:pt x="2208747" y="0"/>
                </a:cubicBezTo>
                <a:cubicBezTo>
                  <a:pt x="2234856" y="105041"/>
                  <a:pt x="2180130" y="229912"/>
                  <a:pt x="2208747" y="373016"/>
                </a:cubicBezTo>
                <a:cubicBezTo>
                  <a:pt x="2237364" y="516120"/>
                  <a:pt x="2174677" y="620362"/>
                  <a:pt x="2208747" y="793650"/>
                </a:cubicBezTo>
                <a:cubicBezTo>
                  <a:pt x="2001731" y="834228"/>
                  <a:pt x="1852508" y="775257"/>
                  <a:pt x="1678648" y="793650"/>
                </a:cubicBezTo>
                <a:cubicBezTo>
                  <a:pt x="1504788" y="812043"/>
                  <a:pt x="1365316" y="788565"/>
                  <a:pt x="1170636" y="793650"/>
                </a:cubicBezTo>
                <a:cubicBezTo>
                  <a:pt x="975956" y="798735"/>
                  <a:pt x="742715" y="753731"/>
                  <a:pt x="596362" y="793650"/>
                </a:cubicBezTo>
                <a:cubicBezTo>
                  <a:pt x="450009" y="833569"/>
                  <a:pt x="202880" y="76102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einunzwanzig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6701484" y="296878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8311312" y="2997347"/>
            <a:ext cx="3160688" cy="793650"/>
          </a:xfrm>
          <a:custGeom>
            <a:avLst/>
            <a:gdLst>
              <a:gd name="connsiteX0" fmla="*/ 0 w 3160688"/>
              <a:gd name="connsiteY0" fmla="*/ 0 h 793650"/>
              <a:gd name="connsiteX1" fmla="*/ 526781 w 3160688"/>
              <a:gd name="connsiteY1" fmla="*/ 0 h 793650"/>
              <a:gd name="connsiteX2" fmla="*/ 958742 w 3160688"/>
              <a:gd name="connsiteY2" fmla="*/ 0 h 793650"/>
              <a:gd name="connsiteX3" fmla="*/ 1422310 w 3160688"/>
              <a:gd name="connsiteY3" fmla="*/ 0 h 793650"/>
              <a:gd name="connsiteX4" fmla="*/ 1980698 w 3160688"/>
              <a:gd name="connsiteY4" fmla="*/ 0 h 793650"/>
              <a:gd name="connsiteX5" fmla="*/ 2475872 w 3160688"/>
              <a:gd name="connsiteY5" fmla="*/ 0 h 793650"/>
              <a:gd name="connsiteX6" fmla="*/ 3160688 w 3160688"/>
              <a:gd name="connsiteY6" fmla="*/ 0 h 793650"/>
              <a:gd name="connsiteX7" fmla="*/ 3160688 w 3160688"/>
              <a:gd name="connsiteY7" fmla="*/ 404762 h 793650"/>
              <a:gd name="connsiteX8" fmla="*/ 3160688 w 3160688"/>
              <a:gd name="connsiteY8" fmla="*/ 793650 h 793650"/>
              <a:gd name="connsiteX9" fmla="*/ 2602300 w 3160688"/>
              <a:gd name="connsiteY9" fmla="*/ 793650 h 793650"/>
              <a:gd name="connsiteX10" fmla="*/ 2043912 w 3160688"/>
              <a:gd name="connsiteY10" fmla="*/ 793650 h 793650"/>
              <a:gd name="connsiteX11" fmla="*/ 1453916 w 3160688"/>
              <a:gd name="connsiteY11" fmla="*/ 793650 h 793650"/>
              <a:gd name="connsiteX12" fmla="*/ 863921 w 3160688"/>
              <a:gd name="connsiteY12" fmla="*/ 793650 h 793650"/>
              <a:gd name="connsiteX13" fmla="*/ 0 w 3160688"/>
              <a:gd name="connsiteY13" fmla="*/ 793650 h 793650"/>
              <a:gd name="connsiteX14" fmla="*/ 0 w 3160688"/>
              <a:gd name="connsiteY14" fmla="*/ 412698 h 793650"/>
              <a:gd name="connsiteX15" fmla="*/ 0 w 3160688"/>
              <a:gd name="connsiteY15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0688" h="793650" fill="none" extrusionOk="0">
                <a:moveTo>
                  <a:pt x="0" y="0"/>
                </a:moveTo>
                <a:cubicBezTo>
                  <a:pt x="236487" y="-16379"/>
                  <a:pt x="274948" y="9832"/>
                  <a:pt x="526781" y="0"/>
                </a:cubicBezTo>
                <a:cubicBezTo>
                  <a:pt x="778614" y="-9832"/>
                  <a:pt x="831220" y="11205"/>
                  <a:pt x="958742" y="0"/>
                </a:cubicBezTo>
                <a:cubicBezTo>
                  <a:pt x="1086264" y="-11205"/>
                  <a:pt x="1258193" y="43144"/>
                  <a:pt x="1422310" y="0"/>
                </a:cubicBezTo>
                <a:cubicBezTo>
                  <a:pt x="1586427" y="-43144"/>
                  <a:pt x="1815645" y="21897"/>
                  <a:pt x="1980698" y="0"/>
                </a:cubicBezTo>
                <a:cubicBezTo>
                  <a:pt x="2145751" y="-21897"/>
                  <a:pt x="2235853" y="58189"/>
                  <a:pt x="2475872" y="0"/>
                </a:cubicBezTo>
                <a:cubicBezTo>
                  <a:pt x="2715891" y="-58189"/>
                  <a:pt x="2989582" y="12075"/>
                  <a:pt x="3160688" y="0"/>
                </a:cubicBezTo>
                <a:cubicBezTo>
                  <a:pt x="3163209" y="158250"/>
                  <a:pt x="3112306" y="320676"/>
                  <a:pt x="3160688" y="404762"/>
                </a:cubicBezTo>
                <a:cubicBezTo>
                  <a:pt x="3209070" y="488848"/>
                  <a:pt x="3160092" y="646138"/>
                  <a:pt x="3160688" y="793650"/>
                </a:cubicBezTo>
                <a:cubicBezTo>
                  <a:pt x="2912026" y="794554"/>
                  <a:pt x="2863089" y="790529"/>
                  <a:pt x="2602300" y="793650"/>
                </a:cubicBezTo>
                <a:cubicBezTo>
                  <a:pt x="2341511" y="796771"/>
                  <a:pt x="2282274" y="777719"/>
                  <a:pt x="2043912" y="793650"/>
                </a:cubicBezTo>
                <a:cubicBezTo>
                  <a:pt x="1805550" y="809581"/>
                  <a:pt x="1595963" y="768678"/>
                  <a:pt x="1453916" y="793650"/>
                </a:cubicBezTo>
                <a:cubicBezTo>
                  <a:pt x="1311869" y="818622"/>
                  <a:pt x="1137186" y="764881"/>
                  <a:pt x="863921" y="793650"/>
                </a:cubicBezTo>
                <a:cubicBezTo>
                  <a:pt x="590657" y="822419"/>
                  <a:pt x="394386" y="719068"/>
                  <a:pt x="0" y="793650"/>
                </a:cubicBezTo>
                <a:cubicBezTo>
                  <a:pt x="-817" y="637696"/>
                  <a:pt x="13587" y="599687"/>
                  <a:pt x="0" y="412698"/>
                </a:cubicBezTo>
                <a:cubicBezTo>
                  <a:pt x="-13587" y="225709"/>
                  <a:pt x="5781" y="137050"/>
                  <a:pt x="0" y="0"/>
                </a:cubicBezTo>
                <a:close/>
              </a:path>
              <a:path w="3160688" h="793650" stroke="0" extrusionOk="0">
                <a:moveTo>
                  <a:pt x="0" y="0"/>
                </a:moveTo>
                <a:cubicBezTo>
                  <a:pt x="179974" y="-45294"/>
                  <a:pt x="427527" y="52969"/>
                  <a:pt x="558388" y="0"/>
                </a:cubicBezTo>
                <a:cubicBezTo>
                  <a:pt x="689249" y="-52969"/>
                  <a:pt x="842166" y="13482"/>
                  <a:pt x="1085170" y="0"/>
                </a:cubicBezTo>
                <a:cubicBezTo>
                  <a:pt x="1328174" y="-13482"/>
                  <a:pt x="1394250" y="51147"/>
                  <a:pt x="1675165" y="0"/>
                </a:cubicBezTo>
                <a:cubicBezTo>
                  <a:pt x="1956081" y="-51147"/>
                  <a:pt x="1959252" y="3726"/>
                  <a:pt x="2201946" y="0"/>
                </a:cubicBezTo>
                <a:cubicBezTo>
                  <a:pt x="2444640" y="-3726"/>
                  <a:pt x="2797792" y="75169"/>
                  <a:pt x="3160688" y="0"/>
                </a:cubicBezTo>
                <a:cubicBezTo>
                  <a:pt x="3163483" y="179430"/>
                  <a:pt x="3123587" y="237709"/>
                  <a:pt x="3160688" y="396825"/>
                </a:cubicBezTo>
                <a:cubicBezTo>
                  <a:pt x="3197789" y="555941"/>
                  <a:pt x="3143747" y="611828"/>
                  <a:pt x="3160688" y="793650"/>
                </a:cubicBezTo>
                <a:cubicBezTo>
                  <a:pt x="2941190" y="839996"/>
                  <a:pt x="2707311" y="769082"/>
                  <a:pt x="2570693" y="793650"/>
                </a:cubicBezTo>
                <a:cubicBezTo>
                  <a:pt x="2434076" y="818218"/>
                  <a:pt x="2206765" y="735113"/>
                  <a:pt x="1980698" y="793650"/>
                </a:cubicBezTo>
                <a:cubicBezTo>
                  <a:pt x="1754632" y="852187"/>
                  <a:pt x="1599896" y="763212"/>
                  <a:pt x="1422310" y="793650"/>
                </a:cubicBezTo>
                <a:cubicBezTo>
                  <a:pt x="1244724" y="824088"/>
                  <a:pt x="1052092" y="786973"/>
                  <a:pt x="863921" y="793650"/>
                </a:cubicBezTo>
                <a:cubicBezTo>
                  <a:pt x="675750" y="800327"/>
                  <a:pt x="192359" y="760236"/>
                  <a:pt x="0" y="793650"/>
                </a:cubicBezTo>
                <a:cubicBezTo>
                  <a:pt x="-31933" y="674289"/>
                  <a:pt x="30866" y="579094"/>
                  <a:pt x="0" y="396825"/>
                </a:cubicBezTo>
                <a:cubicBezTo>
                  <a:pt x="-30866" y="214556"/>
                  <a:pt x="17544" y="19666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einundzwanzigsten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706695" cy="793650"/>
          </a:xfrm>
          <a:custGeom>
            <a:avLst/>
            <a:gdLst>
              <a:gd name="connsiteX0" fmla="*/ 0 w 1706695"/>
              <a:gd name="connsiteY0" fmla="*/ 0 h 793650"/>
              <a:gd name="connsiteX1" fmla="*/ 603032 w 1706695"/>
              <a:gd name="connsiteY1" fmla="*/ 0 h 793650"/>
              <a:gd name="connsiteX2" fmla="*/ 1206064 w 1706695"/>
              <a:gd name="connsiteY2" fmla="*/ 0 h 793650"/>
              <a:gd name="connsiteX3" fmla="*/ 1706695 w 1706695"/>
              <a:gd name="connsiteY3" fmla="*/ 0 h 793650"/>
              <a:gd name="connsiteX4" fmla="*/ 1706695 w 1706695"/>
              <a:gd name="connsiteY4" fmla="*/ 412698 h 793650"/>
              <a:gd name="connsiteX5" fmla="*/ 1706695 w 1706695"/>
              <a:gd name="connsiteY5" fmla="*/ 793650 h 793650"/>
              <a:gd name="connsiteX6" fmla="*/ 1137797 w 1706695"/>
              <a:gd name="connsiteY6" fmla="*/ 793650 h 793650"/>
              <a:gd name="connsiteX7" fmla="*/ 603032 w 1706695"/>
              <a:gd name="connsiteY7" fmla="*/ 793650 h 793650"/>
              <a:gd name="connsiteX8" fmla="*/ 0 w 1706695"/>
              <a:gd name="connsiteY8" fmla="*/ 793650 h 793650"/>
              <a:gd name="connsiteX9" fmla="*/ 0 w 1706695"/>
              <a:gd name="connsiteY9" fmla="*/ 388889 h 793650"/>
              <a:gd name="connsiteX10" fmla="*/ 0 w 170669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6695" h="793650" fill="none" extrusionOk="0">
                <a:moveTo>
                  <a:pt x="0" y="0"/>
                </a:moveTo>
                <a:cubicBezTo>
                  <a:pt x="203097" y="-8746"/>
                  <a:pt x="430530" y="18896"/>
                  <a:pt x="603032" y="0"/>
                </a:cubicBezTo>
                <a:cubicBezTo>
                  <a:pt x="775534" y="-18896"/>
                  <a:pt x="1083910" y="18486"/>
                  <a:pt x="1206064" y="0"/>
                </a:cubicBezTo>
                <a:cubicBezTo>
                  <a:pt x="1328218" y="-18486"/>
                  <a:pt x="1474992" y="34262"/>
                  <a:pt x="1706695" y="0"/>
                </a:cubicBezTo>
                <a:cubicBezTo>
                  <a:pt x="1753456" y="172384"/>
                  <a:pt x="1702722" y="298643"/>
                  <a:pt x="1706695" y="412698"/>
                </a:cubicBezTo>
                <a:cubicBezTo>
                  <a:pt x="1710668" y="526753"/>
                  <a:pt x="1696491" y="713394"/>
                  <a:pt x="1706695" y="793650"/>
                </a:cubicBezTo>
                <a:cubicBezTo>
                  <a:pt x="1558228" y="860909"/>
                  <a:pt x="1390422" y="791835"/>
                  <a:pt x="1137797" y="793650"/>
                </a:cubicBezTo>
                <a:cubicBezTo>
                  <a:pt x="885172" y="795465"/>
                  <a:pt x="753627" y="755654"/>
                  <a:pt x="603032" y="793650"/>
                </a:cubicBezTo>
                <a:cubicBezTo>
                  <a:pt x="452437" y="831646"/>
                  <a:pt x="241564" y="738695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706695" h="793650" stroke="0" extrusionOk="0">
                <a:moveTo>
                  <a:pt x="0" y="0"/>
                </a:moveTo>
                <a:cubicBezTo>
                  <a:pt x="233503" y="-17435"/>
                  <a:pt x="273238" y="59255"/>
                  <a:pt x="534764" y="0"/>
                </a:cubicBezTo>
                <a:cubicBezTo>
                  <a:pt x="796290" y="-59255"/>
                  <a:pt x="877608" y="49149"/>
                  <a:pt x="1069529" y="0"/>
                </a:cubicBezTo>
                <a:cubicBezTo>
                  <a:pt x="1261450" y="-49149"/>
                  <a:pt x="1513730" y="19894"/>
                  <a:pt x="1706695" y="0"/>
                </a:cubicBezTo>
                <a:cubicBezTo>
                  <a:pt x="1730247" y="189479"/>
                  <a:pt x="1681119" y="281266"/>
                  <a:pt x="1706695" y="388889"/>
                </a:cubicBezTo>
                <a:cubicBezTo>
                  <a:pt x="1732271" y="496512"/>
                  <a:pt x="1675523" y="648435"/>
                  <a:pt x="1706695" y="793650"/>
                </a:cubicBezTo>
                <a:cubicBezTo>
                  <a:pt x="1493696" y="842335"/>
                  <a:pt x="1309119" y="772833"/>
                  <a:pt x="1137797" y="793650"/>
                </a:cubicBezTo>
                <a:cubicBezTo>
                  <a:pt x="966475" y="814467"/>
                  <a:pt x="721620" y="784467"/>
                  <a:pt x="603032" y="793650"/>
                </a:cubicBezTo>
                <a:cubicBezTo>
                  <a:pt x="484445" y="802833"/>
                  <a:pt x="219464" y="792350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Dezember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Oktober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85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 dem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498245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Tomorrow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ist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16th June.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725437" y="2984212"/>
            <a:ext cx="2078535" cy="793650"/>
          </a:xfrm>
          <a:custGeom>
            <a:avLst/>
            <a:gdLst>
              <a:gd name="connsiteX0" fmla="*/ 0 w 2078535"/>
              <a:gd name="connsiteY0" fmla="*/ 0 h 793650"/>
              <a:gd name="connsiteX1" fmla="*/ 478063 w 2078535"/>
              <a:gd name="connsiteY1" fmla="*/ 0 h 793650"/>
              <a:gd name="connsiteX2" fmla="*/ 997697 w 2078535"/>
              <a:gd name="connsiteY2" fmla="*/ 0 h 793650"/>
              <a:gd name="connsiteX3" fmla="*/ 1517331 w 2078535"/>
              <a:gd name="connsiteY3" fmla="*/ 0 h 793650"/>
              <a:gd name="connsiteX4" fmla="*/ 2078535 w 2078535"/>
              <a:gd name="connsiteY4" fmla="*/ 0 h 793650"/>
              <a:gd name="connsiteX5" fmla="*/ 2078535 w 2078535"/>
              <a:gd name="connsiteY5" fmla="*/ 373016 h 793650"/>
              <a:gd name="connsiteX6" fmla="*/ 2078535 w 2078535"/>
              <a:gd name="connsiteY6" fmla="*/ 793650 h 793650"/>
              <a:gd name="connsiteX7" fmla="*/ 1558901 w 2078535"/>
              <a:gd name="connsiteY7" fmla="*/ 793650 h 793650"/>
              <a:gd name="connsiteX8" fmla="*/ 1101624 w 2078535"/>
              <a:gd name="connsiteY8" fmla="*/ 793650 h 793650"/>
              <a:gd name="connsiteX9" fmla="*/ 581990 w 2078535"/>
              <a:gd name="connsiteY9" fmla="*/ 793650 h 793650"/>
              <a:gd name="connsiteX10" fmla="*/ 0 w 2078535"/>
              <a:gd name="connsiteY10" fmla="*/ 793650 h 793650"/>
              <a:gd name="connsiteX11" fmla="*/ 0 w 2078535"/>
              <a:gd name="connsiteY11" fmla="*/ 404762 h 793650"/>
              <a:gd name="connsiteX12" fmla="*/ 0 w 207853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8535" h="793650" fill="none" extrusionOk="0">
                <a:moveTo>
                  <a:pt x="0" y="0"/>
                </a:moveTo>
                <a:cubicBezTo>
                  <a:pt x="107811" y="-42865"/>
                  <a:pt x="262446" y="26787"/>
                  <a:pt x="478063" y="0"/>
                </a:cubicBezTo>
                <a:cubicBezTo>
                  <a:pt x="693680" y="-26787"/>
                  <a:pt x="797435" y="39549"/>
                  <a:pt x="997697" y="0"/>
                </a:cubicBezTo>
                <a:cubicBezTo>
                  <a:pt x="1197959" y="-39549"/>
                  <a:pt x="1346778" y="31435"/>
                  <a:pt x="1517331" y="0"/>
                </a:cubicBezTo>
                <a:cubicBezTo>
                  <a:pt x="1687884" y="-31435"/>
                  <a:pt x="1946199" y="10736"/>
                  <a:pt x="2078535" y="0"/>
                </a:cubicBezTo>
                <a:cubicBezTo>
                  <a:pt x="2099168" y="141104"/>
                  <a:pt x="2071855" y="231315"/>
                  <a:pt x="2078535" y="373016"/>
                </a:cubicBezTo>
                <a:cubicBezTo>
                  <a:pt x="2085215" y="514717"/>
                  <a:pt x="2029262" y="612773"/>
                  <a:pt x="2078535" y="793650"/>
                </a:cubicBezTo>
                <a:cubicBezTo>
                  <a:pt x="1931418" y="839298"/>
                  <a:pt x="1753708" y="789288"/>
                  <a:pt x="1558901" y="793650"/>
                </a:cubicBezTo>
                <a:cubicBezTo>
                  <a:pt x="1364094" y="798012"/>
                  <a:pt x="1289912" y="759131"/>
                  <a:pt x="1101624" y="793650"/>
                </a:cubicBezTo>
                <a:cubicBezTo>
                  <a:pt x="913336" y="828169"/>
                  <a:pt x="817502" y="760641"/>
                  <a:pt x="581990" y="793650"/>
                </a:cubicBezTo>
                <a:cubicBezTo>
                  <a:pt x="346478" y="826659"/>
                  <a:pt x="196245" y="762882"/>
                  <a:pt x="0" y="793650"/>
                </a:cubicBezTo>
                <a:cubicBezTo>
                  <a:pt x="-21683" y="715627"/>
                  <a:pt x="10029" y="556131"/>
                  <a:pt x="0" y="404762"/>
                </a:cubicBezTo>
                <a:cubicBezTo>
                  <a:pt x="-10029" y="253393"/>
                  <a:pt x="163" y="148462"/>
                  <a:pt x="0" y="0"/>
                </a:cubicBezTo>
                <a:close/>
              </a:path>
              <a:path w="2078535" h="793650" stroke="0" extrusionOk="0">
                <a:moveTo>
                  <a:pt x="0" y="0"/>
                </a:moveTo>
                <a:cubicBezTo>
                  <a:pt x="231269" y="-58751"/>
                  <a:pt x="371907" y="45533"/>
                  <a:pt x="498848" y="0"/>
                </a:cubicBezTo>
                <a:cubicBezTo>
                  <a:pt x="625789" y="-45533"/>
                  <a:pt x="810664" y="20695"/>
                  <a:pt x="997697" y="0"/>
                </a:cubicBezTo>
                <a:cubicBezTo>
                  <a:pt x="1184730" y="-20695"/>
                  <a:pt x="1315991" y="12732"/>
                  <a:pt x="1538116" y="0"/>
                </a:cubicBezTo>
                <a:cubicBezTo>
                  <a:pt x="1760241" y="-12732"/>
                  <a:pt x="1815274" y="17653"/>
                  <a:pt x="2078535" y="0"/>
                </a:cubicBezTo>
                <a:cubicBezTo>
                  <a:pt x="2110506" y="146099"/>
                  <a:pt x="2036042" y="245453"/>
                  <a:pt x="2078535" y="396825"/>
                </a:cubicBezTo>
                <a:cubicBezTo>
                  <a:pt x="2121028" y="548197"/>
                  <a:pt x="2043232" y="622367"/>
                  <a:pt x="2078535" y="793650"/>
                </a:cubicBezTo>
                <a:cubicBezTo>
                  <a:pt x="1911479" y="815486"/>
                  <a:pt x="1777019" y="747198"/>
                  <a:pt x="1621257" y="793650"/>
                </a:cubicBezTo>
                <a:cubicBezTo>
                  <a:pt x="1465495" y="840102"/>
                  <a:pt x="1229927" y="767163"/>
                  <a:pt x="1080838" y="793650"/>
                </a:cubicBezTo>
                <a:cubicBezTo>
                  <a:pt x="931749" y="820137"/>
                  <a:pt x="688683" y="737393"/>
                  <a:pt x="540419" y="793650"/>
                </a:cubicBezTo>
                <a:cubicBezTo>
                  <a:pt x="392155" y="849907"/>
                  <a:pt x="158813" y="744904"/>
                  <a:pt x="0" y="793650"/>
                </a:cubicBezTo>
                <a:cubicBezTo>
                  <a:pt x="-11312" y="664987"/>
                  <a:pt x="4098" y="596572"/>
                  <a:pt x="0" y="404762"/>
                </a:cubicBezTo>
                <a:cubicBezTo>
                  <a:pt x="-4098" y="212952"/>
                  <a:pt x="739" y="9312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887846" y="2968581"/>
            <a:ext cx="2197749" cy="793650"/>
          </a:xfrm>
          <a:custGeom>
            <a:avLst/>
            <a:gdLst>
              <a:gd name="connsiteX0" fmla="*/ 0 w 2197749"/>
              <a:gd name="connsiteY0" fmla="*/ 0 h 793650"/>
              <a:gd name="connsiteX1" fmla="*/ 483505 w 2197749"/>
              <a:gd name="connsiteY1" fmla="*/ 0 h 793650"/>
              <a:gd name="connsiteX2" fmla="*/ 988987 w 2197749"/>
              <a:gd name="connsiteY2" fmla="*/ 0 h 793650"/>
              <a:gd name="connsiteX3" fmla="*/ 1538424 w 2197749"/>
              <a:gd name="connsiteY3" fmla="*/ 0 h 793650"/>
              <a:gd name="connsiteX4" fmla="*/ 2197749 w 2197749"/>
              <a:gd name="connsiteY4" fmla="*/ 0 h 793650"/>
              <a:gd name="connsiteX5" fmla="*/ 2197749 w 2197749"/>
              <a:gd name="connsiteY5" fmla="*/ 380952 h 793650"/>
              <a:gd name="connsiteX6" fmla="*/ 2197749 w 2197749"/>
              <a:gd name="connsiteY6" fmla="*/ 793650 h 793650"/>
              <a:gd name="connsiteX7" fmla="*/ 1648312 w 2197749"/>
              <a:gd name="connsiteY7" fmla="*/ 793650 h 793650"/>
              <a:gd name="connsiteX8" fmla="*/ 1054920 w 2197749"/>
              <a:gd name="connsiteY8" fmla="*/ 793650 h 793650"/>
              <a:gd name="connsiteX9" fmla="*/ 527460 w 2197749"/>
              <a:gd name="connsiteY9" fmla="*/ 793650 h 793650"/>
              <a:gd name="connsiteX10" fmla="*/ 0 w 2197749"/>
              <a:gd name="connsiteY10" fmla="*/ 793650 h 793650"/>
              <a:gd name="connsiteX11" fmla="*/ 0 w 2197749"/>
              <a:gd name="connsiteY11" fmla="*/ 388889 h 793650"/>
              <a:gd name="connsiteX12" fmla="*/ 0 w 2197749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7749" h="793650" fill="none" extrusionOk="0">
                <a:moveTo>
                  <a:pt x="0" y="0"/>
                </a:moveTo>
                <a:cubicBezTo>
                  <a:pt x="226458" y="-19828"/>
                  <a:pt x="296039" y="12925"/>
                  <a:pt x="483505" y="0"/>
                </a:cubicBezTo>
                <a:cubicBezTo>
                  <a:pt x="670971" y="-12925"/>
                  <a:pt x="850787" y="11981"/>
                  <a:pt x="988987" y="0"/>
                </a:cubicBezTo>
                <a:cubicBezTo>
                  <a:pt x="1127187" y="-11981"/>
                  <a:pt x="1282873" y="46730"/>
                  <a:pt x="1538424" y="0"/>
                </a:cubicBezTo>
                <a:cubicBezTo>
                  <a:pt x="1793975" y="-46730"/>
                  <a:pt x="2058956" y="70655"/>
                  <a:pt x="2197749" y="0"/>
                </a:cubicBezTo>
                <a:cubicBezTo>
                  <a:pt x="2224737" y="82190"/>
                  <a:pt x="2172056" y="271798"/>
                  <a:pt x="2197749" y="380952"/>
                </a:cubicBezTo>
                <a:cubicBezTo>
                  <a:pt x="2223442" y="490106"/>
                  <a:pt x="2157550" y="638804"/>
                  <a:pt x="2197749" y="793650"/>
                </a:cubicBezTo>
                <a:cubicBezTo>
                  <a:pt x="2012493" y="795615"/>
                  <a:pt x="1902826" y="735543"/>
                  <a:pt x="1648312" y="793650"/>
                </a:cubicBezTo>
                <a:cubicBezTo>
                  <a:pt x="1393798" y="851757"/>
                  <a:pt x="1285552" y="770837"/>
                  <a:pt x="1054920" y="793650"/>
                </a:cubicBezTo>
                <a:cubicBezTo>
                  <a:pt x="824288" y="816463"/>
                  <a:pt x="777323" y="744853"/>
                  <a:pt x="527460" y="793650"/>
                </a:cubicBezTo>
                <a:cubicBezTo>
                  <a:pt x="277597" y="842447"/>
                  <a:pt x="125671" y="787742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197749" h="793650" stroke="0" extrusionOk="0">
                <a:moveTo>
                  <a:pt x="0" y="0"/>
                </a:moveTo>
                <a:cubicBezTo>
                  <a:pt x="168658" y="-1527"/>
                  <a:pt x="319052" y="54779"/>
                  <a:pt x="527460" y="0"/>
                </a:cubicBezTo>
                <a:cubicBezTo>
                  <a:pt x="735868" y="-54779"/>
                  <a:pt x="886397" y="28478"/>
                  <a:pt x="1098875" y="0"/>
                </a:cubicBezTo>
                <a:cubicBezTo>
                  <a:pt x="1311353" y="-28478"/>
                  <a:pt x="1367425" y="33289"/>
                  <a:pt x="1626334" y="0"/>
                </a:cubicBezTo>
                <a:cubicBezTo>
                  <a:pt x="1885243" y="-33289"/>
                  <a:pt x="1997387" y="26679"/>
                  <a:pt x="2197749" y="0"/>
                </a:cubicBezTo>
                <a:cubicBezTo>
                  <a:pt x="2223858" y="105041"/>
                  <a:pt x="2169132" y="229912"/>
                  <a:pt x="2197749" y="373016"/>
                </a:cubicBezTo>
                <a:cubicBezTo>
                  <a:pt x="2226366" y="516120"/>
                  <a:pt x="2163679" y="620362"/>
                  <a:pt x="2197749" y="793650"/>
                </a:cubicBezTo>
                <a:cubicBezTo>
                  <a:pt x="1980835" y="802948"/>
                  <a:pt x="1818814" y="760913"/>
                  <a:pt x="1670289" y="793650"/>
                </a:cubicBezTo>
                <a:cubicBezTo>
                  <a:pt x="1521764" y="826387"/>
                  <a:pt x="1282708" y="747925"/>
                  <a:pt x="1164807" y="793650"/>
                </a:cubicBezTo>
                <a:cubicBezTo>
                  <a:pt x="1046906" y="839375"/>
                  <a:pt x="864095" y="791930"/>
                  <a:pt x="593392" y="793650"/>
                </a:cubicBezTo>
                <a:cubicBezTo>
                  <a:pt x="322689" y="795370"/>
                  <a:pt x="211612" y="74170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9168877" y="296858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2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d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</a:t>
            </a: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498245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Tomorrow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ist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16th June.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725437" y="2984212"/>
            <a:ext cx="2078535" cy="793650"/>
          </a:xfrm>
          <a:custGeom>
            <a:avLst/>
            <a:gdLst>
              <a:gd name="connsiteX0" fmla="*/ 0 w 2078535"/>
              <a:gd name="connsiteY0" fmla="*/ 0 h 793650"/>
              <a:gd name="connsiteX1" fmla="*/ 478063 w 2078535"/>
              <a:gd name="connsiteY1" fmla="*/ 0 h 793650"/>
              <a:gd name="connsiteX2" fmla="*/ 997697 w 2078535"/>
              <a:gd name="connsiteY2" fmla="*/ 0 h 793650"/>
              <a:gd name="connsiteX3" fmla="*/ 1517331 w 2078535"/>
              <a:gd name="connsiteY3" fmla="*/ 0 h 793650"/>
              <a:gd name="connsiteX4" fmla="*/ 2078535 w 2078535"/>
              <a:gd name="connsiteY4" fmla="*/ 0 h 793650"/>
              <a:gd name="connsiteX5" fmla="*/ 2078535 w 2078535"/>
              <a:gd name="connsiteY5" fmla="*/ 373016 h 793650"/>
              <a:gd name="connsiteX6" fmla="*/ 2078535 w 2078535"/>
              <a:gd name="connsiteY6" fmla="*/ 793650 h 793650"/>
              <a:gd name="connsiteX7" fmla="*/ 1558901 w 2078535"/>
              <a:gd name="connsiteY7" fmla="*/ 793650 h 793650"/>
              <a:gd name="connsiteX8" fmla="*/ 1101624 w 2078535"/>
              <a:gd name="connsiteY8" fmla="*/ 793650 h 793650"/>
              <a:gd name="connsiteX9" fmla="*/ 581990 w 2078535"/>
              <a:gd name="connsiteY9" fmla="*/ 793650 h 793650"/>
              <a:gd name="connsiteX10" fmla="*/ 0 w 2078535"/>
              <a:gd name="connsiteY10" fmla="*/ 793650 h 793650"/>
              <a:gd name="connsiteX11" fmla="*/ 0 w 2078535"/>
              <a:gd name="connsiteY11" fmla="*/ 404762 h 793650"/>
              <a:gd name="connsiteX12" fmla="*/ 0 w 207853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8535" h="793650" fill="none" extrusionOk="0">
                <a:moveTo>
                  <a:pt x="0" y="0"/>
                </a:moveTo>
                <a:cubicBezTo>
                  <a:pt x="107811" y="-42865"/>
                  <a:pt x="262446" y="26787"/>
                  <a:pt x="478063" y="0"/>
                </a:cubicBezTo>
                <a:cubicBezTo>
                  <a:pt x="693680" y="-26787"/>
                  <a:pt x="797435" y="39549"/>
                  <a:pt x="997697" y="0"/>
                </a:cubicBezTo>
                <a:cubicBezTo>
                  <a:pt x="1197959" y="-39549"/>
                  <a:pt x="1346778" y="31435"/>
                  <a:pt x="1517331" y="0"/>
                </a:cubicBezTo>
                <a:cubicBezTo>
                  <a:pt x="1687884" y="-31435"/>
                  <a:pt x="1946199" y="10736"/>
                  <a:pt x="2078535" y="0"/>
                </a:cubicBezTo>
                <a:cubicBezTo>
                  <a:pt x="2099168" y="141104"/>
                  <a:pt x="2071855" y="231315"/>
                  <a:pt x="2078535" y="373016"/>
                </a:cubicBezTo>
                <a:cubicBezTo>
                  <a:pt x="2085215" y="514717"/>
                  <a:pt x="2029262" y="612773"/>
                  <a:pt x="2078535" y="793650"/>
                </a:cubicBezTo>
                <a:cubicBezTo>
                  <a:pt x="1931418" y="839298"/>
                  <a:pt x="1753708" y="789288"/>
                  <a:pt x="1558901" y="793650"/>
                </a:cubicBezTo>
                <a:cubicBezTo>
                  <a:pt x="1364094" y="798012"/>
                  <a:pt x="1289912" y="759131"/>
                  <a:pt x="1101624" y="793650"/>
                </a:cubicBezTo>
                <a:cubicBezTo>
                  <a:pt x="913336" y="828169"/>
                  <a:pt x="817502" y="760641"/>
                  <a:pt x="581990" y="793650"/>
                </a:cubicBezTo>
                <a:cubicBezTo>
                  <a:pt x="346478" y="826659"/>
                  <a:pt x="196245" y="762882"/>
                  <a:pt x="0" y="793650"/>
                </a:cubicBezTo>
                <a:cubicBezTo>
                  <a:pt x="-21683" y="715627"/>
                  <a:pt x="10029" y="556131"/>
                  <a:pt x="0" y="404762"/>
                </a:cubicBezTo>
                <a:cubicBezTo>
                  <a:pt x="-10029" y="253393"/>
                  <a:pt x="163" y="148462"/>
                  <a:pt x="0" y="0"/>
                </a:cubicBezTo>
                <a:close/>
              </a:path>
              <a:path w="2078535" h="793650" stroke="0" extrusionOk="0">
                <a:moveTo>
                  <a:pt x="0" y="0"/>
                </a:moveTo>
                <a:cubicBezTo>
                  <a:pt x="231269" y="-58751"/>
                  <a:pt x="371907" y="45533"/>
                  <a:pt x="498848" y="0"/>
                </a:cubicBezTo>
                <a:cubicBezTo>
                  <a:pt x="625789" y="-45533"/>
                  <a:pt x="810664" y="20695"/>
                  <a:pt x="997697" y="0"/>
                </a:cubicBezTo>
                <a:cubicBezTo>
                  <a:pt x="1184730" y="-20695"/>
                  <a:pt x="1315991" y="12732"/>
                  <a:pt x="1538116" y="0"/>
                </a:cubicBezTo>
                <a:cubicBezTo>
                  <a:pt x="1760241" y="-12732"/>
                  <a:pt x="1815274" y="17653"/>
                  <a:pt x="2078535" y="0"/>
                </a:cubicBezTo>
                <a:cubicBezTo>
                  <a:pt x="2110506" y="146099"/>
                  <a:pt x="2036042" y="245453"/>
                  <a:pt x="2078535" y="396825"/>
                </a:cubicBezTo>
                <a:cubicBezTo>
                  <a:pt x="2121028" y="548197"/>
                  <a:pt x="2043232" y="622367"/>
                  <a:pt x="2078535" y="793650"/>
                </a:cubicBezTo>
                <a:cubicBezTo>
                  <a:pt x="1911479" y="815486"/>
                  <a:pt x="1777019" y="747198"/>
                  <a:pt x="1621257" y="793650"/>
                </a:cubicBezTo>
                <a:cubicBezTo>
                  <a:pt x="1465495" y="840102"/>
                  <a:pt x="1229927" y="767163"/>
                  <a:pt x="1080838" y="793650"/>
                </a:cubicBezTo>
                <a:cubicBezTo>
                  <a:pt x="931749" y="820137"/>
                  <a:pt x="688683" y="737393"/>
                  <a:pt x="540419" y="793650"/>
                </a:cubicBezTo>
                <a:cubicBezTo>
                  <a:pt x="392155" y="849907"/>
                  <a:pt x="158813" y="744904"/>
                  <a:pt x="0" y="793650"/>
                </a:cubicBezTo>
                <a:cubicBezTo>
                  <a:pt x="-11312" y="664987"/>
                  <a:pt x="4098" y="596572"/>
                  <a:pt x="0" y="404762"/>
                </a:cubicBezTo>
                <a:cubicBezTo>
                  <a:pt x="-4098" y="212952"/>
                  <a:pt x="739" y="9312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887846" y="2968581"/>
            <a:ext cx="2197749" cy="793650"/>
          </a:xfrm>
          <a:custGeom>
            <a:avLst/>
            <a:gdLst>
              <a:gd name="connsiteX0" fmla="*/ 0 w 2197749"/>
              <a:gd name="connsiteY0" fmla="*/ 0 h 793650"/>
              <a:gd name="connsiteX1" fmla="*/ 483505 w 2197749"/>
              <a:gd name="connsiteY1" fmla="*/ 0 h 793650"/>
              <a:gd name="connsiteX2" fmla="*/ 988987 w 2197749"/>
              <a:gd name="connsiteY2" fmla="*/ 0 h 793650"/>
              <a:gd name="connsiteX3" fmla="*/ 1538424 w 2197749"/>
              <a:gd name="connsiteY3" fmla="*/ 0 h 793650"/>
              <a:gd name="connsiteX4" fmla="*/ 2197749 w 2197749"/>
              <a:gd name="connsiteY4" fmla="*/ 0 h 793650"/>
              <a:gd name="connsiteX5" fmla="*/ 2197749 w 2197749"/>
              <a:gd name="connsiteY5" fmla="*/ 380952 h 793650"/>
              <a:gd name="connsiteX6" fmla="*/ 2197749 w 2197749"/>
              <a:gd name="connsiteY6" fmla="*/ 793650 h 793650"/>
              <a:gd name="connsiteX7" fmla="*/ 1648312 w 2197749"/>
              <a:gd name="connsiteY7" fmla="*/ 793650 h 793650"/>
              <a:gd name="connsiteX8" fmla="*/ 1054920 w 2197749"/>
              <a:gd name="connsiteY8" fmla="*/ 793650 h 793650"/>
              <a:gd name="connsiteX9" fmla="*/ 527460 w 2197749"/>
              <a:gd name="connsiteY9" fmla="*/ 793650 h 793650"/>
              <a:gd name="connsiteX10" fmla="*/ 0 w 2197749"/>
              <a:gd name="connsiteY10" fmla="*/ 793650 h 793650"/>
              <a:gd name="connsiteX11" fmla="*/ 0 w 2197749"/>
              <a:gd name="connsiteY11" fmla="*/ 388889 h 793650"/>
              <a:gd name="connsiteX12" fmla="*/ 0 w 2197749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7749" h="793650" fill="none" extrusionOk="0">
                <a:moveTo>
                  <a:pt x="0" y="0"/>
                </a:moveTo>
                <a:cubicBezTo>
                  <a:pt x="226458" y="-19828"/>
                  <a:pt x="296039" y="12925"/>
                  <a:pt x="483505" y="0"/>
                </a:cubicBezTo>
                <a:cubicBezTo>
                  <a:pt x="670971" y="-12925"/>
                  <a:pt x="850787" y="11981"/>
                  <a:pt x="988987" y="0"/>
                </a:cubicBezTo>
                <a:cubicBezTo>
                  <a:pt x="1127187" y="-11981"/>
                  <a:pt x="1282873" y="46730"/>
                  <a:pt x="1538424" y="0"/>
                </a:cubicBezTo>
                <a:cubicBezTo>
                  <a:pt x="1793975" y="-46730"/>
                  <a:pt x="2058956" y="70655"/>
                  <a:pt x="2197749" y="0"/>
                </a:cubicBezTo>
                <a:cubicBezTo>
                  <a:pt x="2224737" y="82190"/>
                  <a:pt x="2172056" y="271798"/>
                  <a:pt x="2197749" y="380952"/>
                </a:cubicBezTo>
                <a:cubicBezTo>
                  <a:pt x="2223442" y="490106"/>
                  <a:pt x="2157550" y="638804"/>
                  <a:pt x="2197749" y="793650"/>
                </a:cubicBezTo>
                <a:cubicBezTo>
                  <a:pt x="2012493" y="795615"/>
                  <a:pt x="1902826" y="735543"/>
                  <a:pt x="1648312" y="793650"/>
                </a:cubicBezTo>
                <a:cubicBezTo>
                  <a:pt x="1393798" y="851757"/>
                  <a:pt x="1285552" y="770837"/>
                  <a:pt x="1054920" y="793650"/>
                </a:cubicBezTo>
                <a:cubicBezTo>
                  <a:pt x="824288" y="816463"/>
                  <a:pt x="777323" y="744853"/>
                  <a:pt x="527460" y="793650"/>
                </a:cubicBezTo>
                <a:cubicBezTo>
                  <a:pt x="277597" y="842447"/>
                  <a:pt x="125671" y="787742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197749" h="793650" stroke="0" extrusionOk="0">
                <a:moveTo>
                  <a:pt x="0" y="0"/>
                </a:moveTo>
                <a:cubicBezTo>
                  <a:pt x="168658" y="-1527"/>
                  <a:pt x="319052" y="54779"/>
                  <a:pt x="527460" y="0"/>
                </a:cubicBezTo>
                <a:cubicBezTo>
                  <a:pt x="735868" y="-54779"/>
                  <a:pt x="886397" y="28478"/>
                  <a:pt x="1098875" y="0"/>
                </a:cubicBezTo>
                <a:cubicBezTo>
                  <a:pt x="1311353" y="-28478"/>
                  <a:pt x="1367425" y="33289"/>
                  <a:pt x="1626334" y="0"/>
                </a:cubicBezTo>
                <a:cubicBezTo>
                  <a:pt x="1885243" y="-33289"/>
                  <a:pt x="1997387" y="26679"/>
                  <a:pt x="2197749" y="0"/>
                </a:cubicBezTo>
                <a:cubicBezTo>
                  <a:pt x="2223858" y="105041"/>
                  <a:pt x="2169132" y="229912"/>
                  <a:pt x="2197749" y="373016"/>
                </a:cubicBezTo>
                <a:cubicBezTo>
                  <a:pt x="2226366" y="516120"/>
                  <a:pt x="2163679" y="620362"/>
                  <a:pt x="2197749" y="793650"/>
                </a:cubicBezTo>
                <a:cubicBezTo>
                  <a:pt x="1980835" y="802948"/>
                  <a:pt x="1818814" y="760913"/>
                  <a:pt x="1670289" y="793650"/>
                </a:cubicBezTo>
                <a:cubicBezTo>
                  <a:pt x="1521764" y="826387"/>
                  <a:pt x="1282708" y="747925"/>
                  <a:pt x="1164807" y="793650"/>
                </a:cubicBezTo>
                <a:cubicBezTo>
                  <a:pt x="1046906" y="839375"/>
                  <a:pt x="864095" y="791930"/>
                  <a:pt x="593392" y="793650"/>
                </a:cubicBezTo>
                <a:cubicBezTo>
                  <a:pt x="322689" y="795370"/>
                  <a:pt x="211612" y="74170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9168877" y="296858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20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95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5299419" y="3875049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380200" y="3876410"/>
            <a:ext cx="2076955" cy="793650"/>
          </a:xfrm>
          <a:custGeom>
            <a:avLst/>
            <a:gdLst>
              <a:gd name="connsiteX0" fmla="*/ 0 w 2076955"/>
              <a:gd name="connsiteY0" fmla="*/ 0 h 793650"/>
              <a:gd name="connsiteX1" fmla="*/ 560778 w 2076955"/>
              <a:gd name="connsiteY1" fmla="*/ 0 h 793650"/>
              <a:gd name="connsiteX2" fmla="*/ 1017708 w 2076955"/>
              <a:gd name="connsiteY2" fmla="*/ 0 h 793650"/>
              <a:gd name="connsiteX3" fmla="*/ 1536947 w 2076955"/>
              <a:gd name="connsiteY3" fmla="*/ 0 h 793650"/>
              <a:gd name="connsiteX4" fmla="*/ 2076955 w 2076955"/>
              <a:gd name="connsiteY4" fmla="*/ 0 h 793650"/>
              <a:gd name="connsiteX5" fmla="*/ 2076955 w 2076955"/>
              <a:gd name="connsiteY5" fmla="*/ 380952 h 793650"/>
              <a:gd name="connsiteX6" fmla="*/ 2076955 w 2076955"/>
              <a:gd name="connsiteY6" fmla="*/ 793650 h 793650"/>
              <a:gd name="connsiteX7" fmla="*/ 1516177 w 2076955"/>
              <a:gd name="connsiteY7" fmla="*/ 793650 h 793650"/>
              <a:gd name="connsiteX8" fmla="*/ 1059247 w 2076955"/>
              <a:gd name="connsiteY8" fmla="*/ 793650 h 793650"/>
              <a:gd name="connsiteX9" fmla="*/ 560778 w 2076955"/>
              <a:gd name="connsiteY9" fmla="*/ 793650 h 793650"/>
              <a:gd name="connsiteX10" fmla="*/ 0 w 2076955"/>
              <a:gd name="connsiteY10" fmla="*/ 793650 h 793650"/>
              <a:gd name="connsiteX11" fmla="*/ 0 w 2076955"/>
              <a:gd name="connsiteY11" fmla="*/ 420635 h 793650"/>
              <a:gd name="connsiteX12" fmla="*/ 0 w 207695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6955" h="793650" fill="none" extrusionOk="0">
                <a:moveTo>
                  <a:pt x="0" y="0"/>
                </a:moveTo>
                <a:cubicBezTo>
                  <a:pt x="154641" y="-46688"/>
                  <a:pt x="327045" y="8548"/>
                  <a:pt x="560778" y="0"/>
                </a:cubicBezTo>
                <a:cubicBezTo>
                  <a:pt x="794511" y="-8548"/>
                  <a:pt x="863798" y="11404"/>
                  <a:pt x="1017708" y="0"/>
                </a:cubicBezTo>
                <a:cubicBezTo>
                  <a:pt x="1171618" y="-11404"/>
                  <a:pt x="1322554" y="38038"/>
                  <a:pt x="1536947" y="0"/>
                </a:cubicBezTo>
                <a:cubicBezTo>
                  <a:pt x="1751340" y="-38038"/>
                  <a:pt x="1848804" y="39874"/>
                  <a:pt x="2076955" y="0"/>
                </a:cubicBezTo>
                <a:cubicBezTo>
                  <a:pt x="2097997" y="149403"/>
                  <a:pt x="2074308" y="257988"/>
                  <a:pt x="2076955" y="380952"/>
                </a:cubicBezTo>
                <a:cubicBezTo>
                  <a:pt x="2079602" y="503916"/>
                  <a:pt x="2061627" y="656430"/>
                  <a:pt x="2076955" y="793650"/>
                </a:cubicBezTo>
                <a:cubicBezTo>
                  <a:pt x="1800204" y="847250"/>
                  <a:pt x="1652040" y="732347"/>
                  <a:pt x="1516177" y="793650"/>
                </a:cubicBezTo>
                <a:cubicBezTo>
                  <a:pt x="1380314" y="854953"/>
                  <a:pt x="1237926" y="789297"/>
                  <a:pt x="1059247" y="793650"/>
                </a:cubicBezTo>
                <a:cubicBezTo>
                  <a:pt x="880568" y="798003"/>
                  <a:pt x="715120" y="777464"/>
                  <a:pt x="560778" y="793650"/>
                </a:cubicBezTo>
                <a:cubicBezTo>
                  <a:pt x="406436" y="809836"/>
                  <a:pt x="230489" y="7316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2076955" h="793650" stroke="0" extrusionOk="0">
                <a:moveTo>
                  <a:pt x="0" y="0"/>
                </a:moveTo>
                <a:cubicBezTo>
                  <a:pt x="153764" y="-44031"/>
                  <a:pt x="420201" y="8778"/>
                  <a:pt x="540008" y="0"/>
                </a:cubicBezTo>
                <a:cubicBezTo>
                  <a:pt x="659815" y="-8778"/>
                  <a:pt x="823637" y="25482"/>
                  <a:pt x="1059247" y="0"/>
                </a:cubicBezTo>
                <a:cubicBezTo>
                  <a:pt x="1294857" y="-25482"/>
                  <a:pt x="1375093" y="4748"/>
                  <a:pt x="1620025" y="0"/>
                </a:cubicBezTo>
                <a:cubicBezTo>
                  <a:pt x="1864957" y="-4748"/>
                  <a:pt x="1971753" y="38405"/>
                  <a:pt x="2076955" y="0"/>
                </a:cubicBezTo>
                <a:cubicBezTo>
                  <a:pt x="2089902" y="96672"/>
                  <a:pt x="2048198" y="287332"/>
                  <a:pt x="2076955" y="396825"/>
                </a:cubicBezTo>
                <a:cubicBezTo>
                  <a:pt x="2105712" y="506319"/>
                  <a:pt x="2039854" y="634534"/>
                  <a:pt x="2076955" y="793650"/>
                </a:cubicBezTo>
                <a:cubicBezTo>
                  <a:pt x="1893243" y="842776"/>
                  <a:pt x="1716934" y="773928"/>
                  <a:pt x="1578486" y="793650"/>
                </a:cubicBezTo>
                <a:cubicBezTo>
                  <a:pt x="1440038" y="813372"/>
                  <a:pt x="1272761" y="778116"/>
                  <a:pt x="1121556" y="793650"/>
                </a:cubicBezTo>
                <a:cubicBezTo>
                  <a:pt x="970351" y="809184"/>
                  <a:pt x="781180" y="744987"/>
                  <a:pt x="560778" y="793650"/>
                </a:cubicBezTo>
                <a:cubicBezTo>
                  <a:pt x="340376" y="842313"/>
                  <a:pt x="180798" y="75497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544516" y="3876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dritten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644541" y="911730"/>
            <a:ext cx="720742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have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 birthday on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30th March.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Februar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August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6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5299419" y="3875049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380200" y="3876410"/>
            <a:ext cx="2076955" cy="793650"/>
          </a:xfrm>
          <a:custGeom>
            <a:avLst/>
            <a:gdLst>
              <a:gd name="connsiteX0" fmla="*/ 0 w 2076955"/>
              <a:gd name="connsiteY0" fmla="*/ 0 h 793650"/>
              <a:gd name="connsiteX1" fmla="*/ 560778 w 2076955"/>
              <a:gd name="connsiteY1" fmla="*/ 0 h 793650"/>
              <a:gd name="connsiteX2" fmla="*/ 1017708 w 2076955"/>
              <a:gd name="connsiteY2" fmla="*/ 0 h 793650"/>
              <a:gd name="connsiteX3" fmla="*/ 1536947 w 2076955"/>
              <a:gd name="connsiteY3" fmla="*/ 0 h 793650"/>
              <a:gd name="connsiteX4" fmla="*/ 2076955 w 2076955"/>
              <a:gd name="connsiteY4" fmla="*/ 0 h 793650"/>
              <a:gd name="connsiteX5" fmla="*/ 2076955 w 2076955"/>
              <a:gd name="connsiteY5" fmla="*/ 380952 h 793650"/>
              <a:gd name="connsiteX6" fmla="*/ 2076955 w 2076955"/>
              <a:gd name="connsiteY6" fmla="*/ 793650 h 793650"/>
              <a:gd name="connsiteX7" fmla="*/ 1516177 w 2076955"/>
              <a:gd name="connsiteY7" fmla="*/ 793650 h 793650"/>
              <a:gd name="connsiteX8" fmla="*/ 1059247 w 2076955"/>
              <a:gd name="connsiteY8" fmla="*/ 793650 h 793650"/>
              <a:gd name="connsiteX9" fmla="*/ 560778 w 2076955"/>
              <a:gd name="connsiteY9" fmla="*/ 793650 h 793650"/>
              <a:gd name="connsiteX10" fmla="*/ 0 w 2076955"/>
              <a:gd name="connsiteY10" fmla="*/ 793650 h 793650"/>
              <a:gd name="connsiteX11" fmla="*/ 0 w 2076955"/>
              <a:gd name="connsiteY11" fmla="*/ 420635 h 793650"/>
              <a:gd name="connsiteX12" fmla="*/ 0 w 207695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6955" h="793650" fill="none" extrusionOk="0">
                <a:moveTo>
                  <a:pt x="0" y="0"/>
                </a:moveTo>
                <a:cubicBezTo>
                  <a:pt x="154641" y="-46688"/>
                  <a:pt x="327045" y="8548"/>
                  <a:pt x="560778" y="0"/>
                </a:cubicBezTo>
                <a:cubicBezTo>
                  <a:pt x="794511" y="-8548"/>
                  <a:pt x="863798" y="11404"/>
                  <a:pt x="1017708" y="0"/>
                </a:cubicBezTo>
                <a:cubicBezTo>
                  <a:pt x="1171618" y="-11404"/>
                  <a:pt x="1322554" y="38038"/>
                  <a:pt x="1536947" y="0"/>
                </a:cubicBezTo>
                <a:cubicBezTo>
                  <a:pt x="1751340" y="-38038"/>
                  <a:pt x="1848804" y="39874"/>
                  <a:pt x="2076955" y="0"/>
                </a:cubicBezTo>
                <a:cubicBezTo>
                  <a:pt x="2097997" y="149403"/>
                  <a:pt x="2074308" y="257988"/>
                  <a:pt x="2076955" y="380952"/>
                </a:cubicBezTo>
                <a:cubicBezTo>
                  <a:pt x="2079602" y="503916"/>
                  <a:pt x="2061627" y="656430"/>
                  <a:pt x="2076955" y="793650"/>
                </a:cubicBezTo>
                <a:cubicBezTo>
                  <a:pt x="1800204" y="847250"/>
                  <a:pt x="1652040" y="732347"/>
                  <a:pt x="1516177" y="793650"/>
                </a:cubicBezTo>
                <a:cubicBezTo>
                  <a:pt x="1380314" y="854953"/>
                  <a:pt x="1237926" y="789297"/>
                  <a:pt x="1059247" y="793650"/>
                </a:cubicBezTo>
                <a:cubicBezTo>
                  <a:pt x="880568" y="798003"/>
                  <a:pt x="715120" y="777464"/>
                  <a:pt x="560778" y="793650"/>
                </a:cubicBezTo>
                <a:cubicBezTo>
                  <a:pt x="406436" y="809836"/>
                  <a:pt x="230489" y="7316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2076955" h="793650" stroke="0" extrusionOk="0">
                <a:moveTo>
                  <a:pt x="0" y="0"/>
                </a:moveTo>
                <a:cubicBezTo>
                  <a:pt x="153764" y="-44031"/>
                  <a:pt x="420201" y="8778"/>
                  <a:pt x="540008" y="0"/>
                </a:cubicBezTo>
                <a:cubicBezTo>
                  <a:pt x="659815" y="-8778"/>
                  <a:pt x="823637" y="25482"/>
                  <a:pt x="1059247" y="0"/>
                </a:cubicBezTo>
                <a:cubicBezTo>
                  <a:pt x="1294857" y="-25482"/>
                  <a:pt x="1375093" y="4748"/>
                  <a:pt x="1620025" y="0"/>
                </a:cubicBezTo>
                <a:cubicBezTo>
                  <a:pt x="1864957" y="-4748"/>
                  <a:pt x="1971753" y="38405"/>
                  <a:pt x="2076955" y="0"/>
                </a:cubicBezTo>
                <a:cubicBezTo>
                  <a:pt x="2089902" y="96672"/>
                  <a:pt x="2048198" y="287332"/>
                  <a:pt x="2076955" y="396825"/>
                </a:cubicBezTo>
                <a:cubicBezTo>
                  <a:pt x="2105712" y="506319"/>
                  <a:pt x="2039854" y="634534"/>
                  <a:pt x="2076955" y="793650"/>
                </a:cubicBezTo>
                <a:cubicBezTo>
                  <a:pt x="1893243" y="842776"/>
                  <a:pt x="1716934" y="773928"/>
                  <a:pt x="1578486" y="793650"/>
                </a:cubicBezTo>
                <a:cubicBezTo>
                  <a:pt x="1440038" y="813372"/>
                  <a:pt x="1272761" y="778116"/>
                  <a:pt x="1121556" y="793650"/>
                </a:cubicBezTo>
                <a:cubicBezTo>
                  <a:pt x="970351" y="809184"/>
                  <a:pt x="781180" y="744987"/>
                  <a:pt x="560778" y="793650"/>
                </a:cubicBezTo>
                <a:cubicBezTo>
                  <a:pt x="340376" y="842313"/>
                  <a:pt x="180798" y="75497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544516" y="3876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dritten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644541" y="911730"/>
            <a:ext cx="720742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have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 birthday on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30th March.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Februar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August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</a:t>
            </a:r>
            <a:r>
              <a:rPr lang="en-GB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7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90D2259E-A143-4D01-BCF3-F6C11FCE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931134"/>
              </p:ext>
            </p:extLst>
          </p:nvPr>
        </p:nvGraphicFramePr>
        <p:xfrm>
          <a:off x="547097" y="59434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802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066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Vater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Bruder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Mutter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chön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weiundzwanzig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reißig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achtzehn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siebzehn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zwanzig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neunzehn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DC50EB7-CAE4-4A71-9B66-40E41321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78EA5AE3-6C29-4205-9B08-311CCFE5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B467690-2FE0-44AB-ABD1-11D077FB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0BBDE14-C880-4A36-A15A-35A3B1BBE617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35AD91A-F2FD-4C18-A7DB-5EA8C4DD7F23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8BFD521-BDFD-4A81-853D-52A34223DB1A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35728C-839D-41A4-9028-1C18821D1BC4}"/>
              </a:ext>
            </a:extLst>
          </p:cNvPr>
          <p:cNvSpPr txBox="1"/>
          <p:nvPr/>
        </p:nvSpPr>
        <p:spPr>
          <a:xfrm>
            <a:off x="2313281" y="6147341"/>
            <a:ext cx="234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twenty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BEAE35-C8FD-4A6E-AF0F-49DC4EE2B669}"/>
              </a:ext>
            </a:extLst>
          </p:cNvPr>
          <p:cNvSpPr txBox="1"/>
          <p:nvPr/>
        </p:nvSpPr>
        <p:spPr>
          <a:xfrm>
            <a:off x="5034442" y="6225046"/>
            <a:ext cx="224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thirty-one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3537AA6-752A-4B1E-8B23-859D6FD6D7D4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nineteen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B2FE60-EEEF-4953-8A57-B04FF7DE3654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eighteen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5B289F-A6A7-4378-9DF4-BAA39756C9AF}"/>
              </a:ext>
            </a:extLst>
          </p:cNvPr>
          <p:cNvSpPr txBox="1"/>
          <p:nvPr/>
        </p:nvSpPr>
        <p:spPr>
          <a:xfrm>
            <a:off x="5031097" y="53128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seventeen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D271837-2E8F-4190-8694-430E347E2253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on, at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7F74348-6D8B-4BCB-A067-008E451EE1A9}"/>
              </a:ext>
            </a:extLst>
          </p:cNvPr>
          <p:cNvSpPr txBox="1"/>
          <p:nvPr/>
        </p:nvSpPr>
        <p:spPr>
          <a:xfrm>
            <a:off x="2246062" y="4455927"/>
            <a:ext cx="24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twenty-two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615AC55-3477-47E0-9E6F-939B1AC87665}"/>
              </a:ext>
            </a:extLst>
          </p:cNvPr>
          <p:cNvSpPr txBox="1"/>
          <p:nvPr/>
        </p:nvSpPr>
        <p:spPr>
          <a:xfrm>
            <a:off x="5025023" y="44631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sixteen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5E1D96-B75D-40B2-AE80-0C87A1BBF75E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thirty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E4321BB-EC96-41ED-9144-8224515BDE36}"/>
              </a:ext>
            </a:extLst>
          </p:cNvPr>
          <p:cNvSpPr txBox="1"/>
          <p:nvPr/>
        </p:nvSpPr>
        <p:spPr>
          <a:xfrm>
            <a:off x="2246061" y="3623148"/>
            <a:ext cx="267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7DFE5CB-8D03-4537-AD9E-AD0EF1FA9826}"/>
              </a:ext>
            </a:extLst>
          </p:cNvPr>
          <p:cNvSpPr txBox="1"/>
          <p:nvPr/>
        </p:nvSpPr>
        <p:spPr>
          <a:xfrm>
            <a:off x="4919678" y="3599012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middle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5187689-AE0E-499E-A383-D6589A6B7442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room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33582D1-112D-4B46-AF4B-D74CF702474B}"/>
              </a:ext>
            </a:extLst>
          </p:cNvPr>
          <p:cNvSpPr txBox="1"/>
          <p:nvPr/>
        </p:nvSpPr>
        <p:spPr>
          <a:xfrm>
            <a:off x="2246060" y="2743519"/>
            <a:ext cx="228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FD8CBB8-A8E6-4CB6-A3FE-49F164063818}"/>
              </a:ext>
            </a:extLst>
          </p:cNvPr>
          <p:cNvSpPr txBox="1"/>
          <p:nvPr/>
        </p:nvSpPr>
        <p:spPr>
          <a:xfrm>
            <a:off x="5025024" y="27312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D4F1F19-8E0A-4935-B4F1-1C5DCD31F076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garde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082786-BDB8-40A5-97F6-6E9DAC8305A5}"/>
              </a:ext>
            </a:extLst>
          </p:cNvPr>
          <p:cNvSpPr txBox="1"/>
          <p:nvPr/>
        </p:nvSpPr>
        <p:spPr>
          <a:xfrm>
            <a:off x="2313279" y="1877910"/>
            <a:ext cx="221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brother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0C02E5C-D03E-457C-A22E-F37091C3C85F}"/>
              </a:ext>
            </a:extLst>
          </p:cNvPr>
          <p:cNvSpPr txBox="1"/>
          <p:nvPr/>
        </p:nvSpPr>
        <p:spPr>
          <a:xfrm>
            <a:off x="5031098" y="1865086"/>
            <a:ext cx="270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friendly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CDE9231-C0CA-4AE3-91C5-81BEE2256B75}"/>
              </a:ext>
            </a:extLst>
          </p:cNvPr>
          <p:cNvSpPr txBox="1"/>
          <p:nvPr/>
        </p:nvSpPr>
        <p:spPr>
          <a:xfrm>
            <a:off x="7666976" y="1877910"/>
            <a:ext cx="247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mother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FFDAC7-E58E-4BDF-95EA-B7444B0E0964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father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4BC1825-B92C-461D-8E15-2FECF14876F4}"/>
              </a:ext>
            </a:extLst>
          </p:cNvPr>
          <p:cNvSpPr txBox="1"/>
          <p:nvPr/>
        </p:nvSpPr>
        <p:spPr>
          <a:xfrm>
            <a:off x="4994063" y="9988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F296288-2BE3-42B1-8E4A-033EF6BBE2B5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sister</a:t>
            </a:r>
          </a:p>
        </p:txBody>
      </p:sp>
    </p:spTree>
    <p:extLst>
      <p:ext uri="{BB962C8B-B14F-4D97-AF65-F5344CB8AC3E}">
        <p14:creationId xmlns:p14="http://schemas.microsoft.com/office/powerpoint/2010/main" val="8082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520911"/>
              </p:ext>
            </p:extLst>
          </p:nvPr>
        </p:nvGraphicFramePr>
        <p:xfrm>
          <a:off x="607861" y="61249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riendly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ather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wenty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-two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ineteen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hirty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eventeen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sixteen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eighteen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twenty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sechzehn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09168" y="61529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achtzehn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18262" y="61481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08819" y="530731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9055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62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zweiundzwanzig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22673" y="44500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neunzehn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98881" y="4450029"/>
            <a:ext cx="264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einunddreißig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87626" y="35815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09168" y="3583663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0977" y="35953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0148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Garten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4962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Mitte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98574" y="274033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Zimmer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237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Schwester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9468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Mutter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freundlich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nett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Bruder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68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10728" y="3743933"/>
            <a:ext cx="243848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22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90D2259E-A143-4D01-BCF3-F6C11FCE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31929"/>
              </p:ext>
            </p:extLst>
          </p:nvPr>
        </p:nvGraphicFramePr>
        <p:xfrm>
          <a:off x="547097" y="594343"/>
          <a:ext cx="982562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802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066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835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Bruder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Mutter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weiundzwanzig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neunzehn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DC50EB7-CAE4-4A71-9B66-40E41321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78EA5AE3-6C29-4205-9B08-311CCFE5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B467690-2FE0-44AB-ABD1-11D077FB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777A0B-67CE-CA3F-D3CE-9D7ED47449BD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2B389-1B16-AB5B-A5CD-BDA892A22EDF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26193-5517-1C77-95C4-9A4476EA213F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97EDD-B148-3C74-E65B-768BA56A2E39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3958C-CB0C-4634-1864-24AB21B2237E}"/>
              </a:ext>
            </a:extLst>
          </p:cNvPr>
          <p:cNvSpPr txBox="1"/>
          <p:nvPr/>
        </p:nvSpPr>
        <p:spPr>
          <a:xfrm>
            <a:off x="1527593" y="34290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A3C4C-667D-688B-D15F-A0CB25F39ED2}"/>
              </a:ext>
            </a:extLst>
          </p:cNvPr>
          <p:cNvSpPr txBox="1"/>
          <p:nvPr/>
        </p:nvSpPr>
        <p:spPr>
          <a:xfrm>
            <a:off x="1712301" y="1741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9726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01045"/>
              </p:ext>
            </p:extLst>
          </p:nvPr>
        </p:nvGraphicFramePr>
        <p:xfrm>
          <a:off x="607861" y="61249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riendly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ather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wenty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-two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ineteen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hirty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twenty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B22A3-D9EC-A6D3-2620-3300088C17F6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EB1BF-CB4C-5917-F30A-B0D019B8B9CA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09CFC-4EDC-79ED-1257-9CE0F208C25A}"/>
              </a:ext>
            </a:extLst>
          </p:cNvPr>
          <p:cNvSpPr txBox="1"/>
          <p:nvPr/>
        </p:nvSpPr>
        <p:spPr>
          <a:xfrm>
            <a:off x="1709983" y="33633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05249-2A67-7745-BAA1-1567406A5E99}"/>
              </a:ext>
            </a:extLst>
          </p:cNvPr>
          <p:cNvSpPr txBox="1"/>
          <p:nvPr/>
        </p:nvSpPr>
        <p:spPr>
          <a:xfrm>
            <a:off x="1773441" y="17081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4048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70206" y="2339756"/>
            <a:ext cx="1308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55492" y="2407013"/>
            <a:ext cx="1606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13034" y="5287898"/>
            <a:ext cx="1848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79010" y="5288589"/>
            <a:ext cx="214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AE5074F8-0345-4108-95C8-1D2E2FB35CA2}"/>
              </a:ext>
            </a:extLst>
          </p:cNvPr>
          <p:cNvGraphicFramePr/>
          <p:nvPr/>
        </p:nvGraphicFramePr>
        <p:xfrm>
          <a:off x="700017" y="1478438"/>
          <a:ext cx="9106592" cy="4841627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4251966142"/>
                    </a:ext>
                  </a:extLst>
                </a:gridCol>
              </a:tblGrid>
              <a:tr h="6605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" name="CustomShape 23">
            <a:hlinkClick r:id="" action="ppaction://noaction">
              <a:snd r:embed="rId3" name="T1_W4F_4.2.wav"/>
            </a:hlinkClick>
            <a:extLst>
              <a:ext uri="{FF2B5EF4-FFF2-40B4-BE49-F238E27FC236}">
                <a16:creationId xmlns:a16="http://schemas.microsoft.com/office/drawing/2014/main" id="{4AC0C6EC-9D80-448B-8146-7634F944C34D}"/>
              </a:ext>
            </a:extLst>
          </p:cNvPr>
          <p:cNvSpPr/>
          <p:nvPr/>
        </p:nvSpPr>
        <p:spPr>
          <a:xfrm>
            <a:off x="1022668" y="2366820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24">
            <a:hlinkClick r:id="" action="ppaction://noaction">
              <a:snd r:embed="rId4" name="T1_W4F_4.3.wav"/>
            </a:hlinkClick>
            <a:extLst>
              <a:ext uri="{FF2B5EF4-FFF2-40B4-BE49-F238E27FC236}">
                <a16:creationId xmlns:a16="http://schemas.microsoft.com/office/drawing/2014/main" id="{2797FAA2-A7FE-4AFE-BE12-81DD56733C8A}"/>
              </a:ext>
            </a:extLst>
          </p:cNvPr>
          <p:cNvSpPr/>
          <p:nvPr/>
        </p:nvSpPr>
        <p:spPr>
          <a:xfrm>
            <a:off x="1022668" y="3289687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5">
            <a:hlinkClick r:id="" action="ppaction://noaction">
              <a:snd r:embed="rId5" name="T1_W4F_4.4.wav"/>
            </a:hlinkClick>
            <a:extLst>
              <a:ext uri="{FF2B5EF4-FFF2-40B4-BE49-F238E27FC236}">
                <a16:creationId xmlns:a16="http://schemas.microsoft.com/office/drawing/2014/main" id="{C54BBFDE-EB74-4E84-B69A-6863AB729489}"/>
              </a:ext>
            </a:extLst>
          </p:cNvPr>
          <p:cNvSpPr/>
          <p:nvPr/>
        </p:nvSpPr>
        <p:spPr>
          <a:xfrm>
            <a:off x="1022668" y="4047922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6">
            <a:hlinkClick r:id="" action="ppaction://noaction">
              <a:snd r:embed="rId6" name="T1_W4F_4.5.wav"/>
            </a:hlinkClick>
            <a:extLst>
              <a:ext uri="{FF2B5EF4-FFF2-40B4-BE49-F238E27FC236}">
                <a16:creationId xmlns:a16="http://schemas.microsoft.com/office/drawing/2014/main" id="{CDDD552D-5F6F-4E04-B7CA-EB5407BCFD7F}"/>
              </a:ext>
            </a:extLst>
          </p:cNvPr>
          <p:cNvSpPr/>
          <p:nvPr/>
        </p:nvSpPr>
        <p:spPr>
          <a:xfrm>
            <a:off x="1022668" y="4848438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7">
            <a:hlinkClick r:id="" action="ppaction://noaction">
              <a:snd r:embed="rId7" name="T1_W4F_4.6.wav"/>
            </a:hlinkClick>
            <a:extLst>
              <a:ext uri="{FF2B5EF4-FFF2-40B4-BE49-F238E27FC236}">
                <a16:creationId xmlns:a16="http://schemas.microsoft.com/office/drawing/2014/main" id="{0DA3B12D-22A8-4BBD-9A50-29E5B6761B6B}"/>
              </a:ext>
            </a:extLst>
          </p:cNvPr>
          <p:cNvSpPr/>
          <p:nvPr/>
        </p:nvSpPr>
        <p:spPr>
          <a:xfrm>
            <a:off x="1022668" y="5723149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6F5B78-AE51-459E-9F1E-D9B70192C89F}"/>
              </a:ext>
            </a:extLst>
          </p:cNvPr>
          <p:cNvSpPr txBox="1"/>
          <p:nvPr/>
        </p:nvSpPr>
        <p:spPr>
          <a:xfrm>
            <a:off x="2709058" y="2285226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8D2B7157-4610-4D68-B7A4-4545F3CD7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765" y="532169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0" name="T1_W4F_4.1.wav"/>
            </a:hlinkClick>
            <a:extLst>
              <a:ext uri="{FF2B5EF4-FFF2-40B4-BE49-F238E27FC236}">
                <a16:creationId xmlns:a16="http://schemas.microsoft.com/office/drawing/2014/main" id="{58D824B9-071B-467B-859C-2E548708D2F0}"/>
              </a:ext>
            </a:extLst>
          </p:cNvPr>
          <p:cNvSpPr/>
          <p:nvPr/>
        </p:nvSpPr>
        <p:spPr>
          <a:xfrm>
            <a:off x="1096696" y="715322"/>
            <a:ext cx="9879331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3">
            <a:hlinkClick r:id="" action="ppaction://noaction">
              <a:snd r:embed="rId10" name="T1_W4F_4.1.wav"/>
            </a:hlinkClick>
            <a:extLst>
              <a:ext uri="{FF2B5EF4-FFF2-40B4-BE49-F238E27FC236}">
                <a16:creationId xmlns:a16="http://schemas.microsoft.com/office/drawing/2014/main" id="{77AB9DC0-2FA4-4368-AB54-54192F905496}"/>
              </a:ext>
            </a:extLst>
          </p:cNvPr>
          <p:cNvSpPr/>
          <p:nvPr/>
        </p:nvSpPr>
        <p:spPr>
          <a:xfrm>
            <a:off x="1096696" y="762343"/>
            <a:ext cx="1093709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Welches Wort hat die SSC [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?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9F389A4-1BF9-495C-AB6F-940B53716CEF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35DC10-77C7-467E-805C-B34AFD1C9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E19F9C02-91EB-4F39-B367-9A72C8074F48}"/>
              </a:ext>
            </a:extLst>
          </p:cNvPr>
          <p:cNvSpPr txBox="1">
            <a:spLocks/>
          </p:cNvSpPr>
          <p:nvPr/>
        </p:nvSpPr>
        <p:spPr>
          <a:xfrm>
            <a:off x="11041094" y="1240668"/>
            <a:ext cx="1060388" cy="43298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01B6EF-DF7E-46A4-9B1A-683649CC6AD1}"/>
              </a:ext>
            </a:extLst>
          </p:cNvPr>
          <p:cNvSpPr txBox="1"/>
          <p:nvPr/>
        </p:nvSpPr>
        <p:spPr>
          <a:xfrm>
            <a:off x="6654037" y="2277228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341D15C-84FE-4C1F-BED4-DFCF3E784D51}"/>
              </a:ext>
            </a:extLst>
          </p:cNvPr>
          <p:cNvSpPr/>
          <p:nvPr/>
        </p:nvSpPr>
        <p:spPr>
          <a:xfrm>
            <a:off x="3557519" y="2323859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32349B9-E9AB-430D-BA55-83B7E4CA8BDE}"/>
              </a:ext>
            </a:extLst>
          </p:cNvPr>
          <p:cNvSpPr/>
          <p:nvPr/>
        </p:nvSpPr>
        <p:spPr>
          <a:xfrm>
            <a:off x="7543063" y="2334634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55335D-EC81-46BF-92CC-1E06E252F61F}"/>
              </a:ext>
            </a:extLst>
          </p:cNvPr>
          <p:cNvSpPr txBox="1"/>
          <p:nvPr/>
        </p:nvSpPr>
        <p:spPr>
          <a:xfrm>
            <a:off x="2709058" y="3147429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ß e n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8BB9C2A-6E73-41AF-8A0C-6C2B11D49D53}"/>
              </a:ext>
            </a:extLst>
          </p:cNvPr>
          <p:cNvSpPr/>
          <p:nvPr/>
        </p:nvSpPr>
        <p:spPr>
          <a:xfrm>
            <a:off x="3302115" y="3210859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475B0F-1E57-4ACE-892C-08D20D186CB6}"/>
              </a:ext>
            </a:extLst>
          </p:cNvPr>
          <p:cNvSpPr txBox="1"/>
          <p:nvPr/>
        </p:nvSpPr>
        <p:spPr>
          <a:xfrm>
            <a:off x="6654037" y="3130085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 n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1E9A70A-2655-4CB2-AF4D-2C6C45A37D15}"/>
              </a:ext>
            </a:extLst>
          </p:cNvPr>
          <p:cNvSpPr/>
          <p:nvPr/>
        </p:nvSpPr>
        <p:spPr>
          <a:xfrm>
            <a:off x="7242064" y="3210859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DEDB29-5E04-4E80-89BC-4E21DEB7A0E8}"/>
              </a:ext>
            </a:extLst>
          </p:cNvPr>
          <p:cNvSpPr txBox="1"/>
          <p:nvPr/>
        </p:nvSpPr>
        <p:spPr>
          <a:xfrm>
            <a:off x="2705137" y="3936856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2A92436-11D4-4DA6-BD5B-141C57236751}"/>
              </a:ext>
            </a:extLst>
          </p:cNvPr>
          <p:cNvSpPr/>
          <p:nvPr/>
        </p:nvSpPr>
        <p:spPr>
          <a:xfrm>
            <a:off x="3615866" y="4000286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8BA0E6D-2BC6-4E1A-BE38-95A0DA7432A8}"/>
              </a:ext>
            </a:extLst>
          </p:cNvPr>
          <p:cNvSpPr/>
          <p:nvPr/>
        </p:nvSpPr>
        <p:spPr>
          <a:xfrm>
            <a:off x="7547712" y="4063716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8181DB-A516-4321-82DC-AF9E736DCA04}"/>
              </a:ext>
            </a:extLst>
          </p:cNvPr>
          <p:cNvSpPr txBox="1"/>
          <p:nvPr/>
        </p:nvSpPr>
        <p:spPr>
          <a:xfrm>
            <a:off x="2639477" y="4749322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c h 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DF67558-CDBF-42DE-B0B3-1F6795008B70}"/>
              </a:ext>
            </a:extLst>
          </p:cNvPr>
          <p:cNvSpPr/>
          <p:nvPr/>
        </p:nvSpPr>
        <p:spPr>
          <a:xfrm>
            <a:off x="4060162" y="4812752"/>
            <a:ext cx="496608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7D1AF2E-4798-4588-837E-25D8B6DD4BC4}"/>
              </a:ext>
            </a:extLst>
          </p:cNvPr>
          <p:cNvSpPr txBox="1"/>
          <p:nvPr/>
        </p:nvSpPr>
        <p:spPr>
          <a:xfrm>
            <a:off x="6661163" y="4721578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c h 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78DAFF3-8F89-4C33-ADBC-B7ADBD1621B1}"/>
              </a:ext>
            </a:extLst>
          </p:cNvPr>
          <p:cNvSpPr/>
          <p:nvPr/>
        </p:nvSpPr>
        <p:spPr>
          <a:xfrm>
            <a:off x="8035466" y="4801417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377998-F7DB-474B-BA25-F4AEF3FA8128}"/>
              </a:ext>
            </a:extLst>
          </p:cNvPr>
          <p:cNvSpPr txBox="1"/>
          <p:nvPr/>
        </p:nvSpPr>
        <p:spPr>
          <a:xfrm>
            <a:off x="2638876" y="5639247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AE2F074-24D0-4075-A588-C2EA44CB5DF7}"/>
              </a:ext>
            </a:extLst>
          </p:cNvPr>
          <p:cNvSpPr/>
          <p:nvPr/>
        </p:nvSpPr>
        <p:spPr>
          <a:xfrm>
            <a:off x="3545304" y="5703476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14BA88-AFFB-42AC-9D58-446A209B5271}"/>
              </a:ext>
            </a:extLst>
          </p:cNvPr>
          <p:cNvSpPr txBox="1"/>
          <p:nvPr/>
        </p:nvSpPr>
        <p:spPr>
          <a:xfrm>
            <a:off x="6645086" y="5639049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8B4AC0A-1658-4AEF-A416-64AFFF65C028}"/>
              </a:ext>
            </a:extLst>
          </p:cNvPr>
          <p:cNvSpPr/>
          <p:nvPr/>
        </p:nvSpPr>
        <p:spPr>
          <a:xfrm>
            <a:off x="7535937" y="5702677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CD05C7B-FBE9-54AE-B171-40DA6898C5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1614" y="2118822"/>
            <a:ext cx="557938" cy="91642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B57CEC5-5C4B-31E8-BEC7-AE305506CC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648" y="2293663"/>
            <a:ext cx="515935" cy="506785"/>
          </a:xfrm>
          <a:prstGeom prst="rect">
            <a:avLst/>
          </a:prstGeom>
        </p:spPr>
      </p:pic>
      <p:pic>
        <p:nvPicPr>
          <p:cNvPr id="10" name="Picture 9" descr="A red circle with a white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58A1A050-B4E3-A860-6F4E-0CF8143D8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1653" y="2297741"/>
            <a:ext cx="494329" cy="502707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3B971F-D3BD-DA1E-D005-051045361F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0246" y="3134422"/>
            <a:ext cx="599306" cy="61908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1125AF1-6D62-5DC6-501A-043CD6910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219" y="3108449"/>
            <a:ext cx="515935" cy="506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D46405-57D3-636E-2E3B-573EEF674D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3422" y="4005699"/>
            <a:ext cx="614363" cy="480806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E49D49-80B7-7F6E-61F4-4F4A7D2387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50400" y="3061942"/>
            <a:ext cx="910980" cy="455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2AC983-271F-5948-5204-ECF746C21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29102" y="4005699"/>
            <a:ext cx="939430" cy="382141"/>
          </a:xfrm>
          <a:prstGeom prst="rect">
            <a:avLst/>
          </a:prstGeom>
        </p:spPr>
      </p:pic>
      <p:pic>
        <p:nvPicPr>
          <p:cNvPr id="1028" name="Picture 4" descr="Free vector graphics of Swan">
            <a:extLst>
              <a:ext uri="{FF2B5EF4-FFF2-40B4-BE49-F238E27FC236}">
                <a16:creationId xmlns:a16="http://schemas.microsoft.com/office/drawing/2014/main" id="{927A57F9-36E7-0EB2-2D21-756BE16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23" y="4810253"/>
            <a:ext cx="636493" cy="4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Pork">
            <a:extLst>
              <a:ext uri="{FF2B5EF4-FFF2-40B4-BE49-F238E27FC236}">
                <a16:creationId xmlns:a16="http://schemas.microsoft.com/office/drawing/2014/main" id="{8A7AFC67-BC18-2357-DD52-9CE6A64E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07" y="4724602"/>
            <a:ext cx="853559" cy="4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Alcohol">
            <a:extLst>
              <a:ext uri="{FF2B5EF4-FFF2-40B4-BE49-F238E27FC236}">
                <a16:creationId xmlns:a16="http://schemas.microsoft.com/office/drawing/2014/main" id="{46C1D733-C031-9980-798B-64270A0E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17" y="5496018"/>
            <a:ext cx="381172" cy="7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DE6076-E52C-BFD7-1C7C-D54067ED22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32912" y="5481253"/>
            <a:ext cx="1064998" cy="532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3F0E51D-7D0B-8DBB-FB11-9E1BC67E3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321" y="3958511"/>
            <a:ext cx="515935" cy="50678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13D107B-9375-B6B3-CBBC-7D99532E61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1688" y="4810253"/>
            <a:ext cx="515935" cy="50678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3F1A3C8-C983-AD5E-A7E3-1B80D25FE1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8155" y="5647266"/>
            <a:ext cx="515935" cy="506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46" grpId="0" animBg="1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Dates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3571" y="67565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[the/on the]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45834"/>
            <a:ext cx="1198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give today’s date: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046709"/>
            <a:ext cx="448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Heute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zwei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Oktober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173571" y="5313740"/>
            <a:ext cx="5844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13.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Juli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Geburtstag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25th December.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6351025" y="3429000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Bonfire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night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5. November.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6504038" y="3982513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Bonfire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night is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November.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61D67-50B7-4C37-B2B0-0F51A1070732}"/>
              </a:ext>
            </a:extLst>
          </p:cNvPr>
          <p:cNvSpPr txBox="1"/>
          <p:nvPr/>
        </p:nvSpPr>
        <p:spPr>
          <a:xfrm>
            <a:off x="5145186" y="2053106"/>
            <a:ext cx="4297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is the 2</a:t>
            </a:r>
            <a:r>
              <a:rPr kumimoji="0" lang="en-GB" sz="240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October.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32148-3411-4151-97CC-3301A7A02CEE}"/>
              </a:ext>
            </a:extLst>
          </p:cNvPr>
          <p:cNvSpPr txBox="1"/>
          <p:nvPr/>
        </p:nvSpPr>
        <p:spPr>
          <a:xfrm>
            <a:off x="204236" y="2777061"/>
            <a:ext cx="1198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‘on the’ we use ‘am’ with the ordinal number, and add an extra ‘n’.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0213EA-D6AA-4675-8CEA-522760658E86}"/>
              </a:ext>
            </a:extLst>
          </p:cNvPr>
          <p:cNvSpPr/>
          <p:nvPr/>
        </p:nvSpPr>
        <p:spPr>
          <a:xfrm>
            <a:off x="5741865" y="256256"/>
            <a:ext cx="4724400" cy="1169684"/>
          </a:xfrm>
          <a:prstGeom prst="roundRect">
            <a:avLst/>
          </a:prstGeom>
          <a:solidFill>
            <a:srgbClr val="C5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E1CF0-5C00-4AD5-AAB8-5460A740404C}"/>
              </a:ext>
            </a:extLst>
          </p:cNvPr>
          <p:cNvSpPr txBox="1"/>
          <p:nvPr/>
        </p:nvSpPr>
        <p:spPr>
          <a:xfrm>
            <a:off x="5837417" y="333266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make ordinal numbers we add –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to the numbers 1-19, and –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ste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to the numbers 20+.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75BC4-72A0-3B18-DC68-4C264F31F3BB}"/>
              </a:ext>
            </a:extLst>
          </p:cNvPr>
          <p:cNvSpPr txBox="1"/>
          <p:nvPr/>
        </p:nvSpPr>
        <p:spPr>
          <a:xfrm>
            <a:off x="507423" y="4683811"/>
            <a:ext cx="1198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German, t</a:t>
            </a:r>
            <a:r>
              <a:rPr lang="en-US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here </a:t>
            </a:r>
            <a:r>
              <a:rPr lang="en-US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 two ways to say when your birthday is: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B68E3-4E1D-FC2F-1662-60477529BB22}"/>
              </a:ext>
            </a:extLst>
          </p:cNvPr>
          <p:cNvSpPr txBox="1"/>
          <p:nvPr/>
        </p:nvSpPr>
        <p:spPr>
          <a:xfrm>
            <a:off x="173571" y="3409665"/>
            <a:ext cx="626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Weihnachten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Dezember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280EB-3348-A679-ABB2-2FD511A21ABA}"/>
              </a:ext>
            </a:extLst>
          </p:cNvPr>
          <p:cNvSpPr txBox="1"/>
          <p:nvPr/>
        </p:nvSpPr>
        <p:spPr>
          <a:xfrm>
            <a:off x="173571" y="5989354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birthday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13th July.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0628A-F770-58CF-BA65-146DA269C9BE}"/>
              </a:ext>
            </a:extLst>
          </p:cNvPr>
          <p:cNvSpPr txBox="1"/>
          <p:nvPr/>
        </p:nvSpPr>
        <p:spPr>
          <a:xfrm>
            <a:off x="6104492" y="5379451"/>
            <a:ext cx="6040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Geburtstag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Januar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1F2DD-CC49-FED2-A626-C3E6CA2EE55D}"/>
              </a:ext>
            </a:extLst>
          </p:cNvPr>
          <p:cNvSpPr txBox="1"/>
          <p:nvPr/>
        </p:nvSpPr>
        <p:spPr>
          <a:xfrm>
            <a:off x="6096000" y="596859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birthday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January. </a:t>
            </a:r>
          </a:p>
        </p:txBody>
      </p:sp>
      <p:sp>
        <p:nvSpPr>
          <p:cNvPr id="11" name="Rounded Rectangular Callout 16">
            <a:extLst>
              <a:ext uri="{FF2B5EF4-FFF2-40B4-BE49-F238E27FC236}">
                <a16:creationId xmlns:a16="http://schemas.microsoft.com/office/drawing/2014/main" id="{8316B1E9-0409-E469-53D5-0CEBE17079B6}"/>
              </a:ext>
            </a:extLst>
          </p:cNvPr>
          <p:cNvSpPr/>
          <p:nvPr/>
        </p:nvSpPr>
        <p:spPr>
          <a:xfrm>
            <a:off x="9612631" y="4455469"/>
            <a:ext cx="2532297" cy="928775"/>
          </a:xfrm>
          <a:prstGeom prst="wedgeRoundRectCallout">
            <a:avLst>
              <a:gd name="adj1" fmla="val -197447"/>
              <a:gd name="adj2" fmla="val 60944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German, you ‘have’ a birthday!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12" grpId="0"/>
      <p:bldP spid="13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4F_6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507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Hör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4481477" y="115664"/>
            <a:ext cx="4005298" cy="551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Übersetze</a:t>
            </a:r>
            <a:r>
              <a:rPr kumimoji="0" lang="en-US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die </a:t>
            </a:r>
            <a:r>
              <a:rPr kumimoji="0" lang="en-US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Sätze</a:t>
            </a:r>
            <a:r>
              <a:rPr kumimoji="0" lang="en-US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305D15AF-F509-4D67-8F4B-D87C446BE11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F661BE7-4103-E74B-E90C-EC65AA5306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766547"/>
              </p:ext>
            </p:extLst>
          </p:nvPr>
        </p:nvGraphicFramePr>
        <p:xfrm>
          <a:off x="644541" y="1775201"/>
          <a:ext cx="9106592" cy="4164525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4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1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birthday is on 7</a:t>
                      </a:r>
                      <a:r>
                        <a:rPr lang="en-US" sz="2800" b="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May.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 birthday is on 23rd June. 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is the 9</a:t>
                      </a:r>
                      <a:r>
                        <a:rPr lang="en-US" sz="2800" b="1" strike="noStrike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September. 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 birthday is on 2</a:t>
                      </a:r>
                      <a:r>
                        <a:rPr lang="en-US" sz="2800" b="1" strike="noStrike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March.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birthday is on 30</a:t>
                      </a:r>
                      <a:r>
                        <a:rPr lang="en-US" sz="2800" b="1" strike="noStrike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July. 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519B08-2FFB-5A46-A70B-A51032B6EF6A}"/>
              </a:ext>
            </a:extLst>
          </p:cNvPr>
          <p:cNvSpPr txBox="1"/>
          <p:nvPr/>
        </p:nvSpPr>
        <p:spPr>
          <a:xfrm>
            <a:off x="9084850" y="6383758"/>
            <a:ext cx="293093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übersetzen</a:t>
            </a:r>
            <a:r>
              <a:rPr lang="en-US" sz="2000" dirty="0">
                <a:latin typeface="Century Gothic" panose="020B0502020202020204" pitchFamily="34" charset="0"/>
              </a:rPr>
              <a:t> - translate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T1_W4F_6.2.wav"/>
            </a:hlinkClick>
            <a:extLst>
              <a:ext uri="{FF2B5EF4-FFF2-40B4-BE49-F238E27FC236}">
                <a16:creationId xmlns:a16="http://schemas.microsoft.com/office/drawing/2014/main" id="{C5FA2423-569B-E584-F5FC-2DA674CDDC89}"/>
              </a:ext>
            </a:extLst>
          </p:cNvPr>
          <p:cNvSpPr/>
          <p:nvPr/>
        </p:nvSpPr>
        <p:spPr>
          <a:xfrm>
            <a:off x="994093" y="2044391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24">
            <a:hlinkClick r:id="" action="ppaction://noaction">
              <a:snd r:embed="rId6" name="T1_W4F_6.3.wav"/>
            </a:hlinkClick>
            <a:extLst>
              <a:ext uri="{FF2B5EF4-FFF2-40B4-BE49-F238E27FC236}">
                <a16:creationId xmlns:a16="http://schemas.microsoft.com/office/drawing/2014/main" id="{23F67F89-52FE-385C-2A5A-0AC47F8B6EAC}"/>
              </a:ext>
            </a:extLst>
          </p:cNvPr>
          <p:cNvSpPr/>
          <p:nvPr/>
        </p:nvSpPr>
        <p:spPr>
          <a:xfrm>
            <a:off x="994093" y="2946787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5">
            <a:hlinkClick r:id="" action="ppaction://noaction">
              <a:snd r:embed="rId7" name="T1_W4F_6.4.wav"/>
            </a:hlinkClick>
            <a:extLst>
              <a:ext uri="{FF2B5EF4-FFF2-40B4-BE49-F238E27FC236}">
                <a16:creationId xmlns:a16="http://schemas.microsoft.com/office/drawing/2014/main" id="{6D32332A-5244-62EB-C827-DFD286F9EB45}"/>
              </a:ext>
            </a:extLst>
          </p:cNvPr>
          <p:cNvSpPr/>
          <p:nvPr/>
        </p:nvSpPr>
        <p:spPr>
          <a:xfrm>
            <a:off x="994093" y="3705022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6">
            <a:hlinkClick r:id="" action="ppaction://noaction">
              <a:snd r:embed="rId8" name="T1_W4F_6.5.wav"/>
            </a:hlinkClick>
            <a:extLst>
              <a:ext uri="{FF2B5EF4-FFF2-40B4-BE49-F238E27FC236}">
                <a16:creationId xmlns:a16="http://schemas.microsoft.com/office/drawing/2014/main" id="{1FAA07CC-B91C-9C90-6C4F-98E591417498}"/>
              </a:ext>
            </a:extLst>
          </p:cNvPr>
          <p:cNvSpPr/>
          <p:nvPr/>
        </p:nvSpPr>
        <p:spPr>
          <a:xfrm>
            <a:off x="994093" y="4505538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7">
            <a:hlinkClick r:id="" action="ppaction://noaction">
              <a:snd r:embed="rId9" name="T1_W4F_6.6.wav"/>
            </a:hlinkClick>
            <a:extLst>
              <a:ext uri="{FF2B5EF4-FFF2-40B4-BE49-F238E27FC236}">
                <a16:creationId xmlns:a16="http://schemas.microsoft.com/office/drawing/2014/main" id="{32AA8CE9-0BB3-83F5-120E-BBB4111D2AEB}"/>
              </a:ext>
            </a:extLst>
          </p:cNvPr>
          <p:cNvSpPr/>
          <p:nvPr/>
        </p:nvSpPr>
        <p:spPr>
          <a:xfrm>
            <a:off x="994093" y="5359777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2C1709-4E92-D474-6FD7-4B1E9454A71B}"/>
              </a:ext>
            </a:extLst>
          </p:cNvPr>
          <p:cNvSpPr/>
          <p:nvPr/>
        </p:nvSpPr>
        <p:spPr>
          <a:xfrm>
            <a:off x="1846951" y="1859708"/>
            <a:ext cx="4825312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9C82D0-F79C-1BB5-D9A9-39973D6C18FE}"/>
              </a:ext>
            </a:extLst>
          </p:cNvPr>
          <p:cNvSpPr/>
          <p:nvPr/>
        </p:nvSpPr>
        <p:spPr>
          <a:xfrm>
            <a:off x="1807685" y="2704216"/>
            <a:ext cx="5078890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20B9F7-A718-DF9D-E4E0-695A48CA4DFF}"/>
              </a:ext>
            </a:extLst>
          </p:cNvPr>
          <p:cNvSpPr/>
          <p:nvPr/>
        </p:nvSpPr>
        <p:spPr>
          <a:xfrm>
            <a:off x="1807685" y="3581773"/>
            <a:ext cx="4825312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BAA432-49D3-3FF1-804C-5AB52C4DCDF0}"/>
              </a:ext>
            </a:extLst>
          </p:cNvPr>
          <p:cNvSpPr/>
          <p:nvPr/>
        </p:nvSpPr>
        <p:spPr>
          <a:xfrm>
            <a:off x="1771304" y="4358015"/>
            <a:ext cx="5227761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2CAD6F-A2E0-C2A8-F011-5DBDB60B655A}"/>
              </a:ext>
            </a:extLst>
          </p:cNvPr>
          <p:cNvSpPr/>
          <p:nvPr/>
        </p:nvSpPr>
        <p:spPr>
          <a:xfrm>
            <a:off x="1807685" y="5148870"/>
            <a:ext cx="4825312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0C9DCC-CA9F-CC34-8939-D02FC700BAE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07" y="221577"/>
            <a:ext cx="1102851" cy="1230550"/>
          </a:xfrm>
          <a:prstGeom prst="rect">
            <a:avLst/>
          </a:prstGeom>
        </p:spPr>
      </p:pic>
      <p:pic>
        <p:nvPicPr>
          <p:cNvPr id="2050" name="Picture 2" descr="Free vector graphics of Banners">
            <a:extLst>
              <a:ext uri="{FF2B5EF4-FFF2-40B4-BE49-F238E27FC236}">
                <a16:creationId xmlns:a16="http://schemas.microsoft.com/office/drawing/2014/main" id="{97954A0F-B2D4-7F9F-1B34-240B6D54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192" y="1983710"/>
            <a:ext cx="1796732" cy="12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4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graphics of Fireworks">
            <a:extLst>
              <a:ext uri="{FF2B5EF4-FFF2-40B4-BE49-F238E27FC236}">
                <a16:creationId xmlns:a16="http://schemas.microsoft.com/office/drawing/2014/main" id="{A0597BAE-0A82-4021-09D1-A2AF4950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504" y="299085"/>
            <a:ext cx="703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290673" y="144150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Lies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den Text.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6025968" y="128500"/>
            <a:ext cx="3990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Then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fill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table.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DB7E7-FF41-C2C1-4A4B-2A125BF87D5D}"/>
              </a:ext>
            </a:extLst>
          </p:cNvPr>
          <p:cNvSpPr txBox="1"/>
          <p:nvPr/>
        </p:nvSpPr>
        <p:spPr>
          <a:xfrm>
            <a:off x="985210" y="890264"/>
            <a:ext cx="1007893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Silvester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in Deutschland am </a:t>
            </a:r>
            <a:r>
              <a:rPr lang="en-US" sz="2000" dirty="0" err="1">
                <a:latin typeface="Century Gothic" panose="020B0502020202020204" pitchFamily="34" charset="0"/>
              </a:rPr>
              <a:t>einundreißigsten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Dezember</a:t>
            </a:r>
            <a:r>
              <a:rPr lang="en-US" sz="2000" dirty="0">
                <a:latin typeface="Century Gothic" panose="020B0502020202020204" pitchFamily="34" charset="0"/>
              </a:rPr>
              <a:t>. Das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der </a:t>
            </a:r>
            <a:r>
              <a:rPr lang="en-US" sz="2000" dirty="0" err="1">
                <a:latin typeface="Century Gothic" panose="020B0502020202020204" pitchFamily="34" charset="0"/>
              </a:rPr>
              <a:t>letzte</a:t>
            </a:r>
            <a:r>
              <a:rPr lang="en-US" sz="2000" dirty="0">
                <a:latin typeface="Century Gothic" panose="020B0502020202020204" pitchFamily="34" charset="0"/>
              </a:rPr>
              <a:t> Tag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Jahr</a:t>
            </a:r>
            <a:r>
              <a:rPr lang="en-US" sz="2000" dirty="0">
                <a:latin typeface="Century Gothic" panose="020B0502020202020204" pitchFamily="34" charset="0"/>
              </a:rPr>
              <a:t>. Man </a:t>
            </a:r>
            <a:r>
              <a:rPr lang="en-US" sz="2000" dirty="0" err="1">
                <a:latin typeface="Century Gothic" panose="020B0502020202020204" pitchFamily="34" charset="0"/>
              </a:rPr>
              <a:t>feiert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schön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mit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Freunden</a:t>
            </a:r>
            <a:r>
              <a:rPr lang="en-US" sz="2000" dirty="0">
                <a:latin typeface="Century Gothic" panose="020B0502020202020204" pitchFamily="34" charset="0"/>
              </a:rPr>
              <a:t> und </a:t>
            </a:r>
            <a:r>
              <a:rPr lang="en-US" sz="2000" dirty="0" err="1">
                <a:latin typeface="Century Gothic" panose="020B0502020202020204" pitchFamily="34" charset="0"/>
              </a:rPr>
              <a:t>Familie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wie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Vater</a:t>
            </a:r>
            <a:r>
              <a:rPr lang="en-US" sz="2000" dirty="0">
                <a:latin typeface="Century Gothic" panose="020B0502020202020204" pitchFamily="34" charset="0"/>
              </a:rPr>
              <a:t>, Mutter, </a:t>
            </a:r>
            <a:r>
              <a:rPr lang="en-US" sz="2000" dirty="0" err="1">
                <a:latin typeface="Century Gothic" panose="020B0502020202020204" pitchFamily="34" charset="0"/>
              </a:rPr>
              <a:t>Bruder</a:t>
            </a:r>
            <a:r>
              <a:rPr lang="en-US" sz="2000" dirty="0">
                <a:latin typeface="Century Gothic" panose="020B0502020202020204" pitchFamily="34" charset="0"/>
              </a:rPr>
              <a:t> und </a:t>
            </a:r>
            <a:r>
              <a:rPr lang="en-US" sz="2000" dirty="0" err="1">
                <a:latin typeface="Century Gothic" panose="020B0502020202020204" pitchFamily="34" charset="0"/>
              </a:rPr>
              <a:t>Schwester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latin typeface="Century Gothic" panose="020B0502020202020204" pitchFamily="34" charset="0"/>
              </a:rPr>
              <a:t>zu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Hause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oder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Restaurant. Am </a:t>
            </a:r>
            <a:r>
              <a:rPr lang="en-US" sz="2000" dirty="0" err="1">
                <a:latin typeface="Century Gothic" panose="020B0502020202020204" pitchFamily="34" charset="0"/>
              </a:rPr>
              <a:t>nächsten</a:t>
            </a:r>
            <a:r>
              <a:rPr lang="en-US" sz="2000" dirty="0">
                <a:latin typeface="Century Gothic" panose="020B0502020202020204" pitchFamily="34" charset="0"/>
              </a:rPr>
              <a:t> Tag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man </a:t>
            </a:r>
            <a:r>
              <a:rPr lang="en-US" sz="2000" dirty="0" err="1">
                <a:latin typeface="Century Gothic" panose="020B0502020202020204" pitchFamily="34" charset="0"/>
              </a:rPr>
              <a:t>müde</a:t>
            </a:r>
            <a:r>
              <a:rPr lang="en-US" sz="2000" dirty="0">
                <a:latin typeface="Century Gothic" panose="020B0502020202020204" pitchFamily="34" charset="0"/>
              </a:rPr>
              <a:t>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145A8-C062-7C01-5CA1-3B2A0C7A8F94}"/>
              </a:ext>
            </a:extLst>
          </p:cNvPr>
          <p:cNvSpPr txBox="1"/>
          <p:nvPr/>
        </p:nvSpPr>
        <p:spPr>
          <a:xfrm>
            <a:off x="985210" y="6444992"/>
            <a:ext cx="1069440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feiern</a:t>
            </a:r>
            <a:r>
              <a:rPr lang="en-US" sz="2000" dirty="0">
                <a:latin typeface="Century Gothic" panose="020B0502020202020204" pitchFamily="34" charset="0"/>
              </a:rPr>
              <a:t> – to celebrate, die </a:t>
            </a:r>
            <a:r>
              <a:rPr lang="en-US" sz="2000" dirty="0" err="1">
                <a:latin typeface="Century Gothic" panose="020B0502020202020204" pitchFamily="34" charset="0"/>
              </a:rPr>
              <a:t>Straße</a:t>
            </a:r>
            <a:r>
              <a:rPr lang="en-US" sz="2000" dirty="0">
                <a:latin typeface="Century Gothic" panose="020B0502020202020204" pitchFamily="34" charset="0"/>
              </a:rPr>
              <a:t> – street, das Feuer(</a:t>
            </a:r>
            <a:r>
              <a:rPr lang="en-US" sz="2000" dirty="0" err="1">
                <a:latin typeface="Century Gothic" panose="020B0502020202020204" pitchFamily="34" charset="0"/>
              </a:rPr>
              <a:t>werk</a:t>
            </a:r>
            <a:r>
              <a:rPr lang="en-US" sz="2000" dirty="0">
                <a:latin typeface="Century Gothic" panose="020B0502020202020204" pitchFamily="34" charset="0"/>
              </a:rPr>
              <a:t>) – fire(works), das Boot – boat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1CA8B-3D47-6D71-1C79-13A0195D78E2}"/>
              </a:ext>
            </a:extLst>
          </p:cNvPr>
          <p:cNvSpPr txBox="1"/>
          <p:nvPr/>
        </p:nvSpPr>
        <p:spPr>
          <a:xfrm>
            <a:off x="985210" y="2041101"/>
            <a:ext cx="1007893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In </a:t>
            </a:r>
            <a:r>
              <a:rPr lang="en-US" sz="2000" dirty="0" err="1">
                <a:latin typeface="Century Gothic" panose="020B0502020202020204" pitchFamily="34" charset="0"/>
              </a:rPr>
              <a:t>Österreich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am </a:t>
            </a:r>
            <a:r>
              <a:rPr lang="en-US" sz="2000" dirty="0" err="1">
                <a:latin typeface="Century Gothic" panose="020B0502020202020204" pitchFamily="34" charset="0"/>
              </a:rPr>
              <a:t>fünfzehnten</a:t>
            </a:r>
            <a:r>
              <a:rPr lang="en-US" sz="2000" dirty="0">
                <a:latin typeface="Century Gothic" panose="020B0502020202020204" pitchFamily="34" charset="0"/>
              </a:rPr>
              <a:t> August Maria </a:t>
            </a:r>
            <a:r>
              <a:rPr lang="en-US" sz="2000" dirty="0" err="1">
                <a:latin typeface="Century Gothic" panose="020B0502020202020204" pitchFamily="34" charset="0"/>
              </a:rPr>
              <a:t>Himmelfahrt</a:t>
            </a:r>
            <a:r>
              <a:rPr lang="en-US" sz="2000" dirty="0">
                <a:latin typeface="Century Gothic" panose="020B0502020202020204" pitchFamily="34" charset="0"/>
              </a:rPr>
              <a:t>. Die Kinder </a:t>
            </a:r>
            <a:r>
              <a:rPr lang="en-US" sz="2000" dirty="0" err="1">
                <a:latin typeface="Century Gothic" panose="020B0502020202020204" pitchFamily="34" charset="0"/>
              </a:rPr>
              <a:t>gehen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nicht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zur</a:t>
            </a:r>
            <a:r>
              <a:rPr lang="en-US" sz="2000" dirty="0">
                <a:latin typeface="Century Gothic" panose="020B0502020202020204" pitchFamily="34" charset="0"/>
              </a:rPr>
              <a:t> Schule, </a:t>
            </a:r>
            <a:r>
              <a:rPr lang="en-US" sz="2000" dirty="0" err="1">
                <a:latin typeface="Century Gothic" panose="020B0502020202020204" pitchFamily="34" charset="0"/>
              </a:rPr>
              <a:t>sie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spielen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Park,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Garten </a:t>
            </a:r>
            <a:r>
              <a:rPr lang="en-US" sz="2000" dirty="0" err="1">
                <a:latin typeface="Century Gothic" panose="020B0502020202020204" pitchFamily="34" charset="0"/>
              </a:rPr>
              <a:t>oder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Zimmer. Die </a:t>
            </a:r>
            <a:r>
              <a:rPr lang="en-US" sz="2000" dirty="0" err="1">
                <a:latin typeface="Century Gothic" panose="020B0502020202020204" pitchFamily="34" charset="0"/>
              </a:rPr>
              <a:t>Straßen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sind</a:t>
            </a:r>
            <a:r>
              <a:rPr lang="en-US" sz="2000" dirty="0">
                <a:latin typeface="Century Gothic" panose="020B0502020202020204" pitchFamily="34" charset="0"/>
              </a:rPr>
              <a:t> wunderbar </a:t>
            </a:r>
            <a:r>
              <a:rPr lang="en-US" sz="2000" dirty="0" err="1">
                <a:latin typeface="Century Gothic" panose="020B0502020202020204" pitchFamily="34" charset="0"/>
              </a:rPr>
              <a:t>ruhig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1FF3FE-C3AF-1B87-35CB-11AFB17C282D}"/>
              </a:ext>
            </a:extLst>
          </p:cNvPr>
          <p:cNvSpPr txBox="1"/>
          <p:nvPr/>
        </p:nvSpPr>
        <p:spPr>
          <a:xfrm>
            <a:off x="985210" y="3220254"/>
            <a:ext cx="1007893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Am </a:t>
            </a:r>
            <a:r>
              <a:rPr lang="en-US" sz="2000" dirty="0" err="1">
                <a:latin typeface="Century Gothic" panose="020B0502020202020204" pitchFamily="34" charset="0"/>
              </a:rPr>
              <a:t>ersten</a:t>
            </a:r>
            <a:r>
              <a:rPr lang="en-US" sz="2000" dirty="0">
                <a:latin typeface="Century Gothic" panose="020B0502020202020204" pitchFamily="34" charset="0"/>
              </a:rPr>
              <a:t> August </a:t>
            </a:r>
            <a:r>
              <a:rPr lang="en-US" sz="2000" dirty="0" err="1">
                <a:latin typeface="Century Gothic" panose="020B0502020202020204" pitchFamily="34" charset="0"/>
              </a:rPr>
              <a:t>feiert</a:t>
            </a:r>
            <a:r>
              <a:rPr lang="en-US" sz="2000" dirty="0">
                <a:latin typeface="Century Gothic" panose="020B0502020202020204" pitchFamily="34" charset="0"/>
              </a:rPr>
              <a:t> man in der Schweiz den </a:t>
            </a:r>
            <a:r>
              <a:rPr lang="en-US" sz="2000" dirty="0" err="1">
                <a:latin typeface="Century Gothic" panose="020B0502020202020204" pitchFamily="34" charset="0"/>
              </a:rPr>
              <a:t>Nationaltag</a:t>
            </a:r>
            <a:r>
              <a:rPr lang="en-US" sz="2000" dirty="0">
                <a:latin typeface="Century Gothic" panose="020B0502020202020204" pitchFamily="34" charset="0"/>
              </a:rPr>
              <a:t>, er </a:t>
            </a:r>
            <a:r>
              <a:rPr lang="en-US" sz="2000" dirty="0" err="1">
                <a:latin typeface="Century Gothic" panose="020B0502020202020204" pitchFamily="34" charset="0"/>
              </a:rPr>
              <a:t>heißt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Bundesfeiertag</a:t>
            </a:r>
            <a:r>
              <a:rPr lang="en-US" sz="2000" dirty="0">
                <a:latin typeface="Century Gothic" panose="020B0502020202020204" pitchFamily="34" charset="0"/>
              </a:rPr>
              <a:t>. Man </a:t>
            </a:r>
            <a:r>
              <a:rPr lang="en-US" sz="2000" dirty="0" err="1">
                <a:latin typeface="Century Gothic" panose="020B0502020202020204" pitchFamily="34" charset="0"/>
              </a:rPr>
              <a:t>macht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große</a:t>
            </a:r>
            <a:r>
              <a:rPr lang="en-US" sz="2000" dirty="0">
                <a:latin typeface="Century Gothic" panose="020B0502020202020204" pitchFamily="34" charset="0"/>
              </a:rPr>
              <a:t> Feuer in der Mitte von den </a:t>
            </a:r>
            <a:r>
              <a:rPr lang="en-US" sz="2000" dirty="0" err="1">
                <a:latin typeface="Century Gothic" panose="020B0502020202020204" pitchFamily="34" charset="0"/>
              </a:rPr>
              <a:t>Städten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latin typeface="Century Gothic" panose="020B0502020202020204" pitchFamily="34" charset="0"/>
              </a:rPr>
              <a:t>Musik</a:t>
            </a:r>
            <a:r>
              <a:rPr lang="en-US" sz="2000" dirty="0">
                <a:latin typeface="Century Gothic" panose="020B0502020202020204" pitchFamily="34" charset="0"/>
              </a:rPr>
              <a:t> und </a:t>
            </a:r>
            <a:r>
              <a:rPr lang="en-US" sz="2000" dirty="0" err="1">
                <a:latin typeface="Century Gothic" panose="020B0502020202020204" pitchFamily="34" charset="0"/>
              </a:rPr>
              <a:t>ein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Feuerwerk</a:t>
            </a:r>
            <a:r>
              <a:rPr lang="en-US" sz="2000" dirty="0">
                <a:latin typeface="Century Gothic" panose="020B0502020202020204" pitchFamily="34" charset="0"/>
              </a:rPr>
              <a:t> auf </a:t>
            </a:r>
            <a:r>
              <a:rPr lang="en-US" sz="2000" dirty="0" err="1">
                <a:latin typeface="Century Gothic" panose="020B0502020202020204" pitchFamily="34" charset="0"/>
              </a:rPr>
              <a:t>Booten</a:t>
            </a:r>
            <a:r>
              <a:rPr lang="en-US" sz="2000" dirty="0">
                <a:latin typeface="Century Gothic" panose="020B0502020202020204" pitchFamily="34" charset="0"/>
              </a:rPr>
              <a:t> auf dem Rhein.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1C4645-9FED-DB2A-1F97-561053B58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628833"/>
              </p:ext>
            </p:extLst>
          </p:nvPr>
        </p:nvGraphicFramePr>
        <p:xfrm>
          <a:off x="368294" y="4325342"/>
          <a:ext cx="11549591" cy="20775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6341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899919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6228291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Silvester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31.12.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Last day of the year, celebrate, next day tired!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Maria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Himmelfahrt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15.8.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Children don’t go to school, play in the park, garden or at home. Streets are wonderfully quiet.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Bundesfeiertag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1.8.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National Day, fires, Music, fireworks on boats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</a:tbl>
          </a:graphicData>
        </a:graphic>
      </p:graphicFrame>
      <p:pic>
        <p:nvPicPr>
          <p:cNvPr id="9" name="Picture 6" descr="Free vector graphics of Germany">
            <a:extLst>
              <a:ext uri="{FF2B5EF4-FFF2-40B4-BE49-F238E27FC236}">
                <a16:creationId xmlns:a16="http://schemas.microsoft.com/office/drawing/2014/main" id="{86599B59-1845-B2BF-CC7C-B98AF571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82" y="4825186"/>
            <a:ext cx="252742" cy="3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map&#10;&#10;Description automatically generated">
            <a:extLst>
              <a:ext uri="{FF2B5EF4-FFF2-40B4-BE49-F238E27FC236}">
                <a16:creationId xmlns:a16="http://schemas.microsoft.com/office/drawing/2014/main" id="{B5AC457F-0BE1-FB18-5539-4AEA3383A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438" y="5400800"/>
            <a:ext cx="767219" cy="395597"/>
          </a:xfrm>
          <a:prstGeom prst="rect">
            <a:avLst/>
          </a:prstGeom>
        </p:spPr>
      </p:pic>
      <p:pic>
        <p:nvPicPr>
          <p:cNvPr id="18" name="Picture 8" descr="Free vector graphics of Switzerland">
            <a:extLst>
              <a:ext uri="{FF2B5EF4-FFF2-40B4-BE49-F238E27FC236}">
                <a16:creationId xmlns:a16="http://schemas.microsoft.com/office/drawing/2014/main" id="{82C24C28-F705-087B-050D-45F8F3A3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62" y="5988053"/>
            <a:ext cx="505880" cy="3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296F8E-E791-1391-BCAD-40792DD5ACC1}"/>
              </a:ext>
            </a:extLst>
          </p:cNvPr>
          <p:cNvSpPr txBox="1"/>
          <p:nvPr/>
        </p:nvSpPr>
        <p:spPr>
          <a:xfrm>
            <a:off x="429635" y="4843942"/>
            <a:ext cx="1901702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6B9D0-370D-E0B0-F01C-ECC903037174}"/>
              </a:ext>
            </a:extLst>
          </p:cNvPr>
          <p:cNvSpPr txBox="1"/>
          <p:nvPr/>
        </p:nvSpPr>
        <p:spPr>
          <a:xfrm>
            <a:off x="2906621" y="4790828"/>
            <a:ext cx="773329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77A5E8-C1A0-4961-51FF-254935654432}"/>
              </a:ext>
            </a:extLst>
          </p:cNvPr>
          <p:cNvSpPr txBox="1"/>
          <p:nvPr/>
        </p:nvSpPr>
        <p:spPr>
          <a:xfrm>
            <a:off x="3892062" y="4817221"/>
            <a:ext cx="1620345" cy="395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359F4E-5E05-775B-AD85-62520E9551F9}"/>
              </a:ext>
            </a:extLst>
          </p:cNvPr>
          <p:cNvSpPr txBox="1"/>
          <p:nvPr/>
        </p:nvSpPr>
        <p:spPr>
          <a:xfrm>
            <a:off x="5753677" y="4851622"/>
            <a:ext cx="5908603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F319E3-FBB3-2AA5-FBB7-8FE1B7F02B56}"/>
              </a:ext>
            </a:extLst>
          </p:cNvPr>
          <p:cNvSpPr txBox="1"/>
          <p:nvPr/>
        </p:nvSpPr>
        <p:spPr>
          <a:xfrm>
            <a:off x="410887" y="5277116"/>
            <a:ext cx="2311988" cy="6414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CC6AF2-5114-F922-B247-F6FF17DD4B4B}"/>
              </a:ext>
            </a:extLst>
          </p:cNvPr>
          <p:cNvSpPr txBox="1"/>
          <p:nvPr/>
        </p:nvSpPr>
        <p:spPr>
          <a:xfrm>
            <a:off x="2977028" y="5400800"/>
            <a:ext cx="732487" cy="408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55A94E-74B2-8B6B-482C-772C84A9DCA3}"/>
              </a:ext>
            </a:extLst>
          </p:cNvPr>
          <p:cNvSpPr txBox="1"/>
          <p:nvPr/>
        </p:nvSpPr>
        <p:spPr>
          <a:xfrm>
            <a:off x="3853509" y="5336898"/>
            <a:ext cx="1774543" cy="5643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79D3B6-671B-B400-DD3A-A688DBCBBD1F}"/>
              </a:ext>
            </a:extLst>
          </p:cNvPr>
          <p:cNvSpPr txBox="1"/>
          <p:nvPr/>
        </p:nvSpPr>
        <p:spPr>
          <a:xfrm>
            <a:off x="5760356" y="5284444"/>
            <a:ext cx="6098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744FC4-19FB-2C18-DD96-B13CE0F93974}"/>
              </a:ext>
            </a:extLst>
          </p:cNvPr>
          <p:cNvSpPr txBox="1"/>
          <p:nvPr/>
        </p:nvSpPr>
        <p:spPr>
          <a:xfrm>
            <a:off x="402489" y="5999162"/>
            <a:ext cx="2005956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13E164-E612-1590-CCB8-D643CEC759A9}"/>
              </a:ext>
            </a:extLst>
          </p:cNvPr>
          <p:cNvSpPr txBox="1"/>
          <p:nvPr/>
        </p:nvSpPr>
        <p:spPr>
          <a:xfrm>
            <a:off x="2977028" y="5980304"/>
            <a:ext cx="640514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C19EE5-83DB-B2F6-9E2C-FE2AD8783AF7}"/>
              </a:ext>
            </a:extLst>
          </p:cNvPr>
          <p:cNvSpPr txBox="1"/>
          <p:nvPr/>
        </p:nvSpPr>
        <p:spPr>
          <a:xfrm>
            <a:off x="3894226" y="5962199"/>
            <a:ext cx="1774543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2C4A6-B24B-0DDB-F1AD-17D3F962AF1D}"/>
              </a:ext>
            </a:extLst>
          </p:cNvPr>
          <p:cNvSpPr txBox="1"/>
          <p:nvPr/>
        </p:nvSpPr>
        <p:spPr>
          <a:xfrm>
            <a:off x="5717722" y="5980304"/>
            <a:ext cx="6007035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77636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She has (her) birthday on the 11th January.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eine 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77636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She has (her) birthday on the 11th January.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4592" y="206933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eine 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6883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3010</Words>
  <Application>Microsoft Office PowerPoint</Application>
  <PresentationFormat>Widescreen</PresentationFormat>
  <Paragraphs>691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2_Office Theme</vt:lpstr>
      <vt:lpstr>3_Office Theme</vt:lpstr>
      <vt:lpstr>Interacting </vt:lpstr>
      <vt:lpstr>aussprechen</vt:lpstr>
      <vt:lpstr>aussprechen</vt:lpstr>
      <vt:lpstr>Follow up 1 </vt:lpstr>
      <vt:lpstr>Dates</vt:lpstr>
      <vt:lpstr>Follow up 2</vt:lpstr>
      <vt:lpstr>Follow up 3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Rowena Kasprowicz</cp:lastModifiedBy>
  <cp:revision>70</cp:revision>
  <dcterms:created xsi:type="dcterms:W3CDTF">2021-06-12T06:20:35Z</dcterms:created>
  <dcterms:modified xsi:type="dcterms:W3CDTF">2023-08-09T12:25:47Z</dcterms:modified>
</cp:coreProperties>
</file>