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7" r:id="rId4"/>
  </p:sldMasterIdLst>
  <p:notesMasterIdLst>
    <p:notesMasterId r:id="rId27"/>
  </p:notesMasterIdLst>
  <p:sldIdLst>
    <p:sldId id="257" r:id="rId5"/>
    <p:sldId id="277" r:id="rId6"/>
    <p:sldId id="955" r:id="rId7"/>
    <p:sldId id="299" r:id="rId8"/>
    <p:sldId id="444" r:id="rId9"/>
    <p:sldId id="932" r:id="rId10"/>
    <p:sldId id="296" r:id="rId11"/>
    <p:sldId id="295" r:id="rId12"/>
    <p:sldId id="929" r:id="rId13"/>
    <p:sldId id="943" r:id="rId14"/>
    <p:sldId id="947" r:id="rId15"/>
    <p:sldId id="944" r:id="rId16"/>
    <p:sldId id="948" r:id="rId17"/>
    <p:sldId id="945" r:id="rId18"/>
    <p:sldId id="949" r:id="rId19"/>
    <p:sldId id="946" r:id="rId20"/>
    <p:sldId id="950" r:id="rId21"/>
    <p:sldId id="933" r:id="rId22"/>
    <p:sldId id="934" r:id="rId23"/>
    <p:sldId id="290" r:id="rId24"/>
    <p:sldId id="951" r:id="rId25"/>
    <p:sldId id="95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C5DC00"/>
    <a:srgbClr val="F9D8A3"/>
    <a:srgbClr val="0070C0"/>
    <a:srgbClr val="FFD319"/>
    <a:srgbClr val="5FADE4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FCC232-6F04-4AD3-A1CD-823A8459E81A}" v="22" dt="2022-09-22T13:07:47.7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892" autoAdjust="0"/>
    <p:restoredTop sz="66863" autoAdjust="0"/>
  </p:normalViewPr>
  <p:slideViewPr>
    <p:cSldViewPr snapToGrid="0">
      <p:cViewPr varScale="1">
        <p:scale>
          <a:sx n="76" d="100"/>
          <a:sy n="76" d="100"/>
        </p:scale>
        <p:origin x="1152" y="1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ike Krusemann" userId="S::jx903880@reading.ac.uk::22b930c6-ce99-468c-835c-dba6438d8ea3" providerId="AD" clId="Web-{E3042288-E649-B9FF-D998-80359C2FDB51}"/>
    <pc:docChg chg="modSld">
      <pc:chgData name="Heike Krusemann" userId="S::jx903880@reading.ac.uk::22b930c6-ce99-468c-835c-dba6438d8ea3" providerId="AD" clId="Web-{E3042288-E649-B9FF-D998-80359C2FDB51}" dt="2023-08-09T12:24:34.273" v="40"/>
      <pc:docMkLst>
        <pc:docMk/>
      </pc:docMkLst>
      <pc:sldChg chg="modNotes">
        <pc:chgData name="Heike Krusemann" userId="S::jx903880@reading.ac.uk::22b930c6-ce99-468c-835c-dba6438d8ea3" providerId="AD" clId="Web-{E3042288-E649-B9FF-D998-80359C2FDB51}" dt="2023-08-09T12:24:34.273" v="40"/>
        <pc:sldMkLst>
          <pc:docMk/>
          <pc:sldMk cId="0" sldId="299"/>
        </pc:sldMkLst>
      </pc:sldChg>
    </pc:docChg>
  </pc:docChgLst>
  <pc:docChgLst>
    <pc:chgData name="Rowena Kasprowicz" userId="d2470786-0e12-46a9-bed8-6c8611d692ab" providerId="ADAL" clId="{241B5B3A-79F8-4DCA-AC81-107053BB0D41}"/>
    <pc:docChg chg="undo custSel modSld">
      <pc:chgData name="Rowena Kasprowicz" userId="d2470786-0e12-46a9-bed8-6c8611d692ab" providerId="ADAL" clId="{241B5B3A-79F8-4DCA-AC81-107053BB0D41}" dt="2022-09-02T09:04:14.734" v="507" actId="1037"/>
      <pc:docMkLst>
        <pc:docMk/>
      </pc:docMkLst>
      <pc:sldChg chg="modSp mod">
        <pc:chgData name="Rowena Kasprowicz" userId="d2470786-0e12-46a9-bed8-6c8611d692ab" providerId="ADAL" clId="{241B5B3A-79F8-4DCA-AC81-107053BB0D41}" dt="2022-09-02T07:51:49.016" v="496" actId="207"/>
        <pc:sldMkLst>
          <pc:docMk/>
          <pc:sldMk cId="74998879" sldId="290"/>
        </pc:sldMkLst>
        <pc:spChg chg="mod">
          <ac:chgData name="Rowena Kasprowicz" userId="d2470786-0e12-46a9-bed8-6c8611d692ab" providerId="ADAL" clId="{241B5B3A-79F8-4DCA-AC81-107053BB0D41}" dt="2022-09-02T07:51:49.016" v="496" actId="207"/>
          <ac:spMkLst>
            <pc:docMk/>
            <pc:sldMk cId="74998879" sldId="290"/>
            <ac:spMk id="11" creationId="{F3560F50-441E-4149-9EAE-DE5F5533F96A}"/>
          </ac:spMkLst>
        </pc:spChg>
      </pc:sldChg>
      <pc:sldChg chg="modNotesTx">
        <pc:chgData name="Rowena Kasprowicz" userId="d2470786-0e12-46a9-bed8-6c8611d692ab" providerId="ADAL" clId="{241B5B3A-79F8-4DCA-AC81-107053BB0D41}" dt="2022-09-02T07:37:48.347" v="274" actId="20577"/>
        <pc:sldMkLst>
          <pc:docMk/>
          <pc:sldMk cId="3217149698" sldId="295"/>
        </pc:sldMkLst>
      </pc:sldChg>
      <pc:sldChg chg="delSp modSp mod modNotesTx">
        <pc:chgData name="Rowena Kasprowicz" userId="d2470786-0e12-46a9-bed8-6c8611d692ab" providerId="ADAL" clId="{241B5B3A-79F8-4DCA-AC81-107053BB0D41}" dt="2022-09-02T09:04:14.734" v="507" actId="1037"/>
        <pc:sldMkLst>
          <pc:docMk/>
          <pc:sldMk cId="4218190560" sldId="296"/>
        </pc:sldMkLst>
        <pc:spChg chg="del">
          <ac:chgData name="Rowena Kasprowicz" userId="d2470786-0e12-46a9-bed8-6c8611d692ab" providerId="ADAL" clId="{241B5B3A-79F8-4DCA-AC81-107053BB0D41}" dt="2022-09-02T07:32:03.775" v="161" actId="478"/>
          <ac:spMkLst>
            <pc:docMk/>
            <pc:sldMk cId="4218190560" sldId="296"/>
            <ac:spMk id="10" creationId="{6F993B7A-82D3-56C6-62C7-34BE73420A2F}"/>
          </ac:spMkLst>
        </pc:spChg>
        <pc:spChg chg="del">
          <ac:chgData name="Rowena Kasprowicz" userId="d2470786-0e12-46a9-bed8-6c8611d692ab" providerId="ADAL" clId="{241B5B3A-79F8-4DCA-AC81-107053BB0D41}" dt="2022-09-02T07:32:04.779" v="162" actId="478"/>
          <ac:spMkLst>
            <pc:docMk/>
            <pc:sldMk cId="4218190560" sldId="296"/>
            <ac:spMk id="14" creationId="{E40199A9-6EEC-DEB1-5DCD-31568F852F92}"/>
          </ac:spMkLst>
        </pc:spChg>
        <pc:spChg chg="del">
          <ac:chgData name="Rowena Kasprowicz" userId="d2470786-0e12-46a9-bed8-6c8611d692ab" providerId="ADAL" clId="{241B5B3A-79F8-4DCA-AC81-107053BB0D41}" dt="2022-09-02T07:32:05.449" v="163" actId="478"/>
          <ac:spMkLst>
            <pc:docMk/>
            <pc:sldMk cId="4218190560" sldId="296"/>
            <ac:spMk id="16" creationId="{56A84AC3-CF52-D08D-1F98-180E0A42AD4B}"/>
          </ac:spMkLst>
        </pc:spChg>
        <pc:spChg chg="mod">
          <ac:chgData name="Rowena Kasprowicz" userId="d2470786-0e12-46a9-bed8-6c8611d692ab" providerId="ADAL" clId="{241B5B3A-79F8-4DCA-AC81-107053BB0D41}" dt="2022-09-02T09:04:14.734" v="507" actId="1037"/>
          <ac:spMkLst>
            <pc:docMk/>
            <pc:sldMk cId="4218190560" sldId="296"/>
            <ac:spMk id="24" creationId="{9153F83C-6BE0-DE77-E2D7-D4770723FED3}"/>
          </ac:spMkLst>
        </pc:spChg>
        <pc:spChg chg="mod">
          <ac:chgData name="Rowena Kasprowicz" userId="d2470786-0e12-46a9-bed8-6c8611d692ab" providerId="ADAL" clId="{241B5B3A-79F8-4DCA-AC81-107053BB0D41}" dt="2022-09-02T09:04:14.734" v="507" actId="1037"/>
          <ac:spMkLst>
            <pc:docMk/>
            <pc:sldMk cId="4218190560" sldId="296"/>
            <ac:spMk id="25" creationId="{C2EB6415-73EB-F5AC-BE29-210E078EC738}"/>
          </ac:spMkLst>
        </pc:spChg>
        <pc:spChg chg="mod">
          <ac:chgData name="Rowena Kasprowicz" userId="d2470786-0e12-46a9-bed8-6c8611d692ab" providerId="ADAL" clId="{241B5B3A-79F8-4DCA-AC81-107053BB0D41}" dt="2022-09-02T09:04:14.734" v="507" actId="1037"/>
          <ac:spMkLst>
            <pc:docMk/>
            <pc:sldMk cId="4218190560" sldId="296"/>
            <ac:spMk id="26" creationId="{FAF7B2E5-E7D2-3CCC-5153-15C7320BA7A3}"/>
          </ac:spMkLst>
        </pc:spChg>
        <pc:spChg chg="mod">
          <ac:chgData name="Rowena Kasprowicz" userId="d2470786-0e12-46a9-bed8-6c8611d692ab" providerId="ADAL" clId="{241B5B3A-79F8-4DCA-AC81-107053BB0D41}" dt="2022-09-02T09:04:14.734" v="507" actId="1037"/>
          <ac:spMkLst>
            <pc:docMk/>
            <pc:sldMk cId="4218190560" sldId="296"/>
            <ac:spMk id="27" creationId="{9A081012-C81B-C6E7-0382-F40A8E8E3919}"/>
          </ac:spMkLst>
        </pc:spChg>
        <pc:spChg chg="mod">
          <ac:chgData name="Rowena Kasprowicz" userId="d2470786-0e12-46a9-bed8-6c8611d692ab" providerId="ADAL" clId="{241B5B3A-79F8-4DCA-AC81-107053BB0D41}" dt="2022-09-02T09:04:14.734" v="507" actId="1037"/>
          <ac:spMkLst>
            <pc:docMk/>
            <pc:sldMk cId="4218190560" sldId="296"/>
            <ac:spMk id="29" creationId="{F6B9C82A-1FD5-7A79-D77C-528A905B2789}"/>
          </ac:spMkLst>
        </pc:spChg>
        <pc:spChg chg="mod">
          <ac:chgData name="Rowena Kasprowicz" userId="d2470786-0e12-46a9-bed8-6c8611d692ab" providerId="ADAL" clId="{241B5B3A-79F8-4DCA-AC81-107053BB0D41}" dt="2022-09-02T09:04:14.734" v="507" actId="1037"/>
          <ac:spMkLst>
            <pc:docMk/>
            <pc:sldMk cId="4218190560" sldId="296"/>
            <ac:spMk id="30" creationId="{C2A16EC4-D77A-2655-07DB-8AD5DA8C784E}"/>
          </ac:spMkLst>
        </pc:spChg>
        <pc:spChg chg="mod">
          <ac:chgData name="Rowena Kasprowicz" userId="d2470786-0e12-46a9-bed8-6c8611d692ab" providerId="ADAL" clId="{241B5B3A-79F8-4DCA-AC81-107053BB0D41}" dt="2022-09-02T09:04:14.734" v="507" actId="1037"/>
          <ac:spMkLst>
            <pc:docMk/>
            <pc:sldMk cId="4218190560" sldId="296"/>
            <ac:spMk id="31" creationId="{82AB04C4-33D6-5DB9-6C8A-3226B83D35B3}"/>
          </ac:spMkLst>
        </pc:spChg>
        <pc:spChg chg="mod">
          <ac:chgData name="Rowena Kasprowicz" userId="d2470786-0e12-46a9-bed8-6c8611d692ab" providerId="ADAL" clId="{241B5B3A-79F8-4DCA-AC81-107053BB0D41}" dt="2022-09-02T09:04:14.734" v="507" actId="1037"/>
          <ac:spMkLst>
            <pc:docMk/>
            <pc:sldMk cId="4218190560" sldId="296"/>
            <ac:spMk id="32" creationId="{AE38B8FF-5F1A-AFFB-3778-742EC3975416}"/>
          </ac:spMkLst>
        </pc:spChg>
        <pc:spChg chg="mod">
          <ac:chgData name="Rowena Kasprowicz" userId="d2470786-0e12-46a9-bed8-6c8611d692ab" providerId="ADAL" clId="{241B5B3A-79F8-4DCA-AC81-107053BB0D41}" dt="2022-09-02T09:04:14.734" v="507" actId="1037"/>
          <ac:spMkLst>
            <pc:docMk/>
            <pc:sldMk cId="4218190560" sldId="296"/>
            <ac:spMk id="33" creationId="{5E44C2CD-6EDA-F737-078E-0BEA36AED53B}"/>
          </ac:spMkLst>
        </pc:spChg>
        <pc:spChg chg="mod">
          <ac:chgData name="Rowena Kasprowicz" userId="d2470786-0e12-46a9-bed8-6c8611d692ab" providerId="ADAL" clId="{241B5B3A-79F8-4DCA-AC81-107053BB0D41}" dt="2022-09-02T09:04:14.734" v="507" actId="1037"/>
          <ac:spMkLst>
            <pc:docMk/>
            <pc:sldMk cId="4218190560" sldId="296"/>
            <ac:spMk id="34" creationId="{E2467349-3CB9-BD87-9FB2-46F3B9862899}"/>
          </ac:spMkLst>
        </pc:spChg>
        <pc:spChg chg="mod">
          <ac:chgData name="Rowena Kasprowicz" userId="d2470786-0e12-46a9-bed8-6c8611d692ab" providerId="ADAL" clId="{241B5B3A-79F8-4DCA-AC81-107053BB0D41}" dt="2022-09-02T09:04:14.734" v="507" actId="1037"/>
          <ac:spMkLst>
            <pc:docMk/>
            <pc:sldMk cId="4218190560" sldId="296"/>
            <ac:spMk id="35" creationId="{3F873BDC-2DFB-8BA2-C8AA-0958650DC342}"/>
          </ac:spMkLst>
        </pc:spChg>
        <pc:spChg chg="mod">
          <ac:chgData name="Rowena Kasprowicz" userId="d2470786-0e12-46a9-bed8-6c8611d692ab" providerId="ADAL" clId="{241B5B3A-79F8-4DCA-AC81-107053BB0D41}" dt="2022-09-02T09:04:14.734" v="507" actId="1037"/>
          <ac:spMkLst>
            <pc:docMk/>
            <pc:sldMk cId="4218190560" sldId="296"/>
            <ac:spMk id="36" creationId="{6C4F5467-CBBB-86F0-5269-28C09F07EEB4}"/>
          </ac:spMkLst>
        </pc:spChg>
        <pc:graphicFrameChg chg="mod modGraphic">
          <ac:chgData name="Rowena Kasprowicz" userId="d2470786-0e12-46a9-bed8-6c8611d692ab" providerId="ADAL" clId="{241B5B3A-79F8-4DCA-AC81-107053BB0D41}" dt="2022-09-02T09:04:14.734" v="507" actId="1037"/>
          <ac:graphicFrameMkLst>
            <pc:docMk/>
            <pc:sldMk cId="4218190560" sldId="296"/>
            <ac:graphicFrameMk id="2" creationId="{D926A17D-70E4-33B8-2473-C8E90639D850}"/>
          </ac:graphicFrameMkLst>
        </pc:graphicFrameChg>
        <pc:picChg chg="mod">
          <ac:chgData name="Rowena Kasprowicz" userId="d2470786-0e12-46a9-bed8-6c8611d692ab" providerId="ADAL" clId="{241B5B3A-79F8-4DCA-AC81-107053BB0D41}" dt="2022-09-02T09:04:14.734" v="507" actId="1037"/>
          <ac:picMkLst>
            <pc:docMk/>
            <pc:sldMk cId="4218190560" sldId="296"/>
            <ac:picMk id="23" creationId="{AF1480B9-8D77-8EAC-E83E-4FDFE1271BFC}"/>
          </ac:picMkLst>
        </pc:picChg>
        <pc:picChg chg="mod">
          <ac:chgData name="Rowena Kasprowicz" userId="d2470786-0e12-46a9-bed8-6c8611d692ab" providerId="ADAL" clId="{241B5B3A-79F8-4DCA-AC81-107053BB0D41}" dt="2022-09-02T09:04:14.734" v="507" actId="1037"/>
          <ac:picMkLst>
            <pc:docMk/>
            <pc:sldMk cId="4218190560" sldId="296"/>
            <ac:picMk id="3078" creationId="{6838DB1E-1AC8-72C5-4AF6-EE6FC3BDEA18}"/>
          </ac:picMkLst>
        </pc:picChg>
        <pc:picChg chg="mod">
          <ac:chgData name="Rowena Kasprowicz" userId="d2470786-0e12-46a9-bed8-6c8611d692ab" providerId="ADAL" clId="{241B5B3A-79F8-4DCA-AC81-107053BB0D41}" dt="2022-09-02T09:04:14.734" v="507" actId="1037"/>
          <ac:picMkLst>
            <pc:docMk/>
            <pc:sldMk cId="4218190560" sldId="296"/>
            <ac:picMk id="3080" creationId="{CCC24B6A-5B28-72F7-2A58-E473037C43C9}"/>
          </ac:picMkLst>
        </pc:picChg>
      </pc:sldChg>
      <pc:sldChg chg="modSp">
        <pc:chgData name="Rowena Kasprowicz" userId="d2470786-0e12-46a9-bed8-6c8611d692ab" providerId="ADAL" clId="{241B5B3A-79F8-4DCA-AC81-107053BB0D41}" dt="2022-09-02T07:21:41.406" v="17" actId="20577"/>
        <pc:sldMkLst>
          <pc:docMk/>
          <pc:sldMk cId="132788049" sldId="444"/>
        </pc:sldMkLst>
        <pc:spChg chg="mod">
          <ac:chgData name="Rowena Kasprowicz" userId="d2470786-0e12-46a9-bed8-6c8611d692ab" providerId="ADAL" clId="{241B5B3A-79F8-4DCA-AC81-107053BB0D41}" dt="2022-09-02T07:21:41.406" v="17" actId="20577"/>
          <ac:spMkLst>
            <pc:docMk/>
            <pc:sldMk cId="132788049" sldId="444"/>
            <ac:spMk id="8" creationId="{130280EB-3348-A679-ABB2-2FD511A21ABA}"/>
          </ac:spMkLst>
        </pc:spChg>
      </pc:sldChg>
      <pc:sldChg chg="modNotesTx">
        <pc:chgData name="Rowena Kasprowicz" userId="d2470786-0e12-46a9-bed8-6c8611d692ab" providerId="ADAL" clId="{241B5B3A-79F8-4DCA-AC81-107053BB0D41}" dt="2022-09-02T07:39:03.991" v="338" actId="113"/>
        <pc:sldMkLst>
          <pc:docMk/>
          <pc:sldMk cId="1845688366" sldId="929"/>
        </pc:sldMkLst>
      </pc:sldChg>
      <pc:sldChg chg="modSp mod modNotesTx">
        <pc:chgData name="Rowena Kasprowicz" userId="d2470786-0e12-46a9-bed8-6c8611d692ab" providerId="ADAL" clId="{241B5B3A-79F8-4DCA-AC81-107053BB0D41}" dt="2022-09-02T07:28:42.587" v="27" actId="1076"/>
        <pc:sldMkLst>
          <pc:docMk/>
          <pc:sldMk cId="2726463299" sldId="932"/>
        </pc:sldMkLst>
        <pc:spChg chg="mod">
          <ac:chgData name="Rowena Kasprowicz" userId="d2470786-0e12-46a9-bed8-6c8611d692ab" providerId="ADAL" clId="{241B5B3A-79F8-4DCA-AC81-107053BB0D41}" dt="2022-09-02T07:28:35.816" v="20" actId="1076"/>
          <ac:spMkLst>
            <pc:docMk/>
            <pc:sldMk cId="2726463299" sldId="932"/>
            <ac:spMk id="18" creationId="{9420B9F7-A718-DF9D-E4E0-695A48CA4DFF}"/>
          </ac:spMkLst>
        </pc:spChg>
        <pc:spChg chg="mod">
          <ac:chgData name="Rowena Kasprowicz" userId="d2470786-0e12-46a9-bed8-6c8611d692ab" providerId="ADAL" clId="{241B5B3A-79F8-4DCA-AC81-107053BB0D41}" dt="2022-09-02T07:28:42.587" v="27" actId="1076"/>
          <ac:spMkLst>
            <pc:docMk/>
            <pc:sldMk cId="2726463299" sldId="932"/>
            <ac:spMk id="20" creationId="{4E2CAD6F-A2E0-C2A8-F011-5DBDB60B655A}"/>
          </ac:spMkLst>
        </pc:spChg>
        <pc:graphicFrameChg chg="modGraphic">
          <ac:chgData name="Rowena Kasprowicz" userId="d2470786-0e12-46a9-bed8-6c8611d692ab" providerId="ADAL" clId="{241B5B3A-79F8-4DCA-AC81-107053BB0D41}" dt="2022-09-02T07:28:38.951" v="26" actId="6549"/>
          <ac:graphicFrameMkLst>
            <pc:docMk/>
            <pc:sldMk cId="2726463299" sldId="932"/>
            <ac:graphicFrameMk id="2" creationId="{0F661BE7-4103-E74B-E90C-EC65AA530644}"/>
          </ac:graphicFrameMkLst>
        </pc:graphicFrameChg>
      </pc:sldChg>
      <pc:sldChg chg="modNotesTx">
        <pc:chgData name="Rowena Kasprowicz" userId="d2470786-0e12-46a9-bed8-6c8611d692ab" providerId="ADAL" clId="{241B5B3A-79F8-4DCA-AC81-107053BB0D41}" dt="2022-09-02T07:50:04.420" v="438"/>
        <pc:sldMkLst>
          <pc:docMk/>
          <pc:sldMk cId="808221340" sldId="933"/>
        </pc:sldMkLst>
      </pc:sldChg>
      <pc:sldChg chg="modSp mod modNotesTx">
        <pc:chgData name="Rowena Kasprowicz" userId="d2470786-0e12-46a9-bed8-6c8611d692ab" providerId="ADAL" clId="{241B5B3A-79F8-4DCA-AC81-107053BB0D41}" dt="2022-09-02T07:51:38.204" v="490" actId="1038"/>
        <pc:sldMkLst>
          <pc:docMk/>
          <pc:sldMk cId="2550681505" sldId="934"/>
        </pc:sldMkLst>
        <pc:spChg chg="mod">
          <ac:chgData name="Rowena Kasprowicz" userId="d2470786-0e12-46a9-bed8-6c8611d692ab" providerId="ADAL" clId="{241B5B3A-79F8-4DCA-AC81-107053BB0D41}" dt="2022-09-02T07:51:08.406" v="442" actId="1038"/>
          <ac:spMkLst>
            <pc:docMk/>
            <pc:sldMk cId="2550681505" sldId="934"/>
            <ac:spMk id="59" creationId="{5EAB8AEE-2EFB-4FCD-B290-9EBB073016C9}"/>
          </ac:spMkLst>
        </pc:spChg>
        <pc:spChg chg="mod">
          <ac:chgData name="Rowena Kasprowicz" userId="d2470786-0e12-46a9-bed8-6c8611d692ab" providerId="ADAL" clId="{241B5B3A-79F8-4DCA-AC81-107053BB0D41}" dt="2022-09-02T07:51:10.643" v="447" actId="1038"/>
          <ac:spMkLst>
            <pc:docMk/>
            <pc:sldMk cId="2550681505" sldId="934"/>
            <ac:spMk id="62" creationId="{E34A5B3A-1E1D-4D72-9D2C-CEF166467DEF}"/>
          </ac:spMkLst>
        </pc:spChg>
        <pc:spChg chg="mod">
          <ac:chgData name="Rowena Kasprowicz" userId="d2470786-0e12-46a9-bed8-6c8611d692ab" providerId="ADAL" clId="{241B5B3A-79F8-4DCA-AC81-107053BB0D41}" dt="2022-09-02T07:51:13.198" v="449" actId="1035"/>
          <ac:spMkLst>
            <pc:docMk/>
            <pc:sldMk cId="2550681505" sldId="934"/>
            <ac:spMk id="63" creationId="{4288424B-C932-4547-A012-B49F40F7D00B}"/>
          </ac:spMkLst>
        </pc:spChg>
        <pc:spChg chg="mod">
          <ac:chgData name="Rowena Kasprowicz" userId="d2470786-0e12-46a9-bed8-6c8611d692ab" providerId="ADAL" clId="{241B5B3A-79F8-4DCA-AC81-107053BB0D41}" dt="2022-09-02T07:51:21.840" v="465" actId="1038"/>
          <ac:spMkLst>
            <pc:docMk/>
            <pc:sldMk cId="2550681505" sldId="934"/>
            <ac:spMk id="64" creationId="{24EF90E7-D847-4795-BDB5-8402724F776D}"/>
          </ac:spMkLst>
        </pc:spChg>
        <pc:spChg chg="mod">
          <ac:chgData name="Rowena Kasprowicz" userId="d2470786-0e12-46a9-bed8-6c8611d692ab" providerId="ADAL" clId="{241B5B3A-79F8-4DCA-AC81-107053BB0D41}" dt="2022-09-02T07:51:17.681" v="456" actId="1035"/>
          <ac:spMkLst>
            <pc:docMk/>
            <pc:sldMk cId="2550681505" sldId="934"/>
            <ac:spMk id="65" creationId="{14BEB3B8-B887-4DEB-A486-6CD05DC01D9A}"/>
          </ac:spMkLst>
        </pc:spChg>
        <pc:spChg chg="mod">
          <ac:chgData name="Rowena Kasprowicz" userId="d2470786-0e12-46a9-bed8-6c8611d692ab" providerId="ADAL" clId="{241B5B3A-79F8-4DCA-AC81-107053BB0D41}" dt="2022-09-02T07:51:15.773" v="453" actId="1038"/>
          <ac:spMkLst>
            <pc:docMk/>
            <pc:sldMk cId="2550681505" sldId="934"/>
            <ac:spMk id="66" creationId="{9A77445A-237C-48F8-B46C-8170B7D37559}"/>
          </ac:spMkLst>
        </pc:spChg>
        <pc:spChg chg="mod">
          <ac:chgData name="Rowena Kasprowicz" userId="d2470786-0e12-46a9-bed8-6c8611d692ab" providerId="ADAL" clId="{241B5B3A-79F8-4DCA-AC81-107053BB0D41}" dt="2022-09-02T07:51:24.447" v="470" actId="1038"/>
          <ac:spMkLst>
            <pc:docMk/>
            <pc:sldMk cId="2550681505" sldId="934"/>
            <ac:spMk id="67" creationId="{2A9D9F22-C351-4596-BB7D-87AE8D30A74E}"/>
          </ac:spMkLst>
        </pc:spChg>
        <pc:spChg chg="mod">
          <ac:chgData name="Rowena Kasprowicz" userId="d2470786-0e12-46a9-bed8-6c8611d692ab" providerId="ADAL" clId="{241B5B3A-79F8-4DCA-AC81-107053BB0D41}" dt="2022-09-02T07:51:26.468" v="476" actId="1038"/>
          <ac:spMkLst>
            <pc:docMk/>
            <pc:sldMk cId="2550681505" sldId="934"/>
            <ac:spMk id="68" creationId="{171C234B-E1D8-4BA7-9BB6-CEE92AB173E3}"/>
          </ac:spMkLst>
        </pc:spChg>
        <pc:spChg chg="mod">
          <ac:chgData name="Rowena Kasprowicz" userId="d2470786-0e12-46a9-bed8-6c8611d692ab" providerId="ADAL" clId="{241B5B3A-79F8-4DCA-AC81-107053BB0D41}" dt="2022-09-02T07:51:28.426" v="481" actId="1038"/>
          <ac:spMkLst>
            <pc:docMk/>
            <pc:sldMk cId="2550681505" sldId="934"/>
            <ac:spMk id="69" creationId="{5C29C5FA-AFAC-4818-90A1-7B59F3E335C7}"/>
          </ac:spMkLst>
        </pc:spChg>
        <pc:spChg chg="mod">
          <ac:chgData name="Rowena Kasprowicz" userId="d2470786-0e12-46a9-bed8-6c8611d692ab" providerId="ADAL" clId="{241B5B3A-79F8-4DCA-AC81-107053BB0D41}" dt="2022-09-02T07:51:38.204" v="490" actId="1038"/>
          <ac:spMkLst>
            <pc:docMk/>
            <pc:sldMk cId="2550681505" sldId="934"/>
            <ac:spMk id="71" creationId="{D4662F6F-BB7A-440E-99DB-3FEB806B34CB}"/>
          </ac:spMkLst>
        </pc:spChg>
        <pc:spChg chg="mod">
          <ac:chgData name="Rowena Kasprowicz" userId="d2470786-0e12-46a9-bed8-6c8611d692ab" providerId="ADAL" clId="{241B5B3A-79F8-4DCA-AC81-107053BB0D41}" dt="2022-09-02T07:51:29.787" v="483" actId="1038"/>
          <ac:spMkLst>
            <pc:docMk/>
            <pc:sldMk cId="2550681505" sldId="934"/>
            <ac:spMk id="72" creationId="{80DD82C3-D3C7-45A3-B5A4-90223E7359A7}"/>
          </ac:spMkLst>
        </pc:spChg>
        <pc:spChg chg="mod">
          <ac:chgData name="Rowena Kasprowicz" userId="d2470786-0e12-46a9-bed8-6c8611d692ab" providerId="ADAL" clId="{241B5B3A-79F8-4DCA-AC81-107053BB0D41}" dt="2022-09-02T07:51:36.237" v="487" actId="1038"/>
          <ac:spMkLst>
            <pc:docMk/>
            <pc:sldMk cId="2550681505" sldId="934"/>
            <ac:spMk id="74" creationId="{85556096-252E-4BFA-8C9B-3147737202F6}"/>
          </ac:spMkLst>
        </pc:spChg>
        <pc:spChg chg="mod">
          <ac:chgData name="Rowena Kasprowicz" userId="d2470786-0e12-46a9-bed8-6c8611d692ab" providerId="ADAL" clId="{241B5B3A-79F8-4DCA-AC81-107053BB0D41}" dt="2022-09-02T07:51:33.429" v="485" actId="1038"/>
          <ac:spMkLst>
            <pc:docMk/>
            <pc:sldMk cId="2550681505" sldId="934"/>
            <ac:spMk id="75" creationId="{B56FCEEC-BBC0-447D-8197-5467071F582A}"/>
          </ac:spMkLst>
        </pc:spChg>
      </pc:sldChg>
      <pc:sldChg chg="modSp mod">
        <pc:chgData name="Rowena Kasprowicz" userId="d2470786-0e12-46a9-bed8-6c8611d692ab" providerId="ADAL" clId="{241B5B3A-79F8-4DCA-AC81-107053BB0D41}" dt="2022-09-02T07:45:56.968" v="387"/>
        <pc:sldMkLst>
          <pc:docMk/>
          <pc:sldMk cId="2633261778" sldId="944"/>
        </pc:sldMkLst>
        <pc:spChg chg="mod">
          <ac:chgData name="Rowena Kasprowicz" userId="d2470786-0e12-46a9-bed8-6c8611d692ab" providerId="ADAL" clId="{241B5B3A-79F8-4DCA-AC81-107053BB0D41}" dt="2022-09-02T07:45:56.968" v="387"/>
          <ac:spMkLst>
            <pc:docMk/>
            <pc:sldMk cId="2633261778" sldId="944"/>
            <ac:spMk id="16" creationId="{0D1987A3-4C65-4D9C-96D1-2A2B8D6D4ED0}"/>
          </ac:spMkLst>
        </pc:spChg>
        <pc:spChg chg="mod">
          <ac:chgData name="Rowena Kasprowicz" userId="d2470786-0e12-46a9-bed8-6c8611d692ab" providerId="ADAL" clId="{241B5B3A-79F8-4DCA-AC81-107053BB0D41}" dt="2022-09-02T07:45:55.517" v="386" actId="21"/>
          <ac:spMkLst>
            <pc:docMk/>
            <pc:sldMk cId="2633261778" sldId="944"/>
            <ac:spMk id="19" creationId="{588A188C-B8DF-4C0B-88C2-67622FB28D5E}"/>
          </ac:spMkLst>
        </pc:spChg>
      </pc:sldChg>
      <pc:sldChg chg="modSp mod">
        <pc:chgData name="Rowena Kasprowicz" userId="d2470786-0e12-46a9-bed8-6c8611d692ab" providerId="ADAL" clId="{241B5B3A-79F8-4DCA-AC81-107053BB0D41}" dt="2022-09-02T07:45:14.039" v="380" actId="20577"/>
        <pc:sldMkLst>
          <pc:docMk/>
          <pc:sldMk cId="4127246153" sldId="945"/>
        </pc:sldMkLst>
        <pc:spChg chg="mod">
          <ac:chgData name="Rowena Kasprowicz" userId="d2470786-0e12-46a9-bed8-6c8611d692ab" providerId="ADAL" clId="{241B5B3A-79F8-4DCA-AC81-107053BB0D41}" dt="2022-09-02T07:45:11.882" v="377" actId="20577"/>
          <ac:spMkLst>
            <pc:docMk/>
            <pc:sldMk cId="4127246153" sldId="945"/>
            <ac:spMk id="17" creationId="{C1EF1352-A87B-4066-A2B8-981C64519B4F}"/>
          </ac:spMkLst>
        </pc:spChg>
        <pc:spChg chg="mod">
          <ac:chgData name="Rowena Kasprowicz" userId="d2470786-0e12-46a9-bed8-6c8611d692ab" providerId="ADAL" clId="{241B5B3A-79F8-4DCA-AC81-107053BB0D41}" dt="2022-09-02T07:45:14.039" v="380" actId="20577"/>
          <ac:spMkLst>
            <pc:docMk/>
            <pc:sldMk cId="4127246153" sldId="945"/>
            <ac:spMk id="20" creationId="{4CFC6549-60E8-4418-A61F-F6AAF555ED73}"/>
          </ac:spMkLst>
        </pc:spChg>
        <pc:spChg chg="mod">
          <ac:chgData name="Rowena Kasprowicz" userId="d2470786-0e12-46a9-bed8-6c8611d692ab" providerId="ADAL" clId="{241B5B3A-79F8-4DCA-AC81-107053BB0D41}" dt="2022-09-01T09:25:54.643" v="2" actId="20577"/>
          <ac:spMkLst>
            <pc:docMk/>
            <pc:sldMk cId="4127246153" sldId="945"/>
            <ac:spMk id="22" creationId="{23553BF6-035E-4B41-BADE-7E62E9DABC5E}"/>
          </ac:spMkLst>
        </pc:spChg>
        <pc:spChg chg="mod">
          <ac:chgData name="Rowena Kasprowicz" userId="d2470786-0e12-46a9-bed8-6c8611d692ab" providerId="ADAL" clId="{241B5B3A-79F8-4DCA-AC81-107053BB0D41}" dt="2022-09-02T07:43:44.294" v="368" actId="20577"/>
          <ac:spMkLst>
            <pc:docMk/>
            <pc:sldMk cId="4127246153" sldId="945"/>
            <ac:spMk id="32" creationId="{CB63C3C6-9073-4EDB-B96F-442C47C7D2D6}"/>
          </ac:spMkLst>
        </pc:spChg>
      </pc:sldChg>
      <pc:sldChg chg="modSp mod">
        <pc:chgData name="Rowena Kasprowicz" userId="d2470786-0e12-46a9-bed8-6c8611d692ab" providerId="ADAL" clId="{241B5B3A-79F8-4DCA-AC81-107053BB0D41}" dt="2022-09-02T07:43:18.462" v="359" actId="20577"/>
        <pc:sldMkLst>
          <pc:docMk/>
          <pc:sldMk cId="576646146" sldId="946"/>
        </pc:sldMkLst>
        <pc:spChg chg="mod">
          <ac:chgData name="Rowena Kasprowicz" userId="d2470786-0e12-46a9-bed8-6c8611d692ab" providerId="ADAL" clId="{241B5B3A-79F8-4DCA-AC81-107053BB0D41}" dt="2022-09-02T07:41:21.334" v="354" actId="20577"/>
          <ac:spMkLst>
            <pc:docMk/>
            <pc:sldMk cId="576646146" sldId="946"/>
            <ac:spMk id="33" creationId="{729B0114-231C-4E31-BB24-86B418B9AF7B}"/>
          </ac:spMkLst>
        </pc:spChg>
        <pc:spChg chg="mod">
          <ac:chgData name="Rowena Kasprowicz" userId="d2470786-0e12-46a9-bed8-6c8611d692ab" providerId="ADAL" clId="{241B5B3A-79F8-4DCA-AC81-107053BB0D41}" dt="2022-09-02T07:43:18.462" v="359" actId="20577"/>
          <ac:spMkLst>
            <pc:docMk/>
            <pc:sldMk cId="576646146" sldId="946"/>
            <ac:spMk id="43" creationId="{C9EFBEB9-14BA-4E2A-A028-E3032EE4392E}"/>
          </ac:spMkLst>
        </pc:spChg>
      </pc:sldChg>
      <pc:sldChg chg="modNotesTx">
        <pc:chgData name="Rowena Kasprowicz" userId="d2470786-0e12-46a9-bed8-6c8611d692ab" providerId="ADAL" clId="{241B5B3A-79F8-4DCA-AC81-107053BB0D41}" dt="2022-09-02T07:39:38.670" v="341"/>
        <pc:sldMkLst>
          <pc:docMk/>
          <pc:sldMk cId="2319406153" sldId="947"/>
        </pc:sldMkLst>
      </pc:sldChg>
      <pc:sldChg chg="modNotesTx">
        <pc:chgData name="Rowena Kasprowicz" userId="d2470786-0e12-46a9-bed8-6c8611d692ab" providerId="ADAL" clId="{241B5B3A-79F8-4DCA-AC81-107053BB0D41}" dt="2022-09-02T07:47:02.821" v="388" actId="6549"/>
        <pc:sldMkLst>
          <pc:docMk/>
          <pc:sldMk cId="1340857651" sldId="948"/>
        </pc:sldMkLst>
      </pc:sldChg>
      <pc:sldChg chg="modSp mod modNotesTx">
        <pc:chgData name="Rowena Kasprowicz" userId="d2470786-0e12-46a9-bed8-6c8611d692ab" providerId="ADAL" clId="{241B5B3A-79F8-4DCA-AC81-107053BB0D41}" dt="2022-09-02T07:47:04.528" v="389"/>
        <pc:sldMkLst>
          <pc:docMk/>
          <pc:sldMk cId="1801209965" sldId="949"/>
        </pc:sldMkLst>
        <pc:spChg chg="mod">
          <ac:chgData name="Rowena Kasprowicz" userId="d2470786-0e12-46a9-bed8-6c8611d692ab" providerId="ADAL" clId="{241B5B3A-79F8-4DCA-AC81-107053BB0D41}" dt="2022-09-02T07:45:18.948" v="382" actId="20577"/>
          <ac:spMkLst>
            <pc:docMk/>
            <pc:sldMk cId="1801209965" sldId="949"/>
            <ac:spMk id="17" creationId="{C1EF1352-A87B-4066-A2B8-981C64519B4F}"/>
          </ac:spMkLst>
        </pc:spChg>
        <pc:spChg chg="mod">
          <ac:chgData name="Rowena Kasprowicz" userId="d2470786-0e12-46a9-bed8-6c8611d692ab" providerId="ADAL" clId="{241B5B3A-79F8-4DCA-AC81-107053BB0D41}" dt="2022-09-01T09:25:55.322" v="3" actId="20577"/>
          <ac:spMkLst>
            <pc:docMk/>
            <pc:sldMk cId="1801209965" sldId="949"/>
            <ac:spMk id="22" creationId="{23553BF6-035E-4B41-BADE-7E62E9DABC5E}"/>
          </ac:spMkLst>
        </pc:spChg>
      </pc:sldChg>
      <pc:sldChg chg="modSp mod modNotesTx">
        <pc:chgData name="Rowena Kasprowicz" userId="d2470786-0e12-46a9-bed8-6c8611d692ab" providerId="ADAL" clId="{241B5B3A-79F8-4DCA-AC81-107053BB0D41}" dt="2022-09-02T07:47:08.128" v="391"/>
        <pc:sldMkLst>
          <pc:docMk/>
          <pc:sldMk cId="319574518" sldId="950"/>
        </pc:sldMkLst>
        <pc:spChg chg="mod">
          <ac:chgData name="Rowena Kasprowicz" userId="d2470786-0e12-46a9-bed8-6c8611d692ab" providerId="ADAL" clId="{241B5B3A-79F8-4DCA-AC81-107053BB0D41}" dt="2022-09-02T07:43:22.899" v="366" actId="20577"/>
          <ac:spMkLst>
            <pc:docMk/>
            <pc:sldMk cId="319574518" sldId="950"/>
            <ac:spMk id="43" creationId="{C9EFBEB9-14BA-4E2A-A028-E3032EE4392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09/08/2023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Artwork by Steve Clarke. Pronoun pictures from NCELP (www.ncelp.org). All additional pictures selected from </a:t>
            </a:r>
            <a:r>
              <a:rPr lang="en-GB" sz="1800" dirty="0" err="1"/>
              <a:t>Pixabay</a:t>
            </a:r>
            <a:r>
              <a:rPr lang="en-GB" sz="1800" dirty="0"/>
              <a:t> and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  <a:r>
              <a:rPr lang="en-GB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[ei] - frei [318] ein [5] klein [114] sein [3] allein [258]</a:t>
            </a:r>
            <a:endParaRPr lang="en-GB" sz="18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 (new words in bold) 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dreizehn [4772] vierzehn [3950] fünfzehn [2858] sechzehn [4924] siebzehn [n/a] achtzehn [3741] neunzehn [n/a] zwanzig [1359] zweiundzwanzig [n/a] dreißig [2046]  einunddreißig  [n/a]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an [19]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 1: wir sind, ihr seid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[4]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wir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[26]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ihr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[27] freundlich [1566] nett [1565]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schön [188]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wunderbar [1603] da [48] hier [68] Baum [1013]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Garten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[1158] Haus [147]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Klasse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[961]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Mitte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[711] Schule [359]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Zimmer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[665] links [893] oben [417] rechts [829] unten [710]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in [3]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nicht wahr [n/a] ja [45] nein [148] 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 2: Bruder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[730]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Mutter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[218]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Schwester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[974]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Vater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[232]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freundlich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[1566]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nett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[1565]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6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6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6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 introduced in these resources are given in the SOW and in the resources that first</a:t>
            </a:r>
          </a:p>
          <a:p>
            <a:pPr marL="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introduced and formally re-visited those words. </a:t>
            </a:r>
            <a:endParaRPr lang="en-GB" sz="16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800" b="0" strike="noStrike" spc="-1" dirty="0">
              <a:latin typeface="Arial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[3/10]</a:t>
            </a:r>
          </a:p>
          <a:p>
            <a:endParaRPr lang="en-GB" b="0" dirty="0"/>
          </a:p>
          <a:p>
            <a:r>
              <a:rPr lang="en-GB" b="0" dirty="0"/>
              <a:t>Sentence 2/5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3714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Answer slide [4/10]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Click on final word (top row) to hear audio for the sentence.</a:t>
            </a: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74898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[5/10]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</a:t>
            </a:r>
            <a:r>
              <a:rPr lang="en-GB" b="0" baseline="0" dirty="0"/>
              <a:t> 5 minutes (10 slides)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r>
              <a:rPr lang="en-GB" b="0" dirty="0"/>
              <a:t>Sentence 3/5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96362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Answer slide [6/10]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Click on final word (top row) to hear audio for the sentence.</a:t>
            </a: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30174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[7/10]</a:t>
            </a:r>
          </a:p>
          <a:p>
            <a:endParaRPr lang="en-GB" b="0" dirty="0"/>
          </a:p>
          <a:p>
            <a:r>
              <a:rPr lang="en-GB" b="0" dirty="0"/>
              <a:t>Sentence 4/5</a:t>
            </a:r>
          </a:p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4045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Answer slide [8/10]</a:t>
            </a:r>
          </a:p>
          <a:p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Click on final word (top row) to hear audio for the sentence.</a:t>
            </a:r>
            <a:endParaRPr lang="en-GB" b="0" dirty="0"/>
          </a:p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35750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[9/10]</a:t>
            </a:r>
          </a:p>
          <a:p>
            <a:endParaRPr lang="en-GB" b="0" dirty="0"/>
          </a:p>
          <a:p>
            <a:r>
              <a:rPr lang="en-GB" b="0" dirty="0"/>
              <a:t>Sentence 5/5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70553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answer slide [10/10]</a:t>
            </a:r>
          </a:p>
          <a:p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Click on final word (top row) to hear audio for the sentence.</a:t>
            </a:r>
            <a:endParaRPr lang="en-GB" b="0" dirty="0"/>
          </a:p>
          <a:p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02443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English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Click to reveal answers (which will appear one by one from the bottom row upwards). Click on German words to hear audio.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99045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German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Click to reveal answers (which will appear one by one from the bottom row upwards). Click on German words to hear audio.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22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ei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the SSC and 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frei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frei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r>
              <a:rPr lang="fr-FR" baseline="0" dirty="0"/>
              <a:t>a </a:t>
            </a:r>
            <a:r>
              <a:rPr lang="fr-FR" baseline="0" dirty="0" err="1"/>
              <a:t>gesture</a:t>
            </a:r>
            <a:r>
              <a:rPr lang="fr-FR" baseline="0" dirty="0"/>
              <a:t> for </a:t>
            </a:r>
            <a:r>
              <a:rPr lang="fr-FR" baseline="0" dirty="0" err="1"/>
              <a:t>frei</a:t>
            </a:r>
            <a:r>
              <a:rPr lang="fr-FR" baseline="0" dirty="0"/>
              <a:t>’ </a:t>
            </a:r>
            <a:r>
              <a:rPr lang="fr-FR" baseline="0" dirty="0" err="1"/>
              <a:t>might</a:t>
            </a:r>
            <a:r>
              <a:rPr lang="fr-FR" baseline="0" dirty="0"/>
              <a:t> </a:t>
            </a:r>
            <a:r>
              <a:rPr lang="fr-FR" baseline="0" dirty="0" err="1"/>
              <a:t>be</a:t>
            </a:r>
            <a:r>
              <a:rPr lang="fr-FR" baseline="0" dirty="0"/>
              <a:t> to </a:t>
            </a:r>
            <a:r>
              <a:rPr lang="fr-FR" baseline="0" dirty="0" err="1"/>
              <a:t>throw</a:t>
            </a:r>
            <a:r>
              <a:rPr lang="fr-FR" baseline="0" dirty="0"/>
              <a:t> </a:t>
            </a:r>
            <a:r>
              <a:rPr lang="fr-FR" baseline="0" dirty="0" err="1"/>
              <a:t>you</a:t>
            </a:r>
            <a:r>
              <a:rPr lang="fr-FR" baseline="0" dirty="0"/>
              <a:t> hands up in the air and </a:t>
            </a:r>
            <a:r>
              <a:rPr lang="fr-FR" baseline="0" dirty="0" err="1"/>
              <a:t>pretend</a:t>
            </a:r>
            <a:r>
              <a:rPr lang="fr-FR" baseline="0" dirty="0"/>
              <a:t> to run </a:t>
            </a:r>
            <a:r>
              <a:rPr lang="fr-FR" baseline="0" dirty="0" err="1"/>
              <a:t>away</a:t>
            </a:r>
            <a:r>
              <a:rPr lang="fr-FR" baseline="0" dirty="0"/>
              <a:t>.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fr-FR" sz="1200" b="0" strike="noStrike" spc="-1" baseline="0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Vocabulary: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frei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[318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05829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72113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ei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frei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frei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baseline="0" dirty="0">
              <a:solidFill>
                <a:srgbClr val="000000"/>
              </a:solidFill>
              <a:latin typeface="+mn-lt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Vocabulary: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frei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[318]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ein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[5]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klein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[114]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sein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[3]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allein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[258]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+mn-cs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8A7DB-3951-47CF-8E53-B42241E8667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2010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b="1" dirty="0"/>
              <a:t>Timing: </a:t>
            </a:r>
            <a:r>
              <a:rPr lang="en-US" b="0" dirty="0"/>
              <a:t>5 minutes </a:t>
            </a:r>
            <a:endParaRPr lang="en-US" b="0">
              <a:cs typeface="Calibri"/>
            </a:endParaRP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aural recognition of SSC [</a:t>
            </a:r>
            <a:r>
              <a:rPr lang="en-US" b="0" dirty="0" err="1"/>
              <a:t>ei</a:t>
            </a:r>
            <a:r>
              <a:rPr lang="en-US" b="0" dirty="0"/>
              <a:t>]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  <a:endParaRPr lang="en-US" b="1">
              <a:cs typeface="Calibri"/>
            </a:endParaRPr>
          </a:p>
          <a:p>
            <a:r>
              <a:rPr lang="en-US" b="0" dirty="0"/>
              <a:t>1. Click the numbers to play the audio. Tell pupils they are going to hear the letter ‘a’ followed by a German word and  ‘b’ followed by a German word.</a:t>
            </a:r>
            <a:endParaRPr lang="en-US" b="0">
              <a:cs typeface="Calibri"/>
            </a:endParaRPr>
          </a:p>
          <a:p>
            <a:r>
              <a:rPr lang="en-US" b="0" dirty="0"/>
              <a:t>2. They write 1-5 and choose if ‘a’ or ‘b’ is a word containing the SSC [</a:t>
            </a:r>
            <a:r>
              <a:rPr lang="en-US" b="0" dirty="0" err="1"/>
              <a:t>ei</a:t>
            </a:r>
            <a:r>
              <a:rPr lang="en-US" b="0" dirty="0"/>
              <a:t>].</a:t>
            </a:r>
            <a:endParaRPr lang="en-US" b="0">
              <a:cs typeface="Calibri"/>
            </a:endParaRPr>
          </a:p>
          <a:p>
            <a:r>
              <a:rPr lang="en-US" b="0" dirty="0"/>
              <a:t>3. Click to reveal the answers.</a:t>
            </a:r>
            <a:endParaRPr lang="en-US" b="0">
              <a:cs typeface="Calibri"/>
            </a:endParaRPr>
          </a:p>
          <a:p>
            <a:endParaRPr lang="en-US" b="0" dirty="0"/>
          </a:p>
          <a:p>
            <a:r>
              <a:rPr lang="en-US" b="1" dirty="0"/>
              <a:t>Transcript:</a:t>
            </a:r>
            <a:endParaRPr lang="en-US" b="1">
              <a:cs typeface="Calibri"/>
            </a:endParaRPr>
          </a:p>
          <a:p>
            <a:pPr marL="228600" indent="-228600">
              <a:buAutoNum type="arabicPeriod"/>
            </a:pPr>
            <a:r>
              <a:rPr lang="en-US" b="0" dirty="0"/>
              <a:t>a) </a:t>
            </a:r>
            <a:r>
              <a:rPr lang="en-US" b="0" dirty="0" err="1"/>
              <a:t>kann</a:t>
            </a:r>
            <a:r>
              <a:rPr lang="en-US" b="0" dirty="0"/>
              <a:t> b) </a:t>
            </a:r>
            <a:r>
              <a:rPr lang="en-US" b="0" dirty="0" err="1"/>
              <a:t>kein</a:t>
            </a:r>
            <a:endParaRPr lang="en-US" b="0" dirty="0"/>
          </a:p>
          <a:p>
            <a:pPr marL="228600" indent="-228600">
              <a:buAutoNum type="arabicPeriod"/>
            </a:pPr>
            <a:r>
              <a:rPr lang="en-US" b="0" dirty="0"/>
              <a:t>a) </a:t>
            </a:r>
            <a:r>
              <a:rPr lang="en-GB" b="0" dirty="0" err="1"/>
              <a:t>heißen</a:t>
            </a:r>
            <a:r>
              <a:rPr lang="en-GB" b="0" dirty="0"/>
              <a:t> b) </a:t>
            </a:r>
            <a:r>
              <a:rPr lang="en-GB" b="0" dirty="0" err="1"/>
              <a:t>hassen</a:t>
            </a:r>
            <a:endParaRPr lang="en-GB" baseline="0" dirty="0"/>
          </a:p>
          <a:p>
            <a:pPr marL="228600" indent="-228600">
              <a:buAutoNum type="arabicPeriod"/>
            </a:pPr>
            <a:r>
              <a:rPr lang="en-US" b="0" dirty="0"/>
              <a:t>a) </a:t>
            </a:r>
            <a:r>
              <a:rPr lang="en-US" b="0" dirty="0" err="1"/>
              <a:t>dein</a:t>
            </a:r>
            <a:r>
              <a:rPr lang="en-US" b="0" dirty="0"/>
              <a:t> b) </a:t>
            </a:r>
            <a:r>
              <a:rPr lang="en-US" b="0" dirty="0" err="1"/>
              <a:t>dann</a:t>
            </a:r>
            <a:endParaRPr lang="en-US" b="0" dirty="0"/>
          </a:p>
          <a:p>
            <a:pPr marL="228600" indent="-228600">
              <a:buAutoNum type="arabicPeriod"/>
            </a:pPr>
            <a:r>
              <a:rPr lang="en-US" b="0" dirty="0"/>
              <a:t>a) Schwan b)  </a:t>
            </a:r>
            <a:r>
              <a:rPr lang="en-US" b="0" dirty="0" err="1"/>
              <a:t>Schwein</a:t>
            </a:r>
            <a:endParaRPr lang="en-US" b="0" dirty="0"/>
          </a:p>
          <a:p>
            <a:pPr marL="228600" indent="-228600">
              <a:buAutoNum type="arabicPeriod"/>
            </a:pPr>
            <a:r>
              <a:rPr lang="en-US" dirty="0"/>
              <a:t>a) Wein b) </a:t>
            </a:r>
            <a:r>
              <a:rPr lang="en-US" dirty="0" err="1"/>
              <a:t>wann</a:t>
            </a:r>
            <a:endParaRPr lang="en-US" dirty="0"/>
          </a:p>
          <a:p>
            <a:pPr marL="216000" indent="-216000">
              <a:lnSpc>
                <a:spcPct val="100000"/>
              </a:lnSpc>
            </a:pPr>
            <a:endParaRPr lang="en-GB" dirty="0"/>
          </a:p>
          <a:p>
            <a:pPr marL="215900" indent="-215900">
              <a:lnSpc>
                <a:spcPct val="100000"/>
              </a:lnSpc>
            </a:pPr>
            <a:r>
              <a:rPr lang="en-GB" b="1" dirty="0"/>
              <a:t>Note:</a:t>
            </a:r>
            <a:r>
              <a:rPr lang="en-GB" dirty="0"/>
              <a:t> some words are known, some are unknown. Here the focus is on recognising the SSC [</a:t>
            </a:r>
            <a:r>
              <a:rPr lang="en-GB" err="1"/>
              <a:t>ei</a:t>
            </a:r>
            <a:r>
              <a:rPr lang="en-GB" dirty="0"/>
              <a:t>] rather than on word meaning, though there are pictures / words to support meaning that appear with the</a:t>
            </a:r>
            <a:endParaRPr lang="en-GB"/>
          </a:p>
          <a:p>
            <a:pPr marL="215900" indent="-215900">
              <a:lnSpc>
                <a:spcPct val="100000"/>
              </a:lnSpc>
            </a:pPr>
            <a:r>
              <a:rPr lang="en-GB" dirty="0"/>
              <a:t>answer ticks. This is to ensure there are always opportunities for incidental word learning or reinforcement. </a:t>
            </a:r>
            <a:endParaRPr lang="en-GB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r>
              <a:rPr lang="en-GB" b="1" dirty="0"/>
              <a:t>Vocabulary</a:t>
            </a:r>
            <a:r>
              <a:rPr lang="en-GB" dirty="0"/>
              <a:t>:</a:t>
            </a:r>
            <a:r>
              <a:rPr lang="en-GB" b="1" dirty="0"/>
              <a:t> </a:t>
            </a:r>
            <a:r>
              <a:rPr lang="en-GB" b="1" dirty="0" err="1"/>
              <a:t>dann</a:t>
            </a:r>
            <a:r>
              <a:rPr lang="en-GB" b="1" dirty="0"/>
              <a:t> </a:t>
            </a:r>
            <a:r>
              <a:rPr lang="en-GB" dirty="0"/>
              <a:t>[41] </a:t>
            </a:r>
            <a:r>
              <a:rPr lang="en-GB" b="1" dirty="0" err="1"/>
              <a:t>hassen</a:t>
            </a:r>
            <a:r>
              <a:rPr lang="en-GB" b="1" dirty="0"/>
              <a:t> </a:t>
            </a:r>
            <a:r>
              <a:rPr lang="en-GB" dirty="0"/>
              <a:t>[2673]</a:t>
            </a:r>
            <a:r>
              <a:rPr lang="en-GB" b="1" dirty="0"/>
              <a:t> Schwan [N/A] Schwein </a:t>
            </a:r>
            <a:r>
              <a:rPr lang="en-GB" dirty="0"/>
              <a:t>[2975] </a:t>
            </a:r>
            <a:r>
              <a:rPr lang="en-GB" b="1" dirty="0" err="1"/>
              <a:t>wann</a:t>
            </a:r>
            <a:r>
              <a:rPr lang="en-GB" b="1" dirty="0"/>
              <a:t> </a:t>
            </a:r>
            <a:r>
              <a:rPr lang="en-GB"/>
              <a:t>[657] </a:t>
            </a:r>
            <a:endParaRPr lang="en-GB" b="1" dirty="0">
              <a:cs typeface="Calibri"/>
            </a:endParaRPr>
          </a:p>
          <a:p>
            <a:r>
              <a:rPr lang="en-GB" dirty="0"/>
              <a:t>Jones, R.L &amp; Tschirner, E. (2019). A frequency dictionary of German: Core vocabulary for learners. London: Routledge.</a:t>
            </a:r>
            <a:endParaRPr lang="en-GB" dirty="0">
              <a:cs typeface="Calibri" panose="020F0502020204030204"/>
            </a:endParaRPr>
          </a:p>
          <a:p>
            <a:endParaRPr lang="en-GB" dirty="0">
              <a:cs typeface="Calibri" panose="020F0502020204030204"/>
            </a:endParaRP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Use this recap slide ahead of Follow up 3.</a:t>
            </a:r>
            <a:br>
              <a:rPr lang="en-GB" b="1" baseline="0" dirty="0"/>
            </a:b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Time:  </a:t>
            </a:r>
            <a:r>
              <a:rPr lang="en-GB" b="0" baseline="0" dirty="0"/>
              <a:t>2 minutes</a:t>
            </a:r>
            <a:br>
              <a:rPr lang="en-GB" b="0" baseline="0" dirty="0"/>
            </a:br>
            <a:br>
              <a:rPr lang="en-GB" b="0" baseline="0" dirty="0"/>
            </a:br>
            <a:r>
              <a:rPr lang="en-GB" b="1" baseline="0" dirty="0"/>
              <a:t>Aim: </a:t>
            </a:r>
            <a:r>
              <a:rPr lang="en-GB" b="0" baseline="0" dirty="0"/>
              <a:t>to recap the use of “am” with the meaning of “(on) the”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 </a:t>
            </a:r>
            <a:br>
              <a:rPr lang="en-GB" b="0" baseline="0" dirty="0"/>
            </a:br>
            <a:r>
              <a:rPr lang="en-GB" b="1" baseline="0" dirty="0"/>
              <a:t>Procedure:</a:t>
            </a:r>
            <a:br>
              <a:rPr lang="en-GB" b="1" baseline="0" dirty="0"/>
            </a:br>
            <a:r>
              <a:rPr lang="en-GB" b="1" baseline="0" dirty="0"/>
              <a:t>1. </a:t>
            </a:r>
            <a:r>
              <a:rPr lang="en-GB" b="0" baseline="0" dirty="0"/>
              <a:t>Click to present the information.  It is animated to allow for a paced, interactive delivery. </a:t>
            </a:r>
            <a:br>
              <a:rPr lang="en-GB" b="0" baseline="0" dirty="0"/>
            </a:br>
            <a:r>
              <a:rPr lang="en-GB" b="1" baseline="0" dirty="0"/>
              <a:t>2</a:t>
            </a:r>
            <a:r>
              <a:rPr lang="en-GB" b="0" baseline="0" dirty="0"/>
              <a:t>. Elicit the English translation from the German examples.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0" baseline="0" dirty="0"/>
            </a:br>
            <a:endParaRPr lang="en-GB" b="0" baseline="0" dirty="0"/>
          </a:p>
          <a:p>
            <a:endParaRPr lang="en-GB" dirty="0"/>
          </a:p>
          <a:p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5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21920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6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dates in the listening modality through a simple translation task.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Explain that pupils will hear five sentences with dates in which they need to translate into English.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on audio button 1 to play the first sentence. Elicit the translation.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reveal the answer.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Continue for items 2-5.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Transcript: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Ich </a:t>
            </a:r>
            <a:r>
              <a:rPr lang="en-GB" b="0" dirty="0" err="1"/>
              <a:t>habe</a:t>
            </a:r>
            <a:r>
              <a:rPr lang="en-GB" b="0" dirty="0"/>
              <a:t> am 7. Mai </a:t>
            </a:r>
            <a:r>
              <a:rPr lang="en-GB" b="0" dirty="0" err="1"/>
              <a:t>Geburtstag</a:t>
            </a:r>
            <a:r>
              <a:rPr lang="en-GB" b="0" dirty="0"/>
              <a:t>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Er hat am 23. </a:t>
            </a:r>
            <a:r>
              <a:rPr lang="en-GB" b="0" dirty="0" err="1"/>
              <a:t>Juni</a:t>
            </a:r>
            <a:r>
              <a:rPr lang="en-GB" b="0" dirty="0"/>
              <a:t> </a:t>
            </a:r>
            <a:r>
              <a:rPr lang="en-GB" b="0" dirty="0" err="1"/>
              <a:t>Geburtstag</a:t>
            </a:r>
            <a:r>
              <a:rPr lang="en-GB" b="0" dirty="0"/>
              <a:t>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Heute </a:t>
            </a:r>
            <a:r>
              <a:rPr lang="en-GB" b="0" dirty="0" err="1"/>
              <a:t>ist</a:t>
            </a:r>
            <a:r>
              <a:rPr lang="en-GB" b="0" dirty="0"/>
              <a:t> der </a:t>
            </a:r>
            <a:r>
              <a:rPr lang="en-GB" b="0" dirty="0" err="1"/>
              <a:t>neunte</a:t>
            </a:r>
            <a:r>
              <a:rPr lang="en-GB" b="0" dirty="0"/>
              <a:t> September.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Sie hat am </a:t>
            </a:r>
            <a:r>
              <a:rPr lang="en-GB" b="0" dirty="0" err="1"/>
              <a:t>zweiten</a:t>
            </a:r>
            <a:r>
              <a:rPr lang="en-GB" b="0" dirty="0"/>
              <a:t> </a:t>
            </a:r>
            <a:r>
              <a:rPr lang="en-GB" b="0" dirty="0" err="1"/>
              <a:t>März</a:t>
            </a:r>
            <a:r>
              <a:rPr lang="en-GB" b="0" dirty="0"/>
              <a:t> </a:t>
            </a:r>
            <a:r>
              <a:rPr lang="en-GB" b="0" dirty="0" err="1"/>
              <a:t>Geburtstag</a:t>
            </a:r>
            <a:r>
              <a:rPr lang="en-GB" b="0" dirty="0"/>
              <a:t>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Mein </a:t>
            </a:r>
            <a:r>
              <a:rPr lang="en-GB" b="0" dirty="0" err="1"/>
              <a:t>Geburtstag</a:t>
            </a:r>
            <a:r>
              <a:rPr lang="en-GB" b="0" dirty="0"/>
              <a:t> </a:t>
            </a:r>
            <a:r>
              <a:rPr lang="en-GB" b="0" dirty="0" err="1"/>
              <a:t>ist</a:t>
            </a:r>
            <a:r>
              <a:rPr lang="en-GB" b="0" dirty="0"/>
              <a:t> am 30. </a:t>
            </a:r>
            <a:r>
              <a:rPr lang="en-GB" b="0" dirty="0" err="1"/>
              <a:t>Juli</a:t>
            </a:r>
            <a:r>
              <a:rPr lang="en-GB" b="0" dirty="0"/>
              <a:t>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Vocabulary: </a:t>
            </a:r>
            <a:r>
              <a:rPr lang="en-GB" b="0" dirty="0" err="1"/>
              <a:t>übersetzen</a:t>
            </a:r>
            <a:r>
              <a:rPr lang="en-GB" b="1" dirty="0"/>
              <a:t> [1765]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86295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6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the revisited vocabulary as well as the numbers.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 1. Pupils read the texts 1-3 and fill in the table. Click on the numbers to hear the audio for the text.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Elicit answers, click to reveal each cell in turn.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b="1" i="0" strike="noStrike" spc="-1" dirty="0" err="1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Vocabulary</a:t>
            </a:r>
            <a:r>
              <a:rPr lang="de-DE" sz="14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:  Boot </a:t>
            </a:r>
            <a:r>
              <a:rPr lang="de-DE" sz="14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[2109] </a:t>
            </a:r>
            <a:r>
              <a:rPr lang="de-DE" sz="14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feiern </a:t>
            </a:r>
            <a:r>
              <a:rPr lang="de-DE" sz="14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[869] </a:t>
            </a:r>
            <a:r>
              <a:rPr lang="de-DE" sz="14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Feuer </a:t>
            </a:r>
            <a:r>
              <a:rPr lang="de-DE" sz="14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[1576] </a:t>
            </a:r>
            <a:r>
              <a:rPr lang="de-DE" sz="14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Feuerwerk </a:t>
            </a:r>
            <a:r>
              <a:rPr lang="de-DE" sz="14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[&gt;5009] </a:t>
            </a:r>
          </a:p>
          <a:p>
            <a:pPr marL="216000" indent="-216000">
              <a:lnSpc>
                <a:spcPct val="100000"/>
              </a:lnSpc>
            </a:pPr>
            <a:r>
              <a:rPr lang="de-DE" sz="14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Straße </a:t>
            </a:r>
            <a:r>
              <a:rPr lang="de-DE" sz="14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[398] 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[1/10]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</a:t>
            </a:r>
            <a:r>
              <a:rPr lang="en-GB" b="0" baseline="0" dirty="0"/>
              <a:t> 5 minutes (10 slides)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r>
              <a:rPr lang="en-GB" b="1" dirty="0"/>
              <a:t>Aim: </a:t>
            </a:r>
            <a:r>
              <a:rPr lang="en-GB" b="0" dirty="0"/>
              <a:t>to select and produce orally key vocabulary to ask about and give dates; to practise the scaffolded oral production of longer sentences.</a:t>
            </a:r>
          </a:p>
          <a:p>
            <a:endParaRPr lang="en-GB" b="0" dirty="0"/>
          </a:p>
          <a:p>
            <a:r>
              <a:rPr lang="en-GB" b="0" dirty="0"/>
              <a:t>Sentence 1/5</a:t>
            </a:r>
          </a:p>
          <a:p>
            <a:endParaRPr lang="en-GB" b="1" dirty="0"/>
          </a:p>
          <a:p>
            <a:r>
              <a:rPr lang="en-GB" b="1" dirty="0"/>
              <a:t>Procedure:</a:t>
            </a:r>
          </a:p>
          <a:p>
            <a:pPr>
              <a:buAutoNum type="arabicPeriod"/>
            </a:pPr>
            <a:r>
              <a:rPr lang="en-GB" b="0" dirty="0"/>
              <a:t> Tell pupils they need to use one word from each row, starting from the bottom, to climb up the mountain (And translate the sentence!). </a:t>
            </a:r>
          </a:p>
          <a:p>
            <a:pPr>
              <a:buAutoNum type="arabicPeriod"/>
            </a:pPr>
            <a:r>
              <a:rPr lang="en-GB" b="0" dirty="0"/>
              <a:t> Ask pupils to work in pairs to practise first.</a:t>
            </a:r>
          </a:p>
          <a:p>
            <a:pPr>
              <a:buAutoNum type="arabicPeriod"/>
            </a:pPr>
            <a:r>
              <a:rPr lang="en-GB" b="0" dirty="0"/>
              <a:t> Click to trigger the countdown (15 seconds per sentence).</a:t>
            </a:r>
          </a:p>
          <a:p>
            <a:pPr>
              <a:buAutoNum type="arabicPeriod"/>
            </a:pPr>
            <a:r>
              <a:rPr lang="en-GB" b="0" dirty="0"/>
              <a:t> Ask a volunteer from a pair to say the German sentence out loud – next slide reveals the answer.</a:t>
            </a:r>
          </a:p>
          <a:p>
            <a:pPr>
              <a:buAutoNum type="arabicPeriod"/>
            </a:pPr>
            <a:r>
              <a:rPr lang="en-GB" b="0" dirty="0"/>
              <a:t> Repeat with the next 4 sentences (there are 5 in total).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78860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ANSWER SLIDE [2/10]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Click on final word (top row) to hear audio for the sentence.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281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10702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42878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50030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12253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15012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0810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692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3037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05211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43304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87500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29272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8734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89832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82847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92345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20402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4999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66750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41345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04536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50505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43993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2311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84793-0276-4887-9D14-E3884C5826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4C8930-A517-40FD-A1C5-66E4592065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DF3FDC-C003-409F-8588-8EB4C1989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09/08/2023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AF13B2-B480-4A46-93D6-0683093FE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78F36F-645E-488A-BF7C-00ECB8DBC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03257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6AFB7-8D41-4397-BA47-3DB9FEE4E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2FE4E1-A258-4387-8A73-5C5096D095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0E5A11-7474-4794-8E00-E31DBFECE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09/08/2023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16182D-0F12-4397-837C-5B8C5EB8F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8B5153-0F35-473A-9075-F6ECE4DC2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02553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E1BE4-7E1F-4E87-9A8F-7E2CDE58E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53E92B-B4DD-4653-8B0B-40E4FF2692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9F4B5-EA63-43C1-922E-4A3BFABC5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09/08/2023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E98D9-693C-4EB2-AFDB-24A36CB60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4E4867-E074-4B17-98E8-B6C6AA11C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28881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EF8FF-1C83-4DE3-A743-315E1B66C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68F809-E869-4080-8D87-67F406BC51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F79685-5EA3-463F-9658-17DA4B43CC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141A9D-40EC-402C-8526-31C380F81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09/08/2023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203590-BE81-41D1-9591-2D2D886A6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C74407-368D-4CC7-AFC7-18E714AFF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3257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E73F0-7572-4CBC-AD0D-878FC6E8C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111B90-A1CD-4217-9893-3CB0554496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67552F-C69A-41BB-984B-B8B6342D4B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74689D-763C-4CF8-9358-7CC0C0CDE7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D5CF4C-A402-4F83-AFE9-B680232E77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4601C1-93F6-45C5-88EE-3E01EABCE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09/08/2023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11F3F5-DF28-445F-B90D-C4CEF0064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D94256-FAEC-4BF3-9EF8-879020F19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20161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6C2C8-7C1B-4D71-AEF1-388E81577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D9DFC7-96E5-4D12-A332-4787850FA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09/08/2023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3D762C-1DC3-4E63-BD4B-68D821FB6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FC63DE-A88F-495A-93FC-C2D739F16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32593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4473DF-065F-4775-8447-ED108DBEA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09/08/2023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7BF039-33A1-4515-9501-162014CD9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09195C-B987-4064-A671-F0FD41838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50208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C200D-A2C3-4172-8E15-A285531A8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69980-F686-4FA8-AF4A-62201B7A2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36A67B-C712-40C6-9E89-176B48FC71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B5A1D8-CD57-405F-8CB9-8E704387A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09/08/2023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140DA6-D705-4490-B8D4-29E55A4C9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1382BF-5A58-41E8-AC9E-EE824C500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90224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7D5E4-700F-4C0E-B0AA-9A1A5AF6C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5A36C5-EE27-4C78-8E9B-880BC6986C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58FA3C-E3F9-4DE2-B3A7-2DA97DED9A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EDC04A-6FCA-48DC-A027-14A7ECE27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09/08/2023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007F1A-D087-47B5-B49C-FBA6DB22E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B8715E-20C5-467F-8E7C-665120E75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930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2BEF6-E4A8-495D-A930-B250B1929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B2EE-B3E9-48C1-81D3-F70003CD06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B9E42-DFCB-4ED5-A1CA-85B9B935A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09/08/2023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47D0D3-B74D-40F6-8752-49A73C22D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2B2849-C0E8-4AE6-9AB6-24FB66B23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53737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03B0E5-4E59-440D-AA70-48B75CA07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5C8BEC-CA0C-4FC2-8283-BC6D9B2A18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591C3A-12E1-45E6-8C8A-79F5FCBE6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09/08/2023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33ACD4-4A57-46FC-8957-BF397DFD8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8E4B3-DC5E-4DBE-98CA-F5D611B87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1408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0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43281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26340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BC1E97-5D30-407C-B6F9-51269FCD8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CF46D7-E06B-4C56-964A-3E3AA7E5E9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58955D-CCAD-473D-ACF5-5FF644612A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B50D9-C9D9-4C29-A1E6-BDE2ED4F854E}" type="datetimeFigureOut">
              <a:rPr lang="en-GB" smtClean="0"/>
              <a:t>09/08/2023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79BFFE-4890-4F4F-A099-6639F23C64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31B3AA-F93E-4F6E-9D3C-54422F9464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152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audio" Target="../media/audio29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9.wav"/><Relationship Id="rId3" Type="http://schemas.openxmlformats.org/officeDocument/2006/relationships/image" Target="../media/image32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audio" Target="../media/audio31.wav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audio" Target="../media/audio29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9.wav"/><Relationship Id="rId3" Type="http://schemas.openxmlformats.org/officeDocument/2006/relationships/image" Target="../media/image32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audio" Target="../media/audio32.wav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audio" Target="../media/audio29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9.wav"/><Relationship Id="rId3" Type="http://schemas.openxmlformats.org/officeDocument/2006/relationships/image" Target="../media/image32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audio" Target="../media/audio33.wav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audio" Target="../media/audio29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9.wav"/><Relationship Id="rId3" Type="http://schemas.openxmlformats.org/officeDocument/2006/relationships/image" Target="../media/image32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audio" Target="../media/audio34.wav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5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8.wav"/><Relationship Id="rId13" Type="http://schemas.openxmlformats.org/officeDocument/2006/relationships/audio" Target="../media/audio43.wav"/><Relationship Id="rId18" Type="http://schemas.openxmlformats.org/officeDocument/2006/relationships/audio" Target="../media/audio48.wav"/><Relationship Id="rId26" Type="http://schemas.openxmlformats.org/officeDocument/2006/relationships/audio" Target="../media/audio56.wav"/><Relationship Id="rId3" Type="http://schemas.openxmlformats.org/officeDocument/2006/relationships/audio" Target="../media/audio36.wav"/><Relationship Id="rId21" Type="http://schemas.openxmlformats.org/officeDocument/2006/relationships/audio" Target="../media/audio51.wav"/><Relationship Id="rId7" Type="http://schemas.openxmlformats.org/officeDocument/2006/relationships/audio" Target="../media/audio37.wav"/><Relationship Id="rId12" Type="http://schemas.openxmlformats.org/officeDocument/2006/relationships/audio" Target="../media/audio42.wav"/><Relationship Id="rId17" Type="http://schemas.openxmlformats.org/officeDocument/2006/relationships/audio" Target="../media/audio47.wav"/><Relationship Id="rId25" Type="http://schemas.openxmlformats.org/officeDocument/2006/relationships/audio" Target="../media/audio55.wav"/><Relationship Id="rId2" Type="http://schemas.openxmlformats.org/officeDocument/2006/relationships/notesSlide" Target="../notesSlides/notesSlide19.xml"/><Relationship Id="rId16" Type="http://schemas.openxmlformats.org/officeDocument/2006/relationships/audio" Target="../media/audio46.wav"/><Relationship Id="rId20" Type="http://schemas.openxmlformats.org/officeDocument/2006/relationships/audio" Target="../media/audio50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11" Type="http://schemas.openxmlformats.org/officeDocument/2006/relationships/audio" Target="../media/audio41.wav"/><Relationship Id="rId24" Type="http://schemas.openxmlformats.org/officeDocument/2006/relationships/audio" Target="../media/audio54.wav"/><Relationship Id="rId5" Type="http://schemas.openxmlformats.org/officeDocument/2006/relationships/image" Target="../media/image35.png"/><Relationship Id="rId15" Type="http://schemas.openxmlformats.org/officeDocument/2006/relationships/audio" Target="../media/audio45.wav"/><Relationship Id="rId23" Type="http://schemas.openxmlformats.org/officeDocument/2006/relationships/audio" Target="../media/audio53.wav"/><Relationship Id="rId10" Type="http://schemas.openxmlformats.org/officeDocument/2006/relationships/audio" Target="../media/audio40.wav"/><Relationship Id="rId19" Type="http://schemas.openxmlformats.org/officeDocument/2006/relationships/audio" Target="../media/audio49.wav"/><Relationship Id="rId4" Type="http://schemas.openxmlformats.org/officeDocument/2006/relationships/image" Target="../media/image34.png"/><Relationship Id="rId9" Type="http://schemas.openxmlformats.org/officeDocument/2006/relationships/audio" Target="../media/audio39.wav"/><Relationship Id="rId14" Type="http://schemas.openxmlformats.org/officeDocument/2006/relationships/audio" Target="../media/audio44.wav"/><Relationship Id="rId22" Type="http://schemas.openxmlformats.org/officeDocument/2006/relationships/audio" Target="../media/audio52.wav"/><Relationship Id="rId27" Type="http://schemas.openxmlformats.org/officeDocument/2006/relationships/audio" Target="../media/audio57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audio" Target="../media/audio3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8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openxmlformats.org/officeDocument/2006/relationships/audio" Target="../media/audio7.wav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6.wav"/><Relationship Id="rId11" Type="http://schemas.openxmlformats.org/officeDocument/2006/relationships/image" Target="../media/image5.png"/><Relationship Id="rId5" Type="http://schemas.openxmlformats.org/officeDocument/2006/relationships/audio" Target="../media/audio5.wav"/><Relationship Id="rId15" Type="http://schemas.openxmlformats.org/officeDocument/2006/relationships/image" Target="../media/image9.png"/><Relationship Id="rId10" Type="http://schemas.openxmlformats.org/officeDocument/2006/relationships/image" Target="../media/image4.jpeg"/><Relationship Id="rId4" Type="http://schemas.openxmlformats.org/officeDocument/2006/relationships/audio" Target="../media/audio4.wav"/><Relationship Id="rId9" Type="http://schemas.openxmlformats.org/officeDocument/2006/relationships/image" Target="../media/image3.png"/><Relationship Id="rId1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audio" Target="../media/audio8.wav"/><Relationship Id="rId21" Type="http://schemas.openxmlformats.org/officeDocument/2006/relationships/image" Target="../media/image22.png"/><Relationship Id="rId7" Type="http://schemas.openxmlformats.org/officeDocument/2006/relationships/audio" Target="../media/audio12.wav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11.wav"/><Relationship Id="rId11" Type="http://schemas.openxmlformats.org/officeDocument/2006/relationships/image" Target="../media/image12.png"/><Relationship Id="rId5" Type="http://schemas.openxmlformats.org/officeDocument/2006/relationships/audio" Target="../media/audio10.wav"/><Relationship Id="rId15" Type="http://schemas.openxmlformats.org/officeDocument/2006/relationships/image" Target="../media/image16.png"/><Relationship Id="rId10" Type="http://schemas.openxmlformats.org/officeDocument/2006/relationships/audio" Target="../media/audio13.wav"/><Relationship Id="rId19" Type="http://schemas.openxmlformats.org/officeDocument/2006/relationships/image" Target="../media/image20.png"/><Relationship Id="rId4" Type="http://schemas.openxmlformats.org/officeDocument/2006/relationships/audio" Target="../media/audio9.wav"/><Relationship Id="rId9" Type="http://schemas.openxmlformats.org/officeDocument/2006/relationships/image" Target="../media/image11.svg"/><Relationship Id="rId14" Type="http://schemas.openxmlformats.org/officeDocument/2006/relationships/image" Target="../media/image15.png"/><Relationship Id="rId22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4.wav"/><Relationship Id="rId7" Type="http://schemas.openxmlformats.org/officeDocument/2006/relationships/audio" Target="../media/audio18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Relationship Id="rId6" Type="http://schemas.openxmlformats.org/officeDocument/2006/relationships/audio" Target="../media/audio17.wav"/><Relationship Id="rId5" Type="http://schemas.openxmlformats.org/officeDocument/2006/relationships/audio" Target="../media/audio16.wav"/><Relationship Id="rId4" Type="http://schemas.openxmlformats.org/officeDocument/2006/relationships/audio" Target="../media/audio15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3.wav"/><Relationship Id="rId3" Type="http://schemas.openxmlformats.org/officeDocument/2006/relationships/audio" Target="../media/audio19.wav"/><Relationship Id="rId7" Type="http://schemas.openxmlformats.org/officeDocument/2006/relationships/audio" Target="../media/audio2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Relationship Id="rId6" Type="http://schemas.openxmlformats.org/officeDocument/2006/relationships/audio" Target="../media/audio21.wav"/><Relationship Id="rId11" Type="http://schemas.openxmlformats.org/officeDocument/2006/relationships/image" Target="../media/image26.png"/><Relationship Id="rId5" Type="http://schemas.openxmlformats.org/officeDocument/2006/relationships/audio" Target="../media/audio20.wav"/><Relationship Id="rId10" Type="http://schemas.openxmlformats.org/officeDocument/2006/relationships/image" Target="../media/image25.gif"/><Relationship Id="rId4" Type="http://schemas.openxmlformats.org/officeDocument/2006/relationships/image" Target="../media/image12.png"/><Relationship Id="rId9" Type="http://schemas.openxmlformats.org/officeDocument/2006/relationships/audio" Target="../media/audio24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8.wav"/><Relationship Id="rId3" Type="http://schemas.openxmlformats.org/officeDocument/2006/relationships/image" Target="../media/image27.png"/><Relationship Id="rId7" Type="http://schemas.openxmlformats.org/officeDocument/2006/relationships/audio" Target="../media/audio27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6.wav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0" Type="http://schemas.openxmlformats.org/officeDocument/2006/relationships/image" Target="../media/image30.png"/><Relationship Id="rId4" Type="http://schemas.openxmlformats.org/officeDocument/2006/relationships/audio" Target="../media/audio25.wav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audio" Target="../media/audio29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9.wav"/><Relationship Id="rId3" Type="http://schemas.openxmlformats.org/officeDocument/2006/relationships/image" Target="../media/image32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audio" Target="../media/audio30.wav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8;p2" descr="background rectangle">
            <a:extLst>
              <a:ext uri="{FF2B5EF4-FFF2-40B4-BE49-F238E27FC236}">
                <a16:creationId xmlns:a16="http://schemas.microsoft.com/office/drawing/2014/main" id="{4F166B51-3D67-497F-8CE0-E8183B9993DE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765200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blau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13912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Interacting</a:t>
            </a:r>
            <a:br>
              <a:rPr lang="en-GB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endParaRPr lang="en-GB" sz="3600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7E2E925F-F542-435B-8CEB-05FEDBBEE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A0E710-98FE-45EC-A32A-7523767395BD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4</a:t>
            </a:r>
          </a:p>
        </p:txBody>
      </p:sp>
      <p:sp>
        <p:nvSpPr>
          <p:cNvPr id="11" name="TextBox 10">
            <a:hlinkClick r:id="" action="ppaction://noaction">
              <a:snd r:embed="rId4" name="T1_W4_1.1.wav"/>
            </a:hlinkClick>
            <a:extLst>
              <a:ext uri="{FF2B5EF4-FFF2-40B4-BE49-F238E27FC236}">
                <a16:creationId xmlns:a16="http://schemas.microsoft.com/office/drawing/2014/main" id="{038C1EA8-9D77-4B94-ADC8-E1275C1E7C79}"/>
              </a:ext>
            </a:extLst>
          </p:cNvPr>
          <p:cNvSpPr txBox="1"/>
          <p:nvPr/>
        </p:nvSpPr>
        <p:spPr>
          <a:xfrm rot="349106">
            <a:off x="237819" y="1489145"/>
            <a:ext cx="3805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  <a:latin typeface="Segoe Print" panose="02000600000000000000" pitchFamily="2" charset="0"/>
              </a:rPr>
              <a:t>Online-</a:t>
            </a:r>
            <a:r>
              <a:rPr lang="en-GB" sz="32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Austausch</a:t>
            </a:r>
            <a:endParaRPr lang="en-GB" sz="3200" b="1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2" name="Picture 11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1798FD77-9A63-4305-BA7A-C81F6FAE267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4FC3F7"/>
              </a:clrFrom>
              <a:clrTo>
                <a:srgbClr val="4FC3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86" y="1868937"/>
            <a:ext cx="3845557" cy="216312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sprechen</a:t>
            </a:r>
            <a:endParaRPr lang="en-GB" sz="2000" b="1" kern="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5CAD7E7C-DB78-477E-8989-DDA1A58BAAA9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A08919-295F-4826-A401-BB0A85724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2983" y="1707824"/>
            <a:ext cx="6066046" cy="4773582"/>
          </a:xfrm>
          <a:prstGeom prst="rect">
            <a:avLst/>
          </a:prstGeom>
        </p:spPr>
      </p:pic>
      <p:sp>
        <p:nvSpPr>
          <p:cNvPr id="10" name="Google Shape;696;p62">
            <a:extLst>
              <a:ext uri="{FF2B5EF4-FFF2-40B4-BE49-F238E27FC236}">
                <a16:creationId xmlns:a16="http://schemas.microsoft.com/office/drawing/2014/main" id="{4413D057-4DA5-4DE0-8CC3-7309FA22F843}"/>
              </a:ext>
            </a:extLst>
          </p:cNvPr>
          <p:cNvSpPr/>
          <p:nvPr/>
        </p:nvSpPr>
        <p:spPr>
          <a:xfrm>
            <a:off x="3549916" y="2104650"/>
            <a:ext cx="1116761" cy="4417961"/>
          </a:xfrm>
          <a:custGeom>
            <a:avLst/>
            <a:gdLst>
              <a:gd name="connsiteX0" fmla="*/ 0 w 1116761"/>
              <a:gd name="connsiteY0" fmla="*/ 558381 h 4417961"/>
              <a:gd name="connsiteX1" fmla="*/ 262439 w 1116761"/>
              <a:gd name="connsiteY1" fmla="*/ 295942 h 4417961"/>
              <a:gd name="connsiteX2" fmla="*/ 558381 w 1116761"/>
              <a:gd name="connsiteY2" fmla="*/ 0 h 4417961"/>
              <a:gd name="connsiteX3" fmla="*/ 848739 w 1116761"/>
              <a:gd name="connsiteY3" fmla="*/ 290358 h 4417961"/>
              <a:gd name="connsiteX4" fmla="*/ 1116761 w 1116761"/>
              <a:gd name="connsiteY4" fmla="*/ 558381 h 4417961"/>
              <a:gd name="connsiteX5" fmla="*/ 837571 w 1116761"/>
              <a:gd name="connsiteY5" fmla="*/ 558381 h 4417961"/>
              <a:gd name="connsiteX6" fmla="*/ 837571 w 1116761"/>
              <a:gd name="connsiteY6" fmla="*/ 1186941 h 4417961"/>
              <a:gd name="connsiteX7" fmla="*/ 837571 w 1116761"/>
              <a:gd name="connsiteY7" fmla="*/ 1738310 h 4417961"/>
              <a:gd name="connsiteX8" fmla="*/ 837571 w 1116761"/>
              <a:gd name="connsiteY8" fmla="*/ 2328274 h 4417961"/>
              <a:gd name="connsiteX9" fmla="*/ 837571 w 1116761"/>
              <a:gd name="connsiteY9" fmla="*/ 2841047 h 4417961"/>
              <a:gd name="connsiteX10" fmla="*/ 837571 w 1116761"/>
              <a:gd name="connsiteY10" fmla="*/ 3469607 h 4417961"/>
              <a:gd name="connsiteX11" fmla="*/ 837571 w 1116761"/>
              <a:gd name="connsiteY11" fmla="*/ 4417961 h 4417961"/>
              <a:gd name="connsiteX12" fmla="*/ 279190 w 1116761"/>
              <a:gd name="connsiteY12" fmla="*/ 4417961 h 4417961"/>
              <a:gd name="connsiteX13" fmla="*/ 279190 w 1116761"/>
              <a:gd name="connsiteY13" fmla="*/ 3905188 h 4417961"/>
              <a:gd name="connsiteX14" fmla="*/ 279190 w 1116761"/>
              <a:gd name="connsiteY14" fmla="*/ 3431011 h 4417961"/>
              <a:gd name="connsiteX15" fmla="*/ 279190 w 1116761"/>
              <a:gd name="connsiteY15" fmla="*/ 2995430 h 4417961"/>
              <a:gd name="connsiteX16" fmla="*/ 279190 w 1116761"/>
              <a:gd name="connsiteY16" fmla="*/ 2444062 h 4417961"/>
              <a:gd name="connsiteX17" fmla="*/ 279190 w 1116761"/>
              <a:gd name="connsiteY17" fmla="*/ 2008480 h 4417961"/>
              <a:gd name="connsiteX18" fmla="*/ 279190 w 1116761"/>
              <a:gd name="connsiteY18" fmla="*/ 1572899 h 4417961"/>
              <a:gd name="connsiteX19" fmla="*/ 279190 w 1116761"/>
              <a:gd name="connsiteY19" fmla="*/ 558381 h 4417961"/>
              <a:gd name="connsiteX20" fmla="*/ 0 w 1116761"/>
              <a:gd name="connsiteY20" fmla="*/ 558381 h 441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16761" h="4417961" fill="none" extrusionOk="0">
                <a:moveTo>
                  <a:pt x="0" y="558381"/>
                </a:moveTo>
                <a:cubicBezTo>
                  <a:pt x="79902" y="458605"/>
                  <a:pt x="137169" y="427999"/>
                  <a:pt x="262439" y="295942"/>
                </a:cubicBezTo>
                <a:cubicBezTo>
                  <a:pt x="387709" y="163885"/>
                  <a:pt x="513767" y="101817"/>
                  <a:pt x="558381" y="0"/>
                </a:cubicBezTo>
                <a:cubicBezTo>
                  <a:pt x="648466" y="79038"/>
                  <a:pt x="703108" y="164257"/>
                  <a:pt x="848739" y="290358"/>
                </a:cubicBezTo>
                <a:cubicBezTo>
                  <a:pt x="994369" y="416460"/>
                  <a:pt x="982113" y="434351"/>
                  <a:pt x="1116761" y="558381"/>
                </a:cubicBezTo>
                <a:cubicBezTo>
                  <a:pt x="997670" y="568809"/>
                  <a:pt x="914813" y="527899"/>
                  <a:pt x="837571" y="558381"/>
                </a:cubicBezTo>
                <a:cubicBezTo>
                  <a:pt x="902831" y="762351"/>
                  <a:pt x="796777" y="1030716"/>
                  <a:pt x="837571" y="1186941"/>
                </a:cubicBezTo>
                <a:cubicBezTo>
                  <a:pt x="878365" y="1343166"/>
                  <a:pt x="837274" y="1551472"/>
                  <a:pt x="837571" y="1738310"/>
                </a:cubicBezTo>
                <a:cubicBezTo>
                  <a:pt x="837868" y="1925148"/>
                  <a:pt x="803134" y="2159840"/>
                  <a:pt x="837571" y="2328274"/>
                </a:cubicBezTo>
                <a:cubicBezTo>
                  <a:pt x="872008" y="2496708"/>
                  <a:pt x="830635" y="2622547"/>
                  <a:pt x="837571" y="2841047"/>
                </a:cubicBezTo>
                <a:cubicBezTo>
                  <a:pt x="844507" y="3059547"/>
                  <a:pt x="770388" y="3232673"/>
                  <a:pt x="837571" y="3469607"/>
                </a:cubicBezTo>
                <a:cubicBezTo>
                  <a:pt x="904754" y="3706541"/>
                  <a:pt x="726219" y="4220219"/>
                  <a:pt x="837571" y="4417961"/>
                </a:cubicBezTo>
                <a:cubicBezTo>
                  <a:pt x="661721" y="4476440"/>
                  <a:pt x="537434" y="4369486"/>
                  <a:pt x="279190" y="4417961"/>
                </a:cubicBezTo>
                <a:cubicBezTo>
                  <a:pt x="243122" y="4190694"/>
                  <a:pt x="292412" y="4035471"/>
                  <a:pt x="279190" y="3905188"/>
                </a:cubicBezTo>
                <a:cubicBezTo>
                  <a:pt x="265968" y="3774905"/>
                  <a:pt x="323357" y="3530420"/>
                  <a:pt x="279190" y="3431011"/>
                </a:cubicBezTo>
                <a:cubicBezTo>
                  <a:pt x="235023" y="3331602"/>
                  <a:pt x="282578" y="3143105"/>
                  <a:pt x="279190" y="2995430"/>
                </a:cubicBezTo>
                <a:cubicBezTo>
                  <a:pt x="275802" y="2847755"/>
                  <a:pt x="281626" y="2671616"/>
                  <a:pt x="279190" y="2444062"/>
                </a:cubicBezTo>
                <a:cubicBezTo>
                  <a:pt x="276754" y="2216508"/>
                  <a:pt x="287065" y="2120240"/>
                  <a:pt x="279190" y="2008480"/>
                </a:cubicBezTo>
                <a:cubicBezTo>
                  <a:pt x="271315" y="1896720"/>
                  <a:pt x="280266" y="1740354"/>
                  <a:pt x="279190" y="1572899"/>
                </a:cubicBezTo>
                <a:cubicBezTo>
                  <a:pt x="278114" y="1405444"/>
                  <a:pt x="320579" y="832113"/>
                  <a:pt x="279190" y="558381"/>
                </a:cubicBezTo>
                <a:cubicBezTo>
                  <a:pt x="198667" y="570081"/>
                  <a:pt x="79316" y="557472"/>
                  <a:pt x="0" y="558381"/>
                </a:cubicBezTo>
                <a:close/>
              </a:path>
              <a:path w="1116761" h="4417961" stroke="0" extrusionOk="0">
                <a:moveTo>
                  <a:pt x="0" y="558381"/>
                </a:moveTo>
                <a:cubicBezTo>
                  <a:pt x="100925" y="399511"/>
                  <a:pt x="229314" y="347147"/>
                  <a:pt x="290358" y="268023"/>
                </a:cubicBezTo>
                <a:cubicBezTo>
                  <a:pt x="351402" y="188899"/>
                  <a:pt x="452081" y="143800"/>
                  <a:pt x="558381" y="0"/>
                </a:cubicBezTo>
                <a:cubicBezTo>
                  <a:pt x="655032" y="73865"/>
                  <a:pt x="725475" y="188991"/>
                  <a:pt x="826403" y="268023"/>
                </a:cubicBezTo>
                <a:cubicBezTo>
                  <a:pt x="927331" y="347055"/>
                  <a:pt x="1013027" y="494782"/>
                  <a:pt x="1116761" y="558381"/>
                </a:cubicBezTo>
                <a:cubicBezTo>
                  <a:pt x="1056047" y="589469"/>
                  <a:pt x="910886" y="557551"/>
                  <a:pt x="837571" y="558381"/>
                </a:cubicBezTo>
                <a:cubicBezTo>
                  <a:pt x="883748" y="663960"/>
                  <a:pt x="823363" y="817328"/>
                  <a:pt x="837571" y="1032558"/>
                </a:cubicBezTo>
                <a:cubicBezTo>
                  <a:pt x="851779" y="1247788"/>
                  <a:pt x="817124" y="1427460"/>
                  <a:pt x="837571" y="1545331"/>
                </a:cubicBezTo>
                <a:cubicBezTo>
                  <a:pt x="858018" y="1663202"/>
                  <a:pt x="818260" y="1810690"/>
                  <a:pt x="837571" y="1980912"/>
                </a:cubicBezTo>
                <a:cubicBezTo>
                  <a:pt x="856882" y="2151134"/>
                  <a:pt x="784425" y="2363194"/>
                  <a:pt x="837571" y="2570876"/>
                </a:cubicBezTo>
                <a:cubicBezTo>
                  <a:pt x="890717" y="2778558"/>
                  <a:pt x="830745" y="2792819"/>
                  <a:pt x="837571" y="3006457"/>
                </a:cubicBezTo>
                <a:cubicBezTo>
                  <a:pt x="844397" y="3220095"/>
                  <a:pt x="782136" y="3288882"/>
                  <a:pt x="837571" y="3519230"/>
                </a:cubicBezTo>
                <a:cubicBezTo>
                  <a:pt x="893006" y="3749578"/>
                  <a:pt x="800950" y="3985964"/>
                  <a:pt x="837571" y="4417961"/>
                </a:cubicBezTo>
                <a:cubicBezTo>
                  <a:pt x="695768" y="4419706"/>
                  <a:pt x="463050" y="4359484"/>
                  <a:pt x="279190" y="4417961"/>
                </a:cubicBezTo>
                <a:cubicBezTo>
                  <a:pt x="252869" y="4286366"/>
                  <a:pt x="328695" y="4105987"/>
                  <a:pt x="279190" y="3905188"/>
                </a:cubicBezTo>
                <a:cubicBezTo>
                  <a:pt x="229685" y="3704389"/>
                  <a:pt x="325194" y="3616001"/>
                  <a:pt x="279190" y="3392415"/>
                </a:cubicBezTo>
                <a:cubicBezTo>
                  <a:pt x="233186" y="3168829"/>
                  <a:pt x="317858" y="3049332"/>
                  <a:pt x="279190" y="2918238"/>
                </a:cubicBezTo>
                <a:cubicBezTo>
                  <a:pt x="240522" y="2787144"/>
                  <a:pt x="298191" y="2678216"/>
                  <a:pt x="279190" y="2444062"/>
                </a:cubicBezTo>
                <a:cubicBezTo>
                  <a:pt x="260189" y="2209908"/>
                  <a:pt x="303817" y="2012846"/>
                  <a:pt x="279190" y="1854097"/>
                </a:cubicBezTo>
                <a:cubicBezTo>
                  <a:pt x="254563" y="1695348"/>
                  <a:pt x="324618" y="1535123"/>
                  <a:pt x="279190" y="1264133"/>
                </a:cubicBezTo>
                <a:cubicBezTo>
                  <a:pt x="233762" y="993143"/>
                  <a:pt x="322622" y="765894"/>
                  <a:pt x="279190" y="558381"/>
                </a:cubicBezTo>
                <a:cubicBezTo>
                  <a:pt x="142658" y="562985"/>
                  <a:pt x="112109" y="531881"/>
                  <a:pt x="0" y="558381"/>
                </a:cubicBezTo>
                <a:close/>
              </a:path>
            </a:pathLst>
          </a:custGeom>
          <a:solidFill>
            <a:srgbClr val="92D050"/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870372988">
                  <a:prstGeom prst="upArrow">
                    <a:avLst>
                      <a:gd name="adj1" fmla="val 50000"/>
                      <a:gd name="adj2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>
              <a:defRPr/>
            </a:pPr>
            <a:endParaRPr sz="9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Google Shape;695;p62">
            <a:extLst>
              <a:ext uri="{FF2B5EF4-FFF2-40B4-BE49-F238E27FC236}">
                <a16:creationId xmlns:a16="http://schemas.microsoft.com/office/drawing/2014/main" id="{0BF31083-404F-4605-8D22-8F8BEAAA687E}"/>
              </a:ext>
            </a:extLst>
          </p:cNvPr>
          <p:cNvSpPr/>
          <p:nvPr/>
        </p:nvSpPr>
        <p:spPr>
          <a:xfrm>
            <a:off x="4768677" y="5618413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48135 w 1548969"/>
              <a:gd name="connsiteY6" fmla="*/ 793650 h 793650"/>
              <a:gd name="connsiteX7" fmla="*/ 56279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64352" y="-52932"/>
                  <a:pt x="285959" y="58349"/>
                  <a:pt x="531812" y="0"/>
                </a:cubicBezTo>
                <a:cubicBezTo>
                  <a:pt x="777665" y="-58349"/>
                  <a:pt x="808180" y="45409"/>
                  <a:pt x="1032645" y="0"/>
                </a:cubicBezTo>
                <a:cubicBezTo>
                  <a:pt x="1257110" y="-45409"/>
                  <a:pt x="1382302" y="28216"/>
                  <a:pt x="1548968" y="0"/>
                </a:cubicBezTo>
                <a:cubicBezTo>
                  <a:pt x="1583170" y="96698"/>
                  <a:pt x="1510899" y="254573"/>
                  <a:pt x="1548968" y="380952"/>
                </a:cubicBezTo>
                <a:cubicBezTo>
                  <a:pt x="1587037" y="507331"/>
                  <a:pt x="1511643" y="664334"/>
                  <a:pt x="1548968" y="793650"/>
                </a:cubicBezTo>
                <a:cubicBezTo>
                  <a:pt x="1390723" y="815770"/>
                  <a:pt x="1263437" y="753441"/>
                  <a:pt x="1048135" y="793650"/>
                </a:cubicBezTo>
                <a:cubicBezTo>
                  <a:pt x="832833" y="833859"/>
                  <a:pt x="722308" y="759707"/>
                  <a:pt x="562792" y="793650"/>
                </a:cubicBezTo>
                <a:cubicBezTo>
                  <a:pt x="403276" y="827593"/>
                  <a:pt x="209197" y="774525"/>
                  <a:pt x="0" y="793650"/>
                </a:cubicBezTo>
                <a:cubicBezTo>
                  <a:pt x="-17047" y="638253"/>
                  <a:pt x="6879" y="576961"/>
                  <a:pt x="0" y="420635"/>
                </a:cubicBezTo>
                <a:cubicBezTo>
                  <a:pt x="-6879" y="264309"/>
                  <a:pt x="30576" y="138687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93596" y="-22554"/>
                  <a:pt x="434760" y="54656"/>
                  <a:pt x="547302" y="0"/>
                </a:cubicBezTo>
                <a:cubicBezTo>
                  <a:pt x="659844" y="-54656"/>
                  <a:pt x="920377" y="45493"/>
                  <a:pt x="1063625" y="0"/>
                </a:cubicBezTo>
                <a:cubicBezTo>
                  <a:pt x="1206873" y="-45493"/>
                  <a:pt x="1397687" y="48526"/>
                  <a:pt x="1548968" y="0"/>
                </a:cubicBezTo>
                <a:cubicBezTo>
                  <a:pt x="1573459" y="86963"/>
                  <a:pt x="1547854" y="252959"/>
                  <a:pt x="1548968" y="373016"/>
                </a:cubicBezTo>
                <a:cubicBezTo>
                  <a:pt x="1550082" y="493073"/>
                  <a:pt x="1538267" y="639976"/>
                  <a:pt x="1548968" y="793650"/>
                </a:cubicBezTo>
                <a:cubicBezTo>
                  <a:pt x="1317439" y="849891"/>
                  <a:pt x="1181153" y="778140"/>
                  <a:pt x="1063625" y="793650"/>
                </a:cubicBezTo>
                <a:cubicBezTo>
                  <a:pt x="946097" y="809160"/>
                  <a:pt x="722307" y="747276"/>
                  <a:pt x="531812" y="793650"/>
                </a:cubicBezTo>
                <a:cubicBezTo>
                  <a:pt x="341317" y="840024"/>
                  <a:pt x="219837" y="742662"/>
                  <a:pt x="0" y="793650"/>
                </a:cubicBezTo>
                <a:cubicBezTo>
                  <a:pt x="-44304" y="599142"/>
                  <a:pt x="12002" y="512605"/>
                  <a:pt x="0" y="388889"/>
                </a:cubicBezTo>
                <a:cubicBezTo>
                  <a:pt x="-12002" y="265173"/>
                  <a:pt x="715" y="188237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7745331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Du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4" name="Google Shape;697;p62">
            <a:extLst>
              <a:ext uri="{FF2B5EF4-FFF2-40B4-BE49-F238E27FC236}">
                <a16:creationId xmlns:a16="http://schemas.microsoft.com/office/drawing/2014/main" id="{FDAC9510-649B-4342-AA8B-8085DC230516}"/>
              </a:ext>
            </a:extLst>
          </p:cNvPr>
          <p:cNvSpPr/>
          <p:nvPr/>
        </p:nvSpPr>
        <p:spPr>
          <a:xfrm>
            <a:off x="6429158" y="5618413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29812" y="-5050"/>
                  <a:pt x="268610" y="13872"/>
                  <a:pt x="516323" y="0"/>
                </a:cubicBezTo>
                <a:cubicBezTo>
                  <a:pt x="764036" y="-13872"/>
                  <a:pt x="778249" y="49486"/>
                  <a:pt x="1001666" y="0"/>
                </a:cubicBezTo>
                <a:cubicBezTo>
                  <a:pt x="1225083" y="-49486"/>
                  <a:pt x="1437420" y="6391"/>
                  <a:pt x="1548968" y="0"/>
                </a:cubicBezTo>
                <a:cubicBezTo>
                  <a:pt x="1563291" y="110507"/>
                  <a:pt x="1514545" y="298477"/>
                  <a:pt x="1548968" y="388889"/>
                </a:cubicBezTo>
                <a:cubicBezTo>
                  <a:pt x="1583391" y="479301"/>
                  <a:pt x="1548943" y="710951"/>
                  <a:pt x="1548968" y="793650"/>
                </a:cubicBezTo>
                <a:cubicBezTo>
                  <a:pt x="1391399" y="813152"/>
                  <a:pt x="1131181" y="732328"/>
                  <a:pt x="1017156" y="793650"/>
                </a:cubicBezTo>
                <a:cubicBezTo>
                  <a:pt x="903131" y="854972"/>
                  <a:pt x="685163" y="752074"/>
                  <a:pt x="531812" y="793650"/>
                </a:cubicBezTo>
                <a:cubicBezTo>
                  <a:pt x="378461" y="835226"/>
                  <a:pt x="259307" y="742066"/>
                  <a:pt x="0" y="793650"/>
                </a:cubicBezTo>
                <a:cubicBezTo>
                  <a:pt x="-8018" y="679368"/>
                  <a:pt x="16413" y="492584"/>
                  <a:pt x="0" y="388889"/>
                </a:cubicBezTo>
                <a:cubicBezTo>
                  <a:pt x="-16413" y="285194"/>
                  <a:pt x="31762" y="106585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2152" y="-24691"/>
                  <a:pt x="291806" y="37418"/>
                  <a:pt x="485343" y="0"/>
                </a:cubicBezTo>
                <a:cubicBezTo>
                  <a:pt x="678880" y="-37418"/>
                  <a:pt x="832664" y="21511"/>
                  <a:pt x="970687" y="0"/>
                </a:cubicBezTo>
                <a:cubicBezTo>
                  <a:pt x="1108710" y="-21511"/>
                  <a:pt x="1354418" y="62331"/>
                  <a:pt x="1548968" y="0"/>
                </a:cubicBezTo>
                <a:cubicBezTo>
                  <a:pt x="1590698" y="129414"/>
                  <a:pt x="1531758" y="240332"/>
                  <a:pt x="1548968" y="388889"/>
                </a:cubicBezTo>
                <a:cubicBezTo>
                  <a:pt x="1566178" y="537446"/>
                  <a:pt x="1511392" y="642098"/>
                  <a:pt x="1548968" y="793650"/>
                </a:cubicBezTo>
                <a:cubicBezTo>
                  <a:pt x="1399428" y="796405"/>
                  <a:pt x="1264903" y="786967"/>
                  <a:pt x="1063625" y="793650"/>
                </a:cubicBezTo>
                <a:cubicBezTo>
                  <a:pt x="862347" y="800333"/>
                  <a:pt x="726350" y="739282"/>
                  <a:pt x="531812" y="793650"/>
                </a:cubicBezTo>
                <a:cubicBezTo>
                  <a:pt x="337274" y="848018"/>
                  <a:pt x="112691" y="792260"/>
                  <a:pt x="0" y="793650"/>
                </a:cubicBezTo>
                <a:cubicBezTo>
                  <a:pt x="-31099" y="689807"/>
                  <a:pt x="46976" y="505015"/>
                  <a:pt x="0" y="388889"/>
                </a:cubicBezTo>
                <a:cubicBezTo>
                  <a:pt x="-46976" y="272763"/>
                  <a:pt x="21214" y="92015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9829846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Er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5" name="Google Shape;698;p62">
            <a:extLst>
              <a:ext uri="{FF2B5EF4-FFF2-40B4-BE49-F238E27FC236}">
                <a16:creationId xmlns:a16="http://schemas.microsoft.com/office/drawing/2014/main" id="{733A2CAF-C3A0-4435-903C-4C10DF161B1F}"/>
              </a:ext>
            </a:extLst>
          </p:cNvPr>
          <p:cNvSpPr/>
          <p:nvPr/>
        </p:nvSpPr>
        <p:spPr>
          <a:xfrm>
            <a:off x="8089640" y="5618413"/>
            <a:ext cx="1443290" cy="793650"/>
          </a:xfrm>
          <a:custGeom>
            <a:avLst/>
            <a:gdLst>
              <a:gd name="connsiteX0" fmla="*/ 0 w 1443290"/>
              <a:gd name="connsiteY0" fmla="*/ 0 h 793650"/>
              <a:gd name="connsiteX1" fmla="*/ 437798 w 1443290"/>
              <a:gd name="connsiteY1" fmla="*/ 0 h 793650"/>
              <a:gd name="connsiteX2" fmla="*/ 933328 w 1443290"/>
              <a:gd name="connsiteY2" fmla="*/ 0 h 793650"/>
              <a:gd name="connsiteX3" fmla="*/ 1443290 w 1443290"/>
              <a:gd name="connsiteY3" fmla="*/ 0 h 793650"/>
              <a:gd name="connsiteX4" fmla="*/ 1443290 w 1443290"/>
              <a:gd name="connsiteY4" fmla="*/ 388889 h 793650"/>
              <a:gd name="connsiteX5" fmla="*/ 1443290 w 1443290"/>
              <a:gd name="connsiteY5" fmla="*/ 793650 h 793650"/>
              <a:gd name="connsiteX6" fmla="*/ 962193 w 1443290"/>
              <a:gd name="connsiteY6" fmla="*/ 793650 h 793650"/>
              <a:gd name="connsiteX7" fmla="*/ 481097 w 1443290"/>
              <a:gd name="connsiteY7" fmla="*/ 793650 h 793650"/>
              <a:gd name="connsiteX8" fmla="*/ 0 w 1443290"/>
              <a:gd name="connsiteY8" fmla="*/ 793650 h 793650"/>
              <a:gd name="connsiteX9" fmla="*/ 0 w 1443290"/>
              <a:gd name="connsiteY9" fmla="*/ 412698 h 793650"/>
              <a:gd name="connsiteX10" fmla="*/ 0 w 1443290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43290" h="793650" fill="none" extrusionOk="0">
                <a:moveTo>
                  <a:pt x="0" y="0"/>
                </a:moveTo>
                <a:cubicBezTo>
                  <a:pt x="90348" y="-45621"/>
                  <a:pt x="238353" y="44680"/>
                  <a:pt x="437798" y="0"/>
                </a:cubicBezTo>
                <a:cubicBezTo>
                  <a:pt x="637243" y="-44680"/>
                  <a:pt x="736137" y="7059"/>
                  <a:pt x="933328" y="0"/>
                </a:cubicBezTo>
                <a:cubicBezTo>
                  <a:pt x="1130519" y="-7059"/>
                  <a:pt x="1231979" y="54134"/>
                  <a:pt x="1443290" y="0"/>
                </a:cubicBezTo>
                <a:cubicBezTo>
                  <a:pt x="1456384" y="194250"/>
                  <a:pt x="1441886" y="218921"/>
                  <a:pt x="1443290" y="388889"/>
                </a:cubicBezTo>
                <a:cubicBezTo>
                  <a:pt x="1444694" y="558857"/>
                  <a:pt x="1398079" y="676820"/>
                  <a:pt x="1443290" y="793650"/>
                </a:cubicBezTo>
                <a:cubicBezTo>
                  <a:pt x="1294970" y="797196"/>
                  <a:pt x="1124214" y="775705"/>
                  <a:pt x="962193" y="793650"/>
                </a:cubicBezTo>
                <a:cubicBezTo>
                  <a:pt x="800172" y="811595"/>
                  <a:pt x="608714" y="772962"/>
                  <a:pt x="481097" y="793650"/>
                </a:cubicBezTo>
                <a:cubicBezTo>
                  <a:pt x="353480" y="814338"/>
                  <a:pt x="186958" y="763019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443290" h="793650" stroke="0" extrusionOk="0">
                <a:moveTo>
                  <a:pt x="0" y="0"/>
                </a:moveTo>
                <a:cubicBezTo>
                  <a:pt x="125579" y="-19552"/>
                  <a:pt x="309542" y="33297"/>
                  <a:pt x="466664" y="0"/>
                </a:cubicBezTo>
                <a:cubicBezTo>
                  <a:pt x="623786" y="-33297"/>
                  <a:pt x="819510" y="49315"/>
                  <a:pt x="918895" y="0"/>
                </a:cubicBezTo>
                <a:cubicBezTo>
                  <a:pt x="1018280" y="-49315"/>
                  <a:pt x="1274747" y="3277"/>
                  <a:pt x="1443290" y="0"/>
                </a:cubicBezTo>
                <a:cubicBezTo>
                  <a:pt x="1470197" y="178046"/>
                  <a:pt x="1404305" y="223647"/>
                  <a:pt x="1443290" y="388889"/>
                </a:cubicBezTo>
                <a:cubicBezTo>
                  <a:pt x="1482275" y="554131"/>
                  <a:pt x="1395281" y="661168"/>
                  <a:pt x="1443290" y="793650"/>
                </a:cubicBezTo>
                <a:cubicBezTo>
                  <a:pt x="1235700" y="847982"/>
                  <a:pt x="1159720" y="751132"/>
                  <a:pt x="962193" y="793650"/>
                </a:cubicBezTo>
                <a:cubicBezTo>
                  <a:pt x="764666" y="836168"/>
                  <a:pt x="671257" y="785285"/>
                  <a:pt x="524395" y="793650"/>
                </a:cubicBezTo>
                <a:cubicBezTo>
                  <a:pt x="377533" y="802015"/>
                  <a:pt x="160948" y="744737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kern="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</a:t>
            </a:r>
            <a:r>
              <a:rPr lang="en-GB" sz="2500" b="1" kern="0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eute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6" name="Google Shape;701;p62">
            <a:extLst>
              <a:ext uri="{FF2B5EF4-FFF2-40B4-BE49-F238E27FC236}">
                <a16:creationId xmlns:a16="http://schemas.microsoft.com/office/drawing/2014/main" id="{0D1987A3-4C65-4D9C-96D1-2A2B8D6D4ED0}"/>
              </a:ext>
            </a:extLst>
          </p:cNvPr>
          <p:cNvSpPr/>
          <p:nvPr/>
        </p:nvSpPr>
        <p:spPr>
          <a:xfrm>
            <a:off x="5522678" y="4726104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33785" y="-8719"/>
                  <a:pt x="252365" y="12378"/>
                  <a:pt x="485343" y="0"/>
                </a:cubicBezTo>
                <a:cubicBezTo>
                  <a:pt x="718321" y="-12378"/>
                  <a:pt x="757845" y="33893"/>
                  <a:pt x="970687" y="0"/>
                </a:cubicBezTo>
                <a:cubicBezTo>
                  <a:pt x="1183529" y="-33893"/>
                  <a:pt x="1333017" y="54934"/>
                  <a:pt x="1548968" y="0"/>
                </a:cubicBezTo>
                <a:cubicBezTo>
                  <a:pt x="1573127" y="195642"/>
                  <a:pt x="1523351" y="304870"/>
                  <a:pt x="1548968" y="396825"/>
                </a:cubicBezTo>
                <a:cubicBezTo>
                  <a:pt x="1574585" y="488780"/>
                  <a:pt x="1517379" y="618557"/>
                  <a:pt x="1548968" y="793650"/>
                </a:cubicBezTo>
                <a:cubicBezTo>
                  <a:pt x="1403110" y="810967"/>
                  <a:pt x="1216946" y="768073"/>
                  <a:pt x="1032645" y="793650"/>
                </a:cubicBezTo>
                <a:cubicBezTo>
                  <a:pt x="848344" y="819227"/>
                  <a:pt x="715183" y="750897"/>
                  <a:pt x="516323" y="793650"/>
                </a:cubicBezTo>
                <a:cubicBezTo>
                  <a:pt x="317463" y="836403"/>
                  <a:pt x="247895" y="757536"/>
                  <a:pt x="0" y="793650"/>
                </a:cubicBezTo>
                <a:cubicBezTo>
                  <a:pt x="-8219" y="690449"/>
                  <a:pt x="30858" y="576740"/>
                  <a:pt x="0" y="396825"/>
                </a:cubicBezTo>
                <a:cubicBezTo>
                  <a:pt x="-30858" y="216910"/>
                  <a:pt x="8543" y="143598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48714" y="-51608"/>
                  <a:pt x="391112" y="3716"/>
                  <a:pt x="516323" y="0"/>
                </a:cubicBezTo>
                <a:cubicBezTo>
                  <a:pt x="641534" y="-3716"/>
                  <a:pt x="852973" y="51784"/>
                  <a:pt x="986176" y="0"/>
                </a:cubicBezTo>
                <a:cubicBezTo>
                  <a:pt x="1119379" y="-51784"/>
                  <a:pt x="1433684" y="24367"/>
                  <a:pt x="1548968" y="0"/>
                </a:cubicBezTo>
                <a:cubicBezTo>
                  <a:pt x="1565014" y="181733"/>
                  <a:pt x="1521101" y="284671"/>
                  <a:pt x="1548968" y="373016"/>
                </a:cubicBezTo>
                <a:cubicBezTo>
                  <a:pt x="1576835" y="461361"/>
                  <a:pt x="1503754" y="678290"/>
                  <a:pt x="1548968" y="793650"/>
                </a:cubicBezTo>
                <a:cubicBezTo>
                  <a:pt x="1434737" y="817609"/>
                  <a:pt x="1213109" y="756185"/>
                  <a:pt x="1001666" y="793650"/>
                </a:cubicBezTo>
                <a:cubicBezTo>
                  <a:pt x="790223" y="831115"/>
                  <a:pt x="712337" y="790619"/>
                  <a:pt x="454364" y="793650"/>
                </a:cubicBezTo>
                <a:cubicBezTo>
                  <a:pt x="196391" y="796681"/>
                  <a:pt x="101262" y="752254"/>
                  <a:pt x="0" y="793650"/>
                </a:cubicBezTo>
                <a:cubicBezTo>
                  <a:pt x="-16250" y="641606"/>
                  <a:pt x="2113" y="520739"/>
                  <a:pt x="0" y="388889"/>
                </a:cubicBezTo>
                <a:cubicBezTo>
                  <a:pt x="-2113" y="257039"/>
                  <a:pt x="45691" y="171727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02153047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ist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7" name="Google Shape;702;p62">
            <a:extLst>
              <a:ext uri="{FF2B5EF4-FFF2-40B4-BE49-F238E27FC236}">
                <a16:creationId xmlns:a16="http://schemas.microsoft.com/office/drawing/2014/main" id="{C1EF1352-A87B-4066-A2B8-981C64519B4F}"/>
              </a:ext>
            </a:extLst>
          </p:cNvPr>
          <p:cNvSpPr/>
          <p:nvPr/>
        </p:nvSpPr>
        <p:spPr>
          <a:xfrm>
            <a:off x="4694550" y="3831574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am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8" name="Google Shape;703;p62">
            <a:extLst>
              <a:ext uri="{FF2B5EF4-FFF2-40B4-BE49-F238E27FC236}">
                <a16:creationId xmlns:a16="http://schemas.microsoft.com/office/drawing/2014/main" id="{E1064B0E-7C9D-494D-B55E-DECB3D504FCA}"/>
              </a:ext>
            </a:extLst>
          </p:cNvPr>
          <p:cNvSpPr/>
          <p:nvPr/>
        </p:nvSpPr>
        <p:spPr>
          <a:xfrm>
            <a:off x="6339255" y="3831574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der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Google Shape;701;p62">
            <a:extLst>
              <a:ext uri="{FF2B5EF4-FFF2-40B4-BE49-F238E27FC236}">
                <a16:creationId xmlns:a16="http://schemas.microsoft.com/office/drawing/2014/main" id="{588A188C-B8DF-4C0B-88C2-67622FB28D5E}"/>
              </a:ext>
            </a:extLst>
          </p:cNvPr>
          <p:cNvSpPr/>
          <p:nvPr/>
        </p:nvSpPr>
        <p:spPr>
          <a:xfrm>
            <a:off x="8950722" y="474487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47302 w 1548969"/>
              <a:gd name="connsiteY1" fmla="*/ 0 h 793650"/>
              <a:gd name="connsiteX2" fmla="*/ 1094604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412698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4730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872" y="-47946"/>
                  <a:pt x="409635" y="5738"/>
                  <a:pt x="547302" y="0"/>
                </a:cubicBezTo>
                <a:cubicBezTo>
                  <a:pt x="684969" y="-5738"/>
                  <a:pt x="898304" y="61706"/>
                  <a:pt x="1094604" y="0"/>
                </a:cubicBezTo>
                <a:cubicBezTo>
                  <a:pt x="1290904" y="-61706"/>
                  <a:pt x="1428008" y="33796"/>
                  <a:pt x="1548968" y="0"/>
                </a:cubicBezTo>
                <a:cubicBezTo>
                  <a:pt x="1595729" y="172384"/>
                  <a:pt x="1544995" y="298643"/>
                  <a:pt x="1548968" y="412698"/>
                </a:cubicBezTo>
                <a:cubicBezTo>
                  <a:pt x="1552941" y="526753"/>
                  <a:pt x="1538764" y="713394"/>
                  <a:pt x="1548968" y="793650"/>
                </a:cubicBezTo>
                <a:cubicBezTo>
                  <a:pt x="1377456" y="835548"/>
                  <a:pt x="1147118" y="788739"/>
                  <a:pt x="1032645" y="793650"/>
                </a:cubicBezTo>
                <a:cubicBezTo>
                  <a:pt x="918172" y="798561"/>
                  <a:pt x="687877" y="761527"/>
                  <a:pt x="547302" y="793650"/>
                </a:cubicBezTo>
                <a:cubicBezTo>
                  <a:pt x="406727" y="825773"/>
                  <a:pt x="153213" y="758329"/>
                  <a:pt x="0" y="793650"/>
                </a:cubicBezTo>
                <a:cubicBezTo>
                  <a:pt x="-37253" y="695990"/>
                  <a:pt x="18139" y="555713"/>
                  <a:pt x="0" y="388889"/>
                </a:cubicBezTo>
                <a:cubicBezTo>
                  <a:pt x="-18139" y="222065"/>
                  <a:pt x="20604" y="15646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7326" y="-51245"/>
                  <a:pt x="268995" y="32292"/>
                  <a:pt x="485343" y="0"/>
                </a:cubicBezTo>
                <a:cubicBezTo>
                  <a:pt x="701691" y="-32292"/>
                  <a:pt x="864483" y="37157"/>
                  <a:pt x="970687" y="0"/>
                </a:cubicBezTo>
                <a:cubicBezTo>
                  <a:pt x="1076891" y="-37157"/>
                  <a:pt x="1358221" y="56985"/>
                  <a:pt x="1548968" y="0"/>
                </a:cubicBezTo>
                <a:cubicBezTo>
                  <a:pt x="1572520" y="189479"/>
                  <a:pt x="1523392" y="281266"/>
                  <a:pt x="1548968" y="388889"/>
                </a:cubicBezTo>
                <a:cubicBezTo>
                  <a:pt x="1574544" y="496512"/>
                  <a:pt x="1517796" y="648435"/>
                  <a:pt x="1548968" y="793650"/>
                </a:cubicBezTo>
                <a:cubicBezTo>
                  <a:pt x="1367508" y="818587"/>
                  <a:pt x="1209745" y="759572"/>
                  <a:pt x="1032645" y="793650"/>
                </a:cubicBezTo>
                <a:cubicBezTo>
                  <a:pt x="855545" y="827728"/>
                  <a:pt x="774751" y="786086"/>
                  <a:pt x="547302" y="793650"/>
                </a:cubicBezTo>
                <a:cubicBezTo>
                  <a:pt x="319853" y="801214"/>
                  <a:pt x="270830" y="779827"/>
                  <a:pt x="0" y="793650"/>
                </a:cubicBezTo>
                <a:cubicBezTo>
                  <a:pt x="-46116" y="645298"/>
                  <a:pt x="5768" y="534419"/>
                  <a:pt x="0" y="388889"/>
                </a:cubicBezTo>
                <a:cubicBezTo>
                  <a:pt x="-5768" y="243359"/>
                  <a:pt x="18886" y="18402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bist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0" name="Google Shape;702;p62">
            <a:extLst>
              <a:ext uri="{FF2B5EF4-FFF2-40B4-BE49-F238E27FC236}">
                <a16:creationId xmlns:a16="http://schemas.microsoft.com/office/drawing/2014/main" id="{4CFC6549-60E8-4418-A61F-F6AAF555ED73}"/>
              </a:ext>
            </a:extLst>
          </p:cNvPr>
          <p:cNvSpPr/>
          <p:nvPr/>
        </p:nvSpPr>
        <p:spPr>
          <a:xfrm>
            <a:off x="7983960" y="3847461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an </a:t>
            </a: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dem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Google Shape;703;p62">
            <a:extLst>
              <a:ext uri="{FF2B5EF4-FFF2-40B4-BE49-F238E27FC236}">
                <a16:creationId xmlns:a16="http://schemas.microsoft.com/office/drawing/2014/main" id="{291C8E53-6688-4926-B526-C00FDDFE673D}"/>
              </a:ext>
            </a:extLst>
          </p:cNvPr>
          <p:cNvSpPr/>
          <p:nvPr/>
        </p:nvSpPr>
        <p:spPr>
          <a:xfrm>
            <a:off x="9628665" y="3847461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04762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013" y="-24203"/>
                  <a:pt x="300547" y="54"/>
                  <a:pt x="469854" y="0"/>
                </a:cubicBezTo>
                <a:cubicBezTo>
                  <a:pt x="639161" y="-54"/>
                  <a:pt x="784029" y="31119"/>
                  <a:pt x="970687" y="0"/>
                </a:cubicBezTo>
                <a:cubicBezTo>
                  <a:pt x="1157345" y="-31119"/>
                  <a:pt x="1353071" y="38161"/>
                  <a:pt x="1548968" y="0"/>
                </a:cubicBezTo>
                <a:cubicBezTo>
                  <a:pt x="1567611" y="152116"/>
                  <a:pt x="1546950" y="285507"/>
                  <a:pt x="1548968" y="388889"/>
                </a:cubicBezTo>
                <a:cubicBezTo>
                  <a:pt x="1550986" y="492271"/>
                  <a:pt x="1520122" y="647348"/>
                  <a:pt x="1548968" y="793650"/>
                </a:cubicBezTo>
                <a:cubicBezTo>
                  <a:pt x="1365105" y="850959"/>
                  <a:pt x="1155867" y="762440"/>
                  <a:pt x="1001666" y="793650"/>
                </a:cubicBezTo>
                <a:cubicBezTo>
                  <a:pt x="847465" y="824860"/>
                  <a:pt x="720182" y="750450"/>
                  <a:pt x="531812" y="793650"/>
                </a:cubicBezTo>
                <a:cubicBezTo>
                  <a:pt x="343442" y="836850"/>
                  <a:pt x="232937" y="792533"/>
                  <a:pt x="0" y="793650"/>
                </a:cubicBezTo>
                <a:cubicBezTo>
                  <a:pt x="-7405" y="627307"/>
                  <a:pt x="30199" y="577257"/>
                  <a:pt x="0" y="404762"/>
                </a:cubicBezTo>
                <a:cubicBezTo>
                  <a:pt x="-30199" y="232267"/>
                  <a:pt x="25360" y="18115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34859" y="-39870"/>
                  <a:pt x="387034" y="53859"/>
                  <a:pt x="516323" y="0"/>
                </a:cubicBezTo>
                <a:cubicBezTo>
                  <a:pt x="645612" y="-53859"/>
                  <a:pt x="910090" y="22952"/>
                  <a:pt x="1017156" y="0"/>
                </a:cubicBezTo>
                <a:cubicBezTo>
                  <a:pt x="1124222" y="-22952"/>
                  <a:pt x="1336073" y="36312"/>
                  <a:pt x="1548968" y="0"/>
                </a:cubicBezTo>
                <a:cubicBezTo>
                  <a:pt x="1559668" y="159361"/>
                  <a:pt x="1528084" y="262626"/>
                  <a:pt x="1548968" y="380952"/>
                </a:cubicBezTo>
                <a:cubicBezTo>
                  <a:pt x="1569852" y="499278"/>
                  <a:pt x="1520644" y="685713"/>
                  <a:pt x="1548968" y="793650"/>
                </a:cubicBezTo>
                <a:cubicBezTo>
                  <a:pt x="1372633" y="800889"/>
                  <a:pt x="1138524" y="754094"/>
                  <a:pt x="1001666" y="793650"/>
                </a:cubicBezTo>
                <a:cubicBezTo>
                  <a:pt x="864808" y="833206"/>
                  <a:pt x="722602" y="781997"/>
                  <a:pt x="485343" y="793650"/>
                </a:cubicBezTo>
                <a:cubicBezTo>
                  <a:pt x="248084" y="805303"/>
                  <a:pt x="137692" y="789325"/>
                  <a:pt x="0" y="793650"/>
                </a:cubicBezTo>
                <a:cubicBezTo>
                  <a:pt x="-12413" y="695493"/>
                  <a:pt x="25798" y="538744"/>
                  <a:pt x="0" y="396825"/>
                </a:cubicBezTo>
                <a:cubicBezTo>
                  <a:pt x="-25798" y="254907"/>
                  <a:pt x="1942" y="96443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42772039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eins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3553BF6-035E-4B41-BADE-7E62E9DABC5E}"/>
              </a:ext>
            </a:extLst>
          </p:cNvPr>
          <p:cNvSpPr txBox="1"/>
          <p:nvPr/>
        </p:nvSpPr>
        <p:spPr>
          <a:xfrm>
            <a:off x="198903" y="842357"/>
            <a:ext cx="3866764" cy="523220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s-AR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Today</a:t>
            </a:r>
            <a:r>
              <a:rPr lang="es-A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AR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is</a:t>
            </a:r>
            <a:r>
              <a:rPr lang="es-A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AR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the</a:t>
            </a:r>
            <a:r>
              <a:rPr lang="es-A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1st May. </a:t>
            </a:r>
          </a:p>
        </p:txBody>
      </p:sp>
      <p:sp>
        <p:nvSpPr>
          <p:cNvPr id="28" name="Google Shape;703;p62">
            <a:extLst>
              <a:ext uri="{FF2B5EF4-FFF2-40B4-BE49-F238E27FC236}">
                <a16:creationId xmlns:a16="http://schemas.microsoft.com/office/drawing/2014/main" id="{430798DC-C327-455E-BB4B-C6DFAC22D992}"/>
              </a:ext>
            </a:extLst>
          </p:cNvPr>
          <p:cNvSpPr/>
          <p:nvPr/>
        </p:nvSpPr>
        <p:spPr>
          <a:xfrm>
            <a:off x="6962921" y="2097597"/>
            <a:ext cx="1891538" cy="793650"/>
          </a:xfrm>
          <a:custGeom>
            <a:avLst/>
            <a:gdLst>
              <a:gd name="connsiteX0" fmla="*/ 0 w 1891538"/>
              <a:gd name="connsiteY0" fmla="*/ 0 h 793650"/>
              <a:gd name="connsiteX1" fmla="*/ 416138 w 1891538"/>
              <a:gd name="connsiteY1" fmla="*/ 0 h 793650"/>
              <a:gd name="connsiteX2" fmla="*/ 851192 w 1891538"/>
              <a:gd name="connsiteY2" fmla="*/ 0 h 793650"/>
              <a:gd name="connsiteX3" fmla="*/ 1324077 w 1891538"/>
              <a:gd name="connsiteY3" fmla="*/ 0 h 793650"/>
              <a:gd name="connsiteX4" fmla="*/ 1891538 w 1891538"/>
              <a:gd name="connsiteY4" fmla="*/ 0 h 793650"/>
              <a:gd name="connsiteX5" fmla="*/ 1891538 w 1891538"/>
              <a:gd name="connsiteY5" fmla="*/ 380952 h 793650"/>
              <a:gd name="connsiteX6" fmla="*/ 1891538 w 1891538"/>
              <a:gd name="connsiteY6" fmla="*/ 793650 h 793650"/>
              <a:gd name="connsiteX7" fmla="*/ 1418654 w 1891538"/>
              <a:gd name="connsiteY7" fmla="*/ 793650 h 793650"/>
              <a:gd name="connsiteX8" fmla="*/ 907938 w 1891538"/>
              <a:gd name="connsiteY8" fmla="*/ 793650 h 793650"/>
              <a:gd name="connsiteX9" fmla="*/ 453969 w 1891538"/>
              <a:gd name="connsiteY9" fmla="*/ 793650 h 793650"/>
              <a:gd name="connsiteX10" fmla="*/ 0 w 1891538"/>
              <a:gd name="connsiteY10" fmla="*/ 793650 h 793650"/>
              <a:gd name="connsiteX11" fmla="*/ 0 w 1891538"/>
              <a:gd name="connsiteY11" fmla="*/ 388889 h 793650"/>
              <a:gd name="connsiteX12" fmla="*/ 0 w 1891538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91538" h="793650" fill="none" extrusionOk="0">
                <a:moveTo>
                  <a:pt x="0" y="0"/>
                </a:moveTo>
                <a:cubicBezTo>
                  <a:pt x="125116" y="-24123"/>
                  <a:pt x="222801" y="121"/>
                  <a:pt x="416138" y="0"/>
                </a:cubicBezTo>
                <a:cubicBezTo>
                  <a:pt x="609475" y="-121"/>
                  <a:pt x="663448" y="17138"/>
                  <a:pt x="851192" y="0"/>
                </a:cubicBezTo>
                <a:cubicBezTo>
                  <a:pt x="1038936" y="-17138"/>
                  <a:pt x="1154501" y="21008"/>
                  <a:pt x="1324077" y="0"/>
                </a:cubicBezTo>
                <a:cubicBezTo>
                  <a:pt x="1493654" y="-21008"/>
                  <a:pt x="1774799" y="27099"/>
                  <a:pt x="1891538" y="0"/>
                </a:cubicBezTo>
                <a:cubicBezTo>
                  <a:pt x="1918526" y="82190"/>
                  <a:pt x="1865845" y="271798"/>
                  <a:pt x="1891538" y="380952"/>
                </a:cubicBezTo>
                <a:cubicBezTo>
                  <a:pt x="1917231" y="490106"/>
                  <a:pt x="1851339" y="638804"/>
                  <a:pt x="1891538" y="793650"/>
                </a:cubicBezTo>
                <a:cubicBezTo>
                  <a:pt x="1708533" y="821543"/>
                  <a:pt x="1551334" y="769486"/>
                  <a:pt x="1418654" y="793650"/>
                </a:cubicBezTo>
                <a:cubicBezTo>
                  <a:pt x="1285974" y="817814"/>
                  <a:pt x="1036777" y="769251"/>
                  <a:pt x="907938" y="793650"/>
                </a:cubicBezTo>
                <a:cubicBezTo>
                  <a:pt x="779099" y="818049"/>
                  <a:pt x="617315" y="769934"/>
                  <a:pt x="453969" y="793650"/>
                </a:cubicBezTo>
                <a:cubicBezTo>
                  <a:pt x="290623" y="817366"/>
                  <a:pt x="177661" y="781687"/>
                  <a:pt x="0" y="793650"/>
                </a:cubicBezTo>
                <a:cubicBezTo>
                  <a:pt x="-14308" y="697863"/>
                  <a:pt x="34969" y="586389"/>
                  <a:pt x="0" y="388889"/>
                </a:cubicBezTo>
                <a:cubicBezTo>
                  <a:pt x="-34969" y="191389"/>
                  <a:pt x="8433" y="110906"/>
                  <a:pt x="0" y="0"/>
                </a:cubicBezTo>
                <a:close/>
              </a:path>
              <a:path w="1891538" h="793650" stroke="0" extrusionOk="0">
                <a:moveTo>
                  <a:pt x="0" y="0"/>
                </a:moveTo>
                <a:cubicBezTo>
                  <a:pt x="186830" y="-22741"/>
                  <a:pt x="309294" y="44519"/>
                  <a:pt x="453969" y="0"/>
                </a:cubicBezTo>
                <a:cubicBezTo>
                  <a:pt x="598644" y="-44519"/>
                  <a:pt x="819678" y="33443"/>
                  <a:pt x="945769" y="0"/>
                </a:cubicBezTo>
                <a:cubicBezTo>
                  <a:pt x="1071860" y="-33443"/>
                  <a:pt x="1234621" y="49702"/>
                  <a:pt x="1399738" y="0"/>
                </a:cubicBezTo>
                <a:cubicBezTo>
                  <a:pt x="1564855" y="-49702"/>
                  <a:pt x="1704704" y="31846"/>
                  <a:pt x="1891538" y="0"/>
                </a:cubicBezTo>
                <a:cubicBezTo>
                  <a:pt x="1917647" y="105041"/>
                  <a:pt x="1862921" y="229912"/>
                  <a:pt x="1891538" y="373016"/>
                </a:cubicBezTo>
                <a:cubicBezTo>
                  <a:pt x="1920155" y="516120"/>
                  <a:pt x="1857468" y="620362"/>
                  <a:pt x="1891538" y="793650"/>
                </a:cubicBezTo>
                <a:cubicBezTo>
                  <a:pt x="1697571" y="827253"/>
                  <a:pt x="1566208" y="765982"/>
                  <a:pt x="1437569" y="793650"/>
                </a:cubicBezTo>
                <a:cubicBezTo>
                  <a:pt x="1308930" y="821318"/>
                  <a:pt x="1117682" y="763878"/>
                  <a:pt x="1002515" y="793650"/>
                </a:cubicBezTo>
                <a:cubicBezTo>
                  <a:pt x="887348" y="823422"/>
                  <a:pt x="635497" y="757712"/>
                  <a:pt x="510715" y="793650"/>
                </a:cubicBezTo>
                <a:cubicBezTo>
                  <a:pt x="385933" y="829588"/>
                  <a:pt x="192693" y="770326"/>
                  <a:pt x="0" y="793650"/>
                </a:cubicBezTo>
                <a:cubicBezTo>
                  <a:pt x="-29561" y="603017"/>
                  <a:pt x="6467" y="527356"/>
                  <a:pt x="0" y="396825"/>
                </a:cubicBezTo>
                <a:cubicBezTo>
                  <a:pt x="-6467" y="266295"/>
                  <a:pt x="16448" y="8138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April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1" name="Google Shape;702;p62">
            <a:extLst>
              <a:ext uri="{FF2B5EF4-FFF2-40B4-BE49-F238E27FC236}">
                <a16:creationId xmlns:a16="http://schemas.microsoft.com/office/drawing/2014/main" id="{EAC8828A-CF7F-4D64-9314-BE72E2A6A596}"/>
              </a:ext>
            </a:extLst>
          </p:cNvPr>
          <p:cNvSpPr/>
          <p:nvPr/>
        </p:nvSpPr>
        <p:spPr>
          <a:xfrm>
            <a:off x="4672941" y="296915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500" b="1" kern="0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erste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2" name="Google Shape;703;p62">
            <a:extLst>
              <a:ext uri="{FF2B5EF4-FFF2-40B4-BE49-F238E27FC236}">
                <a16:creationId xmlns:a16="http://schemas.microsoft.com/office/drawing/2014/main" id="{CB63C3C6-9073-4EDB-B96F-442C47C7D2D6}"/>
              </a:ext>
            </a:extLst>
          </p:cNvPr>
          <p:cNvSpPr/>
          <p:nvPr/>
        </p:nvSpPr>
        <p:spPr>
          <a:xfrm>
            <a:off x="6317646" y="296915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elfte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3" name="Google Shape;702;p62">
            <a:extLst>
              <a:ext uri="{FF2B5EF4-FFF2-40B4-BE49-F238E27FC236}">
                <a16:creationId xmlns:a16="http://schemas.microsoft.com/office/drawing/2014/main" id="{729B0114-231C-4E31-BB24-86B418B9AF7B}"/>
              </a:ext>
            </a:extLst>
          </p:cNvPr>
          <p:cNvSpPr/>
          <p:nvPr/>
        </p:nvSpPr>
        <p:spPr>
          <a:xfrm>
            <a:off x="7962351" y="2985046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eins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4" name="Google Shape;702;p62">
            <a:extLst>
              <a:ext uri="{FF2B5EF4-FFF2-40B4-BE49-F238E27FC236}">
                <a16:creationId xmlns:a16="http://schemas.microsoft.com/office/drawing/2014/main" id="{3146D564-28AD-4F69-8AB3-367CA87CAA3C}"/>
              </a:ext>
            </a:extLst>
          </p:cNvPr>
          <p:cNvSpPr/>
          <p:nvPr/>
        </p:nvSpPr>
        <p:spPr>
          <a:xfrm>
            <a:off x="9580048" y="2982799"/>
            <a:ext cx="1585209" cy="793650"/>
          </a:xfrm>
          <a:custGeom>
            <a:avLst/>
            <a:gdLst>
              <a:gd name="connsiteX0" fmla="*/ 0 w 1585209"/>
              <a:gd name="connsiteY0" fmla="*/ 0 h 793650"/>
              <a:gd name="connsiteX1" fmla="*/ 496699 w 1585209"/>
              <a:gd name="connsiteY1" fmla="*/ 0 h 793650"/>
              <a:gd name="connsiteX2" fmla="*/ 1025102 w 1585209"/>
              <a:gd name="connsiteY2" fmla="*/ 0 h 793650"/>
              <a:gd name="connsiteX3" fmla="*/ 1585209 w 1585209"/>
              <a:gd name="connsiteY3" fmla="*/ 0 h 793650"/>
              <a:gd name="connsiteX4" fmla="*/ 1585209 w 1585209"/>
              <a:gd name="connsiteY4" fmla="*/ 373016 h 793650"/>
              <a:gd name="connsiteX5" fmla="*/ 1585209 w 1585209"/>
              <a:gd name="connsiteY5" fmla="*/ 793650 h 793650"/>
              <a:gd name="connsiteX6" fmla="*/ 1040954 w 1585209"/>
              <a:gd name="connsiteY6" fmla="*/ 793650 h 793650"/>
              <a:gd name="connsiteX7" fmla="*/ 528403 w 1585209"/>
              <a:gd name="connsiteY7" fmla="*/ 793650 h 793650"/>
              <a:gd name="connsiteX8" fmla="*/ 0 w 1585209"/>
              <a:gd name="connsiteY8" fmla="*/ 793650 h 793650"/>
              <a:gd name="connsiteX9" fmla="*/ 0 w 1585209"/>
              <a:gd name="connsiteY9" fmla="*/ 420635 h 793650"/>
              <a:gd name="connsiteX10" fmla="*/ 0 w 158520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85209" h="793650" fill="none" extrusionOk="0">
                <a:moveTo>
                  <a:pt x="0" y="0"/>
                </a:moveTo>
                <a:cubicBezTo>
                  <a:pt x="100598" y="-43667"/>
                  <a:pt x="358532" y="58031"/>
                  <a:pt x="496699" y="0"/>
                </a:cubicBezTo>
                <a:cubicBezTo>
                  <a:pt x="634866" y="-58031"/>
                  <a:pt x="864076" y="50804"/>
                  <a:pt x="1025102" y="0"/>
                </a:cubicBezTo>
                <a:cubicBezTo>
                  <a:pt x="1186128" y="-50804"/>
                  <a:pt x="1468257" y="49505"/>
                  <a:pt x="1585209" y="0"/>
                </a:cubicBezTo>
                <a:cubicBezTo>
                  <a:pt x="1590529" y="115102"/>
                  <a:pt x="1553998" y="217579"/>
                  <a:pt x="1585209" y="373016"/>
                </a:cubicBezTo>
                <a:cubicBezTo>
                  <a:pt x="1616420" y="528453"/>
                  <a:pt x="1553609" y="588402"/>
                  <a:pt x="1585209" y="793650"/>
                </a:cubicBezTo>
                <a:cubicBezTo>
                  <a:pt x="1463728" y="815478"/>
                  <a:pt x="1160975" y="765644"/>
                  <a:pt x="1040954" y="793650"/>
                </a:cubicBezTo>
                <a:cubicBezTo>
                  <a:pt x="920933" y="821656"/>
                  <a:pt x="775955" y="742188"/>
                  <a:pt x="528403" y="793650"/>
                </a:cubicBezTo>
                <a:cubicBezTo>
                  <a:pt x="280851" y="845112"/>
                  <a:pt x="127469" y="791532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85209" h="793650" stroke="0" extrusionOk="0">
                <a:moveTo>
                  <a:pt x="0" y="0"/>
                </a:moveTo>
                <a:cubicBezTo>
                  <a:pt x="131965" y="-40470"/>
                  <a:pt x="357375" y="41929"/>
                  <a:pt x="544255" y="0"/>
                </a:cubicBezTo>
                <a:cubicBezTo>
                  <a:pt x="731135" y="-41929"/>
                  <a:pt x="843976" y="39725"/>
                  <a:pt x="1072658" y="0"/>
                </a:cubicBezTo>
                <a:cubicBezTo>
                  <a:pt x="1301340" y="-39725"/>
                  <a:pt x="1479639" y="28494"/>
                  <a:pt x="1585209" y="0"/>
                </a:cubicBezTo>
                <a:cubicBezTo>
                  <a:pt x="1600446" y="113448"/>
                  <a:pt x="1560426" y="254725"/>
                  <a:pt x="1585209" y="396825"/>
                </a:cubicBezTo>
                <a:cubicBezTo>
                  <a:pt x="1609992" y="538925"/>
                  <a:pt x="1556452" y="684157"/>
                  <a:pt x="1585209" y="793650"/>
                </a:cubicBezTo>
                <a:cubicBezTo>
                  <a:pt x="1353659" y="836258"/>
                  <a:pt x="1207503" y="748079"/>
                  <a:pt x="1040954" y="793650"/>
                </a:cubicBezTo>
                <a:cubicBezTo>
                  <a:pt x="874405" y="839221"/>
                  <a:pt x="695662" y="776937"/>
                  <a:pt x="560107" y="793650"/>
                </a:cubicBezTo>
                <a:cubicBezTo>
                  <a:pt x="424552" y="810363"/>
                  <a:pt x="185787" y="740643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ersten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5" name="Google Shape;470;p55">
            <a:extLst>
              <a:ext uri="{FF2B5EF4-FFF2-40B4-BE49-F238E27FC236}">
                <a16:creationId xmlns:a16="http://schemas.microsoft.com/office/drawing/2014/main" id="{CA41B083-47C6-451C-AF15-B872981CE56C}"/>
              </a:ext>
            </a:extLst>
          </p:cNvPr>
          <p:cNvSpPr txBox="1"/>
          <p:nvPr/>
        </p:nvSpPr>
        <p:spPr>
          <a:xfrm>
            <a:off x="11472000" y="4535256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defRPr/>
            </a:pPr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3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6" name="Google Shape;471;p55">
            <a:extLst>
              <a:ext uri="{FF2B5EF4-FFF2-40B4-BE49-F238E27FC236}">
                <a16:creationId xmlns:a16="http://schemas.microsoft.com/office/drawing/2014/main" id="{A8C075B2-976B-4E72-8804-D1C171C32928}"/>
              </a:ext>
            </a:extLst>
          </p:cNvPr>
          <p:cNvSpPr txBox="1"/>
          <p:nvPr/>
        </p:nvSpPr>
        <p:spPr>
          <a:xfrm>
            <a:off x="11472000" y="5341531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defRPr/>
            </a:pPr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2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7" name="Google Shape;472;p55">
            <a:extLst>
              <a:ext uri="{FF2B5EF4-FFF2-40B4-BE49-F238E27FC236}">
                <a16:creationId xmlns:a16="http://schemas.microsoft.com/office/drawing/2014/main" id="{DB5E56E5-B8BB-4F80-BFFD-53B90908AA61}"/>
              </a:ext>
            </a:extLst>
          </p:cNvPr>
          <p:cNvSpPr txBox="1"/>
          <p:nvPr/>
        </p:nvSpPr>
        <p:spPr>
          <a:xfrm>
            <a:off x="11472000" y="6107906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defRPr/>
            </a:pPr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1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  <a:p>
            <a:pPr>
              <a:defRPr/>
            </a:pPr>
            <a:endParaRPr sz="28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8" name="Google Shape;473;p55">
            <a:extLst>
              <a:ext uri="{FF2B5EF4-FFF2-40B4-BE49-F238E27FC236}">
                <a16:creationId xmlns:a16="http://schemas.microsoft.com/office/drawing/2014/main" id="{41A3CE1A-BBDD-4BD3-AE93-220CC90B939C}"/>
              </a:ext>
            </a:extLst>
          </p:cNvPr>
          <p:cNvSpPr txBox="1"/>
          <p:nvPr/>
        </p:nvSpPr>
        <p:spPr>
          <a:xfrm>
            <a:off x="11472000" y="2886406"/>
            <a:ext cx="7200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defRPr/>
            </a:pPr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5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9" name="Google Shape;474;p55">
            <a:extLst>
              <a:ext uri="{FF2B5EF4-FFF2-40B4-BE49-F238E27FC236}">
                <a16:creationId xmlns:a16="http://schemas.microsoft.com/office/drawing/2014/main" id="{BD72A1EF-77AB-4487-81A6-4A16172AEE25}"/>
              </a:ext>
            </a:extLst>
          </p:cNvPr>
          <p:cNvSpPr txBox="1"/>
          <p:nvPr/>
        </p:nvSpPr>
        <p:spPr>
          <a:xfrm>
            <a:off x="11472000" y="3672731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defRPr/>
            </a:pPr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4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0" name="Google Shape;701;p62">
            <a:extLst>
              <a:ext uri="{FF2B5EF4-FFF2-40B4-BE49-F238E27FC236}">
                <a16:creationId xmlns:a16="http://schemas.microsoft.com/office/drawing/2014/main" id="{EE7D7CF8-7F52-4150-B77E-E0A7FC23FD0B}"/>
              </a:ext>
            </a:extLst>
          </p:cNvPr>
          <p:cNvSpPr/>
          <p:nvPr/>
        </p:nvSpPr>
        <p:spPr>
          <a:xfrm>
            <a:off x="7244027" y="4733567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47302 w 1548969"/>
              <a:gd name="connsiteY1" fmla="*/ 0 h 793650"/>
              <a:gd name="connsiteX2" fmla="*/ 1094604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412698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4730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872" y="-47946"/>
                  <a:pt x="409635" y="5738"/>
                  <a:pt x="547302" y="0"/>
                </a:cubicBezTo>
                <a:cubicBezTo>
                  <a:pt x="684969" y="-5738"/>
                  <a:pt x="898304" y="61706"/>
                  <a:pt x="1094604" y="0"/>
                </a:cubicBezTo>
                <a:cubicBezTo>
                  <a:pt x="1290904" y="-61706"/>
                  <a:pt x="1428008" y="33796"/>
                  <a:pt x="1548968" y="0"/>
                </a:cubicBezTo>
                <a:cubicBezTo>
                  <a:pt x="1595729" y="172384"/>
                  <a:pt x="1544995" y="298643"/>
                  <a:pt x="1548968" y="412698"/>
                </a:cubicBezTo>
                <a:cubicBezTo>
                  <a:pt x="1552941" y="526753"/>
                  <a:pt x="1538764" y="713394"/>
                  <a:pt x="1548968" y="793650"/>
                </a:cubicBezTo>
                <a:cubicBezTo>
                  <a:pt x="1377456" y="835548"/>
                  <a:pt x="1147118" y="788739"/>
                  <a:pt x="1032645" y="793650"/>
                </a:cubicBezTo>
                <a:cubicBezTo>
                  <a:pt x="918172" y="798561"/>
                  <a:pt x="687877" y="761527"/>
                  <a:pt x="547302" y="793650"/>
                </a:cubicBezTo>
                <a:cubicBezTo>
                  <a:pt x="406727" y="825773"/>
                  <a:pt x="153213" y="758329"/>
                  <a:pt x="0" y="793650"/>
                </a:cubicBezTo>
                <a:cubicBezTo>
                  <a:pt x="-37253" y="695990"/>
                  <a:pt x="18139" y="555713"/>
                  <a:pt x="0" y="388889"/>
                </a:cubicBezTo>
                <a:cubicBezTo>
                  <a:pt x="-18139" y="222065"/>
                  <a:pt x="20604" y="15646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7326" y="-51245"/>
                  <a:pt x="268995" y="32292"/>
                  <a:pt x="485343" y="0"/>
                </a:cubicBezTo>
                <a:cubicBezTo>
                  <a:pt x="701691" y="-32292"/>
                  <a:pt x="864483" y="37157"/>
                  <a:pt x="970687" y="0"/>
                </a:cubicBezTo>
                <a:cubicBezTo>
                  <a:pt x="1076891" y="-37157"/>
                  <a:pt x="1358221" y="56985"/>
                  <a:pt x="1548968" y="0"/>
                </a:cubicBezTo>
                <a:cubicBezTo>
                  <a:pt x="1572520" y="189479"/>
                  <a:pt x="1523392" y="281266"/>
                  <a:pt x="1548968" y="388889"/>
                </a:cubicBezTo>
                <a:cubicBezTo>
                  <a:pt x="1574544" y="496512"/>
                  <a:pt x="1517796" y="648435"/>
                  <a:pt x="1548968" y="793650"/>
                </a:cubicBezTo>
                <a:cubicBezTo>
                  <a:pt x="1367508" y="818587"/>
                  <a:pt x="1209745" y="759572"/>
                  <a:pt x="1032645" y="793650"/>
                </a:cubicBezTo>
                <a:cubicBezTo>
                  <a:pt x="855545" y="827728"/>
                  <a:pt x="774751" y="786086"/>
                  <a:pt x="547302" y="793650"/>
                </a:cubicBezTo>
                <a:cubicBezTo>
                  <a:pt x="319853" y="801214"/>
                  <a:pt x="270830" y="779827"/>
                  <a:pt x="0" y="793650"/>
                </a:cubicBezTo>
                <a:cubicBezTo>
                  <a:pt x="-46116" y="645298"/>
                  <a:pt x="5768" y="534419"/>
                  <a:pt x="0" y="388889"/>
                </a:cubicBezTo>
                <a:cubicBezTo>
                  <a:pt x="-5768" y="243359"/>
                  <a:pt x="18886" y="18402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hast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1" name="Google Shape;698;p62">
            <a:extLst>
              <a:ext uri="{FF2B5EF4-FFF2-40B4-BE49-F238E27FC236}">
                <a16:creationId xmlns:a16="http://schemas.microsoft.com/office/drawing/2014/main" id="{35B496EA-69B8-4922-BD72-BDB913A31032}"/>
              </a:ext>
            </a:extLst>
          </p:cNvPr>
          <p:cNvSpPr/>
          <p:nvPr/>
        </p:nvSpPr>
        <p:spPr>
          <a:xfrm>
            <a:off x="9636662" y="5618413"/>
            <a:ext cx="1540971" cy="793650"/>
          </a:xfrm>
          <a:custGeom>
            <a:avLst/>
            <a:gdLst>
              <a:gd name="connsiteX0" fmla="*/ 0 w 1540971"/>
              <a:gd name="connsiteY0" fmla="*/ 0 h 793650"/>
              <a:gd name="connsiteX1" fmla="*/ 467428 w 1540971"/>
              <a:gd name="connsiteY1" fmla="*/ 0 h 793650"/>
              <a:gd name="connsiteX2" fmla="*/ 996495 w 1540971"/>
              <a:gd name="connsiteY2" fmla="*/ 0 h 793650"/>
              <a:gd name="connsiteX3" fmla="*/ 1540971 w 1540971"/>
              <a:gd name="connsiteY3" fmla="*/ 0 h 793650"/>
              <a:gd name="connsiteX4" fmla="*/ 1540971 w 1540971"/>
              <a:gd name="connsiteY4" fmla="*/ 388889 h 793650"/>
              <a:gd name="connsiteX5" fmla="*/ 1540971 w 1540971"/>
              <a:gd name="connsiteY5" fmla="*/ 793650 h 793650"/>
              <a:gd name="connsiteX6" fmla="*/ 1027314 w 1540971"/>
              <a:gd name="connsiteY6" fmla="*/ 793650 h 793650"/>
              <a:gd name="connsiteX7" fmla="*/ 513657 w 1540971"/>
              <a:gd name="connsiteY7" fmla="*/ 793650 h 793650"/>
              <a:gd name="connsiteX8" fmla="*/ 0 w 1540971"/>
              <a:gd name="connsiteY8" fmla="*/ 793650 h 793650"/>
              <a:gd name="connsiteX9" fmla="*/ 0 w 1540971"/>
              <a:gd name="connsiteY9" fmla="*/ 412698 h 793650"/>
              <a:gd name="connsiteX10" fmla="*/ 0 w 1540971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0971" h="793650" fill="none" extrusionOk="0">
                <a:moveTo>
                  <a:pt x="0" y="0"/>
                </a:moveTo>
                <a:cubicBezTo>
                  <a:pt x="160065" y="-4446"/>
                  <a:pt x="307458" y="34609"/>
                  <a:pt x="467428" y="0"/>
                </a:cubicBezTo>
                <a:cubicBezTo>
                  <a:pt x="627398" y="-34609"/>
                  <a:pt x="808643" y="49369"/>
                  <a:pt x="996495" y="0"/>
                </a:cubicBezTo>
                <a:cubicBezTo>
                  <a:pt x="1184347" y="-49369"/>
                  <a:pt x="1281592" y="8085"/>
                  <a:pt x="1540971" y="0"/>
                </a:cubicBezTo>
                <a:cubicBezTo>
                  <a:pt x="1554065" y="194250"/>
                  <a:pt x="1539567" y="218921"/>
                  <a:pt x="1540971" y="388889"/>
                </a:cubicBezTo>
                <a:cubicBezTo>
                  <a:pt x="1542375" y="558857"/>
                  <a:pt x="1495760" y="676820"/>
                  <a:pt x="1540971" y="793650"/>
                </a:cubicBezTo>
                <a:cubicBezTo>
                  <a:pt x="1306673" y="853801"/>
                  <a:pt x="1177539" y="787826"/>
                  <a:pt x="1027314" y="793650"/>
                </a:cubicBezTo>
                <a:cubicBezTo>
                  <a:pt x="877089" y="799474"/>
                  <a:pt x="674988" y="735171"/>
                  <a:pt x="513657" y="793650"/>
                </a:cubicBezTo>
                <a:cubicBezTo>
                  <a:pt x="352326" y="852129"/>
                  <a:pt x="246910" y="762684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0971" h="793650" stroke="0" extrusionOk="0">
                <a:moveTo>
                  <a:pt x="0" y="0"/>
                </a:moveTo>
                <a:cubicBezTo>
                  <a:pt x="197369" y="-14310"/>
                  <a:pt x="362742" y="6618"/>
                  <a:pt x="498247" y="0"/>
                </a:cubicBezTo>
                <a:cubicBezTo>
                  <a:pt x="633752" y="-6618"/>
                  <a:pt x="864226" y="27556"/>
                  <a:pt x="981085" y="0"/>
                </a:cubicBezTo>
                <a:cubicBezTo>
                  <a:pt x="1097944" y="-27556"/>
                  <a:pt x="1270161" y="53480"/>
                  <a:pt x="1540971" y="0"/>
                </a:cubicBezTo>
                <a:cubicBezTo>
                  <a:pt x="1567878" y="178046"/>
                  <a:pt x="1501986" y="223647"/>
                  <a:pt x="1540971" y="388889"/>
                </a:cubicBezTo>
                <a:cubicBezTo>
                  <a:pt x="1579956" y="554131"/>
                  <a:pt x="1492962" y="661168"/>
                  <a:pt x="1540971" y="793650"/>
                </a:cubicBezTo>
                <a:cubicBezTo>
                  <a:pt x="1315388" y="832634"/>
                  <a:pt x="1154467" y="785477"/>
                  <a:pt x="1027314" y="793650"/>
                </a:cubicBezTo>
                <a:cubicBezTo>
                  <a:pt x="900161" y="801823"/>
                  <a:pt x="662064" y="786599"/>
                  <a:pt x="559886" y="793650"/>
                </a:cubicBezTo>
                <a:cubicBezTo>
                  <a:pt x="457708" y="800701"/>
                  <a:pt x="161860" y="755359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Morgen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2" name="Google Shape;703;p62">
            <a:extLst>
              <a:ext uri="{FF2B5EF4-FFF2-40B4-BE49-F238E27FC236}">
                <a16:creationId xmlns:a16="http://schemas.microsoft.com/office/drawing/2014/main" id="{ACBC1A08-58CF-4764-8C13-B10E764B1F2B}"/>
              </a:ext>
            </a:extLst>
          </p:cNvPr>
          <p:cNvSpPr/>
          <p:nvPr/>
        </p:nvSpPr>
        <p:spPr>
          <a:xfrm>
            <a:off x="8955764" y="2096752"/>
            <a:ext cx="1891538" cy="793650"/>
          </a:xfrm>
          <a:custGeom>
            <a:avLst/>
            <a:gdLst>
              <a:gd name="connsiteX0" fmla="*/ 0 w 1891538"/>
              <a:gd name="connsiteY0" fmla="*/ 0 h 793650"/>
              <a:gd name="connsiteX1" fmla="*/ 416138 w 1891538"/>
              <a:gd name="connsiteY1" fmla="*/ 0 h 793650"/>
              <a:gd name="connsiteX2" fmla="*/ 851192 w 1891538"/>
              <a:gd name="connsiteY2" fmla="*/ 0 h 793650"/>
              <a:gd name="connsiteX3" fmla="*/ 1324077 w 1891538"/>
              <a:gd name="connsiteY3" fmla="*/ 0 h 793650"/>
              <a:gd name="connsiteX4" fmla="*/ 1891538 w 1891538"/>
              <a:gd name="connsiteY4" fmla="*/ 0 h 793650"/>
              <a:gd name="connsiteX5" fmla="*/ 1891538 w 1891538"/>
              <a:gd name="connsiteY5" fmla="*/ 380952 h 793650"/>
              <a:gd name="connsiteX6" fmla="*/ 1891538 w 1891538"/>
              <a:gd name="connsiteY6" fmla="*/ 793650 h 793650"/>
              <a:gd name="connsiteX7" fmla="*/ 1418654 w 1891538"/>
              <a:gd name="connsiteY7" fmla="*/ 793650 h 793650"/>
              <a:gd name="connsiteX8" fmla="*/ 907938 w 1891538"/>
              <a:gd name="connsiteY8" fmla="*/ 793650 h 793650"/>
              <a:gd name="connsiteX9" fmla="*/ 453969 w 1891538"/>
              <a:gd name="connsiteY9" fmla="*/ 793650 h 793650"/>
              <a:gd name="connsiteX10" fmla="*/ 0 w 1891538"/>
              <a:gd name="connsiteY10" fmla="*/ 793650 h 793650"/>
              <a:gd name="connsiteX11" fmla="*/ 0 w 1891538"/>
              <a:gd name="connsiteY11" fmla="*/ 388889 h 793650"/>
              <a:gd name="connsiteX12" fmla="*/ 0 w 1891538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91538" h="793650" fill="none" extrusionOk="0">
                <a:moveTo>
                  <a:pt x="0" y="0"/>
                </a:moveTo>
                <a:cubicBezTo>
                  <a:pt x="125116" y="-24123"/>
                  <a:pt x="222801" y="121"/>
                  <a:pt x="416138" y="0"/>
                </a:cubicBezTo>
                <a:cubicBezTo>
                  <a:pt x="609475" y="-121"/>
                  <a:pt x="663448" y="17138"/>
                  <a:pt x="851192" y="0"/>
                </a:cubicBezTo>
                <a:cubicBezTo>
                  <a:pt x="1038936" y="-17138"/>
                  <a:pt x="1154501" y="21008"/>
                  <a:pt x="1324077" y="0"/>
                </a:cubicBezTo>
                <a:cubicBezTo>
                  <a:pt x="1493654" y="-21008"/>
                  <a:pt x="1774799" y="27099"/>
                  <a:pt x="1891538" y="0"/>
                </a:cubicBezTo>
                <a:cubicBezTo>
                  <a:pt x="1918526" y="82190"/>
                  <a:pt x="1865845" y="271798"/>
                  <a:pt x="1891538" y="380952"/>
                </a:cubicBezTo>
                <a:cubicBezTo>
                  <a:pt x="1917231" y="490106"/>
                  <a:pt x="1851339" y="638804"/>
                  <a:pt x="1891538" y="793650"/>
                </a:cubicBezTo>
                <a:cubicBezTo>
                  <a:pt x="1708533" y="821543"/>
                  <a:pt x="1551334" y="769486"/>
                  <a:pt x="1418654" y="793650"/>
                </a:cubicBezTo>
                <a:cubicBezTo>
                  <a:pt x="1285974" y="817814"/>
                  <a:pt x="1036777" y="769251"/>
                  <a:pt x="907938" y="793650"/>
                </a:cubicBezTo>
                <a:cubicBezTo>
                  <a:pt x="779099" y="818049"/>
                  <a:pt x="617315" y="769934"/>
                  <a:pt x="453969" y="793650"/>
                </a:cubicBezTo>
                <a:cubicBezTo>
                  <a:pt x="290623" y="817366"/>
                  <a:pt x="177661" y="781687"/>
                  <a:pt x="0" y="793650"/>
                </a:cubicBezTo>
                <a:cubicBezTo>
                  <a:pt x="-14308" y="697863"/>
                  <a:pt x="34969" y="586389"/>
                  <a:pt x="0" y="388889"/>
                </a:cubicBezTo>
                <a:cubicBezTo>
                  <a:pt x="-34969" y="191389"/>
                  <a:pt x="8433" y="110906"/>
                  <a:pt x="0" y="0"/>
                </a:cubicBezTo>
                <a:close/>
              </a:path>
              <a:path w="1891538" h="793650" stroke="0" extrusionOk="0">
                <a:moveTo>
                  <a:pt x="0" y="0"/>
                </a:moveTo>
                <a:cubicBezTo>
                  <a:pt x="186830" y="-22741"/>
                  <a:pt x="309294" y="44519"/>
                  <a:pt x="453969" y="0"/>
                </a:cubicBezTo>
                <a:cubicBezTo>
                  <a:pt x="598644" y="-44519"/>
                  <a:pt x="819678" y="33443"/>
                  <a:pt x="945769" y="0"/>
                </a:cubicBezTo>
                <a:cubicBezTo>
                  <a:pt x="1071860" y="-33443"/>
                  <a:pt x="1234621" y="49702"/>
                  <a:pt x="1399738" y="0"/>
                </a:cubicBezTo>
                <a:cubicBezTo>
                  <a:pt x="1564855" y="-49702"/>
                  <a:pt x="1704704" y="31846"/>
                  <a:pt x="1891538" y="0"/>
                </a:cubicBezTo>
                <a:cubicBezTo>
                  <a:pt x="1917647" y="105041"/>
                  <a:pt x="1862921" y="229912"/>
                  <a:pt x="1891538" y="373016"/>
                </a:cubicBezTo>
                <a:cubicBezTo>
                  <a:pt x="1920155" y="516120"/>
                  <a:pt x="1857468" y="620362"/>
                  <a:pt x="1891538" y="793650"/>
                </a:cubicBezTo>
                <a:cubicBezTo>
                  <a:pt x="1697571" y="827253"/>
                  <a:pt x="1566208" y="765982"/>
                  <a:pt x="1437569" y="793650"/>
                </a:cubicBezTo>
                <a:cubicBezTo>
                  <a:pt x="1308930" y="821318"/>
                  <a:pt x="1117682" y="763878"/>
                  <a:pt x="1002515" y="793650"/>
                </a:cubicBezTo>
                <a:cubicBezTo>
                  <a:pt x="887348" y="823422"/>
                  <a:pt x="635497" y="757712"/>
                  <a:pt x="510715" y="793650"/>
                </a:cubicBezTo>
                <a:cubicBezTo>
                  <a:pt x="385933" y="829588"/>
                  <a:pt x="192693" y="770326"/>
                  <a:pt x="0" y="793650"/>
                </a:cubicBezTo>
                <a:cubicBezTo>
                  <a:pt x="-29561" y="603017"/>
                  <a:pt x="6467" y="527356"/>
                  <a:pt x="0" y="396825"/>
                </a:cubicBezTo>
                <a:cubicBezTo>
                  <a:pt x="-6467" y="266295"/>
                  <a:pt x="16448" y="8138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Mai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3" name="Google Shape;703;p62">
            <a:extLst>
              <a:ext uri="{FF2B5EF4-FFF2-40B4-BE49-F238E27FC236}">
                <a16:creationId xmlns:a16="http://schemas.microsoft.com/office/drawing/2014/main" id="{C9EFBEB9-14BA-4E2A-A028-E3032EE4392E}"/>
              </a:ext>
            </a:extLst>
          </p:cNvPr>
          <p:cNvSpPr/>
          <p:nvPr/>
        </p:nvSpPr>
        <p:spPr>
          <a:xfrm>
            <a:off x="4973420" y="2083940"/>
            <a:ext cx="1891538" cy="793650"/>
          </a:xfrm>
          <a:custGeom>
            <a:avLst/>
            <a:gdLst>
              <a:gd name="connsiteX0" fmla="*/ 0 w 1891538"/>
              <a:gd name="connsiteY0" fmla="*/ 0 h 793650"/>
              <a:gd name="connsiteX1" fmla="*/ 416138 w 1891538"/>
              <a:gd name="connsiteY1" fmla="*/ 0 h 793650"/>
              <a:gd name="connsiteX2" fmla="*/ 851192 w 1891538"/>
              <a:gd name="connsiteY2" fmla="*/ 0 h 793650"/>
              <a:gd name="connsiteX3" fmla="*/ 1324077 w 1891538"/>
              <a:gd name="connsiteY3" fmla="*/ 0 h 793650"/>
              <a:gd name="connsiteX4" fmla="*/ 1891538 w 1891538"/>
              <a:gd name="connsiteY4" fmla="*/ 0 h 793650"/>
              <a:gd name="connsiteX5" fmla="*/ 1891538 w 1891538"/>
              <a:gd name="connsiteY5" fmla="*/ 380952 h 793650"/>
              <a:gd name="connsiteX6" fmla="*/ 1891538 w 1891538"/>
              <a:gd name="connsiteY6" fmla="*/ 793650 h 793650"/>
              <a:gd name="connsiteX7" fmla="*/ 1418654 w 1891538"/>
              <a:gd name="connsiteY7" fmla="*/ 793650 h 793650"/>
              <a:gd name="connsiteX8" fmla="*/ 907938 w 1891538"/>
              <a:gd name="connsiteY8" fmla="*/ 793650 h 793650"/>
              <a:gd name="connsiteX9" fmla="*/ 453969 w 1891538"/>
              <a:gd name="connsiteY9" fmla="*/ 793650 h 793650"/>
              <a:gd name="connsiteX10" fmla="*/ 0 w 1891538"/>
              <a:gd name="connsiteY10" fmla="*/ 793650 h 793650"/>
              <a:gd name="connsiteX11" fmla="*/ 0 w 1891538"/>
              <a:gd name="connsiteY11" fmla="*/ 388889 h 793650"/>
              <a:gd name="connsiteX12" fmla="*/ 0 w 1891538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91538" h="793650" fill="none" extrusionOk="0">
                <a:moveTo>
                  <a:pt x="0" y="0"/>
                </a:moveTo>
                <a:cubicBezTo>
                  <a:pt x="125116" y="-24123"/>
                  <a:pt x="222801" y="121"/>
                  <a:pt x="416138" y="0"/>
                </a:cubicBezTo>
                <a:cubicBezTo>
                  <a:pt x="609475" y="-121"/>
                  <a:pt x="663448" y="17138"/>
                  <a:pt x="851192" y="0"/>
                </a:cubicBezTo>
                <a:cubicBezTo>
                  <a:pt x="1038936" y="-17138"/>
                  <a:pt x="1154501" y="21008"/>
                  <a:pt x="1324077" y="0"/>
                </a:cubicBezTo>
                <a:cubicBezTo>
                  <a:pt x="1493654" y="-21008"/>
                  <a:pt x="1774799" y="27099"/>
                  <a:pt x="1891538" y="0"/>
                </a:cubicBezTo>
                <a:cubicBezTo>
                  <a:pt x="1918526" y="82190"/>
                  <a:pt x="1865845" y="271798"/>
                  <a:pt x="1891538" y="380952"/>
                </a:cubicBezTo>
                <a:cubicBezTo>
                  <a:pt x="1917231" y="490106"/>
                  <a:pt x="1851339" y="638804"/>
                  <a:pt x="1891538" y="793650"/>
                </a:cubicBezTo>
                <a:cubicBezTo>
                  <a:pt x="1708533" y="821543"/>
                  <a:pt x="1551334" y="769486"/>
                  <a:pt x="1418654" y="793650"/>
                </a:cubicBezTo>
                <a:cubicBezTo>
                  <a:pt x="1285974" y="817814"/>
                  <a:pt x="1036777" y="769251"/>
                  <a:pt x="907938" y="793650"/>
                </a:cubicBezTo>
                <a:cubicBezTo>
                  <a:pt x="779099" y="818049"/>
                  <a:pt x="617315" y="769934"/>
                  <a:pt x="453969" y="793650"/>
                </a:cubicBezTo>
                <a:cubicBezTo>
                  <a:pt x="290623" y="817366"/>
                  <a:pt x="177661" y="781687"/>
                  <a:pt x="0" y="793650"/>
                </a:cubicBezTo>
                <a:cubicBezTo>
                  <a:pt x="-14308" y="697863"/>
                  <a:pt x="34969" y="586389"/>
                  <a:pt x="0" y="388889"/>
                </a:cubicBezTo>
                <a:cubicBezTo>
                  <a:pt x="-34969" y="191389"/>
                  <a:pt x="8433" y="110906"/>
                  <a:pt x="0" y="0"/>
                </a:cubicBezTo>
                <a:close/>
              </a:path>
              <a:path w="1891538" h="793650" stroke="0" extrusionOk="0">
                <a:moveTo>
                  <a:pt x="0" y="0"/>
                </a:moveTo>
                <a:cubicBezTo>
                  <a:pt x="186830" y="-22741"/>
                  <a:pt x="309294" y="44519"/>
                  <a:pt x="453969" y="0"/>
                </a:cubicBezTo>
                <a:cubicBezTo>
                  <a:pt x="598644" y="-44519"/>
                  <a:pt x="819678" y="33443"/>
                  <a:pt x="945769" y="0"/>
                </a:cubicBezTo>
                <a:cubicBezTo>
                  <a:pt x="1071860" y="-33443"/>
                  <a:pt x="1234621" y="49702"/>
                  <a:pt x="1399738" y="0"/>
                </a:cubicBezTo>
                <a:cubicBezTo>
                  <a:pt x="1564855" y="-49702"/>
                  <a:pt x="1704704" y="31846"/>
                  <a:pt x="1891538" y="0"/>
                </a:cubicBezTo>
                <a:cubicBezTo>
                  <a:pt x="1917647" y="105041"/>
                  <a:pt x="1862921" y="229912"/>
                  <a:pt x="1891538" y="373016"/>
                </a:cubicBezTo>
                <a:cubicBezTo>
                  <a:pt x="1920155" y="516120"/>
                  <a:pt x="1857468" y="620362"/>
                  <a:pt x="1891538" y="793650"/>
                </a:cubicBezTo>
                <a:cubicBezTo>
                  <a:pt x="1697571" y="827253"/>
                  <a:pt x="1566208" y="765982"/>
                  <a:pt x="1437569" y="793650"/>
                </a:cubicBezTo>
                <a:cubicBezTo>
                  <a:pt x="1308930" y="821318"/>
                  <a:pt x="1117682" y="763878"/>
                  <a:pt x="1002515" y="793650"/>
                </a:cubicBezTo>
                <a:cubicBezTo>
                  <a:pt x="887348" y="823422"/>
                  <a:pt x="635497" y="757712"/>
                  <a:pt x="510715" y="793650"/>
                </a:cubicBezTo>
                <a:cubicBezTo>
                  <a:pt x="385933" y="829588"/>
                  <a:pt x="192693" y="770326"/>
                  <a:pt x="0" y="793650"/>
                </a:cubicBezTo>
                <a:cubicBezTo>
                  <a:pt x="-29561" y="603017"/>
                  <a:pt x="6467" y="527356"/>
                  <a:pt x="0" y="396825"/>
                </a:cubicBezTo>
                <a:cubicBezTo>
                  <a:pt x="-6467" y="266295"/>
                  <a:pt x="16448" y="8138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März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44" name="Graphic 43" descr="Teacher">
            <a:extLst>
              <a:ext uri="{FF2B5EF4-FFF2-40B4-BE49-F238E27FC236}">
                <a16:creationId xmlns:a16="http://schemas.microsoft.com/office/drawing/2014/main" id="{C8659745-1396-4B8E-8394-333B4EC27C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21551" y="-61816"/>
            <a:ext cx="914400" cy="914400"/>
          </a:xfrm>
          <a:prstGeom prst="rect">
            <a:avLst/>
          </a:prstGeom>
        </p:spPr>
      </p:pic>
      <p:sp>
        <p:nvSpPr>
          <p:cNvPr id="45" name="Speech Bubble: Rectangle with Corners Rounded 44">
            <a:hlinkClick r:id="" action="ppaction://noaction">
              <a:snd r:embed="rId7" name="T1_W4F_8.1.wav"/>
            </a:hlinkClick>
            <a:extLst>
              <a:ext uri="{FF2B5EF4-FFF2-40B4-BE49-F238E27FC236}">
                <a16:creationId xmlns:a16="http://schemas.microsoft.com/office/drawing/2014/main" id="{4C190589-7218-49D8-A7E2-2D8B26496435}"/>
              </a:ext>
            </a:extLst>
          </p:cNvPr>
          <p:cNvSpPr/>
          <p:nvPr/>
        </p:nvSpPr>
        <p:spPr>
          <a:xfrm>
            <a:off x="3789482" y="121337"/>
            <a:ext cx="6710209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ysClr val="window" lastClr="FFFFFF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" name="Rectangle 5">
            <a:hlinkClick r:id="" action="ppaction://noaction">
              <a:snd r:embed="rId7" name="T1_W4F_8.1.wav"/>
            </a:hlinkClick>
            <a:extLst>
              <a:ext uri="{FF2B5EF4-FFF2-40B4-BE49-F238E27FC236}">
                <a16:creationId xmlns:a16="http://schemas.microsoft.com/office/drawing/2014/main" id="{67F195E3-B4A8-4B57-84B5-E286C7573A0E}"/>
              </a:ext>
            </a:extLst>
          </p:cNvPr>
          <p:cNvSpPr/>
          <p:nvPr/>
        </p:nvSpPr>
        <p:spPr>
          <a:xfrm>
            <a:off x="3882224" y="84206"/>
            <a:ext cx="66174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Wie sagt man das auf Deutsch?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3037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sprechen</a:t>
            </a:r>
            <a:endParaRPr lang="en-GB" sz="2000" b="1" kern="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5CAD7E7C-DB78-477E-8989-DDA1A58BAAA9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A08919-295F-4826-A401-BB0A85724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2983" y="1707824"/>
            <a:ext cx="6066046" cy="4773582"/>
          </a:xfrm>
          <a:prstGeom prst="rect">
            <a:avLst/>
          </a:prstGeom>
        </p:spPr>
      </p:pic>
      <p:sp>
        <p:nvSpPr>
          <p:cNvPr id="10" name="Google Shape;696;p62">
            <a:extLst>
              <a:ext uri="{FF2B5EF4-FFF2-40B4-BE49-F238E27FC236}">
                <a16:creationId xmlns:a16="http://schemas.microsoft.com/office/drawing/2014/main" id="{4413D057-4DA5-4DE0-8CC3-7309FA22F843}"/>
              </a:ext>
            </a:extLst>
          </p:cNvPr>
          <p:cNvSpPr/>
          <p:nvPr/>
        </p:nvSpPr>
        <p:spPr>
          <a:xfrm>
            <a:off x="3549916" y="2104650"/>
            <a:ext cx="1116761" cy="4417961"/>
          </a:xfrm>
          <a:custGeom>
            <a:avLst/>
            <a:gdLst>
              <a:gd name="connsiteX0" fmla="*/ 0 w 1116761"/>
              <a:gd name="connsiteY0" fmla="*/ 558381 h 4417961"/>
              <a:gd name="connsiteX1" fmla="*/ 262439 w 1116761"/>
              <a:gd name="connsiteY1" fmla="*/ 295942 h 4417961"/>
              <a:gd name="connsiteX2" fmla="*/ 558381 w 1116761"/>
              <a:gd name="connsiteY2" fmla="*/ 0 h 4417961"/>
              <a:gd name="connsiteX3" fmla="*/ 848739 w 1116761"/>
              <a:gd name="connsiteY3" fmla="*/ 290358 h 4417961"/>
              <a:gd name="connsiteX4" fmla="*/ 1116761 w 1116761"/>
              <a:gd name="connsiteY4" fmla="*/ 558381 h 4417961"/>
              <a:gd name="connsiteX5" fmla="*/ 837571 w 1116761"/>
              <a:gd name="connsiteY5" fmla="*/ 558381 h 4417961"/>
              <a:gd name="connsiteX6" fmla="*/ 837571 w 1116761"/>
              <a:gd name="connsiteY6" fmla="*/ 1186941 h 4417961"/>
              <a:gd name="connsiteX7" fmla="*/ 837571 w 1116761"/>
              <a:gd name="connsiteY7" fmla="*/ 1738310 h 4417961"/>
              <a:gd name="connsiteX8" fmla="*/ 837571 w 1116761"/>
              <a:gd name="connsiteY8" fmla="*/ 2328274 h 4417961"/>
              <a:gd name="connsiteX9" fmla="*/ 837571 w 1116761"/>
              <a:gd name="connsiteY9" fmla="*/ 2841047 h 4417961"/>
              <a:gd name="connsiteX10" fmla="*/ 837571 w 1116761"/>
              <a:gd name="connsiteY10" fmla="*/ 3469607 h 4417961"/>
              <a:gd name="connsiteX11" fmla="*/ 837571 w 1116761"/>
              <a:gd name="connsiteY11" fmla="*/ 4417961 h 4417961"/>
              <a:gd name="connsiteX12" fmla="*/ 279190 w 1116761"/>
              <a:gd name="connsiteY12" fmla="*/ 4417961 h 4417961"/>
              <a:gd name="connsiteX13" fmla="*/ 279190 w 1116761"/>
              <a:gd name="connsiteY13" fmla="*/ 3905188 h 4417961"/>
              <a:gd name="connsiteX14" fmla="*/ 279190 w 1116761"/>
              <a:gd name="connsiteY14" fmla="*/ 3431011 h 4417961"/>
              <a:gd name="connsiteX15" fmla="*/ 279190 w 1116761"/>
              <a:gd name="connsiteY15" fmla="*/ 2995430 h 4417961"/>
              <a:gd name="connsiteX16" fmla="*/ 279190 w 1116761"/>
              <a:gd name="connsiteY16" fmla="*/ 2444062 h 4417961"/>
              <a:gd name="connsiteX17" fmla="*/ 279190 w 1116761"/>
              <a:gd name="connsiteY17" fmla="*/ 2008480 h 4417961"/>
              <a:gd name="connsiteX18" fmla="*/ 279190 w 1116761"/>
              <a:gd name="connsiteY18" fmla="*/ 1572899 h 4417961"/>
              <a:gd name="connsiteX19" fmla="*/ 279190 w 1116761"/>
              <a:gd name="connsiteY19" fmla="*/ 558381 h 4417961"/>
              <a:gd name="connsiteX20" fmla="*/ 0 w 1116761"/>
              <a:gd name="connsiteY20" fmla="*/ 558381 h 441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16761" h="4417961" fill="none" extrusionOk="0">
                <a:moveTo>
                  <a:pt x="0" y="558381"/>
                </a:moveTo>
                <a:cubicBezTo>
                  <a:pt x="79902" y="458605"/>
                  <a:pt x="137169" y="427999"/>
                  <a:pt x="262439" y="295942"/>
                </a:cubicBezTo>
                <a:cubicBezTo>
                  <a:pt x="387709" y="163885"/>
                  <a:pt x="513767" y="101817"/>
                  <a:pt x="558381" y="0"/>
                </a:cubicBezTo>
                <a:cubicBezTo>
                  <a:pt x="648466" y="79038"/>
                  <a:pt x="703108" y="164257"/>
                  <a:pt x="848739" y="290358"/>
                </a:cubicBezTo>
                <a:cubicBezTo>
                  <a:pt x="994369" y="416460"/>
                  <a:pt x="982113" y="434351"/>
                  <a:pt x="1116761" y="558381"/>
                </a:cubicBezTo>
                <a:cubicBezTo>
                  <a:pt x="997670" y="568809"/>
                  <a:pt x="914813" y="527899"/>
                  <a:pt x="837571" y="558381"/>
                </a:cubicBezTo>
                <a:cubicBezTo>
                  <a:pt x="902831" y="762351"/>
                  <a:pt x="796777" y="1030716"/>
                  <a:pt x="837571" y="1186941"/>
                </a:cubicBezTo>
                <a:cubicBezTo>
                  <a:pt x="878365" y="1343166"/>
                  <a:pt x="837274" y="1551472"/>
                  <a:pt x="837571" y="1738310"/>
                </a:cubicBezTo>
                <a:cubicBezTo>
                  <a:pt x="837868" y="1925148"/>
                  <a:pt x="803134" y="2159840"/>
                  <a:pt x="837571" y="2328274"/>
                </a:cubicBezTo>
                <a:cubicBezTo>
                  <a:pt x="872008" y="2496708"/>
                  <a:pt x="830635" y="2622547"/>
                  <a:pt x="837571" y="2841047"/>
                </a:cubicBezTo>
                <a:cubicBezTo>
                  <a:pt x="844507" y="3059547"/>
                  <a:pt x="770388" y="3232673"/>
                  <a:pt x="837571" y="3469607"/>
                </a:cubicBezTo>
                <a:cubicBezTo>
                  <a:pt x="904754" y="3706541"/>
                  <a:pt x="726219" y="4220219"/>
                  <a:pt x="837571" y="4417961"/>
                </a:cubicBezTo>
                <a:cubicBezTo>
                  <a:pt x="661721" y="4476440"/>
                  <a:pt x="537434" y="4369486"/>
                  <a:pt x="279190" y="4417961"/>
                </a:cubicBezTo>
                <a:cubicBezTo>
                  <a:pt x="243122" y="4190694"/>
                  <a:pt x="292412" y="4035471"/>
                  <a:pt x="279190" y="3905188"/>
                </a:cubicBezTo>
                <a:cubicBezTo>
                  <a:pt x="265968" y="3774905"/>
                  <a:pt x="323357" y="3530420"/>
                  <a:pt x="279190" y="3431011"/>
                </a:cubicBezTo>
                <a:cubicBezTo>
                  <a:pt x="235023" y="3331602"/>
                  <a:pt x="282578" y="3143105"/>
                  <a:pt x="279190" y="2995430"/>
                </a:cubicBezTo>
                <a:cubicBezTo>
                  <a:pt x="275802" y="2847755"/>
                  <a:pt x="281626" y="2671616"/>
                  <a:pt x="279190" y="2444062"/>
                </a:cubicBezTo>
                <a:cubicBezTo>
                  <a:pt x="276754" y="2216508"/>
                  <a:pt x="287065" y="2120240"/>
                  <a:pt x="279190" y="2008480"/>
                </a:cubicBezTo>
                <a:cubicBezTo>
                  <a:pt x="271315" y="1896720"/>
                  <a:pt x="280266" y="1740354"/>
                  <a:pt x="279190" y="1572899"/>
                </a:cubicBezTo>
                <a:cubicBezTo>
                  <a:pt x="278114" y="1405444"/>
                  <a:pt x="320579" y="832113"/>
                  <a:pt x="279190" y="558381"/>
                </a:cubicBezTo>
                <a:cubicBezTo>
                  <a:pt x="198667" y="570081"/>
                  <a:pt x="79316" y="557472"/>
                  <a:pt x="0" y="558381"/>
                </a:cubicBezTo>
                <a:close/>
              </a:path>
              <a:path w="1116761" h="4417961" stroke="0" extrusionOk="0">
                <a:moveTo>
                  <a:pt x="0" y="558381"/>
                </a:moveTo>
                <a:cubicBezTo>
                  <a:pt x="100925" y="399511"/>
                  <a:pt x="229314" y="347147"/>
                  <a:pt x="290358" y="268023"/>
                </a:cubicBezTo>
                <a:cubicBezTo>
                  <a:pt x="351402" y="188899"/>
                  <a:pt x="452081" y="143800"/>
                  <a:pt x="558381" y="0"/>
                </a:cubicBezTo>
                <a:cubicBezTo>
                  <a:pt x="655032" y="73865"/>
                  <a:pt x="725475" y="188991"/>
                  <a:pt x="826403" y="268023"/>
                </a:cubicBezTo>
                <a:cubicBezTo>
                  <a:pt x="927331" y="347055"/>
                  <a:pt x="1013027" y="494782"/>
                  <a:pt x="1116761" y="558381"/>
                </a:cubicBezTo>
                <a:cubicBezTo>
                  <a:pt x="1056047" y="589469"/>
                  <a:pt x="910886" y="557551"/>
                  <a:pt x="837571" y="558381"/>
                </a:cubicBezTo>
                <a:cubicBezTo>
                  <a:pt x="883748" y="663960"/>
                  <a:pt x="823363" y="817328"/>
                  <a:pt x="837571" y="1032558"/>
                </a:cubicBezTo>
                <a:cubicBezTo>
                  <a:pt x="851779" y="1247788"/>
                  <a:pt x="817124" y="1427460"/>
                  <a:pt x="837571" y="1545331"/>
                </a:cubicBezTo>
                <a:cubicBezTo>
                  <a:pt x="858018" y="1663202"/>
                  <a:pt x="818260" y="1810690"/>
                  <a:pt x="837571" y="1980912"/>
                </a:cubicBezTo>
                <a:cubicBezTo>
                  <a:pt x="856882" y="2151134"/>
                  <a:pt x="784425" y="2363194"/>
                  <a:pt x="837571" y="2570876"/>
                </a:cubicBezTo>
                <a:cubicBezTo>
                  <a:pt x="890717" y="2778558"/>
                  <a:pt x="830745" y="2792819"/>
                  <a:pt x="837571" y="3006457"/>
                </a:cubicBezTo>
                <a:cubicBezTo>
                  <a:pt x="844397" y="3220095"/>
                  <a:pt x="782136" y="3288882"/>
                  <a:pt x="837571" y="3519230"/>
                </a:cubicBezTo>
                <a:cubicBezTo>
                  <a:pt x="893006" y="3749578"/>
                  <a:pt x="800950" y="3985964"/>
                  <a:pt x="837571" y="4417961"/>
                </a:cubicBezTo>
                <a:cubicBezTo>
                  <a:pt x="695768" y="4419706"/>
                  <a:pt x="463050" y="4359484"/>
                  <a:pt x="279190" y="4417961"/>
                </a:cubicBezTo>
                <a:cubicBezTo>
                  <a:pt x="252869" y="4286366"/>
                  <a:pt x="328695" y="4105987"/>
                  <a:pt x="279190" y="3905188"/>
                </a:cubicBezTo>
                <a:cubicBezTo>
                  <a:pt x="229685" y="3704389"/>
                  <a:pt x="325194" y="3616001"/>
                  <a:pt x="279190" y="3392415"/>
                </a:cubicBezTo>
                <a:cubicBezTo>
                  <a:pt x="233186" y="3168829"/>
                  <a:pt x="317858" y="3049332"/>
                  <a:pt x="279190" y="2918238"/>
                </a:cubicBezTo>
                <a:cubicBezTo>
                  <a:pt x="240522" y="2787144"/>
                  <a:pt x="298191" y="2678216"/>
                  <a:pt x="279190" y="2444062"/>
                </a:cubicBezTo>
                <a:cubicBezTo>
                  <a:pt x="260189" y="2209908"/>
                  <a:pt x="303817" y="2012846"/>
                  <a:pt x="279190" y="1854097"/>
                </a:cubicBezTo>
                <a:cubicBezTo>
                  <a:pt x="254563" y="1695348"/>
                  <a:pt x="324618" y="1535123"/>
                  <a:pt x="279190" y="1264133"/>
                </a:cubicBezTo>
                <a:cubicBezTo>
                  <a:pt x="233762" y="993143"/>
                  <a:pt x="322622" y="765894"/>
                  <a:pt x="279190" y="558381"/>
                </a:cubicBezTo>
                <a:cubicBezTo>
                  <a:pt x="142658" y="562985"/>
                  <a:pt x="112109" y="531881"/>
                  <a:pt x="0" y="558381"/>
                </a:cubicBezTo>
                <a:close/>
              </a:path>
            </a:pathLst>
          </a:custGeom>
          <a:solidFill>
            <a:srgbClr val="92D050"/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870372988">
                  <a:prstGeom prst="upArrow">
                    <a:avLst>
                      <a:gd name="adj1" fmla="val 50000"/>
                      <a:gd name="adj2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>
              <a:defRPr/>
            </a:pPr>
            <a:endParaRPr sz="9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Google Shape;695;p62">
            <a:extLst>
              <a:ext uri="{FF2B5EF4-FFF2-40B4-BE49-F238E27FC236}">
                <a16:creationId xmlns:a16="http://schemas.microsoft.com/office/drawing/2014/main" id="{0BF31083-404F-4605-8D22-8F8BEAAA687E}"/>
              </a:ext>
            </a:extLst>
          </p:cNvPr>
          <p:cNvSpPr/>
          <p:nvPr/>
        </p:nvSpPr>
        <p:spPr>
          <a:xfrm>
            <a:off x="4768677" y="5618413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48135 w 1548969"/>
              <a:gd name="connsiteY6" fmla="*/ 793650 h 793650"/>
              <a:gd name="connsiteX7" fmla="*/ 56279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64352" y="-52932"/>
                  <a:pt x="285959" y="58349"/>
                  <a:pt x="531812" y="0"/>
                </a:cubicBezTo>
                <a:cubicBezTo>
                  <a:pt x="777665" y="-58349"/>
                  <a:pt x="808180" y="45409"/>
                  <a:pt x="1032645" y="0"/>
                </a:cubicBezTo>
                <a:cubicBezTo>
                  <a:pt x="1257110" y="-45409"/>
                  <a:pt x="1382302" y="28216"/>
                  <a:pt x="1548968" y="0"/>
                </a:cubicBezTo>
                <a:cubicBezTo>
                  <a:pt x="1583170" y="96698"/>
                  <a:pt x="1510899" y="254573"/>
                  <a:pt x="1548968" y="380952"/>
                </a:cubicBezTo>
                <a:cubicBezTo>
                  <a:pt x="1587037" y="507331"/>
                  <a:pt x="1511643" y="664334"/>
                  <a:pt x="1548968" y="793650"/>
                </a:cubicBezTo>
                <a:cubicBezTo>
                  <a:pt x="1390723" y="815770"/>
                  <a:pt x="1263437" y="753441"/>
                  <a:pt x="1048135" y="793650"/>
                </a:cubicBezTo>
                <a:cubicBezTo>
                  <a:pt x="832833" y="833859"/>
                  <a:pt x="722308" y="759707"/>
                  <a:pt x="562792" y="793650"/>
                </a:cubicBezTo>
                <a:cubicBezTo>
                  <a:pt x="403276" y="827593"/>
                  <a:pt x="209197" y="774525"/>
                  <a:pt x="0" y="793650"/>
                </a:cubicBezTo>
                <a:cubicBezTo>
                  <a:pt x="-17047" y="638253"/>
                  <a:pt x="6879" y="576961"/>
                  <a:pt x="0" y="420635"/>
                </a:cubicBezTo>
                <a:cubicBezTo>
                  <a:pt x="-6879" y="264309"/>
                  <a:pt x="30576" y="138687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93596" y="-22554"/>
                  <a:pt x="434760" y="54656"/>
                  <a:pt x="547302" y="0"/>
                </a:cubicBezTo>
                <a:cubicBezTo>
                  <a:pt x="659844" y="-54656"/>
                  <a:pt x="920377" y="45493"/>
                  <a:pt x="1063625" y="0"/>
                </a:cubicBezTo>
                <a:cubicBezTo>
                  <a:pt x="1206873" y="-45493"/>
                  <a:pt x="1397687" y="48526"/>
                  <a:pt x="1548968" y="0"/>
                </a:cubicBezTo>
                <a:cubicBezTo>
                  <a:pt x="1573459" y="86963"/>
                  <a:pt x="1547854" y="252959"/>
                  <a:pt x="1548968" y="373016"/>
                </a:cubicBezTo>
                <a:cubicBezTo>
                  <a:pt x="1550082" y="493073"/>
                  <a:pt x="1538267" y="639976"/>
                  <a:pt x="1548968" y="793650"/>
                </a:cubicBezTo>
                <a:cubicBezTo>
                  <a:pt x="1317439" y="849891"/>
                  <a:pt x="1181153" y="778140"/>
                  <a:pt x="1063625" y="793650"/>
                </a:cubicBezTo>
                <a:cubicBezTo>
                  <a:pt x="946097" y="809160"/>
                  <a:pt x="722307" y="747276"/>
                  <a:pt x="531812" y="793650"/>
                </a:cubicBezTo>
                <a:cubicBezTo>
                  <a:pt x="341317" y="840024"/>
                  <a:pt x="219837" y="742662"/>
                  <a:pt x="0" y="793650"/>
                </a:cubicBezTo>
                <a:cubicBezTo>
                  <a:pt x="-44304" y="599142"/>
                  <a:pt x="12002" y="512605"/>
                  <a:pt x="0" y="388889"/>
                </a:cubicBezTo>
                <a:cubicBezTo>
                  <a:pt x="-12002" y="265173"/>
                  <a:pt x="715" y="188237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7745331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Du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4" name="Google Shape;697;p62">
            <a:extLst>
              <a:ext uri="{FF2B5EF4-FFF2-40B4-BE49-F238E27FC236}">
                <a16:creationId xmlns:a16="http://schemas.microsoft.com/office/drawing/2014/main" id="{FDAC9510-649B-4342-AA8B-8085DC230516}"/>
              </a:ext>
            </a:extLst>
          </p:cNvPr>
          <p:cNvSpPr/>
          <p:nvPr/>
        </p:nvSpPr>
        <p:spPr>
          <a:xfrm>
            <a:off x="6429158" y="5618413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29812" y="-5050"/>
                  <a:pt x="268610" y="13872"/>
                  <a:pt x="516323" y="0"/>
                </a:cubicBezTo>
                <a:cubicBezTo>
                  <a:pt x="764036" y="-13872"/>
                  <a:pt x="778249" y="49486"/>
                  <a:pt x="1001666" y="0"/>
                </a:cubicBezTo>
                <a:cubicBezTo>
                  <a:pt x="1225083" y="-49486"/>
                  <a:pt x="1437420" y="6391"/>
                  <a:pt x="1548968" y="0"/>
                </a:cubicBezTo>
                <a:cubicBezTo>
                  <a:pt x="1563291" y="110507"/>
                  <a:pt x="1514545" y="298477"/>
                  <a:pt x="1548968" y="388889"/>
                </a:cubicBezTo>
                <a:cubicBezTo>
                  <a:pt x="1583391" y="479301"/>
                  <a:pt x="1548943" y="710951"/>
                  <a:pt x="1548968" y="793650"/>
                </a:cubicBezTo>
                <a:cubicBezTo>
                  <a:pt x="1391399" y="813152"/>
                  <a:pt x="1131181" y="732328"/>
                  <a:pt x="1017156" y="793650"/>
                </a:cubicBezTo>
                <a:cubicBezTo>
                  <a:pt x="903131" y="854972"/>
                  <a:pt x="685163" y="752074"/>
                  <a:pt x="531812" y="793650"/>
                </a:cubicBezTo>
                <a:cubicBezTo>
                  <a:pt x="378461" y="835226"/>
                  <a:pt x="259307" y="742066"/>
                  <a:pt x="0" y="793650"/>
                </a:cubicBezTo>
                <a:cubicBezTo>
                  <a:pt x="-8018" y="679368"/>
                  <a:pt x="16413" y="492584"/>
                  <a:pt x="0" y="388889"/>
                </a:cubicBezTo>
                <a:cubicBezTo>
                  <a:pt x="-16413" y="285194"/>
                  <a:pt x="31762" y="106585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2152" y="-24691"/>
                  <a:pt x="291806" y="37418"/>
                  <a:pt x="485343" y="0"/>
                </a:cubicBezTo>
                <a:cubicBezTo>
                  <a:pt x="678880" y="-37418"/>
                  <a:pt x="832664" y="21511"/>
                  <a:pt x="970687" y="0"/>
                </a:cubicBezTo>
                <a:cubicBezTo>
                  <a:pt x="1108710" y="-21511"/>
                  <a:pt x="1354418" y="62331"/>
                  <a:pt x="1548968" y="0"/>
                </a:cubicBezTo>
                <a:cubicBezTo>
                  <a:pt x="1590698" y="129414"/>
                  <a:pt x="1531758" y="240332"/>
                  <a:pt x="1548968" y="388889"/>
                </a:cubicBezTo>
                <a:cubicBezTo>
                  <a:pt x="1566178" y="537446"/>
                  <a:pt x="1511392" y="642098"/>
                  <a:pt x="1548968" y="793650"/>
                </a:cubicBezTo>
                <a:cubicBezTo>
                  <a:pt x="1399428" y="796405"/>
                  <a:pt x="1264903" y="786967"/>
                  <a:pt x="1063625" y="793650"/>
                </a:cubicBezTo>
                <a:cubicBezTo>
                  <a:pt x="862347" y="800333"/>
                  <a:pt x="726350" y="739282"/>
                  <a:pt x="531812" y="793650"/>
                </a:cubicBezTo>
                <a:cubicBezTo>
                  <a:pt x="337274" y="848018"/>
                  <a:pt x="112691" y="792260"/>
                  <a:pt x="0" y="793650"/>
                </a:cubicBezTo>
                <a:cubicBezTo>
                  <a:pt x="-31099" y="689807"/>
                  <a:pt x="46976" y="505015"/>
                  <a:pt x="0" y="388889"/>
                </a:cubicBezTo>
                <a:cubicBezTo>
                  <a:pt x="-46976" y="272763"/>
                  <a:pt x="21214" y="92015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9829846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Er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5" name="Google Shape;698;p62">
            <a:extLst>
              <a:ext uri="{FF2B5EF4-FFF2-40B4-BE49-F238E27FC236}">
                <a16:creationId xmlns:a16="http://schemas.microsoft.com/office/drawing/2014/main" id="{733A2CAF-C3A0-4435-903C-4C10DF161B1F}"/>
              </a:ext>
            </a:extLst>
          </p:cNvPr>
          <p:cNvSpPr/>
          <p:nvPr/>
        </p:nvSpPr>
        <p:spPr>
          <a:xfrm>
            <a:off x="8089640" y="5618413"/>
            <a:ext cx="1443290" cy="793650"/>
          </a:xfrm>
          <a:custGeom>
            <a:avLst/>
            <a:gdLst>
              <a:gd name="connsiteX0" fmla="*/ 0 w 1443290"/>
              <a:gd name="connsiteY0" fmla="*/ 0 h 793650"/>
              <a:gd name="connsiteX1" fmla="*/ 437798 w 1443290"/>
              <a:gd name="connsiteY1" fmla="*/ 0 h 793650"/>
              <a:gd name="connsiteX2" fmla="*/ 933328 w 1443290"/>
              <a:gd name="connsiteY2" fmla="*/ 0 h 793650"/>
              <a:gd name="connsiteX3" fmla="*/ 1443290 w 1443290"/>
              <a:gd name="connsiteY3" fmla="*/ 0 h 793650"/>
              <a:gd name="connsiteX4" fmla="*/ 1443290 w 1443290"/>
              <a:gd name="connsiteY4" fmla="*/ 388889 h 793650"/>
              <a:gd name="connsiteX5" fmla="*/ 1443290 w 1443290"/>
              <a:gd name="connsiteY5" fmla="*/ 793650 h 793650"/>
              <a:gd name="connsiteX6" fmla="*/ 962193 w 1443290"/>
              <a:gd name="connsiteY6" fmla="*/ 793650 h 793650"/>
              <a:gd name="connsiteX7" fmla="*/ 481097 w 1443290"/>
              <a:gd name="connsiteY7" fmla="*/ 793650 h 793650"/>
              <a:gd name="connsiteX8" fmla="*/ 0 w 1443290"/>
              <a:gd name="connsiteY8" fmla="*/ 793650 h 793650"/>
              <a:gd name="connsiteX9" fmla="*/ 0 w 1443290"/>
              <a:gd name="connsiteY9" fmla="*/ 412698 h 793650"/>
              <a:gd name="connsiteX10" fmla="*/ 0 w 1443290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43290" h="793650" fill="none" extrusionOk="0">
                <a:moveTo>
                  <a:pt x="0" y="0"/>
                </a:moveTo>
                <a:cubicBezTo>
                  <a:pt x="90348" y="-45621"/>
                  <a:pt x="238353" y="44680"/>
                  <a:pt x="437798" y="0"/>
                </a:cubicBezTo>
                <a:cubicBezTo>
                  <a:pt x="637243" y="-44680"/>
                  <a:pt x="736137" y="7059"/>
                  <a:pt x="933328" y="0"/>
                </a:cubicBezTo>
                <a:cubicBezTo>
                  <a:pt x="1130519" y="-7059"/>
                  <a:pt x="1231979" y="54134"/>
                  <a:pt x="1443290" y="0"/>
                </a:cubicBezTo>
                <a:cubicBezTo>
                  <a:pt x="1456384" y="194250"/>
                  <a:pt x="1441886" y="218921"/>
                  <a:pt x="1443290" y="388889"/>
                </a:cubicBezTo>
                <a:cubicBezTo>
                  <a:pt x="1444694" y="558857"/>
                  <a:pt x="1398079" y="676820"/>
                  <a:pt x="1443290" y="793650"/>
                </a:cubicBezTo>
                <a:cubicBezTo>
                  <a:pt x="1294970" y="797196"/>
                  <a:pt x="1124214" y="775705"/>
                  <a:pt x="962193" y="793650"/>
                </a:cubicBezTo>
                <a:cubicBezTo>
                  <a:pt x="800172" y="811595"/>
                  <a:pt x="608714" y="772962"/>
                  <a:pt x="481097" y="793650"/>
                </a:cubicBezTo>
                <a:cubicBezTo>
                  <a:pt x="353480" y="814338"/>
                  <a:pt x="186958" y="763019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443290" h="793650" stroke="0" extrusionOk="0">
                <a:moveTo>
                  <a:pt x="0" y="0"/>
                </a:moveTo>
                <a:cubicBezTo>
                  <a:pt x="125579" y="-19552"/>
                  <a:pt x="309542" y="33297"/>
                  <a:pt x="466664" y="0"/>
                </a:cubicBezTo>
                <a:cubicBezTo>
                  <a:pt x="623786" y="-33297"/>
                  <a:pt x="819510" y="49315"/>
                  <a:pt x="918895" y="0"/>
                </a:cubicBezTo>
                <a:cubicBezTo>
                  <a:pt x="1018280" y="-49315"/>
                  <a:pt x="1274747" y="3277"/>
                  <a:pt x="1443290" y="0"/>
                </a:cubicBezTo>
                <a:cubicBezTo>
                  <a:pt x="1470197" y="178046"/>
                  <a:pt x="1404305" y="223647"/>
                  <a:pt x="1443290" y="388889"/>
                </a:cubicBezTo>
                <a:cubicBezTo>
                  <a:pt x="1482275" y="554131"/>
                  <a:pt x="1395281" y="661168"/>
                  <a:pt x="1443290" y="793650"/>
                </a:cubicBezTo>
                <a:cubicBezTo>
                  <a:pt x="1235700" y="847982"/>
                  <a:pt x="1159720" y="751132"/>
                  <a:pt x="962193" y="793650"/>
                </a:cubicBezTo>
                <a:cubicBezTo>
                  <a:pt x="764666" y="836168"/>
                  <a:pt x="671257" y="785285"/>
                  <a:pt x="524395" y="793650"/>
                </a:cubicBezTo>
                <a:cubicBezTo>
                  <a:pt x="377533" y="802015"/>
                  <a:pt x="160948" y="744737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kern="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</a:t>
            </a:r>
            <a:r>
              <a:rPr lang="en-GB" sz="2500" b="1" kern="0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eute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6" name="Google Shape;701;p62">
            <a:extLst>
              <a:ext uri="{FF2B5EF4-FFF2-40B4-BE49-F238E27FC236}">
                <a16:creationId xmlns:a16="http://schemas.microsoft.com/office/drawing/2014/main" id="{0D1987A3-4C65-4D9C-96D1-2A2B8D6D4ED0}"/>
              </a:ext>
            </a:extLst>
          </p:cNvPr>
          <p:cNvSpPr/>
          <p:nvPr/>
        </p:nvSpPr>
        <p:spPr>
          <a:xfrm>
            <a:off x="5522678" y="4726104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33785" y="-8719"/>
                  <a:pt x="252365" y="12378"/>
                  <a:pt x="485343" y="0"/>
                </a:cubicBezTo>
                <a:cubicBezTo>
                  <a:pt x="718321" y="-12378"/>
                  <a:pt x="757845" y="33893"/>
                  <a:pt x="970687" y="0"/>
                </a:cubicBezTo>
                <a:cubicBezTo>
                  <a:pt x="1183529" y="-33893"/>
                  <a:pt x="1333017" y="54934"/>
                  <a:pt x="1548968" y="0"/>
                </a:cubicBezTo>
                <a:cubicBezTo>
                  <a:pt x="1573127" y="195642"/>
                  <a:pt x="1523351" y="304870"/>
                  <a:pt x="1548968" y="396825"/>
                </a:cubicBezTo>
                <a:cubicBezTo>
                  <a:pt x="1574585" y="488780"/>
                  <a:pt x="1517379" y="618557"/>
                  <a:pt x="1548968" y="793650"/>
                </a:cubicBezTo>
                <a:cubicBezTo>
                  <a:pt x="1403110" y="810967"/>
                  <a:pt x="1216946" y="768073"/>
                  <a:pt x="1032645" y="793650"/>
                </a:cubicBezTo>
                <a:cubicBezTo>
                  <a:pt x="848344" y="819227"/>
                  <a:pt x="715183" y="750897"/>
                  <a:pt x="516323" y="793650"/>
                </a:cubicBezTo>
                <a:cubicBezTo>
                  <a:pt x="317463" y="836403"/>
                  <a:pt x="247895" y="757536"/>
                  <a:pt x="0" y="793650"/>
                </a:cubicBezTo>
                <a:cubicBezTo>
                  <a:pt x="-8219" y="690449"/>
                  <a:pt x="30858" y="576740"/>
                  <a:pt x="0" y="396825"/>
                </a:cubicBezTo>
                <a:cubicBezTo>
                  <a:pt x="-30858" y="216910"/>
                  <a:pt x="8543" y="143598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48714" y="-51608"/>
                  <a:pt x="391112" y="3716"/>
                  <a:pt x="516323" y="0"/>
                </a:cubicBezTo>
                <a:cubicBezTo>
                  <a:pt x="641534" y="-3716"/>
                  <a:pt x="852973" y="51784"/>
                  <a:pt x="986176" y="0"/>
                </a:cubicBezTo>
                <a:cubicBezTo>
                  <a:pt x="1119379" y="-51784"/>
                  <a:pt x="1433684" y="24367"/>
                  <a:pt x="1548968" y="0"/>
                </a:cubicBezTo>
                <a:cubicBezTo>
                  <a:pt x="1565014" y="181733"/>
                  <a:pt x="1521101" y="284671"/>
                  <a:pt x="1548968" y="373016"/>
                </a:cubicBezTo>
                <a:cubicBezTo>
                  <a:pt x="1576835" y="461361"/>
                  <a:pt x="1503754" y="678290"/>
                  <a:pt x="1548968" y="793650"/>
                </a:cubicBezTo>
                <a:cubicBezTo>
                  <a:pt x="1434737" y="817609"/>
                  <a:pt x="1213109" y="756185"/>
                  <a:pt x="1001666" y="793650"/>
                </a:cubicBezTo>
                <a:cubicBezTo>
                  <a:pt x="790223" y="831115"/>
                  <a:pt x="712337" y="790619"/>
                  <a:pt x="454364" y="793650"/>
                </a:cubicBezTo>
                <a:cubicBezTo>
                  <a:pt x="196391" y="796681"/>
                  <a:pt x="101262" y="752254"/>
                  <a:pt x="0" y="793650"/>
                </a:cubicBezTo>
                <a:cubicBezTo>
                  <a:pt x="-16250" y="641606"/>
                  <a:pt x="2113" y="520739"/>
                  <a:pt x="0" y="388889"/>
                </a:cubicBezTo>
                <a:cubicBezTo>
                  <a:pt x="-2113" y="257039"/>
                  <a:pt x="45691" y="171727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02153047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ist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7" name="Google Shape;702;p62">
            <a:extLst>
              <a:ext uri="{FF2B5EF4-FFF2-40B4-BE49-F238E27FC236}">
                <a16:creationId xmlns:a16="http://schemas.microsoft.com/office/drawing/2014/main" id="{C1EF1352-A87B-4066-A2B8-981C64519B4F}"/>
              </a:ext>
            </a:extLst>
          </p:cNvPr>
          <p:cNvSpPr/>
          <p:nvPr/>
        </p:nvSpPr>
        <p:spPr>
          <a:xfrm>
            <a:off x="4694550" y="3831574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am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8" name="Google Shape;703;p62">
            <a:extLst>
              <a:ext uri="{FF2B5EF4-FFF2-40B4-BE49-F238E27FC236}">
                <a16:creationId xmlns:a16="http://schemas.microsoft.com/office/drawing/2014/main" id="{E1064B0E-7C9D-494D-B55E-DECB3D504FCA}"/>
              </a:ext>
            </a:extLst>
          </p:cNvPr>
          <p:cNvSpPr/>
          <p:nvPr/>
        </p:nvSpPr>
        <p:spPr>
          <a:xfrm>
            <a:off x="6339255" y="3831574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der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Google Shape;701;p62">
            <a:extLst>
              <a:ext uri="{FF2B5EF4-FFF2-40B4-BE49-F238E27FC236}">
                <a16:creationId xmlns:a16="http://schemas.microsoft.com/office/drawing/2014/main" id="{588A188C-B8DF-4C0B-88C2-67622FB28D5E}"/>
              </a:ext>
            </a:extLst>
          </p:cNvPr>
          <p:cNvSpPr/>
          <p:nvPr/>
        </p:nvSpPr>
        <p:spPr>
          <a:xfrm>
            <a:off x="8950722" y="474487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47302 w 1548969"/>
              <a:gd name="connsiteY1" fmla="*/ 0 h 793650"/>
              <a:gd name="connsiteX2" fmla="*/ 1094604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412698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4730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872" y="-47946"/>
                  <a:pt x="409635" y="5738"/>
                  <a:pt x="547302" y="0"/>
                </a:cubicBezTo>
                <a:cubicBezTo>
                  <a:pt x="684969" y="-5738"/>
                  <a:pt x="898304" y="61706"/>
                  <a:pt x="1094604" y="0"/>
                </a:cubicBezTo>
                <a:cubicBezTo>
                  <a:pt x="1290904" y="-61706"/>
                  <a:pt x="1428008" y="33796"/>
                  <a:pt x="1548968" y="0"/>
                </a:cubicBezTo>
                <a:cubicBezTo>
                  <a:pt x="1595729" y="172384"/>
                  <a:pt x="1544995" y="298643"/>
                  <a:pt x="1548968" y="412698"/>
                </a:cubicBezTo>
                <a:cubicBezTo>
                  <a:pt x="1552941" y="526753"/>
                  <a:pt x="1538764" y="713394"/>
                  <a:pt x="1548968" y="793650"/>
                </a:cubicBezTo>
                <a:cubicBezTo>
                  <a:pt x="1377456" y="835548"/>
                  <a:pt x="1147118" y="788739"/>
                  <a:pt x="1032645" y="793650"/>
                </a:cubicBezTo>
                <a:cubicBezTo>
                  <a:pt x="918172" y="798561"/>
                  <a:pt x="687877" y="761527"/>
                  <a:pt x="547302" y="793650"/>
                </a:cubicBezTo>
                <a:cubicBezTo>
                  <a:pt x="406727" y="825773"/>
                  <a:pt x="153213" y="758329"/>
                  <a:pt x="0" y="793650"/>
                </a:cubicBezTo>
                <a:cubicBezTo>
                  <a:pt x="-37253" y="695990"/>
                  <a:pt x="18139" y="555713"/>
                  <a:pt x="0" y="388889"/>
                </a:cubicBezTo>
                <a:cubicBezTo>
                  <a:pt x="-18139" y="222065"/>
                  <a:pt x="20604" y="15646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7326" y="-51245"/>
                  <a:pt x="268995" y="32292"/>
                  <a:pt x="485343" y="0"/>
                </a:cubicBezTo>
                <a:cubicBezTo>
                  <a:pt x="701691" y="-32292"/>
                  <a:pt x="864483" y="37157"/>
                  <a:pt x="970687" y="0"/>
                </a:cubicBezTo>
                <a:cubicBezTo>
                  <a:pt x="1076891" y="-37157"/>
                  <a:pt x="1358221" y="56985"/>
                  <a:pt x="1548968" y="0"/>
                </a:cubicBezTo>
                <a:cubicBezTo>
                  <a:pt x="1572520" y="189479"/>
                  <a:pt x="1523392" y="281266"/>
                  <a:pt x="1548968" y="388889"/>
                </a:cubicBezTo>
                <a:cubicBezTo>
                  <a:pt x="1574544" y="496512"/>
                  <a:pt x="1517796" y="648435"/>
                  <a:pt x="1548968" y="793650"/>
                </a:cubicBezTo>
                <a:cubicBezTo>
                  <a:pt x="1367508" y="818587"/>
                  <a:pt x="1209745" y="759572"/>
                  <a:pt x="1032645" y="793650"/>
                </a:cubicBezTo>
                <a:cubicBezTo>
                  <a:pt x="855545" y="827728"/>
                  <a:pt x="774751" y="786086"/>
                  <a:pt x="547302" y="793650"/>
                </a:cubicBezTo>
                <a:cubicBezTo>
                  <a:pt x="319853" y="801214"/>
                  <a:pt x="270830" y="779827"/>
                  <a:pt x="0" y="793650"/>
                </a:cubicBezTo>
                <a:cubicBezTo>
                  <a:pt x="-46116" y="645298"/>
                  <a:pt x="5768" y="534419"/>
                  <a:pt x="0" y="388889"/>
                </a:cubicBezTo>
                <a:cubicBezTo>
                  <a:pt x="-5768" y="243359"/>
                  <a:pt x="18886" y="18402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bist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0" name="Google Shape;702;p62">
            <a:extLst>
              <a:ext uri="{FF2B5EF4-FFF2-40B4-BE49-F238E27FC236}">
                <a16:creationId xmlns:a16="http://schemas.microsoft.com/office/drawing/2014/main" id="{4CFC6549-60E8-4418-A61F-F6AAF555ED73}"/>
              </a:ext>
            </a:extLst>
          </p:cNvPr>
          <p:cNvSpPr/>
          <p:nvPr/>
        </p:nvSpPr>
        <p:spPr>
          <a:xfrm>
            <a:off x="7983960" y="3847461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an </a:t>
            </a: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dem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Google Shape;703;p62">
            <a:extLst>
              <a:ext uri="{FF2B5EF4-FFF2-40B4-BE49-F238E27FC236}">
                <a16:creationId xmlns:a16="http://schemas.microsoft.com/office/drawing/2014/main" id="{291C8E53-6688-4926-B526-C00FDDFE673D}"/>
              </a:ext>
            </a:extLst>
          </p:cNvPr>
          <p:cNvSpPr/>
          <p:nvPr/>
        </p:nvSpPr>
        <p:spPr>
          <a:xfrm>
            <a:off x="9628665" y="3847461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04762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013" y="-24203"/>
                  <a:pt x="300547" y="54"/>
                  <a:pt x="469854" y="0"/>
                </a:cubicBezTo>
                <a:cubicBezTo>
                  <a:pt x="639161" y="-54"/>
                  <a:pt x="784029" y="31119"/>
                  <a:pt x="970687" y="0"/>
                </a:cubicBezTo>
                <a:cubicBezTo>
                  <a:pt x="1157345" y="-31119"/>
                  <a:pt x="1353071" y="38161"/>
                  <a:pt x="1548968" y="0"/>
                </a:cubicBezTo>
                <a:cubicBezTo>
                  <a:pt x="1567611" y="152116"/>
                  <a:pt x="1546950" y="285507"/>
                  <a:pt x="1548968" y="388889"/>
                </a:cubicBezTo>
                <a:cubicBezTo>
                  <a:pt x="1550986" y="492271"/>
                  <a:pt x="1520122" y="647348"/>
                  <a:pt x="1548968" y="793650"/>
                </a:cubicBezTo>
                <a:cubicBezTo>
                  <a:pt x="1365105" y="850959"/>
                  <a:pt x="1155867" y="762440"/>
                  <a:pt x="1001666" y="793650"/>
                </a:cubicBezTo>
                <a:cubicBezTo>
                  <a:pt x="847465" y="824860"/>
                  <a:pt x="720182" y="750450"/>
                  <a:pt x="531812" y="793650"/>
                </a:cubicBezTo>
                <a:cubicBezTo>
                  <a:pt x="343442" y="836850"/>
                  <a:pt x="232937" y="792533"/>
                  <a:pt x="0" y="793650"/>
                </a:cubicBezTo>
                <a:cubicBezTo>
                  <a:pt x="-7405" y="627307"/>
                  <a:pt x="30199" y="577257"/>
                  <a:pt x="0" y="404762"/>
                </a:cubicBezTo>
                <a:cubicBezTo>
                  <a:pt x="-30199" y="232267"/>
                  <a:pt x="25360" y="18115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34859" y="-39870"/>
                  <a:pt x="387034" y="53859"/>
                  <a:pt x="516323" y="0"/>
                </a:cubicBezTo>
                <a:cubicBezTo>
                  <a:pt x="645612" y="-53859"/>
                  <a:pt x="910090" y="22952"/>
                  <a:pt x="1017156" y="0"/>
                </a:cubicBezTo>
                <a:cubicBezTo>
                  <a:pt x="1124222" y="-22952"/>
                  <a:pt x="1336073" y="36312"/>
                  <a:pt x="1548968" y="0"/>
                </a:cubicBezTo>
                <a:cubicBezTo>
                  <a:pt x="1559668" y="159361"/>
                  <a:pt x="1528084" y="262626"/>
                  <a:pt x="1548968" y="380952"/>
                </a:cubicBezTo>
                <a:cubicBezTo>
                  <a:pt x="1569852" y="499278"/>
                  <a:pt x="1520644" y="685713"/>
                  <a:pt x="1548968" y="793650"/>
                </a:cubicBezTo>
                <a:cubicBezTo>
                  <a:pt x="1372633" y="800889"/>
                  <a:pt x="1138524" y="754094"/>
                  <a:pt x="1001666" y="793650"/>
                </a:cubicBezTo>
                <a:cubicBezTo>
                  <a:pt x="864808" y="833206"/>
                  <a:pt x="722602" y="781997"/>
                  <a:pt x="485343" y="793650"/>
                </a:cubicBezTo>
                <a:cubicBezTo>
                  <a:pt x="248084" y="805303"/>
                  <a:pt x="137692" y="789325"/>
                  <a:pt x="0" y="793650"/>
                </a:cubicBezTo>
                <a:cubicBezTo>
                  <a:pt x="-12413" y="695493"/>
                  <a:pt x="25798" y="538744"/>
                  <a:pt x="0" y="396825"/>
                </a:cubicBezTo>
                <a:cubicBezTo>
                  <a:pt x="-25798" y="254907"/>
                  <a:pt x="1942" y="96443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42772039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eins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3553BF6-035E-4B41-BADE-7E62E9DABC5E}"/>
              </a:ext>
            </a:extLst>
          </p:cNvPr>
          <p:cNvSpPr txBox="1"/>
          <p:nvPr/>
        </p:nvSpPr>
        <p:spPr>
          <a:xfrm>
            <a:off x="198903" y="842357"/>
            <a:ext cx="3866764" cy="523220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s-AR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Today</a:t>
            </a:r>
            <a:r>
              <a:rPr lang="es-A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AR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is</a:t>
            </a:r>
            <a:r>
              <a:rPr lang="es-A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AR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the</a:t>
            </a:r>
            <a:r>
              <a:rPr lang="es-A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1st May. </a:t>
            </a:r>
          </a:p>
        </p:txBody>
      </p:sp>
      <p:sp>
        <p:nvSpPr>
          <p:cNvPr id="28" name="Google Shape;703;p62">
            <a:extLst>
              <a:ext uri="{FF2B5EF4-FFF2-40B4-BE49-F238E27FC236}">
                <a16:creationId xmlns:a16="http://schemas.microsoft.com/office/drawing/2014/main" id="{430798DC-C327-455E-BB4B-C6DFAC22D992}"/>
              </a:ext>
            </a:extLst>
          </p:cNvPr>
          <p:cNvSpPr/>
          <p:nvPr/>
        </p:nvSpPr>
        <p:spPr>
          <a:xfrm>
            <a:off x="6962921" y="2097597"/>
            <a:ext cx="1891538" cy="793650"/>
          </a:xfrm>
          <a:custGeom>
            <a:avLst/>
            <a:gdLst>
              <a:gd name="connsiteX0" fmla="*/ 0 w 1891538"/>
              <a:gd name="connsiteY0" fmla="*/ 0 h 793650"/>
              <a:gd name="connsiteX1" fmla="*/ 416138 w 1891538"/>
              <a:gd name="connsiteY1" fmla="*/ 0 h 793650"/>
              <a:gd name="connsiteX2" fmla="*/ 851192 w 1891538"/>
              <a:gd name="connsiteY2" fmla="*/ 0 h 793650"/>
              <a:gd name="connsiteX3" fmla="*/ 1324077 w 1891538"/>
              <a:gd name="connsiteY3" fmla="*/ 0 h 793650"/>
              <a:gd name="connsiteX4" fmla="*/ 1891538 w 1891538"/>
              <a:gd name="connsiteY4" fmla="*/ 0 h 793650"/>
              <a:gd name="connsiteX5" fmla="*/ 1891538 w 1891538"/>
              <a:gd name="connsiteY5" fmla="*/ 380952 h 793650"/>
              <a:gd name="connsiteX6" fmla="*/ 1891538 w 1891538"/>
              <a:gd name="connsiteY6" fmla="*/ 793650 h 793650"/>
              <a:gd name="connsiteX7" fmla="*/ 1418654 w 1891538"/>
              <a:gd name="connsiteY7" fmla="*/ 793650 h 793650"/>
              <a:gd name="connsiteX8" fmla="*/ 907938 w 1891538"/>
              <a:gd name="connsiteY8" fmla="*/ 793650 h 793650"/>
              <a:gd name="connsiteX9" fmla="*/ 453969 w 1891538"/>
              <a:gd name="connsiteY9" fmla="*/ 793650 h 793650"/>
              <a:gd name="connsiteX10" fmla="*/ 0 w 1891538"/>
              <a:gd name="connsiteY10" fmla="*/ 793650 h 793650"/>
              <a:gd name="connsiteX11" fmla="*/ 0 w 1891538"/>
              <a:gd name="connsiteY11" fmla="*/ 388889 h 793650"/>
              <a:gd name="connsiteX12" fmla="*/ 0 w 1891538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91538" h="793650" fill="none" extrusionOk="0">
                <a:moveTo>
                  <a:pt x="0" y="0"/>
                </a:moveTo>
                <a:cubicBezTo>
                  <a:pt x="125116" y="-24123"/>
                  <a:pt x="222801" y="121"/>
                  <a:pt x="416138" y="0"/>
                </a:cubicBezTo>
                <a:cubicBezTo>
                  <a:pt x="609475" y="-121"/>
                  <a:pt x="663448" y="17138"/>
                  <a:pt x="851192" y="0"/>
                </a:cubicBezTo>
                <a:cubicBezTo>
                  <a:pt x="1038936" y="-17138"/>
                  <a:pt x="1154501" y="21008"/>
                  <a:pt x="1324077" y="0"/>
                </a:cubicBezTo>
                <a:cubicBezTo>
                  <a:pt x="1493654" y="-21008"/>
                  <a:pt x="1774799" y="27099"/>
                  <a:pt x="1891538" y="0"/>
                </a:cubicBezTo>
                <a:cubicBezTo>
                  <a:pt x="1918526" y="82190"/>
                  <a:pt x="1865845" y="271798"/>
                  <a:pt x="1891538" y="380952"/>
                </a:cubicBezTo>
                <a:cubicBezTo>
                  <a:pt x="1917231" y="490106"/>
                  <a:pt x="1851339" y="638804"/>
                  <a:pt x="1891538" y="793650"/>
                </a:cubicBezTo>
                <a:cubicBezTo>
                  <a:pt x="1708533" y="821543"/>
                  <a:pt x="1551334" y="769486"/>
                  <a:pt x="1418654" y="793650"/>
                </a:cubicBezTo>
                <a:cubicBezTo>
                  <a:pt x="1285974" y="817814"/>
                  <a:pt x="1036777" y="769251"/>
                  <a:pt x="907938" y="793650"/>
                </a:cubicBezTo>
                <a:cubicBezTo>
                  <a:pt x="779099" y="818049"/>
                  <a:pt x="617315" y="769934"/>
                  <a:pt x="453969" y="793650"/>
                </a:cubicBezTo>
                <a:cubicBezTo>
                  <a:pt x="290623" y="817366"/>
                  <a:pt x="177661" y="781687"/>
                  <a:pt x="0" y="793650"/>
                </a:cubicBezTo>
                <a:cubicBezTo>
                  <a:pt x="-14308" y="697863"/>
                  <a:pt x="34969" y="586389"/>
                  <a:pt x="0" y="388889"/>
                </a:cubicBezTo>
                <a:cubicBezTo>
                  <a:pt x="-34969" y="191389"/>
                  <a:pt x="8433" y="110906"/>
                  <a:pt x="0" y="0"/>
                </a:cubicBezTo>
                <a:close/>
              </a:path>
              <a:path w="1891538" h="793650" stroke="0" extrusionOk="0">
                <a:moveTo>
                  <a:pt x="0" y="0"/>
                </a:moveTo>
                <a:cubicBezTo>
                  <a:pt x="186830" y="-22741"/>
                  <a:pt x="309294" y="44519"/>
                  <a:pt x="453969" y="0"/>
                </a:cubicBezTo>
                <a:cubicBezTo>
                  <a:pt x="598644" y="-44519"/>
                  <a:pt x="819678" y="33443"/>
                  <a:pt x="945769" y="0"/>
                </a:cubicBezTo>
                <a:cubicBezTo>
                  <a:pt x="1071860" y="-33443"/>
                  <a:pt x="1234621" y="49702"/>
                  <a:pt x="1399738" y="0"/>
                </a:cubicBezTo>
                <a:cubicBezTo>
                  <a:pt x="1564855" y="-49702"/>
                  <a:pt x="1704704" y="31846"/>
                  <a:pt x="1891538" y="0"/>
                </a:cubicBezTo>
                <a:cubicBezTo>
                  <a:pt x="1917647" y="105041"/>
                  <a:pt x="1862921" y="229912"/>
                  <a:pt x="1891538" y="373016"/>
                </a:cubicBezTo>
                <a:cubicBezTo>
                  <a:pt x="1920155" y="516120"/>
                  <a:pt x="1857468" y="620362"/>
                  <a:pt x="1891538" y="793650"/>
                </a:cubicBezTo>
                <a:cubicBezTo>
                  <a:pt x="1697571" y="827253"/>
                  <a:pt x="1566208" y="765982"/>
                  <a:pt x="1437569" y="793650"/>
                </a:cubicBezTo>
                <a:cubicBezTo>
                  <a:pt x="1308930" y="821318"/>
                  <a:pt x="1117682" y="763878"/>
                  <a:pt x="1002515" y="793650"/>
                </a:cubicBezTo>
                <a:cubicBezTo>
                  <a:pt x="887348" y="823422"/>
                  <a:pt x="635497" y="757712"/>
                  <a:pt x="510715" y="793650"/>
                </a:cubicBezTo>
                <a:cubicBezTo>
                  <a:pt x="385933" y="829588"/>
                  <a:pt x="192693" y="770326"/>
                  <a:pt x="0" y="793650"/>
                </a:cubicBezTo>
                <a:cubicBezTo>
                  <a:pt x="-29561" y="603017"/>
                  <a:pt x="6467" y="527356"/>
                  <a:pt x="0" y="396825"/>
                </a:cubicBezTo>
                <a:cubicBezTo>
                  <a:pt x="-6467" y="266295"/>
                  <a:pt x="16448" y="8138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April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1" name="Google Shape;702;p62">
            <a:extLst>
              <a:ext uri="{FF2B5EF4-FFF2-40B4-BE49-F238E27FC236}">
                <a16:creationId xmlns:a16="http://schemas.microsoft.com/office/drawing/2014/main" id="{EAC8828A-CF7F-4D64-9314-BE72E2A6A596}"/>
              </a:ext>
            </a:extLst>
          </p:cNvPr>
          <p:cNvSpPr/>
          <p:nvPr/>
        </p:nvSpPr>
        <p:spPr>
          <a:xfrm>
            <a:off x="4672941" y="296915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500" b="1" kern="0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erste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2" name="Google Shape;703;p62">
            <a:extLst>
              <a:ext uri="{FF2B5EF4-FFF2-40B4-BE49-F238E27FC236}">
                <a16:creationId xmlns:a16="http://schemas.microsoft.com/office/drawing/2014/main" id="{CB63C3C6-9073-4EDB-B96F-442C47C7D2D6}"/>
              </a:ext>
            </a:extLst>
          </p:cNvPr>
          <p:cNvSpPr/>
          <p:nvPr/>
        </p:nvSpPr>
        <p:spPr>
          <a:xfrm>
            <a:off x="6317646" y="296915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elfte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3" name="Google Shape;702;p62">
            <a:extLst>
              <a:ext uri="{FF2B5EF4-FFF2-40B4-BE49-F238E27FC236}">
                <a16:creationId xmlns:a16="http://schemas.microsoft.com/office/drawing/2014/main" id="{729B0114-231C-4E31-BB24-86B418B9AF7B}"/>
              </a:ext>
            </a:extLst>
          </p:cNvPr>
          <p:cNvSpPr/>
          <p:nvPr/>
        </p:nvSpPr>
        <p:spPr>
          <a:xfrm>
            <a:off x="7962351" y="2985046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eins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4" name="Google Shape;702;p62">
            <a:extLst>
              <a:ext uri="{FF2B5EF4-FFF2-40B4-BE49-F238E27FC236}">
                <a16:creationId xmlns:a16="http://schemas.microsoft.com/office/drawing/2014/main" id="{3146D564-28AD-4F69-8AB3-367CA87CAA3C}"/>
              </a:ext>
            </a:extLst>
          </p:cNvPr>
          <p:cNvSpPr/>
          <p:nvPr/>
        </p:nvSpPr>
        <p:spPr>
          <a:xfrm>
            <a:off x="9580048" y="2982799"/>
            <a:ext cx="1585209" cy="793650"/>
          </a:xfrm>
          <a:custGeom>
            <a:avLst/>
            <a:gdLst>
              <a:gd name="connsiteX0" fmla="*/ 0 w 1585209"/>
              <a:gd name="connsiteY0" fmla="*/ 0 h 793650"/>
              <a:gd name="connsiteX1" fmla="*/ 496699 w 1585209"/>
              <a:gd name="connsiteY1" fmla="*/ 0 h 793650"/>
              <a:gd name="connsiteX2" fmla="*/ 1025102 w 1585209"/>
              <a:gd name="connsiteY2" fmla="*/ 0 h 793650"/>
              <a:gd name="connsiteX3" fmla="*/ 1585209 w 1585209"/>
              <a:gd name="connsiteY3" fmla="*/ 0 h 793650"/>
              <a:gd name="connsiteX4" fmla="*/ 1585209 w 1585209"/>
              <a:gd name="connsiteY4" fmla="*/ 373016 h 793650"/>
              <a:gd name="connsiteX5" fmla="*/ 1585209 w 1585209"/>
              <a:gd name="connsiteY5" fmla="*/ 793650 h 793650"/>
              <a:gd name="connsiteX6" fmla="*/ 1040954 w 1585209"/>
              <a:gd name="connsiteY6" fmla="*/ 793650 h 793650"/>
              <a:gd name="connsiteX7" fmla="*/ 528403 w 1585209"/>
              <a:gd name="connsiteY7" fmla="*/ 793650 h 793650"/>
              <a:gd name="connsiteX8" fmla="*/ 0 w 1585209"/>
              <a:gd name="connsiteY8" fmla="*/ 793650 h 793650"/>
              <a:gd name="connsiteX9" fmla="*/ 0 w 1585209"/>
              <a:gd name="connsiteY9" fmla="*/ 420635 h 793650"/>
              <a:gd name="connsiteX10" fmla="*/ 0 w 158520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85209" h="793650" fill="none" extrusionOk="0">
                <a:moveTo>
                  <a:pt x="0" y="0"/>
                </a:moveTo>
                <a:cubicBezTo>
                  <a:pt x="100598" y="-43667"/>
                  <a:pt x="358532" y="58031"/>
                  <a:pt x="496699" y="0"/>
                </a:cubicBezTo>
                <a:cubicBezTo>
                  <a:pt x="634866" y="-58031"/>
                  <a:pt x="864076" y="50804"/>
                  <a:pt x="1025102" y="0"/>
                </a:cubicBezTo>
                <a:cubicBezTo>
                  <a:pt x="1186128" y="-50804"/>
                  <a:pt x="1468257" y="49505"/>
                  <a:pt x="1585209" y="0"/>
                </a:cubicBezTo>
                <a:cubicBezTo>
                  <a:pt x="1590529" y="115102"/>
                  <a:pt x="1553998" y="217579"/>
                  <a:pt x="1585209" y="373016"/>
                </a:cubicBezTo>
                <a:cubicBezTo>
                  <a:pt x="1616420" y="528453"/>
                  <a:pt x="1553609" y="588402"/>
                  <a:pt x="1585209" y="793650"/>
                </a:cubicBezTo>
                <a:cubicBezTo>
                  <a:pt x="1463728" y="815478"/>
                  <a:pt x="1160975" y="765644"/>
                  <a:pt x="1040954" y="793650"/>
                </a:cubicBezTo>
                <a:cubicBezTo>
                  <a:pt x="920933" y="821656"/>
                  <a:pt x="775955" y="742188"/>
                  <a:pt x="528403" y="793650"/>
                </a:cubicBezTo>
                <a:cubicBezTo>
                  <a:pt x="280851" y="845112"/>
                  <a:pt x="127469" y="791532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85209" h="793650" stroke="0" extrusionOk="0">
                <a:moveTo>
                  <a:pt x="0" y="0"/>
                </a:moveTo>
                <a:cubicBezTo>
                  <a:pt x="131965" y="-40470"/>
                  <a:pt x="357375" y="41929"/>
                  <a:pt x="544255" y="0"/>
                </a:cubicBezTo>
                <a:cubicBezTo>
                  <a:pt x="731135" y="-41929"/>
                  <a:pt x="843976" y="39725"/>
                  <a:pt x="1072658" y="0"/>
                </a:cubicBezTo>
                <a:cubicBezTo>
                  <a:pt x="1301340" y="-39725"/>
                  <a:pt x="1479639" y="28494"/>
                  <a:pt x="1585209" y="0"/>
                </a:cubicBezTo>
                <a:cubicBezTo>
                  <a:pt x="1600446" y="113448"/>
                  <a:pt x="1560426" y="254725"/>
                  <a:pt x="1585209" y="396825"/>
                </a:cubicBezTo>
                <a:cubicBezTo>
                  <a:pt x="1609992" y="538925"/>
                  <a:pt x="1556452" y="684157"/>
                  <a:pt x="1585209" y="793650"/>
                </a:cubicBezTo>
                <a:cubicBezTo>
                  <a:pt x="1353659" y="836258"/>
                  <a:pt x="1207503" y="748079"/>
                  <a:pt x="1040954" y="793650"/>
                </a:cubicBezTo>
                <a:cubicBezTo>
                  <a:pt x="874405" y="839221"/>
                  <a:pt x="695662" y="776937"/>
                  <a:pt x="560107" y="793650"/>
                </a:cubicBezTo>
                <a:cubicBezTo>
                  <a:pt x="424552" y="810363"/>
                  <a:pt x="185787" y="740643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ersten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0" name="Google Shape;701;p62">
            <a:extLst>
              <a:ext uri="{FF2B5EF4-FFF2-40B4-BE49-F238E27FC236}">
                <a16:creationId xmlns:a16="http://schemas.microsoft.com/office/drawing/2014/main" id="{EE7D7CF8-7F52-4150-B77E-E0A7FC23FD0B}"/>
              </a:ext>
            </a:extLst>
          </p:cNvPr>
          <p:cNvSpPr/>
          <p:nvPr/>
        </p:nvSpPr>
        <p:spPr>
          <a:xfrm>
            <a:off x="7244027" y="4733567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47302 w 1548969"/>
              <a:gd name="connsiteY1" fmla="*/ 0 h 793650"/>
              <a:gd name="connsiteX2" fmla="*/ 1094604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412698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4730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872" y="-47946"/>
                  <a:pt x="409635" y="5738"/>
                  <a:pt x="547302" y="0"/>
                </a:cubicBezTo>
                <a:cubicBezTo>
                  <a:pt x="684969" y="-5738"/>
                  <a:pt x="898304" y="61706"/>
                  <a:pt x="1094604" y="0"/>
                </a:cubicBezTo>
                <a:cubicBezTo>
                  <a:pt x="1290904" y="-61706"/>
                  <a:pt x="1428008" y="33796"/>
                  <a:pt x="1548968" y="0"/>
                </a:cubicBezTo>
                <a:cubicBezTo>
                  <a:pt x="1595729" y="172384"/>
                  <a:pt x="1544995" y="298643"/>
                  <a:pt x="1548968" y="412698"/>
                </a:cubicBezTo>
                <a:cubicBezTo>
                  <a:pt x="1552941" y="526753"/>
                  <a:pt x="1538764" y="713394"/>
                  <a:pt x="1548968" y="793650"/>
                </a:cubicBezTo>
                <a:cubicBezTo>
                  <a:pt x="1377456" y="835548"/>
                  <a:pt x="1147118" y="788739"/>
                  <a:pt x="1032645" y="793650"/>
                </a:cubicBezTo>
                <a:cubicBezTo>
                  <a:pt x="918172" y="798561"/>
                  <a:pt x="687877" y="761527"/>
                  <a:pt x="547302" y="793650"/>
                </a:cubicBezTo>
                <a:cubicBezTo>
                  <a:pt x="406727" y="825773"/>
                  <a:pt x="153213" y="758329"/>
                  <a:pt x="0" y="793650"/>
                </a:cubicBezTo>
                <a:cubicBezTo>
                  <a:pt x="-37253" y="695990"/>
                  <a:pt x="18139" y="555713"/>
                  <a:pt x="0" y="388889"/>
                </a:cubicBezTo>
                <a:cubicBezTo>
                  <a:pt x="-18139" y="222065"/>
                  <a:pt x="20604" y="15646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7326" y="-51245"/>
                  <a:pt x="268995" y="32292"/>
                  <a:pt x="485343" y="0"/>
                </a:cubicBezTo>
                <a:cubicBezTo>
                  <a:pt x="701691" y="-32292"/>
                  <a:pt x="864483" y="37157"/>
                  <a:pt x="970687" y="0"/>
                </a:cubicBezTo>
                <a:cubicBezTo>
                  <a:pt x="1076891" y="-37157"/>
                  <a:pt x="1358221" y="56985"/>
                  <a:pt x="1548968" y="0"/>
                </a:cubicBezTo>
                <a:cubicBezTo>
                  <a:pt x="1572520" y="189479"/>
                  <a:pt x="1523392" y="281266"/>
                  <a:pt x="1548968" y="388889"/>
                </a:cubicBezTo>
                <a:cubicBezTo>
                  <a:pt x="1574544" y="496512"/>
                  <a:pt x="1517796" y="648435"/>
                  <a:pt x="1548968" y="793650"/>
                </a:cubicBezTo>
                <a:cubicBezTo>
                  <a:pt x="1367508" y="818587"/>
                  <a:pt x="1209745" y="759572"/>
                  <a:pt x="1032645" y="793650"/>
                </a:cubicBezTo>
                <a:cubicBezTo>
                  <a:pt x="855545" y="827728"/>
                  <a:pt x="774751" y="786086"/>
                  <a:pt x="547302" y="793650"/>
                </a:cubicBezTo>
                <a:cubicBezTo>
                  <a:pt x="319853" y="801214"/>
                  <a:pt x="270830" y="779827"/>
                  <a:pt x="0" y="793650"/>
                </a:cubicBezTo>
                <a:cubicBezTo>
                  <a:pt x="-46116" y="645298"/>
                  <a:pt x="5768" y="534419"/>
                  <a:pt x="0" y="388889"/>
                </a:cubicBezTo>
                <a:cubicBezTo>
                  <a:pt x="-5768" y="243359"/>
                  <a:pt x="18886" y="18402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hast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1" name="Google Shape;698;p62">
            <a:extLst>
              <a:ext uri="{FF2B5EF4-FFF2-40B4-BE49-F238E27FC236}">
                <a16:creationId xmlns:a16="http://schemas.microsoft.com/office/drawing/2014/main" id="{35B496EA-69B8-4922-BD72-BDB913A31032}"/>
              </a:ext>
            </a:extLst>
          </p:cNvPr>
          <p:cNvSpPr/>
          <p:nvPr/>
        </p:nvSpPr>
        <p:spPr>
          <a:xfrm>
            <a:off x="9636662" y="5618413"/>
            <a:ext cx="1540971" cy="793650"/>
          </a:xfrm>
          <a:custGeom>
            <a:avLst/>
            <a:gdLst>
              <a:gd name="connsiteX0" fmla="*/ 0 w 1540971"/>
              <a:gd name="connsiteY0" fmla="*/ 0 h 793650"/>
              <a:gd name="connsiteX1" fmla="*/ 467428 w 1540971"/>
              <a:gd name="connsiteY1" fmla="*/ 0 h 793650"/>
              <a:gd name="connsiteX2" fmla="*/ 996495 w 1540971"/>
              <a:gd name="connsiteY2" fmla="*/ 0 h 793650"/>
              <a:gd name="connsiteX3" fmla="*/ 1540971 w 1540971"/>
              <a:gd name="connsiteY3" fmla="*/ 0 h 793650"/>
              <a:gd name="connsiteX4" fmla="*/ 1540971 w 1540971"/>
              <a:gd name="connsiteY4" fmla="*/ 388889 h 793650"/>
              <a:gd name="connsiteX5" fmla="*/ 1540971 w 1540971"/>
              <a:gd name="connsiteY5" fmla="*/ 793650 h 793650"/>
              <a:gd name="connsiteX6" fmla="*/ 1027314 w 1540971"/>
              <a:gd name="connsiteY6" fmla="*/ 793650 h 793650"/>
              <a:gd name="connsiteX7" fmla="*/ 513657 w 1540971"/>
              <a:gd name="connsiteY7" fmla="*/ 793650 h 793650"/>
              <a:gd name="connsiteX8" fmla="*/ 0 w 1540971"/>
              <a:gd name="connsiteY8" fmla="*/ 793650 h 793650"/>
              <a:gd name="connsiteX9" fmla="*/ 0 w 1540971"/>
              <a:gd name="connsiteY9" fmla="*/ 412698 h 793650"/>
              <a:gd name="connsiteX10" fmla="*/ 0 w 1540971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0971" h="793650" fill="none" extrusionOk="0">
                <a:moveTo>
                  <a:pt x="0" y="0"/>
                </a:moveTo>
                <a:cubicBezTo>
                  <a:pt x="160065" y="-4446"/>
                  <a:pt x="307458" y="34609"/>
                  <a:pt x="467428" y="0"/>
                </a:cubicBezTo>
                <a:cubicBezTo>
                  <a:pt x="627398" y="-34609"/>
                  <a:pt x="808643" y="49369"/>
                  <a:pt x="996495" y="0"/>
                </a:cubicBezTo>
                <a:cubicBezTo>
                  <a:pt x="1184347" y="-49369"/>
                  <a:pt x="1281592" y="8085"/>
                  <a:pt x="1540971" y="0"/>
                </a:cubicBezTo>
                <a:cubicBezTo>
                  <a:pt x="1554065" y="194250"/>
                  <a:pt x="1539567" y="218921"/>
                  <a:pt x="1540971" y="388889"/>
                </a:cubicBezTo>
                <a:cubicBezTo>
                  <a:pt x="1542375" y="558857"/>
                  <a:pt x="1495760" y="676820"/>
                  <a:pt x="1540971" y="793650"/>
                </a:cubicBezTo>
                <a:cubicBezTo>
                  <a:pt x="1306673" y="853801"/>
                  <a:pt x="1177539" y="787826"/>
                  <a:pt x="1027314" y="793650"/>
                </a:cubicBezTo>
                <a:cubicBezTo>
                  <a:pt x="877089" y="799474"/>
                  <a:pt x="674988" y="735171"/>
                  <a:pt x="513657" y="793650"/>
                </a:cubicBezTo>
                <a:cubicBezTo>
                  <a:pt x="352326" y="852129"/>
                  <a:pt x="246910" y="762684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0971" h="793650" stroke="0" extrusionOk="0">
                <a:moveTo>
                  <a:pt x="0" y="0"/>
                </a:moveTo>
                <a:cubicBezTo>
                  <a:pt x="197369" y="-14310"/>
                  <a:pt x="362742" y="6618"/>
                  <a:pt x="498247" y="0"/>
                </a:cubicBezTo>
                <a:cubicBezTo>
                  <a:pt x="633752" y="-6618"/>
                  <a:pt x="864226" y="27556"/>
                  <a:pt x="981085" y="0"/>
                </a:cubicBezTo>
                <a:cubicBezTo>
                  <a:pt x="1097944" y="-27556"/>
                  <a:pt x="1270161" y="53480"/>
                  <a:pt x="1540971" y="0"/>
                </a:cubicBezTo>
                <a:cubicBezTo>
                  <a:pt x="1567878" y="178046"/>
                  <a:pt x="1501986" y="223647"/>
                  <a:pt x="1540971" y="388889"/>
                </a:cubicBezTo>
                <a:cubicBezTo>
                  <a:pt x="1579956" y="554131"/>
                  <a:pt x="1492962" y="661168"/>
                  <a:pt x="1540971" y="793650"/>
                </a:cubicBezTo>
                <a:cubicBezTo>
                  <a:pt x="1315388" y="832634"/>
                  <a:pt x="1154467" y="785477"/>
                  <a:pt x="1027314" y="793650"/>
                </a:cubicBezTo>
                <a:cubicBezTo>
                  <a:pt x="900161" y="801823"/>
                  <a:pt x="662064" y="786599"/>
                  <a:pt x="559886" y="793650"/>
                </a:cubicBezTo>
                <a:cubicBezTo>
                  <a:pt x="457708" y="800701"/>
                  <a:pt x="161860" y="755359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Morgen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2" name="Google Shape;703;p62">
            <a:hlinkClick r:id="" action="ppaction://noaction">
              <a:snd r:embed="rId5" name="T1_W4F_8.3.wav"/>
            </a:hlinkClick>
            <a:extLst>
              <a:ext uri="{FF2B5EF4-FFF2-40B4-BE49-F238E27FC236}">
                <a16:creationId xmlns:a16="http://schemas.microsoft.com/office/drawing/2014/main" id="{ACBC1A08-58CF-4764-8C13-B10E764B1F2B}"/>
              </a:ext>
            </a:extLst>
          </p:cNvPr>
          <p:cNvSpPr/>
          <p:nvPr/>
        </p:nvSpPr>
        <p:spPr>
          <a:xfrm>
            <a:off x="8955764" y="2130871"/>
            <a:ext cx="1891538" cy="793650"/>
          </a:xfrm>
          <a:custGeom>
            <a:avLst/>
            <a:gdLst>
              <a:gd name="connsiteX0" fmla="*/ 0 w 1891538"/>
              <a:gd name="connsiteY0" fmla="*/ 0 h 793650"/>
              <a:gd name="connsiteX1" fmla="*/ 416138 w 1891538"/>
              <a:gd name="connsiteY1" fmla="*/ 0 h 793650"/>
              <a:gd name="connsiteX2" fmla="*/ 851192 w 1891538"/>
              <a:gd name="connsiteY2" fmla="*/ 0 h 793650"/>
              <a:gd name="connsiteX3" fmla="*/ 1324077 w 1891538"/>
              <a:gd name="connsiteY3" fmla="*/ 0 h 793650"/>
              <a:gd name="connsiteX4" fmla="*/ 1891538 w 1891538"/>
              <a:gd name="connsiteY4" fmla="*/ 0 h 793650"/>
              <a:gd name="connsiteX5" fmla="*/ 1891538 w 1891538"/>
              <a:gd name="connsiteY5" fmla="*/ 380952 h 793650"/>
              <a:gd name="connsiteX6" fmla="*/ 1891538 w 1891538"/>
              <a:gd name="connsiteY6" fmla="*/ 793650 h 793650"/>
              <a:gd name="connsiteX7" fmla="*/ 1418654 w 1891538"/>
              <a:gd name="connsiteY7" fmla="*/ 793650 h 793650"/>
              <a:gd name="connsiteX8" fmla="*/ 907938 w 1891538"/>
              <a:gd name="connsiteY8" fmla="*/ 793650 h 793650"/>
              <a:gd name="connsiteX9" fmla="*/ 453969 w 1891538"/>
              <a:gd name="connsiteY9" fmla="*/ 793650 h 793650"/>
              <a:gd name="connsiteX10" fmla="*/ 0 w 1891538"/>
              <a:gd name="connsiteY10" fmla="*/ 793650 h 793650"/>
              <a:gd name="connsiteX11" fmla="*/ 0 w 1891538"/>
              <a:gd name="connsiteY11" fmla="*/ 388889 h 793650"/>
              <a:gd name="connsiteX12" fmla="*/ 0 w 1891538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91538" h="793650" fill="none" extrusionOk="0">
                <a:moveTo>
                  <a:pt x="0" y="0"/>
                </a:moveTo>
                <a:cubicBezTo>
                  <a:pt x="125116" y="-24123"/>
                  <a:pt x="222801" y="121"/>
                  <a:pt x="416138" y="0"/>
                </a:cubicBezTo>
                <a:cubicBezTo>
                  <a:pt x="609475" y="-121"/>
                  <a:pt x="663448" y="17138"/>
                  <a:pt x="851192" y="0"/>
                </a:cubicBezTo>
                <a:cubicBezTo>
                  <a:pt x="1038936" y="-17138"/>
                  <a:pt x="1154501" y="21008"/>
                  <a:pt x="1324077" y="0"/>
                </a:cubicBezTo>
                <a:cubicBezTo>
                  <a:pt x="1493654" y="-21008"/>
                  <a:pt x="1774799" y="27099"/>
                  <a:pt x="1891538" y="0"/>
                </a:cubicBezTo>
                <a:cubicBezTo>
                  <a:pt x="1918526" y="82190"/>
                  <a:pt x="1865845" y="271798"/>
                  <a:pt x="1891538" y="380952"/>
                </a:cubicBezTo>
                <a:cubicBezTo>
                  <a:pt x="1917231" y="490106"/>
                  <a:pt x="1851339" y="638804"/>
                  <a:pt x="1891538" y="793650"/>
                </a:cubicBezTo>
                <a:cubicBezTo>
                  <a:pt x="1708533" y="821543"/>
                  <a:pt x="1551334" y="769486"/>
                  <a:pt x="1418654" y="793650"/>
                </a:cubicBezTo>
                <a:cubicBezTo>
                  <a:pt x="1285974" y="817814"/>
                  <a:pt x="1036777" y="769251"/>
                  <a:pt x="907938" y="793650"/>
                </a:cubicBezTo>
                <a:cubicBezTo>
                  <a:pt x="779099" y="818049"/>
                  <a:pt x="617315" y="769934"/>
                  <a:pt x="453969" y="793650"/>
                </a:cubicBezTo>
                <a:cubicBezTo>
                  <a:pt x="290623" y="817366"/>
                  <a:pt x="177661" y="781687"/>
                  <a:pt x="0" y="793650"/>
                </a:cubicBezTo>
                <a:cubicBezTo>
                  <a:pt x="-14308" y="697863"/>
                  <a:pt x="34969" y="586389"/>
                  <a:pt x="0" y="388889"/>
                </a:cubicBezTo>
                <a:cubicBezTo>
                  <a:pt x="-34969" y="191389"/>
                  <a:pt x="8433" y="110906"/>
                  <a:pt x="0" y="0"/>
                </a:cubicBezTo>
                <a:close/>
              </a:path>
              <a:path w="1891538" h="793650" stroke="0" extrusionOk="0">
                <a:moveTo>
                  <a:pt x="0" y="0"/>
                </a:moveTo>
                <a:cubicBezTo>
                  <a:pt x="186830" y="-22741"/>
                  <a:pt x="309294" y="44519"/>
                  <a:pt x="453969" y="0"/>
                </a:cubicBezTo>
                <a:cubicBezTo>
                  <a:pt x="598644" y="-44519"/>
                  <a:pt x="819678" y="33443"/>
                  <a:pt x="945769" y="0"/>
                </a:cubicBezTo>
                <a:cubicBezTo>
                  <a:pt x="1071860" y="-33443"/>
                  <a:pt x="1234621" y="49702"/>
                  <a:pt x="1399738" y="0"/>
                </a:cubicBezTo>
                <a:cubicBezTo>
                  <a:pt x="1564855" y="-49702"/>
                  <a:pt x="1704704" y="31846"/>
                  <a:pt x="1891538" y="0"/>
                </a:cubicBezTo>
                <a:cubicBezTo>
                  <a:pt x="1917647" y="105041"/>
                  <a:pt x="1862921" y="229912"/>
                  <a:pt x="1891538" y="373016"/>
                </a:cubicBezTo>
                <a:cubicBezTo>
                  <a:pt x="1920155" y="516120"/>
                  <a:pt x="1857468" y="620362"/>
                  <a:pt x="1891538" y="793650"/>
                </a:cubicBezTo>
                <a:cubicBezTo>
                  <a:pt x="1697571" y="827253"/>
                  <a:pt x="1566208" y="765982"/>
                  <a:pt x="1437569" y="793650"/>
                </a:cubicBezTo>
                <a:cubicBezTo>
                  <a:pt x="1308930" y="821318"/>
                  <a:pt x="1117682" y="763878"/>
                  <a:pt x="1002515" y="793650"/>
                </a:cubicBezTo>
                <a:cubicBezTo>
                  <a:pt x="887348" y="823422"/>
                  <a:pt x="635497" y="757712"/>
                  <a:pt x="510715" y="793650"/>
                </a:cubicBezTo>
                <a:cubicBezTo>
                  <a:pt x="385933" y="829588"/>
                  <a:pt x="192693" y="770326"/>
                  <a:pt x="0" y="793650"/>
                </a:cubicBezTo>
                <a:cubicBezTo>
                  <a:pt x="-29561" y="603017"/>
                  <a:pt x="6467" y="527356"/>
                  <a:pt x="0" y="396825"/>
                </a:cubicBezTo>
                <a:cubicBezTo>
                  <a:pt x="-6467" y="266295"/>
                  <a:pt x="16448" y="81380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Mai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3" name="Google Shape;703;p62">
            <a:extLst>
              <a:ext uri="{FF2B5EF4-FFF2-40B4-BE49-F238E27FC236}">
                <a16:creationId xmlns:a16="http://schemas.microsoft.com/office/drawing/2014/main" id="{C9EFBEB9-14BA-4E2A-A028-E3032EE4392E}"/>
              </a:ext>
            </a:extLst>
          </p:cNvPr>
          <p:cNvSpPr/>
          <p:nvPr/>
        </p:nvSpPr>
        <p:spPr>
          <a:xfrm>
            <a:off x="4973420" y="2083940"/>
            <a:ext cx="1891538" cy="793650"/>
          </a:xfrm>
          <a:custGeom>
            <a:avLst/>
            <a:gdLst>
              <a:gd name="connsiteX0" fmla="*/ 0 w 1891538"/>
              <a:gd name="connsiteY0" fmla="*/ 0 h 793650"/>
              <a:gd name="connsiteX1" fmla="*/ 416138 w 1891538"/>
              <a:gd name="connsiteY1" fmla="*/ 0 h 793650"/>
              <a:gd name="connsiteX2" fmla="*/ 851192 w 1891538"/>
              <a:gd name="connsiteY2" fmla="*/ 0 h 793650"/>
              <a:gd name="connsiteX3" fmla="*/ 1324077 w 1891538"/>
              <a:gd name="connsiteY3" fmla="*/ 0 h 793650"/>
              <a:gd name="connsiteX4" fmla="*/ 1891538 w 1891538"/>
              <a:gd name="connsiteY4" fmla="*/ 0 h 793650"/>
              <a:gd name="connsiteX5" fmla="*/ 1891538 w 1891538"/>
              <a:gd name="connsiteY5" fmla="*/ 380952 h 793650"/>
              <a:gd name="connsiteX6" fmla="*/ 1891538 w 1891538"/>
              <a:gd name="connsiteY6" fmla="*/ 793650 h 793650"/>
              <a:gd name="connsiteX7" fmla="*/ 1418654 w 1891538"/>
              <a:gd name="connsiteY7" fmla="*/ 793650 h 793650"/>
              <a:gd name="connsiteX8" fmla="*/ 907938 w 1891538"/>
              <a:gd name="connsiteY8" fmla="*/ 793650 h 793650"/>
              <a:gd name="connsiteX9" fmla="*/ 453969 w 1891538"/>
              <a:gd name="connsiteY9" fmla="*/ 793650 h 793650"/>
              <a:gd name="connsiteX10" fmla="*/ 0 w 1891538"/>
              <a:gd name="connsiteY10" fmla="*/ 793650 h 793650"/>
              <a:gd name="connsiteX11" fmla="*/ 0 w 1891538"/>
              <a:gd name="connsiteY11" fmla="*/ 388889 h 793650"/>
              <a:gd name="connsiteX12" fmla="*/ 0 w 1891538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91538" h="793650" fill="none" extrusionOk="0">
                <a:moveTo>
                  <a:pt x="0" y="0"/>
                </a:moveTo>
                <a:cubicBezTo>
                  <a:pt x="125116" y="-24123"/>
                  <a:pt x="222801" y="121"/>
                  <a:pt x="416138" y="0"/>
                </a:cubicBezTo>
                <a:cubicBezTo>
                  <a:pt x="609475" y="-121"/>
                  <a:pt x="663448" y="17138"/>
                  <a:pt x="851192" y="0"/>
                </a:cubicBezTo>
                <a:cubicBezTo>
                  <a:pt x="1038936" y="-17138"/>
                  <a:pt x="1154501" y="21008"/>
                  <a:pt x="1324077" y="0"/>
                </a:cubicBezTo>
                <a:cubicBezTo>
                  <a:pt x="1493654" y="-21008"/>
                  <a:pt x="1774799" y="27099"/>
                  <a:pt x="1891538" y="0"/>
                </a:cubicBezTo>
                <a:cubicBezTo>
                  <a:pt x="1918526" y="82190"/>
                  <a:pt x="1865845" y="271798"/>
                  <a:pt x="1891538" y="380952"/>
                </a:cubicBezTo>
                <a:cubicBezTo>
                  <a:pt x="1917231" y="490106"/>
                  <a:pt x="1851339" y="638804"/>
                  <a:pt x="1891538" y="793650"/>
                </a:cubicBezTo>
                <a:cubicBezTo>
                  <a:pt x="1708533" y="821543"/>
                  <a:pt x="1551334" y="769486"/>
                  <a:pt x="1418654" y="793650"/>
                </a:cubicBezTo>
                <a:cubicBezTo>
                  <a:pt x="1285974" y="817814"/>
                  <a:pt x="1036777" y="769251"/>
                  <a:pt x="907938" y="793650"/>
                </a:cubicBezTo>
                <a:cubicBezTo>
                  <a:pt x="779099" y="818049"/>
                  <a:pt x="617315" y="769934"/>
                  <a:pt x="453969" y="793650"/>
                </a:cubicBezTo>
                <a:cubicBezTo>
                  <a:pt x="290623" y="817366"/>
                  <a:pt x="177661" y="781687"/>
                  <a:pt x="0" y="793650"/>
                </a:cubicBezTo>
                <a:cubicBezTo>
                  <a:pt x="-14308" y="697863"/>
                  <a:pt x="34969" y="586389"/>
                  <a:pt x="0" y="388889"/>
                </a:cubicBezTo>
                <a:cubicBezTo>
                  <a:pt x="-34969" y="191389"/>
                  <a:pt x="8433" y="110906"/>
                  <a:pt x="0" y="0"/>
                </a:cubicBezTo>
                <a:close/>
              </a:path>
              <a:path w="1891538" h="793650" stroke="0" extrusionOk="0">
                <a:moveTo>
                  <a:pt x="0" y="0"/>
                </a:moveTo>
                <a:cubicBezTo>
                  <a:pt x="186830" y="-22741"/>
                  <a:pt x="309294" y="44519"/>
                  <a:pt x="453969" y="0"/>
                </a:cubicBezTo>
                <a:cubicBezTo>
                  <a:pt x="598644" y="-44519"/>
                  <a:pt x="819678" y="33443"/>
                  <a:pt x="945769" y="0"/>
                </a:cubicBezTo>
                <a:cubicBezTo>
                  <a:pt x="1071860" y="-33443"/>
                  <a:pt x="1234621" y="49702"/>
                  <a:pt x="1399738" y="0"/>
                </a:cubicBezTo>
                <a:cubicBezTo>
                  <a:pt x="1564855" y="-49702"/>
                  <a:pt x="1704704" y="31846"/>
                  <a:pt x="1891538" y="0"/>
                </a:cubicBezTo>
                <a:cubicBezTo>
                  <a:pt x="1917647" y="105041"/>
                  <a:pt x="1862921" y="229912"/>
                  <a:pt x="1891538" y="373016"/>
                </a:cubicBezTo>
                <a:cubicBezTo>
                  <a:pt x="1920155" y="516120"/>
                  <a:pt x="1857468" y="620362"/>
                  <a:pt x="1891538" y="793650"/>
                </a:cubicBezTo>
                <a:cubicBezTo>
                  <a:pt x="1697571" y="827253"/>
                  <a:pt x="1566208" y="765982"/>
                  <a:pt x="1437569" y="793650"/>
                </a:cubicBezTo>
                <a:cubicBezTo>
                  <a:pt x="1308930" y="821318"/>
                  <a:pt x="1117682" y="763878"/>
                  <a:pt x="1002515" y="793650"/>
                </a:cubicBezTo>
                <a:cubicBezTo>
                  <a:pt x="887348" y="823422"/>
                  <a:pt x="635497" y="757712"/>
                  <a:pt x="510715" y="793650"/>
                </a:cubicBezTo>
                <a:cubicBezTo>
                  <a:pt x="385933" y="829588"/>
                  <a:pt x="192693" y="770326"/>
                  <a:pt x="0" y="793650"/>
                </a:cubicBezTo>
                <a:cubicBezTo>
                  <a:pt x="-29561" y="603017"/>
                  <a:pt x="6467" y="527356"/>
                  <a:pt x="0" y="396825"/>
                </a:cubicBezTo>
                <a:cubicBezTo>
                  <a:pt x="-6467" y="266295"/>
                  <a:pt x="16448" y="8138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März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44" name="Graphic 43" descr="Teacher">
            <a:extLst>
              <a:ext uri="{FF2B5EF4-FFF2-40B4-BE49-F238E27FC236}">
                <a16:creationId xmlns:a16="http://schemas.microsoft.com/office/drawing/2014/main" id="{C8659745-1396-4B8E-8394-333B4EC27C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21551" y="-61816"/>
            <a:ext cx="914400" cy="914400"/>
          </a:xfrm>
          <a:prstGeom prst="rect">
            <a:avLst/>
          </a:prstGeom>
        </p:spPr>
      </p:pic>
      <p:sp>
        <p:nvSpPr>
          <p:cNvPr id="45" name="Speech Bubble: Rectangle with Corners Rounded 44">
            <a:hlinkClick r:id="" action="ppaction://noaction">
              <a:snd r:embed="rId8" name="T1_W4F_8.1.wav"/>
            </a:hlinkClick>
            <a:extLst>
              <a:ext uri="{FF2B5EF4-FFF2-40B4-BE49-F238E27FC236}">
                <a16:creationId xmlns:a16="http://schemas.microsoft.com/office/drawing/2014/main" id="{4C190589-7218-49D8-A7E2-2D8B26496435}"/>
              </a:ext>
            </a:extLst>
          </p:cNvPr>
          <p:cNvSpPr/>
          <p:nvPr/>
        </p:nvSpPr>
        <p:spPr>
          <a:xfrm>
            <a:off x="3789482" y="121337"/>
            <a:ext cx="6710209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ysClr val="window" lastClr="FFFFFF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" name="Rectangle 5">
            <a:hlinkClick r:id="" action="ppaction://noaction">
              <a:snd r:embed="rId8" name="T1_W4F_8.1.wav"/>
            </a:hlinkClick>
            <a:extLst>
              <a:ext uri="{FF2B5EF4-FFF2-40B4-BE49-F238E27FC236}">
                <a16:creationId xmlns:a16="http://schemas.microsoft.com/office/drawing/2014/main" id="{67F195E3-B4A8-4B57-84B5-E286C7573A0E}"/>
              </a:ext>
            </a:extLst>
          </p:cNvPr>
          <p:cNvSpPr/>
          <p:nvPr/>
        </p:nvSpPr>
        <p:spPr>
          <a:xfrm>
            <a:off x="3882225" y="84206"/>
            <a:ext cx="64218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Wie sagt man das auf Deutsch?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94061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sprechen</a:t>
            </a:r>
            <a:endParaRPr lang="en-GB" sz="2000" b="1" kern="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5CAD7E7C-DB78-477E-8989-DDA1A58BAAA9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A08919-295F-4826-A401-BB0A85724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2983" y="1707824"/>
            <a:ext cx="6066046" cy="4773582"/>
          </a:xfrm>
          <a:prstGeom prst="rect">
            <a:avLst/>
          </a:prstGeom>
        </p:spPr>
      </p:pic>
      <p:sp>
        <p:nvSpPr>
          <p:cNvPr id="10" name="Google Shape;696;p62">
            <a:extLst>
              <a:ext uri="{FF2B5EF4-FFF2-40B4-BE49-F238E27FC236}">
                <a16:creationId xmlns:a16="http://schemas.microsoft.com/office/drawing/2014/main" id="{4413D057-4DA5-4DE0-8CC3-7309FA22F843}"/>
              </a:ext>
            </a:extLst>
          </p:cNvPr>
          <p:cNvSpPr/>
          <p:nvPr/>
        </p:nvSpPr>
        <p:spPr>
          <a:xfrm>
            <a:off x="3549916" y="2104650"/>
            <a:ext cx="1116761" cy="4417961"/>
          </a:xfrm>
          <a:custGeom>
            <a:avLst/>
            <a:gdLst>
              <a:gd name="connsiteX0" fmla="*/ 0 w 1116761"/>
              <a:gd name="connsiteY0" fmla="*/ 558381 h 4417961"/>
              <a:gd name="connsiteX1" fmla="*/ 262439 w 1116761"/>
              <a:gd name="connsiteY1" fmla="*/ 295942 h 4417961"/>
              <a:gd name="connsiteX2" fmla="*/ 558381 w 1116761"/>
              <a:gd name="connsiteY2" fmla="*/ 0 h 4417961"/>
              <a:gd name="connsiteX3" fmla="*/ 848739 w 1116761"/>
              <a:gd name="connsiteY3" fmla="*/ 290358 h 4417961"/>
              <a:gd name="connsiteX4" fmla="*/ 1116761 w 1116761"/>
              <a:gd name="connsiteY4" fmla="*/ 558381 h 4417961"/>
              <a:gd name="connsiteX5" fmla="*/ 837571 w 1116761"/>
              <a:gd name="connsiteY5" fmla="*/ 558381 h 4417961"/>
              <a:gd name="connsiteX6" fmla="*/ 837571 w 1116761"/>
              <a:gd name="connsiteY6" fmla="*/ 1186941 h 4417961"/>
              <a:gd name="connsiteX7" fmla="*/ 837571 w 1116761"/>
              <a:gd name="connsiteY7" fmla="*/ 1738310 h 4417961"/>
              <a:gd name="connsiteX8" fmla="*/ 837571 w 1116761"/>
              <a:gd name="connsiteY8" fmla="*/ 2328274 h 4417961"/>
              <a:gd name="connsiteX9" fmla="*/ 837571 w 1116761"/>
              <a:gd name="connsiteY9" fmla="*/ 2841047 h 4417961"/>
              <a:gd name="connsiteX10" fmla="*/ 837571 w 1116761"/>
              <a:gd name="connsiteY10" fmla="*/ 3469607 h 4417961"/>
              <a:gd name="connsiteX11" fmla="*/ 837571 w 1116761"/>
              <a:gd name="connsiteY11" fmla="*/ 4417961 h 4417961"/>
              <a:gd name="connsiteX12" fmla="*/ 279190 w 1116761"/>
              <a:gd name="connsiteY12" fmla="*/ 4417961 h 4417961"/>
              <a:gd name="connsiteX13" fmla="*/ 279190 w 1116761"/>
              <a:gd name="connsiteY13" fmla="*/ 3905188 h 4417961"/>
              <a:gd name="connsiteX14" fmla="*/ 279190 w 1116761"/>
              <a:gd name="connsiteY14" fmla="*/ 3431011 h 4417961"/>
              <a:gd name="connsiteX15" fmla="*/ 279190 w 1116761"/>
              <a:gd name="connsiteY15" fmla="*/ 2995430 h 4417961"/>
              <a:gd name="connsiteX16" fmla="*/ 279190 w 1116761"/>
              <a:gd name="connsiteY16" fmla="*/ 2444062 h 4417961"/>
              <a:gd name="connsiteX17" fmla="*/ 279190 w 1116761"/>
              <a:gd name="connsiteY17" fmla="*/ 2008480 h 4417961"/>
              <a:gd name="connsiteX18" fmla="*/ 279190 w 1116761"/>
              <a:gd name="connsiteY18" fmla="*/ 1572899 h 4417961"/>
              <a:gd name="connsiteX19" fmla="*/ 279190 w 1116761"/>
              <a:gd name="connsiteY19" fmla="*/ 558381 h 4417961"/>
              <a:gd name="connsiteX20" fmla="*/ 0 w 1116761"/>
              <a:gd name="connsiteY20" fmla="*/ 558381 h 441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16761" h="4417961" fill="none" extrusionOk="0">
                <a:moveTo>
                  <a:pt x="0" y="558381"/>
                </a:moveTo>
                <a:cubicBezTo>
                  <a:pt x="79902" y="458605"/>
                  <a:pt x="137169" y="427999"/>
                  <a:pt x="262439" y="295942"/>
                </a:cubicBezTo>
                <a:cubicBezTo>
                  <a:pt x="387709" y="163885"/>
                  <a:pt x="513767" y="101817"/>
                  <a:pt x="558381" y="0"/>
                </a:cubicBezTo>
                <a:cubicBezTo>
                  <a:pt x="648466" y="79038"/>
                  <a:pt x="703108" y="164257"/>
                  <a:pt x="848739" y="290358"/>
                </a:cubicBezTo>
                <a:cubicBezTo>
                  <a:pt x="994369" y="416460"/>
                  <a:pt x="982113" y="434351"/>
                  <a:pt x="1116761" y="558381"/>
                </a:cubicBezTo>
                <a:cubicBezTo>
                  <a:pt x="997670" y="568809"/>
                  <a:pt x="914813" y="527899"/>
                  <a:pt x="837571" y="558381"/>
                </a:cubicBezTo>
                <a:cubicBezTo>
                  <a:pt x="902831" y="762351"/>
                  <a:pt x="796777" y="1030716"/>
                  <a:pt x="837571" y="1186941"/>
                </a:cubicBezTo>
                <a:cubicBezTo>
                  <a:pt x="878365" y="1343166"/>
                  <a:pt x="837274" y="1551472"/>
                  <a:pt x="837571" y="1738310"/>
                </a:cubicBezTo>
                <a:cubicBezTo>
                  <a:pt x="837868" y="1925148"/>
                  <a:pt x="803134" y="2159840"/>
                  <a:pt x="837571" y="2328274"/>
                </a:cubicBezTo>
                <a:cubicBezTo>
                  <a:pt x="872008" y="2496708"/>
                  <a:pt x="830635" y="2622547"/>
                  <a:pt x="837571" y="2841047"/>
                </a:cubicBezTo>
                <a:cubicBezTo>
                  <a:pt x="844507" y="3059547"/>
                  <a:pt x="770388" y="3232673"/>
                  <a:pt x="837571" y="3469607"/>
                </a:cubicBezTo>
                <a:cubicBezTo>
                  <a:pt x="904754" y="3706541"/>
                  <a:pt x="726219" y="4220219"/>
                  <a:pt x="837571" y="4417961"/>
                </a:cubicBezTo>
                <a:cubicBezTo>
                  <a:pt x="661721" y="4476440"/>
                  <a:pt x="537434" y="4369486"/>
                  <a:pt x="279190" y="4417961"/>
                </a:cubicBezTo>
                <a:cubicBezTo>
                  <a:pt x="243122" y="4190694"/>
                  <a:pt x="292412" y="4035471"/>
                  <a:pt x="279190" y="3905188"/>
                </a:cubicBezTo>
                <a:cubicBezTo>
                  <a:pt x="265968" y="3774905"/>
                  <a:pt x="323357" y="3530420"/>
                  <a:pt x="279190" y="3431011"/>
                </a:cubicBezTo>
                <a:cubicBezTo>
                  <a:pt x="235023" y="3331602"/>
                  <a:pt x="282578" y="3143105"/>
                  <a:pt x="279190" y="2995430"/>
                </a:cubicBezTo>
                <a:cubicBezTo>
                  <a:pt x="275802" y="2847755"/>
                  <a:pt x="281626" y="2671616"/>
                  <a:pt x="279190" y="2444062"/>
                </a:cubicBezTo>
                <a:cubicBezTo>
                  <a:pt x="276754" y="2216508"/>
                  <a:pt x="287065" y="2120240"/>
                  <a:pt x="279190" y="2008480"/>
                </a:cubicBezTo>
                <a:cubicBezTo>
                  <a:pt x="271315" y="1896720"/>
                  <a:pt x="280266" y="1740354"/>
                  <a:pt x="279190" y="1572899"/>
                </a:cubicBezTo>
                <a:cubicBezTo>
                  <a:pt x="278114" y="1405444"/>
                  <a:pt x="320579" y="832113"/>
                  <a:pt x="279190" y="558381"/>
                </a:cubicBezTo>
                <a:cubicBezTo>
                  <a:pt x="198667" y="570081"/>
                  <a:pt x="79316" y="557472"/>
                  <a:pt x="0" y="558381"/>
                </a:cubicBezTo>
                <a:close/>
              </a:path>
              <a:path w="1116761" h="4417961" stroke="0" extrusionOk="0">
                <a:moveTo>
                  <a:pt x="0" y="558381"/>
                </a:moveTo>
                <a:cubicBezTo>
                  <a:pt x="100925" y="399511"/>
                  <a:pt x="229314" y="347147"/>
                  <a:pt x="290358" y="268023"/>
                </a:cubicBezTo>
                <a:cubicBezTo>
                  <a:pt x="351402" y="188899"/>
                  <a:pt x="452081" y="143800"/>
                  <a:pt x="558381" y="0"/>
                </a:cubicBezTo>
                <a:cubicBezTo>
                  <a:pt x="655032" y="73865"/>
                  <a:pt x="725475" y="188991"/>
                  <a:pt x="826403" y="268023"/>
                </a:cubicBezTo>
                <a:cubicBezTo>
                  <a:pt x="927331" y="347055"/>
                  <a:pt x="1013027" y="494782"/>
                  <a:pt x="1116761" y="558381"/>
                </a:cubicBezTo>
                <a:cubicBezTo>
                  <a:pt x="1056047" y="589469"/>
                  <a:pt x="910886" y="557551"/>
                  <a:pt x="837571" y="558381"/>
                </a:cubicBezTo>
                <a:cubicBezTo>
                  <a:pt x="883748" y="663960"/>
                  <a:pt x="823363" y="817328"/>
                  <a:pt x="837571" y="1032558"/>
                </a:cubicBezTo>
                <a:cubicBezTo>
                  <a:pt x="851779" y="1247788"/>
                  <a:pt x="817124" y="1427460"/>
                  <a:pt x="837571" y="1545331"/>
                </a:cubicBezTo>
                <a:cubicBezTo>
                  <a:pt x="858018" y="1663202"/>
                  <a:pt x="818260" y="1810690"/>
                  <a:pt x="837571" y="1980912"/>
                </a:cubicBezTo>
                <a:cubicBezTo>
                  <a:pt x="856882" y="2151134"/>
                  <a:pt x="784425" y="2363194"/>
                  <a:pt x="837571" y="2570876"/>
                </a:cubicBezTo>
                <a:cubicBezTo>
                  <a:pt x="890717" y="2778558"/>
                  <a:pt x="830745" y="2792819"/>
                  <a:pt x="837571" y="3006457"/>
                </a:cubicBezTo>
                <a:cubicBezTo>
                  <a:pt x="844397" y="3220095"/>
                  <a:pt x="782136" y="3288882"/>
                  <a:pt x="837571" y="3519230"/>
                </a:cubicBezTo>
                <a:cubicBezTo>
                  <a:pt x="893006" y="3749578"/>
                  <a:pt x="800950" y="3985964"/>
                  <a:pt x="837571" y="4417961"/>
                </a:cubicBezTo>
                <a:cubicBezTo>
                  <a:pt x="695768" y="4419706"/>
                  <a:pt x="463050" y="4359484"/>
                  <a:pt x="279190" y="4417961"/>
                </a:cubicBezTo>
                <a:cubicBezTo>
                  <a:pt x="252869" y="4286366"/>
                  <a:pt x="328695" y="4105987"/>
                  <a:pt x="279190" y="3905188"/>
                </a:cubicBezTo>
                <a:cubicBezTo>
                  <a:pt x="229685" y="3704389"/>
                  <a:pt x="325194" y="3616001"/>
                  <a:pt x="279190" y="3392415"/>
                </a:cubicBezTo>
                <a:cubicBezTo>
                  <a:pt x="233186" y="3168829"/>
                  <a:pt x="317858" y="3049332"/>
                  <a:pt x="279190" y="2918238"/>
                </a:cubicBezTo>
                <a:cubicBezTo>
                  <a:pt x="240522" y="2787144"/>
                  <a:pt x="298191" y="2678216"/>
                  <a:pt x="279190" y="2444062"/>
                </a:cubicBezTo>
                <a:cubicBezTo>
                  <a:pt x="260189" y="2209908"/>
                  <a:pt x="303817" y="2012846"/>
                  <a:pt x="279190" y="1854097"/>
                </a:cubicBezTo>
                <a:cubicBezTo>
                  <a:pt x="254563" y="1695348"/>
                  <a:pt x="324618" y="1535123"/>
                  <a:pt x="279190" y="1264133"/>
                </a:cubicBezTo>
                <a:cubicBezTo>
                  <a:pt x="233762" y="993143"/>
                  <a:pt x="322622" y="765894"/>
                  <a:pt x="279190" y="558381"/>
                </a:cubicBezTo>
                <a:cubicBezTo>
                  <a:pt x="142658" y="562985"/>
                  <a:pt x="112109" y="531881"/>
                  <a:pt x="0" y="558381"/>
                </a:cubicBezTo>
                <a:close/>
              </a:path>
            </a:pathLst>
          </a:custGeom>
          <a:solidFill>
            <a:srgbClr val="92D050"/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870372988">
                  <a:prstGeom prst="upArrow">
                    <a:avLst>
                      <a:gd name="adj1" fmla="val 50000"/>
                      <a:gd name="adj2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>
              <a:defRPr/>
            </a:pPr>
            <a:endParaRPr sz="9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Google Shape;695;p62">
            <a:extLst>
              <a:ext uri="{FF2B5EF4-FFF2-40B4-BE49-F238E27FC236}">
                <a16:creationId xmlns:a16="http://schemas.microsoft.com/office/drawing/2014/main" id="{0BF31083-404F-4605-8D22-8F8BEAAA687E}"/>
              </a:ext>
            </a:extLst>
          </p:cNvPr>
          <p:cNvSpPr/>
          <p:nvPr/>
        </p:nvSpPr>
        <p:spPr>
          <a:xfrm>
            <a:off x="4768677" y="5618413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48135 w 1548969"/>
              <a:gd name="connsiteY6" fmla="*/ 793650 h 793650"/>
              <a:gd name="connsiteX7" fmla="*/ 56279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64352" y="-52932"/>
                  <a:pt x="285959" y="58349"/>
                  <a:pt x="531812" y="0"/>
                </a:cubicBezTo>
                <a:cubicBezTo>
                  <a:pt x="777665" y="-58349"/>
                  <a:pt x="808180" y="45409"/>
                  <a:pt x="1032645" y="0"/>
                </a:cubicBezTo>
                <a:cubicBezTo>
                  <a:pt x="1257110" y="-45409"/>
                  <a:pt x="1382302" y="28216"/>
                  <a:pt x="1548968" y="0"/>
                </a:cubicBezTo>
                <a:cubicBezTo>
                  <a:pt x="1583170" y="96698"/>
                  <a:pt x="1510899" y="254573"/>
                  <a:pt x="1548968" y="380952"/>
                </a:cubicBezTo>
                <a:cubicBezTo>
                  <a:pt x="1587037" y="507331"/>
                  <a:pt x="1511643" y="664334"/>
                  <a:pt x="1548968" y="793650"/>
                </a:cubicBezTo>
                <a:cubicBezTo>
                  <a:pt x="1390723" y="815770"/>
                  <a:pt x="1263437" y="753441"/>
                  <a:pt x="1048135" y="793650"/>
                </a:cubicBezTo>
                <a:cubicBezTo>
                  <a:pt x="832833" y="833859"/>
                  <a:pt x="722308" y="759707"/>
                  <a:pt x="562792" y="793650"/>
                </a:cubicBezTo>
                <a:cubicBezTo>
                  <a:pt x="403276" y="827593"/>
                  <a:pt x="209197" y="774525"/>
                  <a:pt x="0" y="793650"/>
                </a:cubicBezTo>
                <a:cubicBezTo>
                  <a:pt x="-17047" y="638253"/>
                  <a:pt x="6879" y="576961"/>
                  <a:pt x="0" y="420635"/>
                </a:cubicBezTo>
                <a:cubicBezTo>
                  <a:pt x="-6879" y="264309"/>
                  <a:pt x="30576" y="138687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93596" y="-22554"/>
                  <a:pt x="434760" y="54656"/>
                  <a:pt x="547302" y="0"/>
                </a:cubicBezTo>
                <a:cubicBezTo>
                  <a:pt x="659844" y="-54656"/>
                  <a:pt x="920377" y="45493"/>
                  <a:pt x="1063625" y="0"/>
                </a:cubicBezTo>
                <a:cubicBezTo>
                  <a:pt x="1206873" y="-45493"/>
                  <a:pt x="1397687" y="48526"/>
                  <a:pt x="1548968" y="0"/>
                </a:cubicBezTo>
                <a:cubicBezTo>
                  <a:pt x="1573459" y="86963"/>
                  <a:pt x="1547854" y="252959"/>
                  <a:pt x="1548968" y="373016"/>
                </a:cubicBezTo>
                <a:cubicBezTo>
                  <a:pt x="1550082" y="493073"/>
                  <a:pt x="1538267" y="639976"/>
                  <a:pt x="1548968" y="793650"/>
                </a:cubicBezTo>
                <a:cubicBezTo>
                  <a:pt x="1317439" y="849891"/>
                  <a:pt x="1181153" y="778140"/>
                  <a:pt x="1063625" y="793650"/>
                </a:cubicBezTo>
                <a:cubicBezTo>
                  <a:pt x="946097" y="809160"/>
                  <a:pt x="722307" y="747276"/>
                  <a:pt x="531812" y="793650"/>
                </a:cubicBezTo>
                <a:cubicBezTo>
                  <a:pt x="341317" y="840024"/>
                  <a:pt x="219837" y="742662"/>
                  <a:pt x="0" y="793650"/>
                </a:cubicBezTo>
                <a:cubicBezTo>
                  <a:pt x="-44304" y="599142"/>
                  <a:pt x="12002" y="512605"/>
                  <a:pt x="0" y="388889"/>
                </a:cubicBezTo>
                <a:cubicBezTo>
                  <a:pt x="-12002" y="265173"/>
                  <a:pt x="715" y="188237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7745331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Mein 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4" name="Google Shape;697;p62">
            <a:extLst>
              <a:ext uri="{FF2B5EF4-FFF2-40B4-BE49-F238E27FC236}">
                <a16:creationId xmlns:a16="http://schemas.microsoft.com/office/drawing/2014/main" id="{FDAC9510-649B-4342-AA8B-8085DC230516}"/>
              </a:ext>
            </a:extLst>
          </p:cNvPr>
          <p:cNvSpPr/>
          <p:nvPr/>
        </p:nvSpPr>
        <p:spPr>
          <a:xfrm>
            <a:off x="6429158" y="5618413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29812" y="-5050"/>
                  <a:pt x="268610" y="13872"/>
                  <a:pt x="516323" y="0"/>
                </a:cubicBezTo>
                <a:cubicBezTo>
                  <a:pt x="764036" y="-13872"/>
                  <a:pt x="778249" y="49486"/>
                  <a:pt x="1001666" y="0"/>
                </a:cubicBezTo>
                <a:cubicBezTo>
                  <a:pt x="1225083" y="-49486"/>
                  <a:pt x="1437420" y="6391"/>
                  <a:pt x="1548968" y="0"/>
                </a:cubicBezTo>
                <a:cubicBezTo>
                  <a:pt x="1563291" y="110507"/>
                  <a:pt x="1514545" y="298477"/>
                  <a:pt x="1548968" y="388889"/>
                </a:cubicBezTo>
                <a:cubicBezTo>
                  <a:pt x="1583391" y="479301"/>
                  <a:pt x="1548943" y="710951"/>
                  <a:pt x="1548968" y="793650"/>
                </a:cubicBezTo>
                <a:cubicBezTo>
                  <a:pt x="1391399" y="813152"/>
                  <a:pt x="1131181" y="732328"/>
                  <a:pt x="1017156" y="793650"/>
                </a:cubicBezTo>
                <a:cubicBezTo>
                  <a:pt x="903131" y="854972"/>
                  <a:pt x="685163" y="752074"/>
                  <a:pt x="531812" y="793650"/>
                </a:cubicBezTo>
                <a:cubicBezTo>
                  <a:pt x="378461" y="835226"/>
                  <a:pt x="259307" y="742066"/>
                  <a:pt x="0" y="793650"/>
                </a:cubicBezTo>
                <a:cubicBezTo>
                  <a:pt x="-8018" y="679368"/>
                  <a:pt x="16413" y="492584"/>
                  <a:pt x="0" y="388889"/>
                </a:cubicBezTo>
                <a:cubicBezTo>
                  <a:pt x="-16413" y="285194"/>
                  <a:pt x="31762" y="106585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2152" y="-24691"/>
                  <a:pt x="291806" y="37418"/>
                  <a:pt x="485343" y="0"/>
                </a:cubicBezTo>
                <a:cubicBezTo>
                  <a:pt x="678880" y="-37418"/>
                  <a:pt x="832664" y="21511"/>
                  <a:pt x="970687" y="0"/>
                </a:cubicBezTo>
                <a:cubicBezTo>
                  <a:pt x="1108710" y="-21511"/>
                  <a:pt x="1354418" y="62331"/>
                  <a:pt x="1548968" y="0"/>
                </a:cubicBezTo>
                <a:cubicBezTo>
                  <a:pt x="1590698" y="129414"/>
                  <a:pt x="1531758" y="240332"/>
                  <a:pt x="1548968" y="388889"/>
                </a:cubicBezTo>
                <a:cubicBezTo>
                  <a:pt x="1566178" y="537446"/>
                  <a:pt x="1511392" y="642098"/>
                  <a:pt x="1548968" y="793650"/>
                </a:cubicBezTo>
                <a:cubicBezTo>
                  <a:pt x="1399428" y="796405"/>
                  <a:pt x="1264903" y="786967"/>
                  <a:pt x="1063625" y="793650"/>
                </a:cubicBezTo>
                <a:cubicBezTo>
                  <a:pt x="862347" y="800333"/>
                  <a:pt x="726350" y="739282"/>
                  <a:pt x="531812" y="793650"/>
                </a:cubicBezTo>
                <a:cubicBezTo>
                  <a:pt x="337274" y="848018"/>
                  <a:pt x="112691" y="792260"/>
                  <a:pt x="0" y="793650"/>
                </a:cubicBezTo>
                <a:cubicBezTo>
                  <a:pt x="-31099" y="689807"/>
                  <a:pt x="46976" y="505015"/>
                  <a:pt x="0" y="388889"/>
                </a:cubicBezTo>
                <a:cubicBezTo>
                  <a:pt x="-46976" y="272763"/>
                  <a:pt x="21214" y="92015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9829846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Dein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5" name="Google Shape;698;p62">
            <a:extLst>
              <a:ext uri="{FF2B5EF4-FFF2-40B4-BE49-F238E27FC236}">
                <a16:creationId xmlns:a16="http://schemas.microsoft.com/office/drawing/2014/main" id="{733A2CAF-C3A0-4435-903C-4C10DF161B1F}"/>
              </a:ext>
            </a:extLst>
          </p:cNvPr>
          <p:cNvSpPr/>
          <p:nvPr/>
        </p:nvSpPr>
        <p:spPr>
          <a:xfrm>
            <a:off x="8089640" y="5618413"/>
            <a:ext cx="1443290" cy="793650"/>
          </a:xfrm>
          <a:custGeom>
            <a:avLst/>
            <a:gdLst>
              <a:gd name="connsiteX0" fmla="*/ 0 w 1443290"/>
              <a:gd name="connsiteY0" fmla="*/ 0 h 793650"/>
              <a:gd name="connsiteX1" fmla="*/ 437798 w 1443290"/>
              <a:gd name="connsiteY1" fmla="*/ 0 h 793650"/>
              <a:gd name="connsiteX2" fmla="*/ 933328 w 1443290"/>
              <a:gd name="connsiteY2" fmla="*/ 0 h 793650"/>
              <a:gd name="connsiteX3" fmla="*/ 1443290 w 1443290"/>
              <a:gd name="connsiteY3" fmla="*/ 0 h 793650"/>
              <a:gd name="connsiteX4" fmla="*/ 1443290 w 1443290"/>
              <a:gd name="connsiteY4" fmla="*/ 388889 h 793650"/>
              <a:gd name="connsiteX5" fmla="*/ 1443290 w 1443290"/>
              <a:gd name="connsiteY5" fmla="*/ 793650 h 793650"/>
              <a:gd name="connsiteX6" fmla="*/ 962193 w 1443290"/>
              <a:gd name="connsiteY6" fmla="*/ 793650 h 793650"/>
              <a:gd name="connsiteX7" fmla="*/ 481097 w 1443290"/>
              <a:gd name="connsiteY7" fmla="*/ 793650 h 793650"/>
              <a:gd name="connsiteX8" fmla="*/ 0 w 1443290"/>
              <a:gd name="connsiteY8" fmla="*/ 793650 h 793650"/>
              <a:gd name="connsiteX9" fmla="*/ 0 w 1443290"/>
              <a:gd name="connsiteY9" fmla="*/ 412698 h 793650"/>
              <a:gd name="connsiteX10" fmla="*/ 0 w 1443290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43290" h="793650" fill="none" extrusionOk="0">
                <a:moveTo>
                  <a:pt x="0" y="0"/>
                </a:moveTo>
                <a:cubicBezTo>
                  <a:pt x="90348" y="-45621"/>
                  <a:pt x="238353" y="44680"/>
                  <a:pt x="437798" y="0"/>
                </a:cubicBezTo>
                <a:cubicBezTo>
                  <a:pt x="637243" y="-44680"/>
                  <a:pt x="736137" y="7059"/>
                  <a:pt x="933328" y="0"/>
                </a:cubicBezTo>
                <a:cubicBezTo>
                  <a:pt x="1130519" y="-7059"/>
                  <a:pt x="1231979" y="54134"/>
                  <a:pt x="1443290" y="0"/>
                </a:cubicBezTo>
                <a:cubicBezTo>
                  <a:pt x="1456384" y="194250"/>
                  <a:pt x="1441886" y="218921"/>
                  <a:pt x="1443290" y="388889"/>
                </a:cubicBezTo>
                <a:cubicBezTo>
                  <a:pt x="1444694" y="558857"/>
                  <a:pt x="1398079" y="676820"/>
                  <a:pt x="1443290" y="793650"/>
                </a:cubicBezTo>
                <a:cubicBezTo>
                  <a:pt x="1294970" y="797196"/>
                  <a:pt x="1124214" y="775705"/>
                  <a:pt x="962193" y="793650"/>
                </a:cubicBezTo>
                <a:cubicBezTo>
                  <a:pt x="800172" y="811595"/>
                  <a:pt x="608714" y="772962"/>
                  <a:pt x="481097" y="793650"/>
                </a:cubicBezTo>
                <a:cubicBezTo>
                  <a:pt x="353480" y="814338"/>
                  <a:pt x="186958" y="763019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443290" h="793650" stroke="0" extrusionOk="0">
                <a:moveTo>
                  <a:pt x="0" y="0"/>
                </a:moveTo>
                <a:cubicBezTo>
                  <a:pt x="125579" y="-19552"/>
                  <a:pt x="309542" y="33297"/>
                  <a:pt x="466664" y="0"/>
                </a:cubicBezTo>
                <a:cubicBezTo>
                  <a:pt x="623786" y="-33297"/>
                  <a:pt x="819510" y="49315"/>
                  <a:pt x="918895" y="0"/>
                </a:cubicBezTo>
                <a:cubicBezTo>
                  <a:pt x="1018280" y="-49315"/>
                  <a:pt x="1274747" y="3277"/>
                  <a:pt x="1443290" y="0"/>
                </a:cubicBezTo>
                <a:cubicBezTo>
                  <a:pt x="1470197" y="178046"/>
                  <a:pt x="1404305" y="223647"/>
                  <a:pt x="1443290" y="388889"/>
                </a:cubicBezTo>
                <a:cubicBezTo>
                  <a:pt x="1482275" y="554131"/>
                  <a:pt x="1395281" y="661168"/>
                  <a:pt x="1443290" y="793650"/>
                </a:cubicBezTo>
                <a:cubicBezTo>
                  <a:pt x="1235700" y="847982"/>
                  <a:pt x="1159720" y="751132"/>
                  <a:pt x="962193" y="793650"/>
                </a:cubicBezTo>
                <a:cubicBezTo>
                  <a:pt x="764666" y="836168"/>
                  <a:pt x="671257" y="785285"/>
                  <a:pt x="524395" y="793650"/>
                </a:cubicBezTo>
                <a:cubicBezTo>
                  <a:pt x="377533" y="802015"/>
                  <a:pt x="160948" y="744737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Ich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6" name="Google Shape;701;p62">
            <a:extLst>
              <a:ext uri="{FF2B5EF4-FFF2-40B4-BE49-F238E27FC236}">
                <a16:creationId xmlns:a16="http://schemas.microsoft.com/office/drawing/2014/main" id="{0D1987A3-4C65-4D9C-96D1-2A2B8D6D4ED0}"/>
              </a:ext>
            </a:extLst>
          </p:cNvPr>
          <p:cNvSpPr/>
          <p:nvPr/>
        </p:nvSpPr>
        <p:spPr>
          <a:xfrm>
            <a:off x="5135560" y="4726104"/>
            <a:ext cx="1936087" cy="793650"/>
          </a:xfrm>
          <a:custGeom>
            <a:avLst/>
            <a:gdLst>
              <a:gd name="connsiteX0" fmla="*/ 0 w 1936087"/>
              <a:gd name="connsiteY0" fmla="*/ 0 h 793650"/>
              <a:gd name="connsiteX1" fmla="*/ 445300 w 1936087"/>
              <a:gd name="connsiteY1" fmla="*/ 0 h 793650"/>
              <a:gd name="connsiteX2" fmla="*/ 929322 w 1936087"/>
              <a:gd name="connsiteY2" fmla="*/ 0 h 793650"/>
              <a:gd name="connsiteX3" fmla="*/ 1355261 w 1936087"/>
              <a:gd name="connsiteY3" fmla="*/ 0 h 793650"/>
              <a:gd name="connsiteX4" fmla="*/ 1936087 w 1936087"/>
              <a:gd name="connsiteY4" fmla="*/ 0 h 793650"/>
              <a:gd name="connsiteX5" fmla="*/ 1936087 w 1936087"/>
              <a:gd name="connsiteY5" fmla="*/ 404762 h 793650"/>
              <a:gd name="connsiteX6" fmla="*/ 1936087 w 1936087"/>
              <a:gd name="connsiteY6" fmla="*/ 793650 h 793650"/>
              <a:gd name="connsiteX7" fmla="*/ 1432704 w 1936087"/>
              <a:gd name="connsiteY7" fmla="*/ 793650 h 793650"/>
              <a:gd name="connsiteX8" fmla="*/ 909961 w 1936087"/>
              <a:gd name="connsiteY8" fmla="*/ 793650 h 793650"/>
              <a:gd name="connsiteX9" fmla="*/ 0 w 1936087"/>
              <a:gd name="connsiteY9" fmla="*/ 793650 h 793650"/>
              <a:gd name="connsiteX10" fmla="*/ 0 w 1936087"/>
              <a:gd name="connsiteY10" fmla="*/ 420635 h 793650"/>
              <a:gd name="connsiteX11" fmla="*/ 0 w 1936087"/>
              <a:gd name="connsiteY11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36087" h="793650" fill="none" extrusionOk="0">
                <a:moveTo>
                  <a:pt x="0" y="0"/>
                </a:moveTo>
                <a:cubicBezTo>
                  <a:pt x="190986" y="-9857"/>
                  <a:pt x="298061" y="24418"/>
                  <a:pt x="445300" y="0"/>
                </a:cubicBezTo>
                <a:cubicBezTo>
                  <a:pt x="592539" y="-24418"/>
                  <a:pt x="782295" y="46792"/>
                  <a:pt x="929322" y="0"/>
                </a:cubicBezTo>
                <a:cubicBezTo>
                  <a:pt x="1076349" y="-46792"/>
                  <a:pt x="1239230" y="14297"/>
                  <a:pt x="1355261" y="0"/>
                </a:cubicBezTo>
                <a:cubicBezTo>
                  <a:pt x="1471292" y="-14297"/>
                  <a:pt x="1728642" y="1868"/>
                  <a:pt x="1936087" y="0"/>
                </a:cubicBezTo>
                <a:cubicBezTo>
                  <a:pt x="1938699" y="130954"/>
                  <a:pt x="1929944" y="277487"/>
                  <a:pt x="1936087" y="404762"/>
                </a:cubicBezTo>
                <a:cubicBezTo>
                  <a:pt x="1942230" y="532037"/>
                  <a:pt x="1935963" y="673107"/>
                  <a:pt x="1936087" y="793650"/>
                </a:cubicBezTo>
                <a:cubicBezTo>
                  <a:pt x="1765203" y="840706"/>
                  <a:pt x="1638100" y="771109"/>
                  <a:pt x="1432704" y="793650"/>
                </a:cubicBezTo>
                <a:cubicBezTo>
                  <a:pt x="1227308" y="816191"/>
                  <a:pt x="1165665" y="769635"/>
                  <a:pt x="909961" y="793650"/>
                </a:cubicBezTo>
                <a:cubicBezTo>
                  <a:pt x="654257" y="817665"/>
                  <a:pt x="354775" y="785002"/>
                  <a:pt x="0" y="793650"/>
                </a:cubicBezTo>
                <a:cubicBezTo>
                  <a:pt x="-42430" y="681509"/>
                  <a:pt x="7457" y="550638"/>
                  <a:pt x="0" y="420635"/>
                </a:cubicBezTo>
                <a:cubicBezTo>
                  <a:pt x="-7457" y="290633"/>
                  <a:pt x="368" y="171069"/>
                  <a:pt x="0" y="0"/>
                </a:cubicBezTo>
                <a:close/>
              </a:path>
              <a:path w="1936087" h="793650" stroke="0" extrusionOk="0">
                <a:moveTo>
                  <a:pt x="0" y="0"/>
                </a:moveTo>
                <a:cubicBezTo>
                  <a:pt x="114672" y="-9155"/>
                  <a:pt x="252615" y="38144"/>
                  <a:pt x="484022" y="0"/>
                </a:cubicBezTo>
                <a:cubicBezTo>
                  <a:pt x="715429" y="-38144"/>
                  <a:pt x="814353" y="6128"/>
                  <a:pt x="909961" y="0"/>
                </a:cubicBezTo>
                <a:cubicBezTo>
                  <a:pt x="1005569" y="-6128"/>
                  <a:pt x="1245548" y="52324"/>
                  <a:pt x="1432704" y="0"/>
                </a:cubicBezTo>
                <a:cubicBezTo>
                  <a:pt x="1619860" y="-52324"/>
                  <a:pt x="1784053" y="8168"/>
                  <a:pt x="1936087" y="0"/>
                </a:cubicBezTo>
                <a:cubicBezTo>
                  <a:pt x="1963068" y="75646"/>
                  <a:pt x="1909205" y="260737"/>
                  <a:pt x="1936087" y="373016"/>
                </a:cubicBezTo>
                <a:cubicBezTo>
                  <a:pt x="1962969" y="485295"/>
                  <a:pt x="1888052" y="654596"/>
                  <a:pt x="1936087" y="793650"/>
                </a:cubicBezTo>
                <a:cubicBezTo>
                  <a:pt x="1744541" y="800510"/>
                  <a:pt x="1602511" y="791467"/>
                  <a:pt x="1471426" y="793650"/>
                </a:cubicBezTo>
                <a:cubicBezTo>
                  <a:pt x="1340341" y="795833"/>
                  <a:pt x="1124572" y="732071"/>
                  <a:pt x="948683" y="793650"/>
                </a:cubicBezTo>
                <a:cubicBezTo>
                  <a:pt x="772794" y="855229"/>
                  <a:pt x="574042" y="777577"/>
                  <a:pt x="445300" y="793650"/>
                </a:cubicBezTo>
                <a:cubicBezTo>
                  <a:pt x="316558" y="809723"/>
                  <a:pt x="109388" y="771868"/>
                  <a:pt x="0" y="793650"/>
                </a:cubicBezTo>
                <a:cubicBezTo>
                  <a:pt x="-14234" y="680949"/>
                  <a:pt x="42256" y="477750"/>
                  <a:pt x="0" y="388889"/>
                </a:cubicBezTo>
                <a:cubicBezTo>
                  <a:pt x="-42256" y="300028"/>
                  <a:pt x="13761" y="11368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02153047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Party</a:t>
            </a:r>
            <a:endParaRPr kumimoji="0" lang="en-GB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7" name="Google Shape;702;p62">
            <a:extLst>
              <a:ext uri="{FF2B5EF4-FFF2-40B4-BE49-F238E27FC236}">
                <a16:creationId xmlns:a16="http://schemas.microsoft.com/office/drawing/2014/main" id="{C1EF1352-A87B-4066-A2B8-981C64519B4F}"/>
              </a:ext>
            </a:extLst>
          </p:cNvPr>
          <p:cNvSpPr/>
          <p:nvPr/>
        </p:nvSpPr>
        <p:spPr>
          <a:xfrm>
            <a:off x="4694550" y="3831574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kern="0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ist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8" name="Google Shape;703;p62">
            <a:extLst>
              <a:ext uri="{FF2B5EF4-FFF2-40B4-BE49-F238E27FC236}">
                <a16:creationId xmlns:a16="http://schemas.microsoft.com/office/drawing/2014/main" id="{E1064B0E-7C9D-494D-B55E-DECB3D504FCA}"/>
              </a:ext>
            </a:extLst>
          </p:cNvPr>
          <p:cNvSpPr/>
          <p:nvPr/>
        </p:nvSpPr>
        <p:spPr>
          <a:xfrm>
            <a:off x="6339255" y="3831574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hat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Google Shape;701;p62">
            <a:extLst>
              <a:ext uri="{FF2B5EF4-FFF2-40B4-BE49-F238E27FC236}">
                <a16:creationId xmlns:a16="http://schemas.microsoft.com/office/drawing/2014/main" id="{588A188C-B8DF-4C0B-88C2-67622FB28D5E}"/>
              </a:ext>
            </a:extLst>
          </p:cNvPr>
          <p:cNvSpPr/>
          <p:nvPr/>
        </p:nvSpPr>
        <p:spPr>
          <a:xfrm>
            <a:off x="9069896" y="4753751"/>
            <a:ext cx="1841507" cy="793650"/>
          </a:xfrm>
          <a:custGeom>
            <a:avLst/>
            <a:gdLst>
              <a:gd name="connsiteX0" fmla="*/ 0 w 1841507"/>
              <a:gd name="connsiteY0" fmla="*/ 0 h 793650"/>
              <a:gd name="connsiteX1" fmla="*/ 423547 w 1841507"/>
              <a:gd name="connsiteY1" fmla="*/ 0 h 793650"/>
              <a:gd name="connsiteX2" fmla="*/ 920754 w 1841507"/>
              <a:gd name="connsiteY2" fmla="*/ 0 h 793650"/>
              <a:gd name="connsiteX3" fmla="*/ 1344300 w 1841507"/>
              <a:gd name="connsiteY3" fmla="*/ 0 h 793650"/>
              <a:gd name="connsiteX4" fmla="*/ 1841507 w 1841507"/>
              <a:gd name="connsiteY4" fmla="*/ 0 h 793650"/>
              <a:gd name="connsiteX5" fmla="*/ 1841507 w 1841507"/>
              <a:gd name="connsiteY5" fmla="*/ 396825 h 793650"/>
              <a:gd name="connsiteX6" fmla="*/ 1841507 w 1841507"/>
              <a:gd name="connsiteY6" fmla="*/ 793650 h 793650"/>
              <a:gd name="connsiteX7" fmla="*/ 1381130 w 1841507"/>
              <a:gd name="connsiteY7" fmla="*/ 793650 h 793650"/>
              <a:gd name="connsiteX8" fmla="*/ 902338 w 1841507"/>
              <a:gd name="connsiteY8" fmla="*/ 793650 h 793650"/>
              <a:gd name="connsiteX9" fmla="*/ 478792 w 1841507"/>
              <a:gd name="connsiteY9" fmla="*/ 793650 h 793650"/>
              <a:gd name="connsiteX10" fmla="*/ 0 w 1841507"/>
              <a:gd name="connsiteY10" fmla="*/ 793650 h 793650"/>
              <a:gd name="connsiteX11" fmla="*/ 0 w 1841507"/>
              <a:gd name="connsiteY11" fmla="*/ 412698 h 793650"/>
              <a:gd name="connsiteX12" fmla="*/ 0 w 1841507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41507" h="793650" fill="none" extrusionOk="0">
                <a:moveTo>
                  <a:pt x="0" y="0"/>
                </a:moveTo>
                <a:cubicBezTo>
                  <a:pt x="152181" y="-47900"/>
                  <a:pt x="317657" y="6090"/>
                  <a:pt x="423547" y="0"/>
                </a:cubicBezTo>
                <a:cubicBezTo>
                  <a:pt x="529437" y="-6090"/>
                  <a:pt x="683086" y="21483"/>
                  <a:pt x="920754" y="0"/>
                </a:cubicBezTo>
                <a:cubicBezTo>
                  <a:pt x="1158422" y="-21483"/>
                  <a:pt x="1158348" y="29309"/>
                  <a:pt x="1344300" y="0"/>
                </a:cubicBezTo>
                <a:cubicBezTo>
                  <a:pt x="1530252" y="-29309"/>
                  <a:pt x="1600378" y="635"/>
                  <a:pt x="1841507" y="0"/>
                </a:cubicBezTo>
                <a:cubicBezTo>
                  <a:pt x="1888348" y="182054"/>
                  <a:pt x="1805350" y="310919"/>
                  <a:pt x="1841507" y="396825"/>
                </a:cubicBezTo>
                <a:cubicBezTo>
                  <a:pt x="1877664" y="482732"/>
                  <a:pt x="1808328" y="659732"/>
                  <a:pt x="1841507" y="793650"/>
                </a:cubicBezTo>
                <a:cubicBezTo>
                  <a:pt x="1623339" y="837253"/>
                  <a:pt x="1520047" y="778177"/>
                  <a:pt x="1381130" y="793650"/>
                </a:cubicBezTo>
                <a:cubicBezTo>
                  <a:pt x="1242213" y="809123"/>
                  <a:pt x="1065381" y="788639"/>
                  <a:pt x="902338" y="793650"/>
                </a:cubicBezTo>
                <a:cubicBezTo>
                  <a:pt x="739295" y="798661"/>
                  <a:pt x="570447" y="757520"/>
                  <a:pt x="478792" y="793650"/>
                </a:cubicBezTo>
                <a:cubicBezTo>
                  <a:pt x="387137" y="829780"/>
                  <a:pt x="151315" y="784371"/>
                  <a:pt x="0" y="793650"/>
                </a:cubicBezTo>
                <a:cubicBezTo>
                  <a:pt x="-44701" y="684788"/>
                  <a:pt x="4413" y="505878"/>
                  <a:pt x="0" y="412698"/>
                </a:cubicBezTo>
                <a:cubicBezTo>
                  <a:pt x="-4413" y="319518"/>
                  <a:pt x="28691" y="92545"/>
                  <a:pt x="0" y="0"/>
                </a:cubicBezTo>
                <a:close/>
              </a:path>
              <a:path w="1841507" h="793650" stroke="0" extrusionOk="0">
                <a:moveTo>
                  <a:pt x="0" y="0"/>
                </a:moveTo>
                <a:cubicBezTo>
                  <a:pt x="96945" y="-27581"/>
                  <a:pt x="235094" y="48177"/>
                  <a:pt x="423547" y="0"/>
                </a:cubicBezTo>
                <a:cubicBezTo>
                  <a:pt x="612000" y="-48177"/>
                  <a:pt x="696189" y="49128"/>
                  <a:pt x="847093" y="0"/>
                </a:cubicBezTo>
                <a:cubicBezTo>
                  <a:pt x="997997" y="-49128"/>
                  <a:pt x="1231175" y="43725"/>
                  <a:pt x="1344300" y="0"/>
                </a:cubicBezTo>
                <a:cubicBezTo>
                  <a:pt x="1457425" y="-43725"/>
                  <a:pt x="1643726" y="5249"/>
                  <a:pt x="1841507" y="0"/>
                </a:cubicBezTo>
                <a:cubicBezTo>
                  <a:pt x="1851644" y="112715"/>
                  <a:pt x="1825153" y="228430"/>
                  <a:pt x="1841507" y="373016"/>
                </a:cubicBezTo>
                <a:cubicBezTo>
                  <a:pt x="1857861" y="517602"/>
                  <a:pt x="1795497" y="665622"/>
                  <a:pt x="1841507" y="793650"/>
                </a:cubicBezTo>
                <a:cubicBezTo>
                  <a:pt x="1636690" y="834287"/>
                  <a:pt x="1532861" y="745657"/>
                  <a:pt x="1381130" y="793650"/>
                </a:cubicBezTo>
                <a:cubicBezTo>
                  <a:pt x="1229399" y="841643"/>
                  <a:pt x="1048261" y="756258"/>
                  <a:pt x="920754" y="793650"/>
                </a:cubicBezTo>
                <a:cubicBezTo>
                  <a:pt x="793247" y="831042"/>
                  <a:pt x="641817" y="750536"/>
                  <a:pt x="441962" y="793650"/>
                </a:cubicBezTo>
                <a:cubicBezTo>
                  <a:pt x="242107" y="836764"/>
                  <a:pt x="106726" y="774179"/>
                  <a:pt x="0" y="793650"/>
                </a:cubicBezTo>
                <a:cubicBezTo>
                  <a:pt x="-6834" y="708792"/>
                  <a:pt x="6589" y="514716"/>
                  <a:pt x="0" y="420635"/>
                </a:cubicBezTo>
                <a:cubicBezTo>
                  <a:pt x="-6589" y="326555"/>
                  <a:pt x="6453" y="147385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Geburtstag</a:t>
            </a:r>
            <a:endParaRPr kumimoji="0" lang="en-GB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0" name="Google Shape;702;p62">
            <a:extLst>
              <a:ext uri="{FF2B5EF4-FFF2-40B4-BE49-F238E27FC236}">
                <a16:creationId xmlns:a16="http://schemas.microsoft.com/office/drawing/2014/main" id="{4CFC6549-60E8-4418-A61F-F6AAF555ED73}"/>
              </a:ext>
            </a:extLst>
          </p:cNvPr>
          <p:cNvSpPr/>
          <p:nvPr/>
        </p:nvSpPr>
        <p:spPr>
          <a:xfrm>
            <a:off x="7962350" y="3865457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bin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Google Shape;703;p62">
            <a:extLst>
              <a:ext uri="{FF2B5EF4-FFF2-40B4-BE49-F238E27FC236}">
                <a16:creationId xmlns:a16="http://schemas.microsoft.com/office/drawing/2014/main" id="{291C8E53-6688-4926-B526-C00FDDFE673D}"/>
              </a:ext>
            </a:extLst>
          </p:cNvPr>
          <p:cNvSpPr/>
          <p:nvPr/>
        </p:nvSpPr>
        <p:spPr>
          <a:xfrm>
            <a:off x="9628665" y="3847461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04762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013" y="-24203"/>
                  <a:pt x="300547" y="54"/>
                  <a:pt x="469854" y="0"/>
                </a:cubicBezTo>
                <a:cubicBezTo>
                  <a:pt x="639161" y="-54"/>
                  <a:pt x="784029" y="31119"/>
                  <a:pt x="970687" y="0"/>
                </a:cubicBezTo>
                <a:cubicBezTo>
                  <a:pt x="1157345" y="-31119"/>
                  <a:pt x="1353071" y="38161"/>
                  <a:pt x="1548968" y="0"/>
                </a:cubicBezTo>
                <a:cubicBezTo>
                  <a:pt x="1567611" y="152116"/>
                  <a:pt x="1546950" y="285507"/>
                  <a:pt x="1548968" y="388889"/>
                </a:cubicBezTo>
                <a:cubicBezTo>
                  <a:pt x="1550986" y="492271"/>
                  <a:pt x="1520122" y="647348"/>
                  <a:pt x="1548968" y="793650"/>
                </a:cubicBezTo>
                <a:cubicBezTo>
                  <a:pt x="1365105" y="850959"/>
                  <a:pt x="1155867" y="762440"/>
                  <a:pt x="1001666" y="793650"/>
                </a:cubicBezTo>
                <a:cubicBezTo>
                  <a:pt x="847465" y="824860"/>
                  <a:pt x="720182" y="750450"/>
                  <a:pt x="531812" y="793650"/>
                </a:cubicBezTo>
                <a:cubicBezTo>
                  <a:pt x="343442" y="836850"/>
                  <a:pt x="232937" y="792533"/>
                  <a:pt x="0" y="793650"/>
                </a:cubicBezTo>
                <a:cubicBezTo>
                  <a:pt x="-7405" y="627307"/>
                  <a:pt x="30199" y="577257"/>
                  <a:pt x="0" y="404762"/>
                </a:cubicBezTo>
                <a:cubicBezTo>
                  <a:pt x="-30199" y="232267"/>
                  <a:pt x="25360" y="18115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34859" y="-39870"/>
                  <a:pt x="387034" y="53859"/>
                  <a:pt x="516323" y="0"/>
                </a:cubicBezTo>
                <a:cubicBezTo>
                  <a:pt x="645612" y="-53859"/>
                  <a:pt x="910090" y="22952"/>
                  <a:pt x="1017156" y="0"/>
                </a:cubicBezTo>
                <a:cubicBezTo>
                  <a:pt x="1124222" y="-22952"/>
                  <a:pt x="1336073" y="36312"/>
                  <a:pt x="1548968" y="0"/>
                </a:cubicBezTo>
                <a:cubicBezTo>
                  <a:pt x="1559668" y="159361"/>
                  <a:pt x="1528084" y="262626"/>
                  <a:pt x="1548968" y="380952"/>
                </a:cubicBezTo>
                <a:cubicBezTo>
                  <a:pt x="1569852" y="499278"/>
                  <a:pt x="1520644" y="685713"/>
                  <a:pt x="1548968" y="793650"/>
                </a:cubicBezTo>
                <a:cubicBezTo>
                  <a:pt x="1372633" y="800889"/>
                  <a:pt x="1138524" y="754094"/>
                  <a:pt x="1001666" y="793650"/>
                </a:cubicBezTo>
                <a:cubicBezTo>
                  <a:pt x="864808" y="833206"/>
                  <a:pt x="722602" y="781997"/>
                  <a:pt x="485343" y="793650"/>
                </a:cubicBezTo>
                <a:cubicBezTo>
                  <a:pt x="248084" y="805303"/>
                  <a:pt x="137692" y="789325"/>
                  <a:pt x="0" y="793650"/>
                </a:cubicBezTo>
                <a:cubicBezTo>
                  <a:pt x="-12413" y="695493"/>
                  <a:pt x="25798" y="538744"/>
                  <a:pt x="0" y="396825"/>
                </a:cubicBezTo>
                <a:cubicBezTo>
                  <a:pt x="-25798" y="254907"/>
                  <a:pt x="1942" y="96443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42772039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bist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3553BF6-035E-4B41-BADE-7E62E9DABC5E}"/>
              </a:ext>
            </a:extLst>
          </p:cNvPr>
          <p:cNvSpPr txBox="1"/>
          <p:nvPr/>
        </p:nvSpPr>
        <p:spPr>
          <a:xfrm>
            <a:off x="712975" y="986191"/>
            <a:ext cx="6790642" cy="523220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s-AR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My</a:t>
            </a:r>
            <a:r>
              <a:rPr lang="es-A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AR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birthday</a:t>
            </a:r>
            <a:r>
              <a:rPr lang="es-A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AR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is</a:t>
            </a:r>
            <a:r>
              <a:rPr lang="es-A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AR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on</a:t>
            </a:r>
            <a:r>
              <a:rPr lang="es-A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AR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the</a:t>
            </a:r>
            <a:r>
              <a:rPr lang="es-A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21st </a:t>
            </a:r>
            <a:r>
              <a:rPr lang="es-AR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September</a:t>
            </a:r>
            <a:r>
              <a:rPr lang="es-A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28" name="Google Shape;703;p62">
            <a:extLst>
              <a:ext uri="{FF2B5EF4-FFF2-40B4-BE49-F238E27FC236}">
                <a16:creationId xmlns:a16="http://schemas.microsoft.com/office/drawing/2014/main" id="{430798DC-C327-455E-BB4B-C6DFAC22D992}"/>
              </a:ext>
            </a:extLst>
          </p:cNvPr>
          <p:cNvSpPr/>
          <p:nvPr/>
        </p:nvSpPr>
        <p:spPr>
          <a:xfrm>
            <a:off x="6962921" y="2097597"/>
            <a:ext cx="1891538" cy="793650"/>
          </a:xfrm>
          <a:custGeom>
            <a:avLst/>
            <a:gdLst>
              <a:gd name="connsiteX0" fmla="*/ 0 w 1891538"/>
              <a:gd name="connsiteY0" fmla="*/ 0 h 793650"/>
              <a:gd name="connsiteX1" fmla="*/ 416138 w 1891538"/>
              <a:gd name="connsiteY1" fmla="*/ 0 h 793650"/>
              <a:gd name="connsiteX2" fmla="*/ 851192 w 1891538"/>
              <a:gd name="connsiteY2" fmla="*/ 0 h 793650"/>
              <a:gd name="connsiteX3" fmla="*/ 1324077 w 1891538"/>
              <a:gd name="connsiteY3" fmla="*/ 0 h 793650"/>
              <a:gd name="connsiteX4" fmla="*/ 1891538 w 1891538"/>
              <a:gd name="connsiteY4" fmla="*/ 0 h 793650"/>
              <a:gd name="connsiteX5" fmla="*/ 1891538 w 1891538"/>
              <a:gd name="connsiteY5" fmla="*/ 380952 h 793650"/>
              <a:gd name="connsiteX6" fmla="*/ 1891538 w 1891538"/>
              <a:gd name="connsiteY6" fmla="*/ 793650 h 793650"/>
              <a:gd name="connsiteX7" fmla="*/ 1418654 w 1891538"/>
              <a:gd name="connsiteY7" fmla="*/ 793650 h 793650"/>
              <a:gd name="connsiteX8" fmla="*/ 907938 w 1891538"/>
              <a:gd name="connsiteY8" fmla="*/ 793650 h 793650"/>
              <a:gd name="connsiteX9" fmla="*/ 453969 w 1891538"/>
              <a:gd name="connsiteY9" fmla="*/ 793650 h 793650"/>
              <a:gd name="connsiteX10" fmla="*/ 0 w 1891538"/>
              <a:gd name="connsiteY10" fmla="*/ 793650 h 793650"/>
              <a:gd name="connsiteX11" fmla="*/ 0 w 1891538"/>
              <a:gd name="connsiteY11" fmla="*/ 388889 h 793650"/>
              <a:gd name="connsiteX12" fmla="*/ 0 w 1891538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91538" h="793650" fill="none" extrusionOk="0">
                <a:moveTo>
                  <a:pt x="0" y="0"/>
                </a:moveTo>
                <a:cubicBezTo>
                  <a:pt x="125116" y="-24123"/>
                  <a:pt x="222801" y="121"/>
                  <a:pt x="416138" y="0"/>
                </a:cubicBezTo>
                <a:cubicBezTo>
                  <a:pt x="609475" y="-121"/>
                  <a:pt x="663448" y="17138"/>
                  <a:pt x="851192" y="0"/>
                </a:cubicBezTo>
                <a:cubicBezTo>
                  <a:pt x="1038936" y="-17138"/>
                  <a:pt x="1154501" y="21008"/>
                  <a:pt x="1324077" y="0"/>
                </a:cubicBezTo>
                <a:cubicBezTo>
                  <a:pt x="1493654" y="-21008"/>
                  <a:pt x="1774799" y="27099"/>
                  <a:pt x="1891538" y="0"/>
                </a:cubicBezTo>
                <a:cubicBezTo>
                  <a:pt x="1918526" y="82190"/>
                  <a:pt x="1865845" y="271798"/>
                  <a:pt x="1891538" y="380952"/>
                </a:cubicBezTo>
                <a:cubicBezTo>
                  <a:pt x="1917231" y="490106"/>
                  <a:pt x="1851339" y="638804"/>
                  <a:pt x="1891538" y="793650"/>
                </a:cubicBezTo>
                <a:cubicBezTo>
                  <a:pt x="1708533" y="821543"/>
                  <a:pt x="1551334" y="769486"/>
                  <a:pt x="1418654" y="793650"/>
                </a:cubicBezTo>
                <a:cubicBezTo>
                  <a:pt x="1285974" y="817814"/>
                  <a:pt x="1036777" y="769251"/>
                  <a:pt x="907938" y="793650"/>
                </a:cubicBezTo>
                <a:cubicBezTo>
                  <a:pt x="779099" y="818049"/>
                  <a:pt x="617315" y="769934"/>
                  <a:pt x="453969" y="793650"/>
                </a:cubicBezTo>
                <a:cubicBezTo>
                  <a:pt x="290623" y="817366"/>
                  <a:pt x="177661" y="781687"/>
                  <a:pt x="0" y="793650"/>
                </a:cubicBezTo>
                <a:cubicBezTo>
                  <a:pt x="-14308" y="697863"/>
                  <a:pt x="34969" y="586389"/>
                  <a:pt x="0" y="388889"/>
                </a:cubicBezTo>
                <a:cubicBezTo>
                  <a:pt x="-34969" y="191389"/>
                  <a:pt x="8433" y="110906"/>
                  <a:pt x="0" y="0"/>
                </a:cubicBezTo>
                <a:close/>
              </a:path>
              <a:path w="1891538" h="793650" stroke="0" extrusionOk="0">
                <a:moveTo>
                  <a:pt x="0" y="0"/>
                </a:moveTo>
                <a:cubicBezTo>
                  <a:pt x="186830" y="-22741"/>
                  <a:pt x="309294" y="44519"/>
                  <a:pt x="453969" y="0"/>
                </a:cubicBezTo>
                <a:cubicBezTo>
                  <a:pt x="598644" y="-44519"/>
                  <a:pt x="819678" y="33443"/>
                  <a:pt x="945769" y="0"/>
                </a:cubicBezTo>
                <a:cubicBezTo>
                  <a:pt x="1071860" y="-33443"/>
                  <a:pt x="1234621" y="49702"/>
                  <a:pt x="1399738" y="0"/>
                </a:cubicBezTo>
                <a:cubicBezTo>
                  <a:pt x="1564855" y="-49702"/>
                  <a:pt x="1704704" y="31846"/>
                  <a:pt x="1891538" y="0"/>
                </a:cubicBezTo>
                <a:cubicBezTo>
                  <a:pt x="1917647" y="105041"/>
                  <a:pt x="1862921" y="229912"/>
                  <a:pt x="1891538" y="373016"/>
                </a:cubicBezTo>
                <a:cubicBezTo>
                  <a:pt x="1920155" y="516120"/>
                  <a:pt x="1857468" y="620362"/>
                  <a:pt x="1891538" y="793650"/>
                </a:cubicBezTo>
                <a:cubicBezTo>
                  <a:pt x="1697571" y="827253"/>
                  <a:pt x="1566208" y="765982"/>
                  <a:pt x="1437569" y="793650"/>
                </a:cubicBezTo>
                <a:cubicBezTo>
                  <a:pt x="1308930" y="821318"/>
                  <a:pt x="1117682" y="763878"/>
                  <a:pt x="1002515" y="793650"/>
                </a:cubicBezTo>
                <a:cubicBezTo>
                  <a:pt x="887348" y="823422"/>
                  <a:pt x="635497" y="757712"/>
                  <a:pt x="510715" y="793650"/>
                </a:cubicBezTo>
                <a:cubicBezTo>
                  <a:pt x="385933" y="829588"/>
                  <a:pt x="192693" y="770326"/>
                  <a:pt x="0" y="793650"/>
                </a:cubicBezTo>
                <a:cubicBezTo>
                  <a:pt x="-29561" y="603017"/>
                  <a:pt x="6467" y="527356"/>
                  <a:pt x="0" y="396825"/>
                </a:cubicBezTo>
                <a:cubicBezTo>
                  <a:pt x="-6467" y="266295"/>
                  <a:pt x="16448" y="8138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September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2" name="Google Shape;703;p62">
            <a:extLst>
              <a:ext uri="{FF2B5EF4-FFF2-40B4-BE49-F238E27FC236}">
                <a16:creationId xmlns:a16="http://schemas.microsoft.com/office/drawing/2014/main" id="{CB63C3C6-9073-4EDB-B96F-442C47C7D2D6}"/>
              </a:ext>
            </a:extLst>
          </p:cNvPr>
          <p:cNvSpPr/>
          <p:nvPr/>
        </p:nvSpPr>
        <p:spPr>
          <a:xfrm>
            <a:off x="4447701" y="2968786"/>
            <a:ext cx="2208747" cy="793650"/>
          </a:xfrm>
          <a:custGeom>
            <a:avLst/>
            <a:gdLst>
              <a:gd name="connsiteX0" fmla="*/ 0 w 2208747"/>
              <a:gd name="connsiteY0" fmla="*/ 0 h 793650"/>
              <a:gd name="connsiteX1" fmla="*/ 485924 w 2208747"/>
              <a:gd name="connsiteY1" fmla="*/ 0 h 793650"/>
              <a:gd name="connsiteX2" fmla="*/ 993936 w 2208747"/>
              <a:gd name="connsiteY2" fmla="*/ 0 h 793650"/>
              <a:gd name="connsiteX3" fmla="*/ 1546123 w 2208747"/>
              <a:gd name="connsiteY3" fmla="*/ 0 h 793650"/>
              <a:gd name="connsiteX4" fmla="*/ 2208747 w 2208747"/>
              <a:gd name="connsiteY4" fmla="*/ 0 h 793650"/>
              <a:gd name="connsiteX5" fmla="*/ 2208747 w 2208747"/>
              <a:gd name="connsiteY5" fmla="*/ 380952 h 793650"/>
              <a:gd name="connsiteX6" fmla="*/ 2208747 w 2208747"/>
              <a:gd name="connsiteY6" fmla="*/ 793650 h 793650"/>
              <a:gd name="connsiteX7" fmla="*/ 1656560 w 2208747"/>
              <a:gd name="connsiteY7" fmla="*/ 793650 h 793650"/>
              <a:gd name="connsiteX8" fmla="*/ 1060199 w 2208747"/>
              <a:gd name="connsiteY8" fmla="*/ 793650 h 793650"/>
              <a:gd name="connsiteX9" fmla="*/ 530099 w 2208747"/>
              <a:gd name="connsiteY9" fmla="*/ 793650 h 793650"/>
              <a:gd name="connsiteX10" fmla="*/ 0 w 2208747"/>
              <a:gd name="connsiteY10" fmla="*/ 793650 h 793650"/>
              <a:gd name="connsiteX11" fmla="*/ 0 w 2208747"/>
              <a:gd name="connsiteY11" fmla="*/ 388889 h 793650"/>
              <a:gd name="connsiteX12" fmla="*/ 0 w 2208747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08747" h="793650" fill="none" extrusionOk="0">
                <a:moveTo>
                  <a:pt x="0" y="0"/>
                </a:moveTo>
                <a:cubicBezTo>
                  <a:pt x="113150" y="-32558"/>
                  <a:pt x="285621" y="7339"/>
                  <a:pt x="485924" y="0"/>
                </a:cubicBezTo>
                <a:cubicBezTo>
                  <a:pt x="686227" y="-7339"/>
                  <a:pt x="818142" y="60357"/>
                  <a:pt x="993936" y="0"/>
                </a:cubicBezTo>
                <a:cubicBezTo>
                  <a:pt x="1169730" y="-60357"/>
                  <a:pt x="1423263" y="19831"/>
                  <a:pt x="1546123" y="0"/>
                </a:cubicBezTo>
                <a:cubicBezTo>
                  <a:pt x="1668983" y="-19831"/>
                  <a:pt x="2031111" y="43642"/>
                  <a:pt x="2208747" y="0"/>
                </a:cubicBezTo>
                <a:cubicBezTo>
                  <a:pt x="2235735" y="82190"/>
                  <a:pt x="2183054" y="271798"/>
                  <a:pt x="2208747" y="380952"/>
                </a:cubicBezTo>
                <a:cubicBezTo>
                  <a:pt x="2234440" y="490106"/>
                  <a:pt x="2168548" y="638804"/>
                  <a:pt x="2208747" y="793650"/>
                </a:cubicBezTo>
                <a:cubicBezTo>
                  <a:pt x="1985159" y="814095"/>
                  <a:pt x="1882338" y="765848"/>
                  <a:pt x="1656560" y="793650"/>
                </a:cubicBezTo>
                <a:cubicBezTo>
                  <a:pt x="1430782" y="821452"/>
                  <a:pt x="1193852" y="770609"/>
                  <a:pt x="1060199" y="793650"/>
                </a:cubicBezTo>
                <a:cubicBezTo>
                  <a:pt x="926546" y="816691"/>
                  <a:pt x="755580" y="780536"/>
                  <a:pt x="530099" y="793650"/>
                </a:cubicBezTo>
                <a:cubicBezTo>
                  <a:pt x="304618" y="806764"/>
                  <a:pt x="172821" y="737951"/>
                  <a:pt x="0" y="793650"/>
                </a:cubicBezTo>
                <a:cubicBezTo>
                  <a:pt x="-14308" y="697863"/>
                  <a:pt x="34969" y="586389"/>
                  <a:pt x="0" y="388889"/>
                </a:cubicBezTo>
                <a:cubicBezTo>
                  <a:pt x="-34969" y="191389"/>
                  <a:pt x="8433" y="110906"/>
                  <a:pt x="0" y="0"/>
                </a:cubicBezTo>
                <a:close/>
              </a:path>
              <a:path w="2208747" h="793650" stroke="0" extrusionOk="0">
                <a:moveTo>
                  <a:pt x="0" y="0"/>
                </a:moveTo>
                <a:cubicBezTo>
                  <a:pt x="141261" y="-19650"/>
                  <a:pt x="339682" y="45375"/>
                  <a:pt x="530099" y="0"/>
                </a:cubicBezTo>
                <a:cubicBezTo>
                  <a:pt x="720516" y="-45375"/>
                  <a:pt x="980411" y="28400"/>
                  <a:pt x="1104374" y="0"/>
                </a:cubicBezTo>
                <a:cubicBezTo>
                  <a:pt x="1228337" y="-28400"/>
                  <a:pt x="1525636" y="56117"/>
                  <a:pt x="1634473" y="0"/>
                </a:cubicBezTo>
                <a:cubicBezTo>
                  <a:pt x="1743310" y="-56117"/>
                  <a:pt x="1984413" y="41004"/>
                  <a:pt x="2208747" y="0"/>
                </a:cubicBezTo>
                <a:cubicBezTo>
                  <a:pt x="2234856" y="105041"/>
                  <a:pt x="2180130" y="229912"/>
                  <a:pt x="2208747" y="373016"/>
                </a:cubicBezTo>
                <a:cubicBezTo>
                  <a:pt x="2237364" y="516120"/>
                  <a:pt x="2174677" y="620362"/>
                  <a:pt x="2208747" y="793650"/>
                </a:cubicBezTo>
                <a:cubicBezTo>
                  <a:pt x="2001731" y="834228"/>
                  <a:pt x="1852508" y="775257"/>
                  <a:pt x="1678648" y="793650"/>
                </a:cubicBezTo>
                <a:cubicBezTo>
                  <a:pt x="1504788" y="812043"/>
                  <a:pt x="1365316" y="788565"/>
                  <a:pt x="1170636" y="793650"/>
                </a:cubicBezTo>
                <a:cubicBezTo>
                  <a:pt x="975956" y="798735"/>
                  <a:pt x="742715" y="753731"/>
                  <a:pt x="596362" y="793650"/>
                </a:cubicBezTo>
                <a:cubicBezTo>
                  <a:pt x="450009" y="833569"/>
                  <a:pt x="202880" y="761021"/>
                  <a:pt x="0" y="793650"/>
                </a:cubicBezTo>
                <a:cubicBezTo>
                  <a:pt x="-29561" y="603017"/>
                  <a:pt x="6467" y="527356"/>
                  <a:pt x="0" y="396825"/>
                </a:cubicBezTo>
                <a:cubicBezTo>
                  <a:pt x="-6467" y="266295"/>
                  <a:pt x="16448" y="8138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einunzwanzig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3" name="Google Shape;702;p62">
            <a:extLst>
              <a:ext uri="{FF2B5EF4-FFF2-40B4-BE49-F238E27FC236}">
                <a16:creationId xmlns:a16="http://schemas.microsoft.com/office/drawing/2014/main" id="{729B0114-231C-4E31-BB24-86B418B9AF7B}"/>
              </a:ext>
            </a:extLst>
          </p:cNvPr>
          <p:cNvSpPr/>
          <p:nvPr/>
        </p:nvSpPr>
        <p:spPr>
          <a:xfrm>
            <a:off x="6701484" y="2968786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am </a:t>
            </a: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elften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4" name="Google Shape;702;p62">
            <a:extLst>
              <a:ext uri="{FF2B5EF4-FFF2-40B4-BE49-F238E27FC236}">
                <a16:creationId xmlns:a16="http://schemas.microsoft.com/office/drawing/2014/main" id="{3146D564-28AD-4F69-8AB3-367CA87CAA3C}"/>
              </a:ext>
            </a:extLst>
          </p:cNvPr>
          <p:cNvSpPr/>
          <p:nvPr/>
        </p:nvSpPr>
        <p:spPr>
          <a:xfrm>
            <a:off x="8311312" y="2997347"/>
            <a:ext cx="3160688" cy="793650"/>
          </a:xfrm>
          <a:custGeom>
            <a:avLst/>
            <a:gdLst>
              <a:gd name="connsiteX0" fmla="*/ 0 w 3160688"/>
              <a:gd name="connsiteY0" fmla="*/ 0 h 793650"/>
              <a:gd name="connsiteX1" fmla="*/ 526781 w 3160688"/>
              <a:gd name="connsiteY1" fmla="*/ 0 h 793650"/>
              <a:gd name="connsiteX2" fmla="*/ 958742 w 3160688"/>
              <a:gd name="connsiteY2" fmla="*/ 0 h 793650"/>
              <a:gd name="connsiteX3" fmla="*/ 1422310 w 3160688"/>
              <a:gd name="connsiteY3" fmla="*/ 0 h 793650"/>
              <a:gd name="connsiteX4" fmla="*/ 1980698 w 3160688"/>
              <a:gd name="connsiteY4" fmla="*/ 0 h 793650"/>
              <a:gd name="connsiteX5" fmla="*/ 2475872 w 3160688"/>
              <a:gd name="connsiteY5" fmla="*/ 0 h 793650"/>
              <a:gd name="connsiteX6" fmla="*/ 3160688 w 3160688"/>
              <a:gd name="connsiteY6" fmla="*/ 0 h 793650"/>
              <a:gd name="connsiteX7" fmla="*/ 3160688 w 3160688"/>
              <a:gd name="connsiteY7" fmla="*/ 404762 h 793650"/>
              <a:gd name="connsiteX8" fmla="*/ 3160688 w 3160688"/>
              <a:gd name="connsiteY8" fmla="*/ 793650 h 793650"/>
              <a:gd name="connsiteX9" fmla="*/ 2602300 w 3160688"/>
              <a:gd name="connsiteY9" fmla="*/ 793650 h 793650"/>
              <a:gd name="connsiteX10" fmla="*/ 2043912 w 3160688"/>
              <a:gd name="connsiteY10" fmla="*/ 793650 h 793650"/>
              <a:gd name="connsiteX11" fmla="*/ 1453916 w 3160688"/>
              <a:gd name="connsiteY11" fmla="*/ 793650 h 793650"/>
              <a:gd name="connsiteX12" fmla="*/ 863921 w 3160688"/>
              <a:gd name="connsiteY12" fmla="*/ 793650 h 793650"/>
              <a:gd name="connsiteX13" fmla="*/ 0 w 3160688"/>
              <a:gd name="connsiteY13" fmla="*/ 793650 h 793650"/>
              <a:gd name="connsiteX14" fmla="*/ 0 w 3160688"/>
              <a:gd name="connsiteY14" fmla="*/ 412698 h 793650"/>
              <a:gd name="connsiteX15" fmla="*/ 0 w 3160688"/>
              <a:gd name="connsiteY15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160688" h="793650" fill="none" extrusionOk="0">
                <a:moveTo>
                  <a:pt x="0" y="0"/>
                </a:moveTo>
                <a:cubicBezTo>
                  <a:pt x="236487" y="-16379"/>
                  <a:pt x="274948" y="9832"/>
                  <a:pt x="526781" y="0"/>
                </a:cubicBezTo>
                <a:cubicBezTo>
                  <a:pt x="778614" y="-9832"/>
                  <a:pt x="831220" y="11205"/>
                  <a:pt x="958742" y="0"/>
                </a:cubicBezTo>
                <a:cubicBezTo>
                  <a:pt x="1086264" y="-11205"/>
                  <a:pt x="1258193" y="43144"/>
                  <a:pt x="1422310" y="0"/>
                </a:cubicBezTo>
                <a:cubicBezTo>
                  <a:pt x="1586427" y="-43144"/>
                  <a:pt x="1815645" y="21897"/>
                  <a:pt x="1980698" y="0"/>
                </a:cubicBezTo>
                <a:cubicBezTo>
                  <a:pt x="2145751" y="-21897"/>
                  <a:pt x="2235853" y="58189"/>
                  <a:pt x="2475872" y="0"/>
                </a:cubicBezTo>
                <a:cubicBezTo>
                  <a:pt x="2715891" y="-58189"/>
                  <a:pt x="2989582" y="12075"/>
                  <a:pt x="3160688" y="0"/>
                </a:cubicBezTo>
                <a:cubicBezTo>
                  <a:pt x="3163209" y="158250"/>
                  <a:pt x="3112306" y="320676"/>
                  <a:pt x="3160688" y="404762"/>
                </a:cubicBezTo>
                <a:cubicBezTo>
                  <a:pt x="3209070" y="488848"/>
                  <a:pt x="3160092" y="646138"/>
                  <a:pt x="3160688" y="793650"/>
                </a:cubicBezTo>
                <a:cubicBezTo>
                  <a:pt x="2912026" y="794554"/>
                  <a:pt x="2863089" y="790529"/>
                  <a:pt x="2602300" y="793650"/>
                </a:cubicBezTo>
                <a:cubicBezTo>
                  <a:pt x="2341511" y="796771"/>
                  <a:pt x="2282274" y="777719"/>
                  <a:pt x="2043912" y="793650"/>
                </a:cubicBezTo>
                <a:cubicBezTo>
                  <a:pt x="1805550" y="809581"/>
                  <a:pt x="1595963" y="768678"/>
                  <a:pt x="1453916" y="793650"/>
                </a:cubicBezTo>
                <a:cubicBezTo>
                  <a:pt x="1311869" y="818622"/>
                  <a:pt x="1137186" y="764881"/>
                  <a:pt x="863921" y="793650"/>
                </a:cubicBezTo>
                <a:cubicBezTo>
                  <a:pt x="590657" y="822419"/>
                  <a:pt x="394386" y="719068"/>
                  <a:pt x="0" y="793650"/>
                </a:cubicBezTo>
                <a:cubicBezTo>
                  <a:pt x="-817" y="637696"/>
                  <a:pt x="13587" y="599687"/>
                  <a:pt x="0" y="412698"/>
                </a:cubicBezTo>
                <a:cubicBezTo>
                  <a:pt x="-13587" y="225709"/>
                  <a:pt x="5781" y="137050"/>
                  <a:pt x="0" y="0"/>
                </a:cubicBezTo>
                <a:close/>
              </a:path>
              <a:path w="3160688" h="793650" stroke="0" extrusionOk="0">
                <a:moveTo>
                  <a:pt x="0" y="0"/>
                </a:moveTo>
                <a:cubicBezTo>
                  <a:pt x="179974" y="-45294"/>
                  <a:pt x="427527" y="52969"/>
                  <a:pt x="558388" y="0"/>
                </a:cubicBezTo>
                <a:cubicBezTo>
                  <a:pt x="689249" y="-52969"/>
                  <a:pt x="842166" y="13482"/>
                  <a:pt x="1085170" y="0"/>
                </a:cubicBezTo>
                <a:cubicBezTo>
                  <a:pt x="1328174" y="-13482"/>
                  <a:pt x="1394250" y="51147"/>
                  <a:pt x="1675165" y="0"/>
                </a:cubicBezTo>
                <a:cubicBezTo>
                  <a:pt x="1956081" y="-51147"/>
                  <a:pt x="1959252" y="3726"/>
                  <a:pt x="2201946" y="0"/>
                </a:cubicBezTo>
                <a:cubicBezTo>
                  <a:pt x="2444640" y="-3726"/>
                  <a:pt x="2797792" y="75169"/>
                  <a:pt x="3160688" y="0"/>
                </a:cubicBezTo>
                <a:cubicBezTo>
                  <a:pt x="3163483" y="179430"/>
                  <a:pt x="3123587" y="237709"/>
                  <a:pt x="3160688" y="396825"/>
                </a:cubicBezTo>
                <a:cubicBezTo>
                  <a:pt x="3197789" y="555941"/>
                  <a:pt x="3143747" y="611828"/>
                  <a:pt x="3160688" y="793650"/>
                </a:cubicBezTo>
                <a:cubicBezTo>
                  <a:pt x="2941190" y="839996"/>
                  <a:pt x="2707311" y="769082"/>
                  <a:pt x="2570693" y="793650"/>
                </a:cubicBezTo>
                <a:cubicBezTo>
                  <a:pt x="2434076" y="818218"/>
                  <a:pt x="2206765" y="735113"/>
                  <a:pt x="1980698" y="793650"/>
                </a:cubicBezTo>
                <a:cubicBezTo>
                  <a:pt x="1754632" y="852187"/>
                  <a:pt x="1599896" y="763212"/>
                  <a:pt x="1422310" y="793650"/>
                </a:cubicBezTo>
                <a:cubicBezTo>
                  <a:pt x="1244724" y="824088"/>
                  <a:pt x="1052092" y="786973"/>
                  <a:pt x="863921" y="793650"/>
                </a:cubicBezTo>
                <a:cubicBezTo>
                  <a:pt x="675750" y="800327"/>
                  <a:pt x="192359" y="760236"/>
                  <a:pt x="0" y="793650"/>
                </a:cubicBezTo>
                <a:cubicBezTo>
                  <a:pt x="-31933" y="674289"/>
                  <a:pt x="30866" y="579094"/>
                  <a:pt x="0" y="396825"/>
                </a:cubicBezTo>
                <a:cubicBezTo>
                  <a:pt x="-30866" y="214556"/>
                  <a:pt x="17544" y="19666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am </a:t>
            </a: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einundzwanzigsten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5" name="Google Shape;470;p55">
            <a:extLst>
              <a:ext uri="{FF2B5EF4-FFF2-40B4-BE49-F238E27FC236}">
                <a16:creationId xmlns:a16="http://schemas.microsoft.com/office/drawing/2014/main" id="{CA41B083-47C6-451C-AF15-B872981CE56C}"/>
              </a:ext>
            </a:extLst>
          </p:cNvPr>
          <p:cNvSpPr txBox="1"/>
          <p:nvPr/>
        </p:nvSpPr>
        <p:spPr>
          <a:xfrm>
            <a:off x="11472000" y="4535256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defRPr/>
            </a:pPr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3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6" name="Google Shape;471;p55">
            <a:extLst>
              <a:ext uri="{FF2B5EF4-FFF2-40B4-BE49-F238E27FC236}">
                <a16:creationId xmlns:a16="http://schemas.microsoft.com/office/drawing/2014/main" id="{A8C075B2-976B-4E72-8804-D1C171C32928}"/>
              </a:ext>
            </a:extLst>
          </p:cNvPr>
          <p:cNvSpPr txBox="1"/>
          <p:nvPr/>
        </p:nvSpPr>
        <p:spPr>
          <a:xfrm>
            <a:off x="11472000" y="5341531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defRPr/>
            </a:pPr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2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7" name="Google Shape;472;p55">
            <a:extLst>
              <a:ext uri="{FF2B5EF4-FFF2-40B4-BE49-F238E27FC236}">
                <a16:creationId xmlns:a16="http://schemas.microsoft.com/office/drawing/2014/main" id="{DB5E56E5-B8BB-4F80-BFFD-53B90908AA61}"/>
              </a:ext>
            </a:extLst>
          </p:cNvPr>
          <p:cNvSpPr txBox="1"/>
          <p:nvPr/>
        </p:nvSpPr>
        <p:spPr>
          <a:xfrm>
            <a:off x="11472000" y="6107906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defRPr/>
            </a:pPr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1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  <a:p>
            <a:pPr>
              <a:defRPr/>
            </a:pPr>
            <a:endParaRPr sz="28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8" name="Google Shape;473;p55">
            <a:extLst>
              <a:ext uri="{FF2B5EF4-FFF2-40B4-BE49-F238E27FC236}">
                <a16:creationId xmlns:a16="http://schemas.microsoft.com/office/drawing/2014/main" id="{41A3CE1A-BBDD-4BD3-AE93-220CC90B939C}"/>
              </a:ext>
            </a:extLst>
          </p:cNvPr>
          <p:cNvSpPr txBox="1"/>
          <p:nvPr/>
        </p:nvSpPr>
        <p:spPr>
          <a:xfrm>
            <a:off x="11472000" y="2886406"/>
            <a:ext cx="7200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defRPr/>
            </a:pPr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5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9" name="Google Shape;474;p55">
            <a:extLst>
              <a:ext uri="{FF2B5EF4-FFF2-40B4-BE49-F238E27FC236}">
                <a16:creationId xmlns:a16="http://schemas.microsoft.com/office/drawing/2014/main" id="{BD72A1EF-77AB-4487-81A6-4A16172AEE25}"/>
              </a:ext>
            </a:extLst>
          </p:cNvPr>
          <p:cNvSpPr txBox="1"/>
          <p:nvPr/>
        </p:nvSpPr>
        <p:spPr>
          <a:xfrm>
            <a:off x="11472000" y="3672731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defRPr/>
            </a:pPr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4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0" name="Google Shape;701;p62">
            <a:extLst>
              <a:ext uri="{FF2B5EF4-FFF2-40B4-BE49-F238E27FC236}">
                <a16:creationId xmlns:a16="http://schemas.microsoft.com/office/drawing/2014/main" id="{EE7D7CF8-7F52-4150-B77E-E0A7FC23FD0B}"/>
              </a:ext>
            </a:extLst>
          </p:cNvPr>
          <p:cNvSpPr/>
          <p:nvPr/>
        </p:nvSpPr>
        <p:spPr>
          <a:xfrm>
            <a:off x="7244027" y="4733567"/>
            <a:ext cx="1706695" cy="793650"/>
          </a:xfrm>
          <a:custGeom>
            <a:avLst/>
            <a:gdLst>
              <a:gd name="connsiteX0" fmla="*/ 0 w 1706695"/>
              <a:gd name="connsiteY0" fmla="*/ 0 h 793650"/>
              <a:gd name="connsiteX1" fmla="*/ 603032 w 1706695"/>
              <a:gd name="connsiteY1" fmla="*/ 0 h 793650"/>
              <a:gd name="connsiteX2" fmla="*/ 1206064 w 1706695"/>
              <a:gd name="connsiteY2" fmla="*/ 0 h 793650"/>
              <a:gd name="connsiteX3" fmla="*/ 1706695 w 1706695"/>
              <a:gd name="connsiteY3" fmla="*/ 0 h 793650"/>
              <a:gd name="connsiteX4" fmla="*/ 1706695 w 1706695"/>
              <a:gd name="connsiteY4" fmla="*/ 412698 h 793650"/>
              <a:gd name="connsiteX5" fmla="*/ 1706695 w 1706695"/>
              <a:gd name="connsiteY5" fmla="*/ 793650 h 793650"/>
              <a:gd name="connsiteX6" fmla="*/ 1137797 w 1706695"/>
              <a:gd name="connsiteY6" fmla="*/ 793650 h 793650"/>
              <a:gd name="connsiteX7" fmla="*/ 603032 w 1706695"/>
              <a:gd name="connsiteY7" fmla="*/ 793650 h 793650"/>
              <a:gd name="connsiteX8" fmla="*/ 0 w 1706695"/>
              <a:gd name="connsiteY8" fmla="*/ 793650 h 793650"/>
              <a:gd name="connsiteX9" fmla="*/ 0 w 1706695"/>
              <a:gd name="connsiteY9" fmla="*/ 388889 h 793650"/>
              <a:gd name="connsiteX10" fmla="*/ 0 w 1706695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06695" h="793650" fill="none" extrusionOk="0">
                <a:moveTo>
                  <a:pt x="0" y="0"/>
                </a:moveTo>
                <a:cubicBezTo>
                  <a:pt x="203097" y="-8746"/>
                  <a:pt x="430530" y="18896"/>
                  <a:pt x="603032" y="0"/>
                </a:cubicBezTo>
                <a:cubicBezTo>
                  <a:pt x="775534" y="-18896"/>
                  <a:pt x="1083910" y="18486"/>
                  <a:pt x="1206064" y="0"/>
                </a:cubicBezTo>
                <a:cubicBezTo>
                  <a:pt x="1328218" y="-18486"/>
                  <a:pt x="1474992" y="34262"/>
                  <a:pt x="1706695" y="0"/>
                </a:cubicBezTo>
                <a:cubicBezTo>
                  <a:pt x="1753456" y="172384"/>
                  <a:pt x="1702722" y="298643"/>
                  <a:pt x="1706695" y="412698"/>
                </a:cubicBezTo>
                <a:cubicBezTo>
                  <a:pt x="1710668" y="526753"/>
                  <a:pt x="1696491" y="713394"/>
                  <a:pt x="1706695" y="793650"/>
                </a:cubicBezTo>
                <a:cubicBezTo>
                  <a:pt x="1558228" y="860909"/>
                  <a:pt x="1390422" y="791835"/>
                  <a:pt x="1137797" y="793650"/>
                </a:cubicBezTo>
                <a:cubicBezTo>
                  <a:pt x="885172" y="795465"/>
                  <a:pt x="753627" y="755654"/>
                  <a:pt x="603032" y="793650"/>
                </a:cubicBezTo>
                <a:cubicBezTo>
                  <a:pt x="452437" y="831646"/>
                  <a:pt x="241564" y="738695"/>
                  <a:pt x="0" y="793650"/>
                </a:cubicBezTo>
                <a:cubicBezTo>
                  <a:pt x="-37253" y="695990"/>
                  <a:pt x="18139" y="555713"/>
                  <a:pt x="0" y="388889"/>
                </a:cubicBezTo>
                <a:cubicBezTo>
                  <a:pt x="-18139" y="222065"/>
                  <a:pt x="20604" y="156462"/>
                  <a:pt x="0" y="0"/>
                </a:cubicBezTo>
                <a:close/>
              </a:path>
              <a:path w="1706695" h="793650" stroke="0" extrusionOk="0">
                <a:moveTo>
                  <a:pt x="0" y="0"/>
                </a:moveTo>
                <a:cubicBezTo>
                  <a:pt x="233503" y="-17435"/>
                  <a:pt x="273238" y="59255"/>
                  <a:pt x="534764" y="0"/>
                </a:cubicBezTo>
                <a:cubicBezTo>
                  <a:pt x="796290" y="-59255"/>
                  <a:pt x="877608" y="49149"/>
                  <a:pt x="1069529" y="0"/>
                </a:cubicBezTo>
                <a:cubicBezTo>
                  <a:pt x="1261450" y="-49149"/>
                  <a:pt x="1513730" y="19894"/>
                  <a:pt x="1706695" y="0"/>
                </a:cubicBezTo>
                <a:cubicBezTo>
                  <a:pt x="1730247" y="189479"/>
                  <a:pt x="1681119" y="281266"/>
                  <a:pt x="1706695" y="388889"/>
                </a:cubicBezTo>
                <a:cubicBezTo>
                  <a:pt x="1732271" y="496512"/>
                  <a:pt x="1675523" y="648435"/>
                  <a:pt x="1706695" y="793650"/>
                </a:cubicBezTo>
                <a:cubicBezTo>
                  <a:pt x="1493696" y="842335"/>
                  <a:pt x="1309119" y="772833"/>
                  <a:pt x="1137797" y="793650"/>
                </a:cubicBezTo>
                <a:cubicBezTo>
                  <a:pt x="966475" y="814467"/>
                  <a:pt x="721620" y="784467"/>
                  <a:pt x="603032" y="793650"/>
                </a:cubicBezTo>
                <a:cubicBezTo>
                  <a:pt x="484445" y="802833"/>
                  <a:pt x="219464" y="792350"/>
                  <a:pt x="0" y="793650"/>
                </a:cubicBezTo>
                <a:cubicBezTo>
                  <a:pt x="-46116" y="645298"/>
                  <a:pt x="5768" y="534419"/>
                  <a:pt x="0" y="388889"/>
                </a:cubicBezTo>
                <a:cubicBezTo>
                  <a:pt x="-5768" y="243359"/>
                  <a:pt x="18886" y="18402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Geschenk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1" name="Google Shape;698;p62">
            <a:extLst>
              <a:ext uri="{FF2B5EF4-FFF2-40B4-BE49-F238E27FC236}">
                <a16:creationId xmlns:a16="http://schemas.microsoft.com/office/drawing/2014/main" id="{35B496EA-69B8-4922-BD72-BDB913A31032}"/>
              </a:ext>
            </a:extLst>
          </p:cNvPr>
          <p:cNvSpPr/>
          <p:nvPr/>
        </p:nvSpPr>
        <p:spPr>
          <a:xfrm>
            <a:off x="9636662" y="5618413"/>
            <a:ext cx="1540971" cy="793650"/>
          </a:xfrm>
          <a:custGeom>
            <a:avLst/>
            <a:gdLst>
              <a:gd name="connsiteX0" fmla="*/ 0 w 1540971"/>
              <a:gd name="connsiteY0" fmla="*/ 0 h 793650"/>
              <a:gd name="connsiteX1" fmla="*/ 467428 w 1540971"/>
              <a:gd name="connsiteY1" fmla="*/ 0 h 793650"/>
              <a:gd name="connsiteX2" fmla="*/ 996495 w 1540971"/>
              <a:gd name="connsiteY2" fmla="*/ 0 h 793650"/>
              <a:gd name="connsiteX3" fmla="*/ 1540971 w 1540971"/>
              <a:gd name="connsiteY3" fmla="*/ 0 h 793650"/>
              <a:gd name="connsiteX4" fmla="*/ 1540971 w 1540971"/>
              <a:gd name="connsiteY4" fmla="*/ 388889 h 793650"/>
              <a:gd name="connsiteX5" fmla="*/ 1540971 w 1540971"/>
              <a:gd name="connsiteY5" fmla="*/ 793650 h 793650"/>
              <a:gd name="connsiteX6" fmla="*/ 1027314 w 1540971"/>
              <a:gd name="connsiteY6" fmla="*/ 793650 h 793650"/>
              <a:gd name="connsiteX7" fmla="*/ 513657 w 1540971"/>
              <a:gd name="connsiteY7" fmla="*/ 793650 h 793650"/>
              <a:gd name="connsiteX8" fmla="*/ 0 w 1540971"/>
              <a:gd name="connsiteY8" fmla="*/ 793650 h 793650"/>
              <a:gd name="connsiteX9" fmla="*/ 0 w 1540971"/>
              <a:gd name="connsiteY9" fmla="*/ 412698 h 793650"/>
              <a:gd name="connsiteX10" fmla="*/ 0 w 1540971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0971" h="793650" fill="none" extrusionOk="0">
                <a:moveTo>
                  <a:pt x="0" y="0"/>
                </a:moveTo>
                <a:cubicBezTo>
                  <a:pt x="160065" y="-4446"/>
                  <a:pt x="307458" y="34609"/>
                  <a:pt x="467428" y="0"/>
                </a:cubicBezTo>
                <a:cubicBezTo>
                  <a:pt x="627398" y="-34609"/>
                  <a:pt x="808643" y="49369"/>
                  <a:pt x="996495" y="0"/>
                </a:cubicBezTo>
                <a:cubicBezTo>
                  <a:pt x="1184347" y="-49369"/>
                  <a:pt x="1281592" y="8085"/>
                  <a:pt x="1540971" y="0"/>
                </a:cubicBezTo>
                <a:cubicBezTo>
                  <a:pt x="1554065" y="194250"/>
                  <a:pt x="1539567" y="218921"/>
                  <a:pt x="1540971" y="388889"/>
                </a:cubicBezTo>
                <a:cubicBezTo>
                  <a:pt x="1542375" y="558857"/>
                  <a:pt x="1495760" y="676820"/>
                  <a:pt x="1540971" y="793650"/>
                </a:cubicBezTo>
                <a:cubicBezTo>
                  <a:pt x="1306673" y="853801"/>
                  <a:pt x="1177539" y="787826"/>
                  <a:pt x="1027314" y="793650"/>
                </a:cubicBezTo>
                <a:cubicBezTo>
                  <a:pt x="877089" y="799474"/>
                  <a:pt x="674988" y="735171"/>
                  <a:pt x="513657" y="793650"/>
                </a:cubicBezTo>
                <a:cubicBezTo>
                  <a:pt x="352326" y="852129"/>
                  <a:pt x="246910" y="762684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0971" h="793650" stroke="0" extrusionOk="0">
                <a:moveTo>
                  <a:pt x="0" y="0"/>
                </a:moveTo>
                <a:cubicBezTo>
                  <a:pt x="197369" y="-14310"/>
                  <a:pt x="362742" y="6618"/>
                  <a:pt x="498247" y="0"/>
                </a:cubicBezTo>
                <a:cubicBezTo>
                  <a:pt x="633752" y="-6618"/>
                  <a:pt x="864226" y="27556"/>
                  <a:pt x="981085" y="0"/>
                </a:cubicBezTo>
                <a:cubicBezTo>
                  <a:pt x="1097944" y="-27556"/>
                  <a:pt x="1270161" y="53480"/>
                  <a:pt x="1540971" y="0"/>
                </a:cubicBezTo>
                <a:cubicBezTo>
                  <a:pt x="1567878" y="178046"/>
                  <a:pt x="1501986" y="223647"/>
                  <a:pt x="1540971" y="388889"/>
                </a:cubicBezTo>
                <a:cubicBezTo>
                  <a:pt x="1579956" y="554131"/>
                  <a:pt x="1492962" y="661168"/>
                  <a:pt x="1540971" y="793650"/>
                </a:cubicBezTo>
                <a:cubicBezTo>
                  <a:pt x="1315388" y="832634"/>
                  <a:pt x="1154467" y="785477"/>
                  <a:pt x="1027314" y="793650"/>
                </a:cubicBezTo>
                <a:cubicBezTo>
                  <a:pt x="900161" y="801823"/>
                  <a:pt x="662064" y="786599"/>
                  <a:pt x="559886" y="793650"/>
                </a:cubicBezTo>
                <a:cubicBezTo>
                  <a:pt x="457708" y="800701"/>
                  <a:pt x="161860" y="755359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Du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2" name="Google Shape;703;p62">
            <a:extLst>
              <a:ext uri="{FF2B5EF4-FFF2-40B4-BE49-F238E27FC236}">
                <a16:creationId xmlns:a16="http://schemas.microsoft.com/office/drawing/2014/main" id="{ACBC1A08-58CF-4764-8C13-B10E764B1F2B}"/>
              </a:ext>
            </a:extLst>
          </p:cNvPr>
          <p:cNvSpPr/>
          <p:nvPr/>
        </p:nvSpPr>
        <p:spPr>
          <a:xfrm>
            <a:off x="8955764" y="2096752"/>
            <a:ext cx="1891538" cy="793650"/>
          </a:xfrm>
          <a:custGeom>
            <a:avLst/>
            <a:gdLst>
              <a:gd name="connsiteX0" fmla="*/ 0 w 1891538"/>
              <a:gd name="connsiteY0" fmla="*/ 0 h 793650"/>
              <a:gd name="connsiteX1" fmla="*/ 416138 w 1891538"/>
              <a:gd name="connsiteY1" fmla="*/ 0 h 793650"/>
              <a:gd name="connsiteX2" fmla="*/ 851192 w 1891538"/>
              <a:gd name="connsiteY2" fmla="*/ 0 h 793650"/>
              <a:gd name="connsiteX3" fmla="*/ 1324077 w 1891538"/>
              <a:gd name="connsiteY3" fmla="*/ 0 h 793650"/>
              <a:gd name="connsiteX4" fmla="*/ 1891538 w 1891538"/>
              <a:gd name="connsiteY4" fmla="*/ 0 h 793650"/>
              <a:gd name="connsiteX5" fmla="*/ 1891538 w 1891538"/>
              <a:gd name="connsiteY5" fmla="*/ 380952 h 793650"/>
              <a:gd name="connsiteX6" fmla="*/ 1891538 w 1891538"/>
              <a:gd name="connsiteY6" fmla="*/ 793650 h 793650"/>
              <a:gd name="connsiteX7" fmla="*/ 1418654 w 1891538"/>
              <a:gd name="connsiteY7" fmla="*/ 793650 h 793650"/>
              <a:gd name="connsiteX8" fmla="*/ 907938 w 1891538"/>
              <a:gd name="connsiteY8" fmla="*/ 793650 h 793650"/>
              <a:gd name="connsiteX9" fmla="*/ 453969 w 1891538"/>
              <a:gd name="connsiteY9" fmla="*/ 793650 h 793650"/>
              <a:gd name="connsiteX10" fmla="*/ 0 w 1891538"/>
              <a:gd name="connsiteY10" fmla="*/ 793650 h 793650"/>
              <a:gd name="connsiteX11" fmla="*/ 0 w 1891538"/>
              <a:gd name="connsiteY11" fmla="*/ 388889 h 793650"/>
              <a:gd name="connsiteX12" fmla="*/ 0 w 1891538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91538" h="793650" fill="none" extrusionOk="0">
                <a:moveTo>
                  <a:pt x="0" y="0"/>
                </a:moveTo>
                <a:cubicBezTo>
                  <a:pt x="125116" y="-24123"/>
                  <a:pt x="222801" y="121"/>
                  <a:pt x="416138" y="0"/>
                </a:cubicBezTo>
                <a:cubicBezTo>
                  <a:pt x="609475" y="-121"/>
                  <a:pt x="663448" y="17138"/>
                  <a:pt x="851192" y="0"/>
                </a:cubicBezTo>
                <a:cubicBezTo>
                  <a:pt x="1038936" y="-17138"/>
                  <a:pt x="1154501" y="21008"/>
                  <a:pt x="1324077" y="0"/>
                </a:cubicBezTo>
                <a:cubicBezTo>
                  <a:pt x="1493654" y="-21008"/>
                  <a:pt x="1774799" y="27099"/>
                  <a:pt x="1891538" y="0"/>
                </a:cubicBezTo>
                <a:cubicBezTo>
                  <a:pt x="1918526" y="82190"/>
                  <a:pt x="1865845" y="271798"/>
                  <a:pt x="1891538" y="380952"/>
                </a:cubicBezTo>
                <a:cubicBezTo>
                  <a:pt x="1917231" y="490106"/>
                  <a:pt x="1851339" y="638804"/>
                  <a:pt x="1891538" y="793650"/>
                </a:cubicBezTo>
                <a:cubicBezTo>
                  <a:pt x="1708533" y="821543"/>
                  <a:pt x="1551334" y="769486"/>
                  <a:pt x="1418654" y="793650"/>
                </a:cubicBezTo>
                <a:cubicBezTo>
                  <a:pt x="1285974" y="817814"/>
                  <a:pt x="1036777" y="769251"/>
                  <a:pt x="907938" y="793650"/>
                </a:cubicBezTo>
                <a:cubicBezTo>
                  <a:pt x="779099" y="818049"/>
                  <a:pt x="617315" y="769934"/>
                  <a:pt x="453969" y="793650"/>
                </a:cubicBezTo>
                <a:cubicBezTo>
                  <a:pt x="290623" y="817366"/>
                  <a:pt x="177661" y="781687"/>
                  <a:pt x="0" y="793650"/>
                </a:cubicBezTo>
                <a:cubicBezTo>
                  <a:pt x="-14308" y="697863"/>
                  <a:pt x="34969" y="586389"/>
                  <a:pt x="0" y="388889"/>
                </a:cubicBezTo>
                <a:cubicBezTo>
                  <a:pt x="-34969" y="191389"/>
                  <a:pt x="8433" y="110906"/>
                  <a:pt x="0" y="0"/>
                </a:cubicBezTo>
                <a:close/>
              </a:path>
              <a:path w="1891538" h="793650" stroke="0" extrusionOk="0">
                <a:moveTo>
                  <a:pt x="0" y="0"/>
                </a:moveTo>
                <a:cubicBezTo>
                  <a:pt x="186830" y="-22741"/>
                  <a:pt x="309294" y="44519"/>
                  <a:pt x="453969" y="0"/>
                </a:cubicBezTo>
                <a:cubicBezTo>
                  <a:pt x="598644" y="-44519"/>
                  <a:pt x="819678" y="33443"/>
                  <a:pt x="945769" y="0"/>
                </a:cubicBezTo>
                <a:cubicBezTo>
                  <a:pt x="1071860" y="-33443"/>
                  <a:pt x="1234621" y="49702"/>
                  <a:pt x="1399738" y="0"/>
                </a:cubicBezTo>
                <a:cubicBezTo>
                  <a:pt x="1564855" y="-49702"/>
                  <a:pt x="1704704" y="31846"/>
                  <a:pt x="1891538" y="0"/>
                </a:cubicBezTo>
                <a:cubicBezTo>
                  <a:pt x="1917647" y="105041"/>
                  <a:pt x="1862921" y="229912"/>
                  <a:pt x="1891538" y="373016"/>
                </a:cubicBezTo>
                <a:cubicBezTo>
                  <a:pt x="1920155" y="516120"/>
                  <a:pt x="1857468" y="620362"/>
                  <a:pt x="1891538" y="793650"/>
                </a:cubicBezTo>
                <a:cubicBezTo>
                  <a:pt x="1697571" y="827253"/>
                  <a:pt x="1566208" y="765982"/>
                  <a:pt x="1437569" y="793650"/>
                </a:cubicBezTo>
                <a:cubicBezTo>
                  <a:pt x="1308930" y="821318"/>
                  <a:pt x="1117682" y="763878"/>
                  <a:pt x="1002515" y="793650"/>
                </a:cubicBezTo>
                <a:cubicBezTo>
                  <a:pt x="887348" y="823422"/>
                  <a:pt x="635497" y="757712"/>
                  <a:pt x="510715" y="793650"/>
                </a:cubicBezTo>
                <a:cubicBezTo>
                  <a:pt x="385933" y="829588"/>
                  <a:pt x="192693" y="770326"/>
                  <a:pt x="0" y="793650"/>
                </a:cubicBezTo>
                <a:cubicBezTo>
                  <a:pt x="-29561" y="603017"/>
                  <a:pt x="6467" y="527356"/>
                  <a:pt x="0" y="396825"/>
                </a:cubicBezTo>
                <a:cubicBezTo>
                  <a:pt x="-6467" y="266295"/>
                  <a:pt x="16448" y="8138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Dezember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3" name="Google Shape;703;p62">
            <a:extLst>
              <a:ext uri="{FF2B5EF4-FFF2-40B4-BE49-F238E27FC236}">
                <a16:creationId xmlns:a16="http://schemas.microsoft.com/office/drawing/2014/main" id="{C9EFBEB9-14BA-4E2A-A028-E3032EE4392E}"/>
              </a:ext>
            </a:extLst>
          </p:cNvPr>
          <p:cNvSpPr/>
          <p:nvPr/>
        </p:nvSpPr>
        <p:spPr>
          <a:xfrm>
            <a:off x="4973420" y="2083940"/>
            <a:ext cx="1891538" cy="793650"/>
          </a:xfrm>
          <a:custGeom>
            <a:avLst/>
            <a:gdLst>
              <a:gd name="connsiteX0" fmla="*/ 0 w 1891538"/>
              <a:gd name="connsiteY0" fmla="*/ 0 h 793650"/>
              <a:gd name="connsiteX1" fmla="*/ 416138 w 1891538"/>
              <a:gd name="connsiteY1" fmla="*/ 0 h 793650"/>
              <a:gd name="connsiteX2" fmla="*/ 851192 w 1891538"/>
              <a:gd name="connsiteY2" fmla="*/ 0 h 793650"/>
              <a:gd name="connsiteX3" fmla="*/ 1324077 w 1891538"/>
              <a:gd name="connsiteY3" fmla="*/ 0 h 793650"/>
              <a:gd name="connsiteX4" fmla="*/ 1891538 w 1891538"/>
              <a:gd name="connsiteY4" fmla="*/ 0 h 793650"/>
              <a:gd name="connsiteX5" fmla="*/ 1891538 w 1891538"/>
              <a:gd name="connsiteY5" fmla="*/ 380952 h 793650"/>
              <a:gd name="connsiteX6" fmla="*/ 1891538 w 1891538"/>
              <a:gd name="connsiteY6" fmla="*/ 793650 h 793650"/>
              <a:gd name="connsiteX7" fmla="*/ 1418654 w 1891538"/>
              <a:gd name="connsiteY7" fmla="*/ 793650 h 793650"/>
              <a:gd name="connsiteX8" fmla="*/ 907938 w 1891538"/>
              <a:gd name="connsiteY8" fmla="*/ 793650 h 793650"/>
              <a:gd name="connsiteX9" fmla="*/ 453969 w 1891538"/>
              <a:gd name="connsiteY9" fmla="*/ 793650 h 793650"/>
              <a:gd name="connsiteX10" fmla="*/ 0 w 1891538"/>
              <a:gd name="connsiteY10" fmla="*/ 793650 h 793650"/>
              <a:gd name="connsiteX11" fmla="*/ 0 w 1891538"/>
              <a:gd name="connsiteY11" fmla="*/ 388889 h 793650"/>
              <a:gd name="connsiteX12" fmla="*/ 0 w 1891538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91538" h="793650" fill="none" extrusionOk="0">
                <a:moveTo>
                  <a:pt x="0" y="0"/>
                </a:moveTo>
                <a:cubicBezTo>
                  <a:pt x="125116" y="-24123"/>
                  <a:pt x="222801" y="121"/>
                  <a:pt x="416138" y="0"/>
                </a:cubicBezTo>
                <a:cubicBezTo>
                  <a:pt x="609475" y="-121"/>
                  <a:pt x="663448" y="17138"/>
                  <a:pt x="851192" y="0"/>
                </a:cubicBezTo>
                <a:cubicBezTo>
                  <a:pt x="1038936" y="-17138"/>
                  <a:pt x="1154501" y="21008"/>
                  <a:pt x="1324077" y="0"/>
                </a:cubicBezTo>
                <a:cubicBezTo>
                  <a:pt x="1493654" y="-21008"/>
                  <a:pt x="1774799" y="27099"/>
                  <a:pt x="1891538" y="0"/>
                </a:cubicBezTo>
                <a:cubicBezTo>
                  <a:pt x="1918526" y="82190"/>
                  <a:pt x="1865845" y="271798"/>
                  <a:pt x="1891538" y="380952"/>
                </a:cubicBezTo>
                <a:cubicBezTo>
                  <a:pt x="1917231" y="490106"/>
                  <a:pt x="1851339" y="638804"/>
                  <a:pt x="1891538" y="793650"/>
                </a:cubicBezTo>
                <a:cubicBezTo>
                  <a:pt x="1708533" y="821543"/>
                  <a:pt x="1551334" y="769486"/>
                  <a:pt x="1418654" y="793650"/>
                </a:cubicBezTo>
                <a:cubicBezTo>
                  <a:pt x="1285974" y="817814"/>
                  <a:pt x="1036777" y="769251"/>
                  <a:pt x="907938" y="793650"/>
                </a:cubicBezTo>
                <a:cubicBezTo>
                  <a:pt x="779099" y="818049"/>
                  <a:pt x="617315" y="769934"/>
                  <a:pt x="453969" y="793650"/>
                </a:cubicBezTo>
                <a:cubicBezTo>
                  <a:pt x="290623" y="817366"/>
                  <a:pt x="177661" y="781687"/>
                  <a:pt x="0" y="793650"/>
                </a:cubicBezTo>
                <a:cubicBezTo>
                  <a:pt x="-14308" y="697863"/>
                  <a:pt x="34969" y="586389"/>
                  <a:pt x="0" y="388889"/>
                </a:cubicBezTo>
                <a:cubicBezTo>
                  <a:pt x="-34969" y="191389"/>
                  <a:pt x="8433" y="110906"/>
                  <a:pt x="0" y="0"/>
                </a:cubicBezTo>
                <a:close/>
              </a:path>
              <a:path w="1891538" h="793650" stroke="0" extrusionOk="0">
                <a:moveTo>
                  <a:pt x="0" y="0"/>
                </a:moveTo>
                <a:cubicBezTo>
                  <a:pt x="186830" y="-22741"/>
                  <a:pt x="309294" y="44519"/>
                  <a:pt x="453969" y="0"/>
                </a:cubicBezTo>
                <a:cubicBezTo>
                  <a:pt x="598644" y="-44519"/>
                  <a:pt x="819678" y="33443"/>
                  <a:pt x="945769" y="0"/>
                </a:cubicBezTo>
                <a:cubicBezTo>
                  <a:pt x="1071860" y="-33443"/>
                  <a:pt x="1234621" y="49702"/>
                  <a:pt x="1399738" y="0"/>
                </a:cubicBezTo>
                <a:cubicBezTo>
                  <a:pt x="1564855" y="-49702"/>
                  <a:pt x="1704704" y="31846"/>
                  <a:pt x="1891538" y="0"/>
                </a:cubicBezTo>
                <a:cubicBezTo>
                  <a:pt x="1917647" y="105041"/>
                  <a:pt x="1862921" y="229912"/>
                  <a:pt x="1891538" y="373016"/>
                </a:cubicBezTo>
                <a:cubicBezTo>
                  <a:pt x="1920155" y="516120"/>
                  <a:pt x="1857468" y="620362"/>
                  <a:pt x="1891538" y="793650"/>
                </a:cubicBezTo>
                <a:cubicBezTo>
                  <a:pt x="1697571" y="827253"/>
                  <a:pt x="1566208" y="765982"/>
                  <a:pt x="1437569" y="793650"/>
                </a:cubicBezTo>
                <a:cubicBezTo>
                  <a:pt x="1308930" y="821318"/>
                  <a:pt x="1117682" y="763878"/>
                  <a:pt x="1002515" y="793650"/>
                </a:cubicBezTo>
                <a:cubicBezTo>
                  <a:pt x="887348" y="823422"/>
                  <a:pt x="635497" y="757712"/>
                  <a:pt x="510715" y="793650"/>
                </a:cubicBezTo>
                <a:cubicBezTo>
                  <a:pt x="385933" y="829588"/>
                  <a:pt x="192693" y="770326"/>
                  <a:pt x="0" y="793650"/>
                </a:cubicBezTo>
                <a:cubicBezTo>
                  <a:pt x="-29561" y="603017"/>
                  <a:pt x="6467" y="527356"/>
                  <a:pt x="0" y="396825"/>
                </a:cubicBezTo>
                <a:cubicBezTo>
                  <a:pt x="-6467" y="266295"/>
                  <a:pt x="16448" y="8138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Oktober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44" name="Graphic 43" descr="Teacher">
            <a:extLst>
              <a:ext uri="{FF2B5EF4-FFF2-40B4-BE49-F238E27FC236}">
                <a16:creationId xmlns:a16="http://schemas.microsoft.com/office/drawing/2014/main" id="{C8659745-1396-4B8E-8394-333B4EC27C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21551" y="-61816"/>
            <a:ext cx="914400" cy="914400"/>
          </a:xfrm>
          <a:prstGeom prst="rect">
            <a:avLst/>
          </a:prstGeom>
        </p:spPr>
      </p:pic>
      <p:sp>
        <p:nvSpPr>
          <p:cNvPr id="45" name="Speech Bubble: Rectangle with Corners Rounded 44">
            <a:hlinkClick r:id="" action="ppaction://noaction">
              <a:snd r:embed="rId7" name="T1_W4F_8.1.wav"/>
            </a:hlinkClick>
            <a:extLst>
              <a:ext uri="{FF2B5EF4-FFF2-40B4-BE49-F238E27FC236}">
                <a16:creationId xmlns:a16="http://schemas.microsoft.com/office/drawing/2014/main" id="{4C190589-7218-49D8-A7E2-2D8B26496435}"/>
              </a:ext>
            </a:extLst>
          </p:cNvPr>
          <p:cNvSpPr/>
          <p:nvPr/>
        </p:nvSpPr>
        <p:spPr>
          <a:xfrm>
            <a:off x="3789482" y="121337"/>
            <a:ext cx="6710209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ysClr val="window" lastClr="FFFFFF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" name="Rectangle 5">
            <a:hlinkClick r:id="" action="ppaction://noaction">
              <a:snd r:embed="rId7" name="T1_W4F_8.1.wav"/>
            </a:hlinkClick>
            <a:extLst>
              <a:ext uri="{FF2B5EF4-FFF2-40B4-BE49-F238E27FC236}">
                <a16:creationId xmlns:a16="http://schemas.microsoft.com/office/drawing/2014/main" id="{67F195E3-B4A8-4B57-84B5-E286C7573A0E}"/>
              </a:ext>
            </a:extLst>
          </p:cNvPr>
          <p:cNvSpPr/>
          <p:nvPr/>
        </p:nvSpPr>
        <p:spPr>
          <a:xfrm>
            <a:off x="3882224" y="84206"/>
            <a:ext cx="66174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Wie sagt man das auf Deutsch?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3261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sprechen</a:t>
            </a:r>
            <a:endParaRPr lang="en-GB" sz="2000" b="1" kern="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5CAD7E7C-DB78-477E-8989-DDA1A58BAAA9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A08919-295F-4826-A401-BB0A85724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2983" y="1707824"/>
            <a:ext cx="6066046" cy="4773582"/>
          </a:xfrm>
          <a:prstGeom prst="rect">
            <a:avLst/>
          </a:prstGeom>
        </p:spPr>
      </p:pic>
      <p:sp>
        <p:nvSpPr>
          <p:cNvPr id="10" name="Google Shape;696;p62">
            <a:extLst>
              <a:ext uri="{FF2B5EF4-FFF2-40B4-BE49-F238E27FC236}">
                <a16:creationId xmlns:a16="http://schemas.microsoft.com/office/drawing/2014/main" id="{4413D057-4DA5-4DE0-8CC3-7309FA22F843}"/>
              </a:ext>
            </a:extLst>
          </p:cNvPr>
          <p:cNvSpPr/>
          <p:nvPr/>
        </p:nvSpPr>
        <p:spPr>
          <a:xfrm>
            <a:off x="3549916" y="2104650"/>
            <a:ext cx="1116761" cy="4417961"/>
          </a:xfrm>
          <a:custGeom>
            <a:avLst/>
            <a:gdLst>
              <a:gd name="connsiteX0" fmla="*/ 0 w 1116761"/>
              <a:gd name="connsiteY0" fmla="*/ 558381 h 4417961"/>
              <a:gd name="connsiteX1" fmla="*/ 262439 w 1116761"/>
              <a:gd name="connsiteY1" fmla="*/ 295942 h 4417961"/>
              <a:gd name="connsiteX2" fmla="*/ 558381 w 1116761"/>
              <a:gd name="connsiteY2" fmla="*/ 0 h 4417961"/>
              <a:gd name="connsiteX3" fmla="*/ 848739 w 1116761"/>
              <a:gd name="connsiteY3" fmla="*/ 290358 h 4417961"/>
              <a:gd name="connsiteX4" fmla="*/ 1116761 w 1116761"/>
              <a:gd name="connsiteY4" fmla="*/ 558381 h 4417961"/>
              <a:gd name="connsiteX5" fmla="*/ 837571 w 1116761"/>
              <a:gd name="connsiteY5" fmla="*/ 558381 h 4417961"/>
              <a:gd name="connsiteX6" fmla="*/ 837571 w 1116761"/>
              <a:gd name="connsiteY6" fmla="*/ 1186941 h 4417961"/>
              <a:gd name="connsiteX7" fmla="*/ 837571 w 1116761"/>
              <a:gd name="connsiteY7" fmla="*/ 1738310 h 4417961"/>
              <a:gd name="connsiteX8" fmla="*/ 837571 w 1116761"/>
              <a:gd name="connsiteY8" fmla="*/ 2328274 h 4417961"/>
              <a:gd name="connsiteX9" fmla="*/ 837571 w 1116761"/>
              <a:gd name="connsiteY9" fmla="*/ 2841047 h 4417961"/>
              <a:gd name="connsiteX10" fmla="*/ 837571 w 1116761"/>
              <a:gd name="connsiteY10" fmla="*/ 3469607 h 4417961"/>
              <a:gd name="connsiteX11" fmla="*/ 837571 w 1116761"/>
              <a:gd name="connsiteY11" fmla="*/ 4417961 h 4417961"/>
              <a:gd name="connsiteX12" fmla="*/ 279190 w 1116761"/>
              <a:gd name="connsiteY12" fmla="*/ 4417961 h 4417961"/>
              <a:gd name="connsiteX13" fmla="*/ 279190 w 1116761"/>
              <a:gd name="connsiteY13" fmla="*/ 3905188 h 4417961"/>
              <a:gd name="connsiteX14" fmla="*/ 279190 w 1116761"/>
              <a:gd name="connsiteY14" fmla="*/ 3431011 h 4417961"/>
              <a:gd name="connsiteX15" fmla="*/ 279190 w 1116761"/>
              <a:gd name="connsiteY15" fmla="*/ 2995430 h 4417961"/>
              <a:gd name="connsiteX16" fmla="*/ 279190 w 1116761"/>
              <a:gd name="connsiteY16" fmla="*/ 2444062 h 4417961"/>
              <a:gd name="connsiteX17" fmla="*/ 279190 w 1116761"/>
              <a:gd name="connsiteY17" fmla="*/ 2008480 h 4417961"/>
              <a:gd name="connsiteX18" fmla="*/ 279190 w 1116761"/>
              <a:gd name="connsiteY18" fmla="*/ 1572899 h 4417961"/>
              <a:gd name="connsiteX19" fmla="*/ 279190 w 1116761"/>
              <a:gd name="connsiteY19" fmla="*/ 558381 h 4417961"/>
              <a:gd name="connsiteX20" fmla="*/ 0 w 1116761"/>
              <a:gd name="connsiteY20" fmla="*/ 558381 h 441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16761" h="4417961" fill="none" extrusionOk="0">
                <a:moveTo>
                  <a:pt x="0" y="558381"/>
                </a:moveTo>
                <a:cubicBezTo>
                  <a:pt x="79902" y="458605"/>
                  <a:pt x="137169" y="427999"/>
                  <a:pt x="262439" y="295942"/>
                </a:cubicBezTo>
                <a:cubicBezTo>
                  <a:pt x="387709" y="163885"/>
                  <a:pt x="513767" y="101817"/>
                  <a:pt x="558381" y="0"/>
                </a:cubicBezTo>
                <a:cubicBezTo>
                  <a:pt x="648466" y="79038"/>
                  <a:pt x="703108" y="164257"/>
                  <a:pt x="848739" y="290358"/>
                </a:cubicBezTo>
                <a:cubicBezTo>
                  <a:pt x="994369" y="416460"/>
                  <a:pt x="982113" y="434351"/>
                  <a:pt x="1116761" y="558381"/>
                </a:cubicBezTo>
                <a:cubicBezTo>
                  <a:pt x="997670" y="568809"/>
                  <a:pt x="914813" y="527899"/>
                  <a:pt x="837571" y="558381"/>
                </a:cubicBezTo>
                <a:cubicBezTo>
                  <a:pt x="902831" y="762351"/>
                  <a:pt x="796777" y="1030716"/>
                  <a:pt x="837571" y="1186941"/>
                </a:cubicBezTo>
                <a:cubicBezTo>
                  <a:pt x="878365" y="1343166"/>
                  <a:pt x="837274" y="1551472"/>
                  <a:pt x="837571" y="1738310"/>
                </a:cubicBezTo>
                <a:cubicBezTo>
                  <a:pt x="837868" y="1925148"/>
                  <a:pt x="803134" y="2159840"/>
                  <a:pt x="837571" y="2328274"/>
                </a:cubicBezTo>
                <a:cubicBezTo>
                  <a:pt x="872008" y="2496708"/>
                  <a:pt x="830635" y="2622547"/>
                  <a:pt x="837571" y="2841047"/>
                </a:cubicBezTo>
                <a:cubicBezTo>
                  <a:pt x="844507" y="3059547"/>
                  <a:pt x="770388" y="3232673"/>
                  <a:pt x="837571" y="3469607"/>
                </a:cubicBezTo>
                <a:cubicBezTo>
                  <a:pt x="904754" y="3706541"/>
                  <a:pt x="726219" y="4220219"/>
                  <a:pt x="837571" y="4417961"/>
                </a:cubicBezTo>
                <a:cubicBezTo>
                  <a:pt x="661721" y="4476440"/>
                  <a:pt x="537434" y="4369486"/>
                  <a:pt x="279190" y="4417961"/>
                </a:cubicBezTo>
                <a:cubicBezTo>
                  <a:pt x="243122" y="4190694"/>
                  <a:pt x="292412" y="4035471"/>
                  <a:pt x="279190" y="3905188"/>
                </a:cubicBezTo>
                <a:cubicBezTo>
                  <a:pt x="265968" y="3774905"/>
                  <a:pt x="323357" y="3530420"/>
                  <a:pt x="279190" y="3431011"/>
                </a:cubicBezTo>
                <a:cubicBezTo>
                  <a:pt x="235023" y="3331602"/>
                  <a:pt x="282578" y="3143105"/>
                  <a:pt x="279190" y="2995430"/>
                </a:cubicBezTo>
                <a:cubicBezTo>
                  <a:pt x="275802" y="2847755"/>
                  <a:pt x="281626" y="2671616"/>
                  <a:pt x="279190" y="2444062"/>
                </a:cubicBezTo>
                <a:cubicBezTo>
                  <a:pt x="276754" y="2216508"/>
                  <a:pt x="287065" y="2120240"/>
                  <a:pt x="279190" y="2008480"/>
                </a:cubicBezTo>
                <a:cubicBezTo>
                  <a:pt x="271315" y="1896720"/>
                  <a:pt x="280266" y="1740354"/>
                  <a:pt x="279190" y="1572899"/>
                </a:cubicBezTo>
                <a:cubicBezTo>
                  <a:pt x="278114" y="1405444"/>
                  <a:pt x="320579" y="832113"/>
                  <a:pt x="279190" y="558381"/>
                </a:cubicBezTo>
                <a:cubicBezTo>
                  <a:pt x="198667" y="570081"/>
                  <a:pt x="79316" y="557472"/>
                  <a:pt x="0" y="558381"/>
                </a:cubicBezTo>
                <a:close/>
              </a:path>
              <a:path w="1116761" h="4417961" stroke="0" extrusionOk="0">
                <a:moveTo>
                  <a:pt x="0" y="558381"/>
                </a:moveTo>
                <a:cubicBezTo>
                  <a:pt x="100925" y="399511"/>
                  <a:pt x="229314" y="347147"/>
                  <a:pt x="290358" y="268023"/>
                </a:cubicBezTo>
                <a:cubicBezTo>
                  <a:pt x="351402" y="188899"/>
                  <a:pt x="452081" y="143800"/>
                  <a:pt x="558381" y="0"/>
                </a:cubicBezTo>
                <a:cubicBezTo>
                  <a:pt x="655032" y="73865"/>
                  <a:pt x="725475" y="188991"/>
                  <a:pt x="826403" y="268023"/>
                </a:cubicBezTo>
                <a:cubicBezTo>
                  <a:pt x="927331" y="347055"/>
                  <a:pt x="1013027" y="494782"/>
                  <a:pt x="1116761" y="558381"/>
                </a:cubicBezTo>
                <a:cubicBezTo>
                  <a:pt x="1056047" y="589469"/>
                  <a:pt x="910886" y="557551"/>
                  <a:pt x="837571" y="558381"/>
                </a:cubicBezTo>
                <a:cubicBezTo>
                  <a:pt x="883748" y="663960"/>
                  <a:pt x="823363" y="817328"/>
                  <a:pt x="837571" y="1032558"/>
                </a:cubicBezTo>
                <a:cubicBezTo>
                  <a:pt x="851779" y="1247788"/>
                  <a:pt x="817124" y="1427460"/>
                  <a:pt x="837571" y="1545331"/>
                </a:cubicBezTo>
                <a:cubicBezTo>
                  <a:pt x="858018" y="1663202"/>
                  <a:pt x="818260" y="1810690"/>
                  <a:pt x="837571" y="1980912"/>
                </a:cubicBezTo>
                <a:cubicBezTo>
                  <a:pt x="856882" y="2151134"/>
                  <a:pt x="784425" y="2363194"/>
                  <a:pt x="837571" y="2570876"/>
                </a:cubicBezTo>
                <a:cubicBezTo>
                  <a:pt x="890717" y="2778558"/>
                  <a:pt x="830745" y="2792819"/>
                  <a:pt x="837571" y="3006457"/>
                </a:cubicBezTo>
                <a:cubicBezTo>
                  <a:pt x="844397" y="3220095"/>
                  <a:pt x="782136" y="3288882"/>
                  <a:pt x="837571" y="3519230"/>
                </a:cubicBezTo>
                <a:cubicBezTo>
                  <a:pt x="893006" y="3749578"/>
                  <a:pt x="800950" y="3985964"/>
                  <a:pt x="837571" y="4417961"/>
                </a:cubicBezTo>
                <a:cubicBezTo>
                  <a:pt x="695768" y="4419706"/>
                  <a:pt x="463050" y="4359484"/>
                  <a:pt x="279190" y="4417961"/>
                </a:cubicBezTo>
                <a:cubicBezTo>
                  <a:pt x="252869" y="4286366"/>
                  <a:pt x="328695" y="4105987"/>
                  <a:pt x="279190" y="3905188"/>
                </a:cubicBezTo>
                <a:cubicBezTo>
                  <a:pt x="229685" y="3704389"/>
                  <a:pt x="325194" y="3616001"/>
                  <a:pt x="279190" y="3392415"/>
                </a:cubicBezTo>
                <a:cubicBezTo>
                  <a:pt x="233186" y="3168829"/>
                  <a:pt x="317858" y="3049332"/>
                  <a:pt x="279190" y="2918238"/>
                </a:cubicBezTo>
                <a:cubicBezTo>
                  <a:pt x="240522" y="2787144"/>
                  <a:pt x="298191" y="2678216"/>
                  <a:pt x="279190" y="2444062"/>
                </a:cubicBezTo>
                <a:cubicBezTo>
                  <a:pt x="260189" y="2209908"/>
                  <a:pt x="303817" y="2012846"/>
                  <a:pt x="279190" y="1854097"/>
                </a:cubicBezTo>
                <a:cubicBezTo>
                  <a:pt x="254563" y="1695348"/>
                  <a:pt x="324618" y="1535123"/>
                  <a:pt x="279190" y="1264133"/>
                </a:cubicBezTo>
                <a:cubicBezTo>
                  <a:pt x="233762" y="993143"/>
                  <a:pt x="322622" y="765894"/>
                  <a:pt x="279190" y="558381"/>
                </a:cubicBezTo>
                <a:cubicBezTo>
                  <a:pt x="142658" y="562985"/>
                  <a:pt x="112109" y="531881"/>
                  <a:pt x="0" y="558381"/>
                </a:cubicBezTo>
                <a:close/>
              </a:path>
            </a:pathLst>
          </a:custGeom>
          <a:solidFill>
            <a:srgbClr val="92D050"/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870372988">
                  <a:prstGeom prst="upArrow">
                    <a:avLst>
                      <a:gd name="adj1" fmla="val 50000"/>
                      <a:gd name="adj2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>
              <a:defRPr/>
            </a:pPr>
            <a:endParaRPr sz="9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Google Shape;695;p62">
            <a:extLst>
              <a:ext uri="{FF2B5EF4-FFF2-40B4-BE49-F238E27FC236}">
                <a16:creationId xmlns:a16="http://schemas.microsoft.com/office/drawing/2014/main" id="{0BF31083-404F-4605-8D22-8F8BEAAA687E}"/>
              </a:ext>
            </a:extLst>
          </p:cNvPr>
          <p:cNvSpPr/>
          <p:nvPr/>
        </p:nvSpPr>
        <p:spPr>
          <a:xfrm>
            <a:off x="4768677" y="5618413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48135 w 1548969"/>
              <a:gd name="connsiteY6" fmla="*/ 793650 h 793650"/>
              <a:gd name="connsiteX7" fmla="*/ 56279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64352" y="-52932"/>
                  <a:pt x="285959" y="58349"/>
                  <a:pt x="531812" y="0"/>
                </a:cubicBezTo>
                <a:cubicBezTo>
                  <a:pt x="777665" y="-58349"/>
                  <a:pt x="808180" y="45409"/>
                  <a:pt x="1032645" y="0"/>
                </a:cubicBezTo>
                <a:cubicBezTo>
                  <a:pt x="1257110" y="-45409"/>
                  <a:pt x="1382302" y="28216"/>
                  <a:pt x="1548968" y="0"/>
                </a:cubicBezTo>
                <a:cubicBezTo>
                  <a:pt x="1583170" y="96698"/>
                  <a:pt x="1510899" y="254573"/>
                  <a:pt x="1548968" y="380952"/>
                </a:cubicBezTo>
                <a:cubicBezTo>
                  <a:pt x="1587037" y="507331"/>
                  <a:pt x="1511643" y="664334"/>
                  <a:pt x="1548968" y="793650"/>
                </a:cubicBezTo>
                <a:cubicBezTo>
                  <a:pt x="1390723" y="815770"/>
                  <a:pt x="1263437" y="753441"/>
                  <a:pt x="1048135" y="793650"/>
                </a:cubicBezTo>
                <a:cubicBezTo>
                  <a:pt x="832833" y="833859"/>
                  <a:pt x="722308" y="759707"/>
                  <a:pt x="562792" y="793650"/>
                </a:cubicBezTo>
                <a:cubicBezTo>
                  <a:pt x="403276" y="827593"/>
                  <a:pt x="209197" y="774525"/>
                  <a:pt x="0" y="793650"/>
                </a:cubicBezTo>
                <a:cubicBezTo>
                  <a:pt x="-17047" y="638253"/>
                  <a:pt x="6879" y="576961"/>
                  <a:pt x="0" y="420635"/>
                </a:cubicBezTo>
                <a:cubicBezTo>
                  <a:pt x="-6879" y="264309"/>
                  <a:pt x="30576" y="138687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93596" y="-22554"/>
                  <a:pt x="434760" y="54656"/>
                  <a:pt x="547302" y="0"/>
                </a:cubicBezTo>
                <a:cubicBezTo>
                  <a:pt x="659844" y="-54656"/>
                  <a:pt x="920377" y="45493"/>
                  <a:pt x="1063625" y="0"/>
                </a:cubicBezTo>
                <a:cubicBezTo>
                  <a:pt x="1206873" y="-45493"/>
                  <a:pt x="1397687" y="48526"/>
                  <a:pt x="1548968" y="0"/>
                </a:cubicBezTo>
                <a:cubicBezTo>
                  <a:pt x="1573459" y="86963"/>
                  <a:pt x="1547854" y="252959"/>
                  <a:pt x="1548968" y="373016"/>
                </a:cubicBezTo>
                <a:cubicBezTo>
                  <a:pt x="1550082" y="493073"/>
                  <a:pt x="1538267" y="639976"/>
                  <a:pt x="1548968" y="793650"/>
                </a:cubicBezTo>
                <a:cubicBezTo>
                  <a:pt x="1317439" y="849891"/>
                  <a:pt x="1181153" y="778140"/>
                  <a:pt x="1063625" y="793650"/>
                </a:cubicBezTo>
                <a:cubicBezTo>
                  <a:pt x="946097" y="809160"/>
                  <a:pt x="722307" y="747276"/>
                  <a:pt x="531812" y="793650"/>
                </a:cubicBezTo>
                <a:cubicBezTo>
                  <a:pt x="341317" y="840024"/>
                  <a:pt x="219837" y="742662"/>
                  <a:pt x="0" y="793650"/>
                </a:cubicBezTo>
                <a:cubicBezTo>
                  <a:pt x="-44304" y="599142"/>
                  <a:pt x="12002" y="512605"/>
                  <a:pt x="0" y="388889"/>
                </a:cubicBezTo>
                <a:cubicBezTo>
                  <a:pt x="-12002" y="265173"/>
                  <a:pt x="715" y="188237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7745331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Mein 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4" name="Google Shape;697;p62">
            <a:extLst>
              <a:ext uri="{FF2B5EF4-FFF2-40B4-BE49-F238E27FC236}">
                <a16:creationId xmlns:a16="http://schemas.microsoft.com/office/drawing/2014/main" id="{FDAC9510-649B-4342-AA8B-8085DC230516}"/>
              </a:ext>
            </a:extLst>
          </p:cNvPr>
          <p:cNvSpPr/>
          <p:nvPr/>
        </p:nvSpPr>
        <p:spPr>
          <a:xfrm>
            <a:off x="6429158" y="5618413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29812" y="-5050"/>
                  <a:pt x="268610" y="13872"/>
                  <a:pt x="516323" y="0"/>
                </a:cubicBezTo>
                <a:cubicBezTo>
                  <a:pt x="764036" y="-13872"/>
                  <a:pt x="778249" y="49486"/>
                  <a:pt x="1001666" y="0"/>
                </a:cubicBezTo>
                <a:cubicBezTo>
                  <a:pt x="1225083" y="-49486"/>
                  <a:pt x="1437420" y="6391"/>
                  <a:pt x="1548968" y="0"/>
                </a:cubicBezTo>
                <a:cubicBezTo>
                  <a:pt x="1563291" y="110507"/>
                  <a:pt x="1514545" y="298477"/>
                  <a:pt x="1548968" y="388889"/>
                </a:cubicBezTo>
                <a:cubicBezTo>
                  <a:pt x="1583391" y="479301"/>
                  <a:pt x="1548943" y="710951"/>
                  <a:pt x="1548968" y="793650"/>
                </a:cubicBezTo>
                <a:cubicBezTo>
                  <a:pt x="1391399" y="813152"/>
                  <a:pt x="1131181" y="732328"/>
                  <a:pt x="1017156" y="793650"/>
                </a:cubicBezTo>
                <a:cubicBezTo>
                  <a:pt x="903131" y="854972"/>
                  <a:pt x="685163" y="752074"/>
                  <a:pt x="531812" y="793650"/>
                </a:cubicBezTo>
                <a:cubicBezTo>
                  <a:pt x="378461" y="835226"/>
                  <a:pt x="259307" y="742066"/>
                  <a:pt x="0" y="793650"/>
                </a:cubicBezTo>
                <a:cubicBezTo>
                  <a:pt x="-8018" y="679368"/>
                  <a:pt x="16413" y="492584"/>
                  <a:pt x="0" y="388889"/>
                </a:cubicBezTo>
                <a:cubicBezTo>
                  <a:pt x="-16413" y="285194"/>
                  <a:pt x="31762" y="106585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2152" y="-24691"/>
                  <a:pt x="291806" y="37418"/>
                  <a:pt x="485343" y="0"/>
                </a:cubicBezTo>
                <a:cubicBezTo>
                  <a:pt x="678880" y="-37418"/>
                  <a:pt x="832664" y="21511"/>
                  <a:pt x="970687" y="0"/>
                </a:cubicBezTo>
                <a:cubicBezTo>
                  <a:pt x="1108710" y="-21511"/>
                  <a:pt x="1354418" y="62331"/>
                  <a:pt x="1548968" y="0"/>
                </a:cubicBezTo>
                <a:cubicBezTo>
                  <a:pt x="1590698" y="129414"/>
                  <a:pt x="1531758" y="240332"/>
                  <a:pt x="1548968" y="388889"/>
                </a:cubicBezTo>
                <a:cubicBezTo>
                  <a:pt x="1566178" y="537446"/>
                  <a:pt x="1511392" y="642098"/>
                  <a:pt x="1548968" y="793650"/>
                </a:cubicBezTo>
                <a:cubicBezTo>
                  <a:pt x="1399428" y="796405"/>
                  <a:pt x="1264903" y="786967"/>
                  <a:pt x="1063625" y="793650"/>
                </a:cubicBezTo>
                <a:cubicBezTo>
                  <a:pt x="862347" y="800333"/>
                  <a:pt x="726350" y="739282"/>
                  <a:pt x="531812" y="793650"/>
                </a:cubicBezTo>
                <a:cubicBezTo>
                  <a:pt x="337274" y="848018"/>
                  <a:pt x="112691" y="792260"/>
                  <a:pt x="0" y="793650"/>
                </a:cubicBezTo>
                <a:cubicBezTo>
                  <a:pt x="-31099" y="689807"/>
                  <a:pt x="46976" y="505015"/>
                  <a:pt x="0" y="388889"/>
                </a:cubicBezTo>
                <a:cubicBezTo>
                  <a:pt x="-46976" y="272763"/>
                  <a:pt x="21214" y="92015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9829846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Dein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5" name="Google Shape;698;p62">
            <a:extLst>
              <a:ext uri="{FF2B5EF4-FFF2-40B4-BE49-F238E27FC236}">
                <a16:creationId xmlns:a16="http://schemas.microsoft.com/office/drawing/2014/main" id="{733A2CAF-C3A0-4435-903C-4C10DF161B1F}"/>
              </a:ext>
            </a:extLst>
          </p:cNvPr>
          <p:cNvSpPr/>
          <p:nvPr/>
        </p:nvSpPr>
        <p:spPr>
          <a:xfrm>
            <a:off x="8089640" y="5618413"/>
            <a:ext cx="1443290" cy="793650"/>
          </a:xfrm>
          <a:custGeom>
            <a:avLst/>
            <a:gdLst>
              <a:gd name="connsiteX0" fmla="*/ 0 w 1443290"/>
              <a:gd name="connsiteY0" fmla="*/ 0 h 793650"/>
              <a:gd name="connsiteX1" fmla="*/ 437798 w 1443290"/>
              <a:gd name="connsiteY1" fmla="*/ 0 h 793650"/>
              <a:gd name="connsiteX2" fmla="*/ 933328 w 1443290"/>
              <a:gd name="connsiteY2" fmla="*/ 0 h 793650"/>
              <a:gd name="connsiteX3" fmla="*/ 1443290 w 1443290"/>
              <a:gd name="connsiteY3" fmla="*/ 0 h 793650"/>
              <a:gd name="connsiteX4" fmla="*/ 1443290 w 1443290"/>
              <a:gd name="connsiteY4" fmla="*/ 388889 h 793650"/>
              <a:gd name="connsiteX5" fmla="*/ 1443290 w 1443290"/>
              <a:gd name="connsiteY5" fmla="*/ 793650 h 793650"/>
              <a:gd name="connsiteX6" fmla="*/ 962193 w 1443290"/>
              <a:gd name="connsiteY6" fmla="*/ 793650 h 793650"/>
              <a:gd name="connsiteX7" fmla="*/ 481097 w 1443290"/>
              <a:gd name="connsiteY7" fmla="*/ 793650 h 793650"/>
              <a:gd name="connsiteX8" fmla="*/ 0 w 1443290"/>
              <a:gd name="connsiteY8" fmla="*/ 793650 h 793650"/>
              <a:gd name="connsiteX9" fmla="*/ 0 w 1443290"/>
              <a:gd name="connsiteY9" fmla="*/ 412698 h 793650"/>
              <a:gd name="connsiteX10" fmla="*/ 0 w 1443290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43290" h="793650" fill="none" extrusionOk="0">
                <a:moveTo>
                  <a:pt x="0" y="0"/>
                </a:moveTo>
                <a:cubicBezTo>
                  <a:pt x="90348" y="-45621"/>
                  <a:pt x="238353" y="44680"/>
                  <a:pt x="437798" y="0"/>
                </a:cubicBezTo>
                <a:cubicBezTo>
                  <a:pt x="637243" y="-44680"/>
                  <a:pt x="736137" y="7059"/>
                  <a:pt x="933328" y="0"/>
                </a:cubicBezTo>
                <a:cubicBezTo>
                  <a:pt x="1130519" y="-7059"/>
                  <a:pt x="1231979" y="54134"/>
                  <a:pt x="1443290" y="0"/>
                </a:cubicBezTo>
                <a:cubicBezTo>
                  <a:pt x="1456384" y="194250"/>
                  <a:pt x="1441886" y="218921"/>
                  <a:pt x="1443290" y="388889"/>
                </a:cubicBezTo>
                <a:cubicBezTo>
                  <a:pt x="1444694" y="558857"/>
                  <a:pt x="1398079" y="676820"/>
                  <a:pt x="1443290" y="793650"/>
                </a:cubicBezTo>
                <a:cubicBezTo>
                  <a:pt x="1294970" y="797196"/>
                  <a:pt x="1124214" y="775705"/>
                  <a:pt x="962193" y="793650"/>
                </a:cubicBezTo>
                <a:cubicBezTo>
                  <a:pt x="800172" y="811595"/>
                  <a:pt x="608714" y="772962"/>
                  <a:pt x="481097" y="793650"/>
                </a:cubicBezTo>
                <a:cubicBezTo>
                  <a:pt x="353480" y="814338"/>
                  <a:pt x="186958" y="763019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443290" h="793650" stroke="0" extrusionOk="0">
                <a:moveTo>
                  <a:pt x="0" y="0"/>
                </a:moveTo>
                <a:cubicBezTo>
                  <a:pt x="125579" y="-19552"/>
                  <a:pt x="309542" y="33297"/>
                  <a:pt x="466664" y="0"/>
                </a:cubicBezTo>
                <a:cubicBezTo>
                  <a:pt x="623786" y="-33297"/>
                  <a:pt x="819510" y="49315"/>
                  <a:pt x="918895" y="0"/>
                </a:cubicBezTo>
                <a:cubicBezTo>
                  <a:pt x="1018280" y="-49315"/>
                  <a:pt x="1274747" y="3277"/>
                  <a:pt x="1443290" y="0"/>
                </a:cubicBezTo>
                <a:cubicBezTo>
                  <a:pt x="1470197" y="178046"/>
                  <a:pt x="1404305" y="223647"/>
                  <a:pt x="1443290" y="388889"/>
                </a:cubicBezTo>
                <a:cubicBezTo>
                  <a:pt x="1482275" y="554131"/>
                  <a:pt x="1395281" y="661168"/>
                  <a:pt x="1443290" y="793650"/>
                </a:cubicBezTo>
                <a:cubicBezTo>
                  <a:pt x="1235700" y="847982"/>
                  <a:pt x="1159720" y="751132"/>
                  <a:pt x="962193" y="793650"/>
                </a:cubicBezTo>
                <a:cubicBezTo>
                  <a:pt x="764666" y="836168"/>
                  <a:pt x="671257" y="785285"/>
                  <a:pt x="524395" y="793650"/>
                </a:cubicBezTo>
                <a:cubicBezTo>
                  <a:pt x="377533" y="802015"/>
                  <a:pt x="160948" y="744737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Ich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6" name="Google Shape;701;p62">
            <a:extLst>
              <a:ext uri="{FF2B5EF4-FFF2-40B4-BE49-F238E27FC236}">
                <a16:creationId xmlns:a16="http://schemas.microsoft.com/office/drawing/2014/main" id="{0D1987A3-4C65-4D9C-96D1-2A2B8D6D4ED0}"/>
              </a:ext>
            </a:extLst>
          </p:cNvPr>
          <p:cNvSpPr/>
          <p:nvPr/>
        </p:nvSpPr>
        <p:spPr>
          <a:xfrm>
            <a:off x="5135560" y="4726104"/>
            <a:ext cx="1936087" cy="793650"/>
          </a:xfrm>
          <a:custGeom>
            <a:avLst/>
            <a:gdLst>
              <a:gd name="connsiteX0" fmla="*/ 0 w 1936087"/>
              <a:gd name="connsiteY0" fmla="*/ 0 h 793650"/>
              <a:gd name="connsiteX1" fmla="*/ 445300 w 1936087"/>
              <a:gd name="connsiteY1" fmla="*/ 0 h 793650"/>
              <a:gd name="connsiteX2" fmla="*/ 929322 w 1936087"/>
              <a:gd name="connsiteY2" fmla="*/ 0 h 793650"/>
              <a:gd name="connsiteX3" fmla="*/ 1355261 w 1936087"/>
              <a:gd name="connsiteY3" fmla="*/ 0 h 793650"/>
              <a:gd name="connsiteX4" fmla="*/ 1936087 w 1936087"/>
              <a:gd name="connsiteY4" fmla="*/ 0 h 793650"/>
              <a:gd name="connsiteX5" fmla="*/ 1936087 w 1936087"/>
              <a:gd name="connsiteY5" fmla="*/ 404762 h 793650"/>
              <a:gd name="connsiteX6" fmla="*/ 1936087 w 1936087"/>
              <a:gd name="connsiteY6" fmla="*/ 793650 h 793650"/>
              <a:gd name="connsiteX7" fmla="*/ 1432704 w 1936087"/>
              <a:gd name="connsiteY7" fmla="*/ 793650 h 793650"/>
              <a:gd name="connsiteX8" fmla="*/ 909961 w 1936087"/>
              <a:gd name="connsiteY8" fmla="*/ 793650 h 793650"/>
              <a:gd name="connsiteX9" fmla="*/ 0 w 1936087"/>
              <a:gd name="connsiteY9" fmla="*/ 793650 h 793650"/>
              <a:gd name="connsiteX10" fmla="*/ 0 w 1936087"/>
              <a:gd name="connsiteY10" fmla="*/ 420635 h 793650"/>
              <a:gd name="connsiteX11" fmla="*/ 0 w 1936087"/>
              <a:gd name="connsiteY11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36087" h="793650" fill="none" extrusionOk="0">
                <a:moveTo>
                  <a:pt x="0" y="0"/>
                </a:moveTo>
                <a:cubicBezTo>
                  <a:pt x="190986" y="-9857"/>
                  <a:pt x="298061" y="24418"/>
                  <a:pt x="445300" y="0"/>
                </a:cubicBezTo>
                <a:cubicBezTo>
                  <a:pt x="592539" y="-24418"/>
                  <a:pt x="782295" y="46792"/>
                  <a:pt x="929322" y="0"/>
                </a:cubicBezTo>
                <a:cubicBezTo>
                  <a:pt x="1076349" y="-46792"/>
                  <a:pt x="1239230" y="14297"/>
                  <a:pt x="1355261" y="0"/>
                </a:cubicBezTo>
                <a:cubicBezTo>
                  <a:pt x="1471292" y="-14297"/>
                  <a:pt x="1728642" y="1868"/>
                  <a:pt x="1936087" y="0"/>
                </a:cubicBezTo>
                <a:cubicBezTo>
                  <a:pt x="1938699" y="130954"/>
                  <a:pt x="1929944" y="277487"/>
                  <a:pt x="1936087" y="404762"/>
                </a:cubicBezTo>
                <a:cubicBezTo>
                  <a:pt x="1942230" y="532037"/>
                  <a:pt x="1935963" y="673107"/>
                  <a:pt x="1936087" y="793650"/>
                </a:cubicBezTo>
                <a:cubicBezTo>
                  <a:pt x="1765203" y="840706"/>
                  <a:pt x="1638100" y="771109"/>
                  <a:pt x="1432704" y="793650"/>
                </a:cubicBezTo>
                <a:cubicBezTo>
                  <a:pt x="1227308" y="816191"/>
                  <a:pt x="1165665" y="769635"/>
                  <a:pt x="909961" y="793650"/>
                </a:cubicBezTo>
                <a:cubicBezTo>
                  <a:pt x="654257" y="817665"/>
                  <a:pt x="354775" y="785002"/>
                  <a:pt x="0" y="793650"/>
                </a:cubicBezTo>
                <a:cubicBezTo>
                  <a:pt x="-42430" y="681509"/>
                  <a:pt x="7457" y="550638"/>
                  <a:pt x="0" y="420635"/>
                </a:cubicBezTo>
                <a:cubicBezTo>
                  <a:pt x="-7457" y="290633"/>
                  <a:pt x="368" y="171069"/>
                  <a:pt x="0" y="0"/>
                </a:cubicBezTo>
                <a:close/>
              </a:path>
              <a:path w="1936087" h="793650" stroke="0" extrusionOk="0">
                <a:moveTo>
                  <a:pt x="0" y="0"/>
                </a:moveTo>
                <a:cubicBezTo>
                  <a:pt x="114672" y="-9155"/>
                  <a:pt x="252615" y="38144"/>
                  <a:pt x="484022" y="0"/>
                </a:cubicBezTo>
                <a:cubicBezTo>
                  <a:pt x="715429" y="-38144"/>
                  <a:pt x="814353" y="6128"/>
                  <a:pt x="909961" y="0"/>
                </a:cubicBezTo>
                <a:cubicBezTo>
                  <a:pt x="1005569" y="-6128"/>
                  <a:pt x="1245548" y="52324"/>
                  <a:pt x="1432704" y="0"/>
                </a:cubicBezTo>
                <a:cubicBezTo>
                  <a:pt x="1619860" y="-52324"/>
                  <a:pt x="1784053" y="8168"/>
                  <a:pt x="1936087" y="0"/>
                </a:cubicBezTo>
                <a:cubicBezTo>
                  <a:pt x="1963068" y="75646"/>
                  <a:pt x="1909205" y="260737"/>
                  <a:pt x="1936087" y="373016"/>
                </a:cubicBezTo>
                <a:cubicBezTo>
                  <a:pt x="1962969" y="485295"/>
                  <a:pt x="1888052" y="654596"/>
                  <a:pt x="1936087" y="793650"/>
                </a:cubicBezTo>
                <a:cubicBezTo>
                  <a:pt x="1744541" y="800510"/>
                  <a:pt x="1602511" y="791467"/>
                  <a:pt x="1471426" y="793650"/>
                </a:cubicBezTo>
                <a:cubicBezTo>
                  <a:pt x="1340341" y="795833"/>
                  <a:pt x="1124572" y="732071"/>
                  <a:pt x="948683" y="793650"/>
                </a:cubicBezTo>
                <a:cubicBezTo>
                  <a:pt x="772794" y="855229"/>
                  <a:pt x="574042" y="777577"/>
                  <a:pt x="445300" y="793650"/>
                </a:cubicBezTo>
                <a:cubicBezTo>
                  <a:pt x="316558" y="809723"/>
                  <a:pt x="109388" y="771868"/>
                  <a:pt x="0" y="793650"/>
                </a:cubicBezTo>
                <a:cubicBezTo>
                  <a:pt x="-14234" y="680949"/>
                  <a:pt x="42256" y="477750"/>
                  <a:pt x="0" y="388889"/>
                </a:cubicBezTo>
                <a:cubicBezTo>
                  <a:pt x="-42256" y="300028"/>
                  <a:pt x="13761" y="11368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02153047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Party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7" name="Google Shape;702;p62">
            <a:extLst>
              <a:ext uri="{FF2B5EF4-FFF2-40B4-BE49-F238E27FC236}">
                <a16:creationId xmlns:a16="http://schemas.microsoft.com/office/drawing/2014/main" id="{C1EF1352-A87B-4066-A2B8-981C64519B4F}"/>
              </a:ext>
            </a:extLst>
          </p:cNvPr>
          <p:cNvSpPr/>
          <p:nvPr/>
        </p:nvSpPr>
        <p:spPr>
          <a:xfrm>
            <a:off x="4694550" y="3831574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kern="0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ist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8" name="Google Shape;703;p62">
            <a:extLst>
              <a:ext uri="{FF2B5EF4-FFF2-40B4-BE49-F238E27FC236}">
                <a16:creationId xmlns:a16="http://schemas.microsoft.com/office/drawing/2014/main" id="{E1064B0E-7C9D-494D-B55E-DECB3D504FCA}"/>
              </a:ext>
            </a:extLst>
          </p:cNvPr>
          <p:cNvSpPr/>
          <p:nvPr/>
        </p:nvSpPr>
        <p:spPr>
          <a:xfrm>
            <a:off x="6339255" y="3831574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hat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Google Shape;701;p62">
            <a:extLst>
              <a:ext uri="{FF2B5EF4-FFF2-40B4-BE49-F238E27FC236}">
                <a16:creationId xmlns:a16="http://schemas.microsoft.com/office/drawing/2014/main" id="{588A188C-B8DF-4C0B-88C2-67622FB28D5E}"/>
              </a:ext>
            </a:extLst>
          </p:cNvPr>
          <p:cNvSpPr/>
          <p:nvPr/>
        </p:nvSpPr>
        <p:spPr>
          <a:xfrm>
            <a:off x="9069896" y="4753751"/>
            <a:ext cx="1841507" cy="793650"/>
          </a:xfrm>
          <a:custGeom>
            <a:avLst/>
            <a:gdLst>
              <a:gd name="connsiteX0" fmla="*/ 0 w 1841507"/>
              <a:gd name="connsiteY0" fmla="*/ 0 h 793650"/>
              <a:gd name="connsiteX1" fmla="*/ 423547 w 1841507"/>
              <a:gd name="connsiteY1" fmla="*/ 0 h 793650"/>
              <a:gd name="connsiteX2" fmla="*/ 920754 w 1841507"/>
              <a:gd name="connsiteY2" fmla="*/ 0 h 793650"/>
              <a:gd name="connsiteX3" fmla="*/ 1344300 w 1841507"/>
              <a:gd name="connsiteY3" fmla="*/ 0 h 793650"/>
              <a:gd name="connsiteX4" fmla="*/ 1841507 w 1841507"/>
              <a:gd name="connsiteY4" fmla="*/ 0 h 793650"/>
              <a:gd name="connsiteX5" fmla="*/ 1841507 w 1841507"/>
              <a:gd name="connsiteY5" fmla="*/ 396825 h 793650"/>
              <a:gd name="connsiteX6" fmla="*/ 1841507 w 1841507"/>
              <a:gd name="connsiteY6" fmla="*/ 793650 h 793650"/>
              <a:gd name="connsiteX7" fmla="*/ 1381130 w 1841507"/>
              <a:gd name="connsiteY7" fmla="*/ 793650 h 793650"/>
              <a:gd name="connsiteX8" fmla="*/ 902338 w 1841507"/>
              <a:gd name="connsiteY8" fmla="*/ 793650 h 793650"/>
              <a:gd name="connsiteX9" fmla="*/ 478792 w 1841507"/>
              <a:gd name="connsiteY9" fmla="*/ 793650 h 793650"/>
              <a:gd name="connsiteX10" fmla="*/ 0 w 1841507"/>
              <a:gd name="connsiteY10" fmla="*/ 793650 h 793650"/>
              <a:gd name="connsiteX11" fmla="*/ 0 w 1841507"/>
              <a:gd name="connsiteY11" fmla="*/ 412698 h 793650"/>
              <a:gd name="connsiteX12" fmla="*/ 0 w 1841507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41507" h="793650" fill="none" extrusionOk="0">
                <a:moveTo>
                  <a:pt x="0" y="0"/>
                </a:moveTo>
                <a:cubicBezTo>
                  <a:pt x="152181" y="-47900"/>
                  <a:pt x="317657" y="6090"/>
                  <a:pt x="423547" y="0"/>
                </a:cubicBezTo>
                <a:cubicBezTo>
                  <a:pt x="529437" y="-6090"/>
                  <a:pt x="683086" y="21483"/>
                  <a:pt x="920754" y="0"/>
                </a:cubicBezTo>
                <a:cubicBezTo>
                  <a:pt x="1158422" y="-21483"/>
                  <a:pt x="1158348" y="29309"/>
                  <a:pt x="1344300" y="0"/>
                </a:cubicBezTo>
                <a:cubicBezTo>
                  <a:pt x="1530252" y="-29309"/>
                  <a:pt x="1600378" y="635"/>
                  <a:pt x="1841507" y="0"/>
                </a:cubicBezTo>
                <a:cubicBezTo>
                  <a:pt x="1888348" y="182054"/>
                  <a:pt x="1805350" y="310919"/>
                  <a:pt x="1841507" y="396825"/>
                </a:cubicBezTo>
                <a:cubicBezTo>
                  <a:pt x="1877664" y="482732"/>
                  <a:pt x="1808328" y="659732"/>
                  <a:pt x="1841507" y="793650"/>
                </a:cubicBezTo>
                <a:cubicBezTo>
                  <a:pt x="1623339" y="837253"/>
                  <a:pt x="1520047" y="778177"/>
                  <a:pt x="1381130" y="793650"/>
                </a:cubicBezTo>
                <a:cubicBezTo>
                  <a:pt x="1242213" y="809123"/>
                  <a:pt x="1065381" y="788639"/>
                  <a:pt x="902338" y="793650"/>
                </a:cubicBezTo>
                <a:cubicBezTo>
                  <a:pt x="739295" y="798661"/>
                  <a:pt x="570447" y="757520"/>
                  <a:pt x="478792" y="793650"/>
                </a:cubicBezTo>
                <a:cubicBezTo>
                  <a:pt x="387137" y="829780"/>
                  <a:pt x="151315" y="784371"/>
                  <a:pt x="0" y="793650"/>
                </a:cubicBezTo>
                <a:cubicBezTo>
                  <a:pt x="-44701" y="684788"/>
                  <a:pt x="4413" y="505878"/>
                  <a:pt x="0" y="412698"/>
                </a:cubicBezTo>
                <a:cubicBezTo>
                  <a:pt x="-4413" y="319518"/>
                  <a:pt x="28691" y="92545"/>
                  <a:pt x="0" y="0"/>
                </a:cubicBezTo>
                <a:close/>
              </a:path>
              <a:path w="1841507" h="793650" stroke="0" extrusionOk="0">
                <a:moveTo>
                  <a:pt x="0" y="0"/>
                </a:moveTo>
                <a:cubicBezTo>
                  <a:pt x="96945" y="-27581"/>
                  <a:pt x="235094" y="48177"/>
                  <a:pt x="423547" y="0"/>
                </a:cubicBezTo>
                <a:cubicBezTo>
                  <a:pt x="612000" y="-48177"/>
                  <a:pt x="696189" y="49128"/>
                  <a:pt x="847093" y="0"/>
                </a:cubicBezTo>
                <a:cubicBezTo>
                  <a:pt x="997997" y="-49128"/>
                  <a:pt x="1231175" y="43725"/>
                  <a:pt x="1344300" y="0"/>
                </a:cubicBezTo>
                <a:cubicBezTo>
                  <a:pt x="1457425" y="-43725"/>
                  <a:pt x="1643726" y="5249"/>
                  <a:pt x="1841507" y="0"/>
                </a:cubicBezTo>
                <a:cubicBezTo>
                  <a:pt x="1851644" y="112715"/>
                  <a:pt x="1825153" y="228430"/>
                  <a:pt x="1841507" y="373016"/>
                </a:cubicBezTo>
                <a:cubicBezTo>
                  <a:pt x="1857861" y="517602"/>
                  <a:pt x="1795497" y="665622"/>
                  <a:pt x="1841507" y="793650"/>
                </a:cubicBezTo>
                <a:cubicBezTo>
                  <a:pt x="1636690" y="834287"/>
                  <a:pt x="1532861" y="745657"/>
                  <a:pt x="1381130" y="793650"/>
                </a:cubicBezTo>
                <a:cubicBezTo>
                  <a:pt x="1229399" y="841643"/>
                  <a:pt x="1048261" y="756258"/>
                  <a:pt x="920754" y="793650"/>
                </a:cubicBezTo>
                <a:cubicBezTo>
                  <a:pt x="793247" y="831042"/>
                  <a:pt x="641817" y="750536"/>
                  <a:pt x="441962" y="793650"/>
                </a:cubicBezTo>
                <a:cubicBezTo>
                  <a:pt x="242107" y="836764"/>
                  <a:pt x="106726" y="774179"/>
                  <a:pt x="0" y="793650"/>
                </a:cubicBezTo>
                <a:cubicBezTo>
                  <a:pt x="-6834" y="708792"/>
                  <a:pt x="6589" y="514716"/>
                  <a:pt x="0" y="420635"/>
                </a:cubicBezTo>
                <a:cubicBezTo>
                  <a:pt x="-6589" y="326555"/>
                  <a:pt x="6453" y="147385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Geburtstag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0" name="Google Shape;702;p62">
            <a:extLst>
              <a:ext uri="{FF2B5EF4-FFF2-40B4-BE49-F238E27FC236}">
                <a16:creationId xmlns:a16="http://schemas.microsoft.com/office/drawing/2014/main" id="{4CFC6549-60E8-4418-A61F-F6AAF555ED73}"/>
              </a:ext>
            </a:extLst>
          </p:cNvPr>
          <p:cNvSpPr/>
          <p:nvPr/>
        </p:nvSpPr>
        <p:spPr>
          <a:xfrm>
            <a:off x="7962350" y="3865457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bin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Google Shape;703;p62">
            <a:extLst>
              <a:ext uri="{FF2B5EF4-FFF2-40B4-BE49-F238E27FC236}">
                <a16:creationId xmlns:a16="http://schemas.microsoft.com/office/drawing/2014/main" id="{291C8E53-6688-4926-B526-C00FDDFE673D}"/>
              </a:ext>
            </a:extLst>
          </p:cNvPr>
          <p:cNvSpPr/>
          <p:nvPr/>
        </p:nvSpPr>
        <p:spPr>
          <a:xfrm>
            <a:off x="9628665" y="3847461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04762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013" y="-24203"/>
                  <a:pt x="300547" y="54"/>
                  <a:pt x="469854" y="0"/>
                </a:cubicBezTo>
                <a:cubicBezTo>
                  <a:pt x="639161" y="-54"/>
                  <a:pt x="784029" y="31119"/>
                  <a:pt x="970687" y="0"/>
                </a:cubicBezTo>
                <a:cubicBezTo>
                  <a:pt x="1157345" y="-31119"/>
                  <a:pt x="1353071" y="38161"/>
                  <a:pt x="1548968" y="0"/>
                </a:cubicBezTo>
                <a:cubicBezTo>
                  <a:pt x="1567611" y="152116"/>
                  <a:pt x="1546950" y="285507"/>
                  <a:pt x="1548968" y="388889"/>
                </a:cubicBezTo>
                <a:cubicBezTo>
                  <a:pt x="1550986" y="492271"/>
                  <a:pt x="1520122" y="647348"/>
                  <a:pt x="1548968" y="793650"/>
                </a:cubicBezTo>
                <a:cubicBezTo>
                  <a:pt x="1365105" y="850959"/>
                  <a:pt x="1155867" y="762440"/>
                  <a:pt x="1001666" y="793650"/>
                </a:cubicBezTo>
                <a:cubicBezTo>
                  <a:pt x="847465" y="824860"/>
                  <a:pt x="720182" y="750450"/>
                  <a:pt x="531812" y="793650"/>
                </a:cubicBezTo>
                <a:cubicBezTo>
                  <a:pt x="343442" y="836850"/>
                  <a:pt x="232937" y="792533"/>
                  <a:pt x="0" y="793650"/>
                </a:cubicBezTo>
                <a:cubicBezTo>
                  <a:pt x="-7405" y="627307"/>
                  <a:pt x="30199" y="577257"/>
                  <a:pt x="0" y="404762"/>
                </a:cubicBezTo>
                <a:cubicBezTo>
                  <a:pt x="-30199" y="232267"/>
                  <a:pt x="25360" y="18115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34859" y="-39870"/>
                  <a:pt x="387034" y="53859"/>
                  <a:pt x="516323" y="0"/>
                </a:cubicBezTo>
                <a:cubicBezTo>
                  <a:pt x="645612" y="-53859"/>
                  <a:pt x="910090" y="22952"/>
                  <a:pt x="1017156" y="0"/>
                </a:cubicBezTo>
                <a:cubicBezTo>
                  <a:pt x="1124222" y="-22952"/>
                  <a:pt x="1336073" y="36312"/>
                  <a:pt x="1548968" y="0"/>
                </a:cubicBezTo>
                <a:cubicBezTo>
                  <a:pt x="1559668" y="159361"/>
                  <a:pt x="1528084" y="262626"/>
                  <a:pt x="1548968" y="380952"/>
                </a:cubicBezTo>
                <a:cubicBezTo>
                  <a:pt x="1569852" y="499278"/>
                  <a:pt x="1520644" y="685713"/>
                  <a:pt x="1548968" y="793650"/>
                </a:cubicBezTo>
                <a:cubicBezTo>
                  <a:pt x="1372633" y="800889"/>
                  <a:pt x="1138524" y="754094"/>
                  <a:pt x="1001666" y="793650"/>
                </a:cubicBezTo>
                <a:cubicBezTo>
                  <a:pt x="864808" y="833206"/>
                  <a:pt x="722602" y="781997"/>
                  <a:pt x="485343" y="793650"/>
                </a:cubicBezTo>
                <a:cubicBezTo>
                  <a:pt x="248084" y="805303"/>
                  <a:pt x="137692" y="789325"/>
                  <a:pt x="0" y="793650"/>
                </a:cubicBezTo>
                <a:cubicBezTo>
                  <a:pt x="-12413" y="695493"/>
                  <a:pt x="25798" y="538744"/>
                  <a:pt x="0" y="396825"/>
                </a:cubicBezTo>
                <a:cubicBezTo>
                  <a:pt x="-25798" y="254907"/>
                  <a:pt x="1942" y="96443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42772039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bist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3553BF6-035E-4B41-BADE-7E62E9DABC5E}"/>
              </a:ext>
            </a:extLst>
          </p:cNvPr>
          <p:cNvSpPr txBox="1"/>
          <p:nvPr/>
        </p:nvSpPr>
        <p:spPr>
          <a:xfrm>
            <a:off x="712975" y="986191"/>
            <a:ext cx="6790642" cy="523220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s-AR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My</a:t>
            </a:r>
            <a:r>
              <a:rPr lang="es-A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AR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birthday</a:t>
            </a:r>
            <a:r>
              <a:rPr lang="es-A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AR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is</a:t>
            </a:r>
            <a:r>
              <a:rPr lang="es-A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AR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on</a:t>
            </a:r>
            <a:r>
              <a:rPr lang="es-A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AR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the</a:t>
            </a:r>
            <a:r>
              <a:rPr lang="es-A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21st </a:t>
            </a:r>
            <a:r>
              <a:rPr lang="es-AR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September</a:t>
            </a:r>
            <a:r>
              <a:rPr lang="es-A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28" name="Google Shape;703;p62">
            <a:hlinkClick r:id="" action="ppaction://noaction">
              <a:snd r:embed="rId5" name="T1_W4F_8.4.wav"/>
            </a:hlinkClick>
            <a:extLst>
              <a:ext uri="{FF2B5EF4-FFF2-40B4-BE49-F238E27FC236}">
                <a16:creationId xmlns:a16="http://schemas.microsoft.com/office/drawing/2014/main" id="{430798DC-C327-455E-BB4B-C6DFAC22D992}"/>
              </a:ext>
            </a:extLst>
          </p:cNvPr>
          <p:cNvSpPr/>
          <p:nvPr/>
        </p:nvSpPr>
        <p:spPr>
          <a:xfrm>
            <a:off x="6962921" y="2097597"/>
            <a:ext cx="1891538" cy="793650"/>
          </a:xfrm>
          <a:custGeom>
            <a:avLst/>
            <a:gdLst>
              <a:gd name="connsiteX0" fmla="*/ 0 w 1891538"/>
              <a:gd name="connsiteY0" fmla="*/ 0 h 793650"/>
              <a:gd name="connsiteX1" fmla="*/ 416138 w 1891538"/>
              <a:gd name="connsiteY1" fmla="*/ 0 h 793650"/>
              <a:gd name="connsiteX2" fmla="*/ 851192 w 1891538"/>
              <a:gd name="connsiteY2" fmla="*/ 0 h 793650"/>
              <a:gd name="connsiteX3" fmla="*/ 1324077 w 1891538"/>
              <a:gd name="connsiteY3" fmla="*/ 0 h 793650"/>
              <a:gd name="connsiteX4" fmla="*/ 1891538 w 1891538"/>
              <a:gd name="connsiteY4" fmla="*/ 0 h 793650"/>
              <a:gd name="connsiteX5" fmla="*/ 1891538 w 1891538"/>
              <a:gd name="connsiteY5" fmla="*/ 380952 h 793650"/>
              <a:gd name="connsiteX6" fmla="*/ 1891538 w 1891538"/>
              <a:gd name="connsiteY6" fmla="*/ 793650 h 793650"/>
              <a:gd name="connsiteX7" fmla="*/ 1418654 w 1891538"/>
              <a:gd name="connsiteY7" fmla="*/ 793650 h 793650"/>
              <a:gd name="connsiteX8" fmla="*/ 907938 w 1891538"/>
              <a:gd name="connsiteY8" fmla="*/ 793650 h 793650"/>
              <a:gd name="connsiteX9" fmla="*/ 453969 w 1891538"/>
              <a:gd name="connsiteY9" fmla="*/ 793650 h 793650"/>
              <a:gd name="connsiteX10" fmla="*/ 0 w 1891538"/>
              <a:gd name="connsiteY10" fmla="*/ 793650 h 793650"/>
              <a:gd name="connsiteX11" fmla="*/ 0 w 1891538"/>
              <a:gd name="connsiteY11" fmla="*/ 388889 h 793650"/>
              <a:gd name="connsiteX12" fmla="*/ 0 w 1891538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91538" h="793650" fill="none" extrusionOk="0">
                <a:moveTo>
                  <a:pt x="0" y="0"/>
                </a:moveTo>
                <a:cubicBezTo>
                  <a:pt x="125116" y="-24123"/>
                  <a:pt x="222801" y="121"/>
                  <a:pt x="416138" y="0"/>
                </a:cubicBezTo>
                <a:cubicBezTo>
                  <a:pt x="609475" y="-121"/>
                  <a:pt x="663448" y="17138"/>
                  <a:pt x="851192" y="0"/>
                </a:cubicBezTo>
                <a:cubicBezTo>
                  <a:pt x="1038936" y="-17138"/>
                  <a:pt x="1154501" y="21008"/>
                  <a:pt x="1324077" y="0"/>
                </a:cubicBezTo>
                <a:cubicBezTo>
                  <a:pt x="1493654" y="-21008"/>
                  <a:pt x="1774799" y="27099"/>
                  <a:pt x="1891538" y="0"/>
                </a:cubicBezTo>
                <a:cubicBezTo>
                  <a:pt x="1918526" y="82190"/>
                  <a:pt x="1865845" y="271798"/>
                  <a:pt x="1891538" y="380952"/>
                </a:cubicBezTo>
                <a:cubicBezTo>
                  <a:pt x="1917231" y="490106"/>
                  <a:pt x="1851339" y="638804"/>
                  <a:pt x="1891538" y="793650"/>
                </a:cubicBezTo>
                <a:cubicBezTo>
                  <a:pt x="1708533" y="821543"/>
                  <a:pt x="1551334" y="769486"/>
                  <a:pt x="1418654" y="793650"/>
                </a:cubicBezTo>
                <a:cubicBezTo>
                  <a:pt x="1285974" y="817814"/>
                  <a:pt x="1036777" y="769251"/>
                  <a:pt x="907938" y="793650"/>
                </a:cubicBezTo>
                <a:cubicBezTo>
                  <a:pt x="779099" y="818049"/>
                  <a:pt x="617315" y="769934"/>
                  <a:pt x="453969" y="793650"/>
                </a:cubicBezTo>
                <a:cubicBezTo>
                  <a:pt x="290623" y="817366"/>
                  <a:pt x="177661" y="781687"/>
                  <a:pt x="0" y="793650"/>
                </a:cubicBezTo>
                <a:cubicBezTo>
                  <a:pt x="-14308" y="697863"/>
                  <a:pt x="34969" y="586389"/>
                  <a:pt x="0" y="388889"/>
                </a:cubicBezTo>
                <a:cubicBezTo>
                  <a:pt x="-34969" y="191389"/>
                  <a:pt x="8433" y="110906"/>
                  <a:pt x="0" y="0"/>
                </a:cubicBezTo>
                <a:close/>
              </a:path>
              <a:path w="1891538" h="793650" stroke="0" extrusionOk="0">
                <a:moveTo>
                  <a:pt x="0" y="0"/>
                </a:moveTo>
                <a:cubicBezTo>
                  <a:pt x="186830" y="-22741"/>
                  <a:pt x="309294" y="44519"/>
                  <a:pt x="453969" y="0"/>
                </a:cubicBezTo>
                <a:cubicBezTo>
                  <a:pt x="598644" y="-44519"/>
                  <a:pt x="819678" y="33443"/>
                  <a:pt x="945769" y="0"/>
                </a:cubicBezTo>
                <a:cubicBezTo>
                  <a:pt x="1071860" y="-33443"/>
                  <a:pt x="1234621" y="49702"/>
                  <a:pt x="1399738" y="0"/>
                </a:cubicBezTo>
                <a:cubicBezTo>
                  <a:pt x="1564855" y="-49702"/>
                  <a:pt x="1704704" y="31846"/>
                  <a:pt x="1891538" y="0"/>
                </a:cubicBezTo>
                <a:cubicBezTo>
                  <a:pt x="1917647" y="105041"/>
                  <a:pt x="1862921" y="229912"/>
                  <a:pt x="1891538" y="373016"/>
                </a:cubicBezTo>
                <a:cubicBezTo>
                  <a:pt x="1920155" y="516120"/>
                  <a:pt x="1857468" y="620362"/>
                  <a:pt x="1891538" y="793650"/>
                </a:cubicBezTo>
                <a:cubicBezTo>
                  <a:pt x="1697571" y="827253"/>
                  <a:pt x="1566208" y="765982"/>
                  <a:pt x="1437569" y="793650"/>
                </a:cubicBezTo>
                <a:cubicBezTo>
                  <a:pt x="1308930" y="821318"/>
                  <a:pt x="1117682" y="763878"/>
                  <a:pt x="1002515" y="793650"/>
                </a:cubicBezTo>
                <a:cubicBezTo>
                  <a:pt x="887348" y="823422"/>
                  <a:pt x="635497" y="757712"/>
                  <a:pt x="510715" y="793650"/>
                </a:cubicBezTo>
                <a:cubicBezTo>
                  <a:pt x="385933" y="829588"/>
                  <a:pt x="192693" y="770326"/>
                  <a:pt x="0" y="793650"/>
                </a:cubicBezTo>
                <a:cubicBezTo>
                  <a:pt x="-29561" y="603017"/>
                  <a:pt x="6467" y="527356"/>
                  <a:pt x="0" y="396825"/>
                </a:cubicBezTo>
                <a:cubicBezTo>
                  <a:pt x="-6467" y="266295"/>
                  <a:pt x="16448" y="81380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September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2" name="Google Shape;703;p62">
            <a:extLst>
              <a:ext uri="{FF2B5EF4-FFF2-40B4-BE49-F238E27FC236}">
                <a16:creationId xmlns:a16="http://schemas.microsoft.com/office/drawing/2014/main" id="{CB63C3C6-9073-4EDB-B96F-442C47C7D2D6}"/>
              </a:ext>
            </a:extLst>
          </p:cNvPr>
          <p:cNvSpPr/>
          <p:nvPr/>
        </p:nvSpPr>
        <p:spPr>
          <a:xfrm>
            <a:off x="4447701" y="2968786"/>
            <a:ext cx="2208747" cy="793650"/>
          </a:xfrm>
          <a:custGeom>
            <a:avLst/>
            <a:gdLst>
              <a:gd name="connsiteX0" fmla="*/ 0 w 2208747"/>
              <a:gd name="connsiteY0" fmla="*/ 0 h 793650"/>
              <a:gd name="connsiteX1" fmla="*/ 485924 w 2208747"/>
              <a:gd name="connsiteY1" fmla="*/ 0 h 793650"/>
              <a:gd name="connsiteX2" fmla="*/ 993936 w 2208747"/>
              <a:gd name="connsiteY2" fmla="*/ 0 h 793650"/>
              <a:gd name="connsiteX3" fmla="*/ 1546123 w 2208747"/>
              <a:gd name="connsiteY3" fmla="*/ 0 h 793650"/>
              <a:gd name="connsiteX4" fmla="*/ 2208747 w 2208747"/>
              <a:gd name="connsiteY4" fmla="*/ 0 h 793650"/>
              <a:gd name="connsiteX5" fmla="*/ 2208747 w 2208747"/>
              <a:gd name="connsiteY5" fmla="*/ 380952 h 793650"/>
              <a:gd name="connsiteX6" fmla="*/ 2208747 w 2208747"/>
              <a:gd name="connsiteY6" fmla="*/ 793650 h 793650"/>
              <a:gd name="connsiteX7" fmla="*/ 1656560 w 2208747"/>
              <a:gd name="connsiteY7" fmla="*/ 793650 h 793650"/>
              <a:gd name="connsiteX8" fmla="*/ 1060199 w 2208747"/>
              <a:gd name="connsiteY8" fmla="*/ 793650 h 793650"/>
              <a:gd name="connsiteX9" fmla="*/ 530099 w 2208747"/>
              <a:gd name="connsiteY9" fmla="*/ 793650 h 793650"/>
              <a:gd name="connsiteX10" fmla="*/ 0 w 2208747"/>
              <a:gd name="connsiteY10" fmla="*/ 793650 h 793650"/>
              <a:gd name="connsiteX11" fmla="*/ 0 w 2208747"/>
              <a:gd name="connsiteY11" fmla="*/ 388889 h 793650"/>
              <a:gd name="connsiteX12" fmla="*/ 0 w 2208747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08747" h="793650" fill="none" extrusionOk="0">
                <a:moveTo>
                  <a:pt x="0" y="0"/>
                </a:moveTo>
                <a:cubicBezTo>
                  <a:pt x="113150" y="-32558"/>
                  <a:pt x="285621" y="7339"/>
                  <a:pt x="485924" y="0"/>
                </a:cubicBezTo>
                <a:cubicBezTo>
                  <a:pt x="686227" y="-7339"/>
                  <a:pt x="818142" y="60357"/>
                  <a:pt x="993936" y="0"/>
                </a:cubicBezTo>
                <a:cubicBezTo>
                  <a:pt x="1169730" y="-60357"/>
                  <a:pt x="1423263" y="19831"/>
                  <a:pt x="1546123" y="0"/>
                </a:cubicBezTo>
                <a:cubicBezTo>
                  <a:pt x="1668983" y="-19831"/>
                  <a:pt x="2031111" y="43642"/>
                  <a:pt x="2208747" y="0"/>
                </a:cubicBezTo>
                <a:cubicBezTo>
                  <a:pt x="2235735" y="82190"/>
                  <a:pt x="2183054" y="271798"/>
                  <a:pt x="2208747" y="380952"/>
                </a:cubicBezTo>
                <a:cubicBezTo>
                  <a:pt x="2234440" y="490106"/>
                  <a:pt x="2168548" y="638804"/>
                  <a:pt x="2208747" y="793650"/>
                </a:cubicBezTo>
                <a:cubicBezTo>
                  <a:pt x="1985159" y="814095"/>
                  <a:pt x="1882338" y="765848"/>
                  <a:pt x="1656560" y="793650"/>
                </a:cubicBezTo>
                <a:cubicBezTo>
                  <a:pt x="1430782" y="821452"/>
                  <a:pt x="1193852" y="770609"/>
                  <a:pt x="1060199" y="793650"/>
                </a:cubicBezTo>
                <a:cubicBezTo>
                  <a:pt x="926546" y="816691"/>
                  <a:pt x="755580" y="780536"/>
                  <a:pt x="530099" y="793650"/>
                </a:cubicBezTo>
                <a:cubicBezTo>
                  <a:pt x="304618" y="806764"/>
                  <a:pt x="172821" y="737951"/>
                  <a:pt x="0" y="793650"/>
                </a:cubicBezTo>
                <a:cubicBezTo>
                  <a:pt x="-14308" y="697863"/>
                  <a:pt x="34969" y="586389"/>
                  <a:pt x="0" y="388889"/>
                </a:cubicBezTo>
                <a:cubicBezTo>
                  <a:pt x="-34969" y="191389"/>
                  <a:pt x="8433" y="110906"/>
                  <a:pt x="0" y="0"/>
                </a:cubicBezTo>
                <a:close/>
              </a:path>
              <a:path w="2208747" h="793650" stroke="0" extrusionOk="0">
                <a:moveTo>
                  <a:pt x="0" y="0"/>
                </a:moveTo>
                <a:cubicBezTo>
                  <a:pt x="141261" y="-19650"/>
                  <a:pt x="339682" y="45375"/>
                  <a:pt x="530099" y="0"/>
                </a:cubicBezTo>
                <a:cubicBezTo>
                  <a:pt x="720516" y="-45375"/>
                  <a:pt x="980411" y="28400"/>
                  <a:pt x="1104374" y="0"/>
                </a:cubicBezTo>
                <a:cubicBezTo>
                  <a:pt x="1228337" y="-28400"/>
                  <a:pt x="1525636" y="56117"/>
                  <a:pt x="1634473" y="0"/>
                </a:cubicBezTo>
                <a:cubicBezTo>
                  <a:pt x="1743310" y="-56117"/>
                  <a:pt x="1984413" y="41004"/>
                  <a:pt x="2208747" y="0"/>
                </a:cubicBezTo>
                <a:cubicBezTo>
                  <a:pt x="2234856" y="105041"/>
                  <a:pt x="2180130" y="229912"/>
                  <a:pt x="2208747" y="373016"/>
                </a:cubicBezTo>
                <a:cubicBezTo>
                  <a:pt x="2237364" y="516120"/>
                  <a:pt x="2174677" y="620362"/>
                  <a:pt x="2208747" y="793650"/>
                </a:cubicBezTo>
                <a:cubicBezTo>
                  <a:pt x="2001731" y="834228"/>
                  <a:pt x="1852508" y="775257"/>
                  <a:pt x="1678648" y="793650"/>
                </a:cubicBezTo>
                <a:cubicBezTo>
                  <a:pt x="1504788" y="812043"/>
                  <a:pt x="1365316" y="788565"/>
                  <a:pt x="1170636" y="793650"/>
                </a:cubicBezTo>
                <a:cubicBezTo>
                  <a:pt x="975956" y="798735"/>
                  <a:pt x="742715" y="753731"/>
                  <a:pt x="596362" y="793650"/>
                </a:cubicBezTo>
                <a:cubicBezTo>
                  <a:pt x="450009" y="833569"/>
                  <a:pt x="202880" y="761021"/>
                  <a:pt x="0" y="793650"/>
                </a:cubicBezTo>
                <a:cubicBezTo>
                  <a:pt x="-29561" y="603017"/>
                  <a:pt x="6467" y="527356"/>
                  <a:pt x="0" y="396825"/>
                </a:cubicBezTo>
                <a:cubicBezTo>
                  <a:pt x="-6467" y="266295"/>
                  <a:pt x="16448" y="8138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einunzwanzig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3" name="Google Shape;702;p62">
            <a:extLst>
              <a:ext uri="{FF2B5EF4-FFF2-40B4-BE49-F238E27FC236}">
                <a16:creationId xmlns:a16="http://schemas.microsoft.com/office/drawing/2014/main" id="{729B0114-231C-4E31-BB24-86B418B9AF7B}"/>
              </a:ext>
            </a:extLst>
          </p:cNvPr>
          <p:cNvSpPr/>
          <p:nvPr/>
        </p:nvSpPr>
        <p:spPr>
          <a:xfrm>
            <a:off x="6701484" y="2968786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am </a:t>
            </a: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elften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4" name="Google Shape;702;p62">
            <a:extLst>
              <a:ext uri="{FF2B5EF4-FFF2-40B4-BE49-F238E27FC236}">
                <a16:creationId xmlns:a16="http://schemas.microsoft.com/office/drawing/2014/main" id="{3146D564-28AD-4F69-8AB3-367CA87CAA3C}"/>
              </a:ext>
            </a:extLst>
          </p:cNvPr>
          <p:cNvSpPr/>
          <p:nvPr/>
        </p:nvSpPr>
        <p:spPr>
          <a:xfrm>
            <a:off x="8311312" y="2997347"/>
            <a:ext cx="3160688" cy="793650"/>
          </a:xfrm>
          <a:custGeom>
            <a:avLst/>
            <a:gdLst>
              <a:gd name="connsiteX0" fmla="*/ 0 w 3160688"/>
              <a:gd name="connsiteY0" fmla="*/ 0 h 793650"/>
              <a:gd name="connsiteX1" fmla="*/ 526781 w 3160688"/>
              <a:gd name="connsiteY1" fmla="*/ 0 h 793650"/>
              <a:gd name="connsiteX2" fmla="*/ 958742 w 3160688"/>
              <a:gd name="connsiteY2" fmla="*/ 0 h 793650"/>
              <a:gd name="connsiteX3" fmla="*/ 1422310 w 3160688"/>
              <a:gd name="connsiteY3" fmla="*/ 0 h 793650"/>
              <a:gd name="connsiteX4" fmla="*/ 1980698 w 3160688"/>
              <a:gd name="connsiteY4" fmla="*/ 0 h 793650"/>
              <a:gd name="connsiteX5" fmla="*/ 2475872 w 3160688"/>
              <a:gd name="connsiteY5" fmla="*/ 0 h 793650"/>
              <a:gd name="connsiteX6" fmla="*/ 3160688 w 3160688"/>
              <a:gd name="connsiteY6" fmla="*/ 0 h 793650"/>
              <a:gd name="connsiteX7" fmla="*/ 3160688 w 3160688"/>
              <a:gd name="connsiteY7" fmla="*/ 404762 h 793650"/>
              <a:gd name="connsiteX8" fmla="*/ 3160688 w 3160688"/>
              <a:gd name="connsiteY8" fmla="*/ 793650 h 793650"/>
              <a:gd name="connsiteX9" fmla="*/ 2602300 w 3160688"/>
              <a:gd name="connsiteY9" fmla="*/ 793650 h 793650"/>
              <a:gd name="connsiteX10" fmla="*/ 2043912 w 3160688"/>
              <a:gd name="connsiteY10" fmla="*/ 793650 h 793650"/>
              <a:gd name="connsiteX11" fmla="*/ 1453916 w 3160688"/>
              <a:gd name="connsiteY11" fmla="*/ 793650 h 793650"/>
              <a:gd name="connsiteX12" fmla="*/ 863921 w 3160688"/>
              <a:gd name="connsiteY12" fmla="*/ 793650 h 793650"/>
              <a:gd name="connsiteX13" fmla="*/ 0 w 3160688"/>
              <a:gd name="connsiteY13" fmla="*/ 793650 h 793650"/>
              <a:gd name="connsiteX14" fmla="*/ 0 w 3160688"/>
              <a:gd name="connsiteY14" fmla="*/ 412698 h 793650"/>
              <a:gd name="connsiteX15" fmla="*/ 0 w 3160688"/>
              <a:gd name="connsiteY15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160688" h="793650" fill="none" extrusionOk="0">
                <a:moveTo>
                  <a:pt x="0" y="0"/>
                </a:moveTo>
                <a:cubicBezTo>
                  <a:pt x="236487" y="-16379"/>
                  <a:pt x="274948" y="9832"/>
                  <a:pt x="526781" y="0"/>
                </a:cubicBezTo>
                <a:cubicBezTo>
                  <a:pt x="778614" y="-9832"/>
                  <a:pt x="831220" y="11205"/>
                  <a:pt x="958742" y="0"/>
                </a:cubicBezTo>
                <a:cubicBezTo>
                  <a:pt x="1086264" y="-11205"/>
                  <a:pt x="1258193" y="43144"/>
                  <a:pt x="1422310" y="0"/>
                </a:cubicBezTo>
                <a:cubicBezTo>
                  <a:pt x="1586427" y="-43144"/>
                  <a:pt x="1815645" y="21897"/>
                  <a:pt x="1980698" y="0"/>
                </a:cubicBezTo>
                <a:cubicBezTo>
                  <a:pt x="2145751" y="-21897"/>
                  <a:pt x="2235853" y="58189"/>
                  <a:pt x="2475872" y="0"/>
                </a:cubicBezTo>
                <a:cubicBezTo>
                  <a:pt x="2715891" y="-58189"/>
                  <a:pt x="2989582" y="12075"/>
                  <a:pt x="3160688" y="0"/>
                </a:cubicBezTo>
                <a:cubicBezTo>
                  <a:pt x="3163209" y="158250"/>
                  <a:pt x="3112306" y="320676"/>
                  <a:pt x="3160688" y="404762"/>
                </a:cubicBezTo>
                <a:cubicBezTo>
                  <a:pt x="3209070" y="488848"/>
                  <a:pt x="3160092" y="646138"/>
                  <a:pt x="3160688" y="793650"/>
                </a:cubicBezTo>
                <a:cubicBezTo>
                  <a:pt x="2912026" y="794554"/>
                  <a:pt x="2863089" y="790529"/>
                  <a:pt x="2602300" y="793650"/>
                </a:cubicBezTo>
                <a:cubicBezTo>
                  <a:pt x="2341511" y="796771"/>
                  <a:pt x="2282274" y="777719"/>
                  <a:pt x="2043912" y="793650"/>
                </a:cubicBezTo>
                <a:cubicBezTo>
                  <a:pt x="1805550" y="809581"/>
                  <a:pt x="1595963" y="768678"/>
                  <a:pt x="1453916" y="793650"/>
                </a:cubicBezTo>
                <a:cubicBezTo>
                  <a:pt x="1311869" y="818622"/>
                  <a:pt x="1137186" y="764881"/>
                  <a:pt x="863921" y="793650"/>
                </a:cubicBezTo>
                <a:cubicBezTo>
                  <a:pt x="590657" y="822419"/>
                  <a:pt x="394386" y="719068"/>
                  <a:pt x="0" y="793650"/>
                </a:cubicBezTo>
                <a:cubicBezTo>
                  <a:pt x="-817" y="637696"/>
                  <a:pt x="13587" y="599687"/>
                  <a:pt x="0" y="412698"/>
                </a:cubicBezTo>
                <a:cubicBezTo>
                  <a:pt x="-13587" y="225709"/>
                  <a:pt x="5781" y="137050"/>
                  <a:pt x="0" y="0"/>
                </a:cubicBezTo>
                <a:close/>
              </a:path>
              <a:path w="3160688" h="793650" stroke="0" extrusionOk="0">
                <a:moveTo>
                  <a:pt x="0" y="0"/>
                </a:moveTo>
                <a:cubicBezTo>
                  <a:pt x="179974" y="-45294"/>
                  <a:pt x="427527" y="52969"/>
                  <a:pt x="558388" y="0"/>
                </a:cubicBezTo>
                <a:cubicBezTo>
                  <a:pt x="689249" y="-52969"/>
                  <a:pt x="842166" y="13482"/>
                  <a:pt x="1085170" y="0"/>
                </a:cubicBezTo>
                <a:cubicBezTo>
                  <a:pt x="1328174" y="-13482"/>
                  <a:pt x="1394250" y="51147"/>
                  <a:pt x="1675165" y="0"/>
                </a:cubicBezTo>
                <a:cubicBezTo>
                  <a:pt x="1956081" y="-51147"/>
                  <a:pt x="1959252" y="3726"/>
                  <a:pt x="2201946" y="0"/>
                </a:cubicBezTo>
                <a:cubicBezTo>
                  <a:pt x="2444640" y="-3726"/>
                  <a:pt x="2797792" y="75169"/>
                  <a:pt x="3160688" y="0"/>
                </a:cubicBezTo>
                <a:cubicBezTo>
                  <a:pt x="3163483" y="179430"/>
                  <a:pt x="3123587" y="237709"/>
                  <a:pt x="3160688" y="396825"/>
                </a:cubicBezTo>
                <a:cubicBezTo>
                  <a:pt x="3197789" y="555941"/>
                  <a:pt x="3143747" y="611828"/>
                  <a:pt x="3160688" y="793650"/>
                </a:cubicBezTo>
                <a:cubicBezTo>
                  <a:pt x="2941190" y="839996"/>
                  <a:pt x="2707311" y="769082"/>
                  <a:pt x="2570693" y="793650"/>
                </a:cubicBezTo>
                <a:cubicBezTo>
                  <a:pt x="2434076" y="818218"/>
                  <a:pt x="2206765" y="735113"/>
                  <a:pt x="1980698" y="793650"/>
                </a:cubicBezTo>
                <a:cubicBezTo>
                  <a:pt x="1754632" y="852187"/>
                  <a:pt x="1599896" y="763212"/>
                  <a:pt x="1422310" y="793650"/>
                </a:cubicBezTo>
                <a:cubicBezTo>
                  <a:pt x="1244724" y="824088"/>
                  <a:pt x="1052092" y="786973"/>
                  <a:pt x="863921" y="793650"/>
                </a:cubicBezTo>
                <a:cubicBezTo>
                  <a:pt x="675750" y="800327"/>
                  <a:pt x="192359" y="760236"/>
                  <a:pt x="0" y="793650"/>
                </a:cubicBezTo>
                <a:cubicBezTo>
                  <a:pt x="-31933" y="674289"/>
                  <a:pt x="30866" y="579094"/>
                  <a:pt x="0" y="396825"/>
                </a:cubicBezTo>
                <a:cubicBezTo>
                  <a:pt x="-30866" y="214556"/>
                  <a:pt x="17544" y="196660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am </a:t>
            </a: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einundzwanzigsten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0" name="Google Shape;701;p62">
            <a:extLst>
              <a:ext uri="{FF2B5EF4-FFF2-40B4-BE49-F238E27FC236}">
                <a16:creationId xmlns:a16="http://schemas.microsoft.com/office/drawing/2014/main" id="{EE7D7CF8-7F52-4150-B77E-E0A7FC23FD0B}"/>
              </a:ext>
            </a:extLst>
          </p:cNvPr>
          <p:cNvSpPr/>
          <p:nvPr/>
        </p:nvSpPr>
        <p:spPr>
          <a:xfrm>
            <a:off x="7244027" y="4733567"/>
            <a:ext cx="1706695" cy="793650"/>
          </a:xfrm>
          <a:custGeom>
            <a:avLst/>
            <a:gdLst>
              <a:gd name="connsiteX0" fmla="*/ 0 w 1706695"/>
              <a:gd name="connsiteY0" fmla="*/ 0 h 793650"/>
              <a:gd name="connsiteX1" fmla="*/ 603032 w 1706695"/>
              <a:gd name="connsiteY1" fmla="*/ 0 h 793650"/>
              <a:gd name="connsiteX2" fmla="*/ 1206064 w 1706695"/>
              <a:gd name="connsiteY2" fmla="*/ 0 h 793650"/>
              <a:gd name="connsiteX3" fmla="*/ 1706695 w 1706695"/>
              <a:gd name="connsiteY3" fmla="*/ 0 h 793650"/>
              <a:gd name="connsiteX4" fmla="*/ 1706695 w 1706695"/>
              <a:gd name="connsiteY4" fmla="*/ 412698 h 793650"/>
              <a:gd name="connsiteX5" fmla="*/ 1706695 w 1706695"/>
              <a:gd name="connsiteY5" fmla="*/ 793650 h 793650"/>
              <a:gd name="connsiteX6" fmla="*/ 1137797 w 1706695"/>
              <a:gd name="connsiteY6" fmla="*/ 793650 h 793650"/>
              <a:gd name="connsiteX7" fmla="*/ 603032 w 1706695"/>
              <a:gd name="connsiteY7" fmla="*/ 793650 h 793650"/>
              <a:gd name="connsiteX8" fmla="*/ 0 w 1706695"/>
              <a:gd name="connsiteY8" fmla="*/ 793650 h 793650"/>
              <a:gd name="connsiteX9" fmla="*/ 0 w 1706695"/>
              <a:gd name="connsiteY9" fmla="*/ 388889 h 793650"/>
              <a:gd name="connsiteX10" fmla="*/ 0 w 1706695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06695" h="793650" fill="none" extrusionOk="0">
                <a:moveTo>
                  <a:pt x="0" y="0"/>
                </a:moveTo>
                <a:cubicBezTo>
                  <a:pt x="203097" y="-8746"/>
                  <a:pt x="430530" y="18896"/>
                  <a:pt x="603032" y="0"/>
                </a:cubicBezTo>
                <a:cubicBezTo>
                  <a:pt x="775534" y="-18896"/>
                  <a:pt x="1083910" y="18486"/>
                  <a:pt x="1206064" y="0"/>
                </a:cubicBezTo>
                <a:cubicBezTo>
                  <a:pt x="1328218" y="-18486"/>
                  <a:pt x="1474992" y="34262"/>
                  <a:pt x="1706695" y="0"/>
                </a:cubicBezTo>
                <a:cubicBezTo>
                  <a:pt x="1753456" y="172384"/>
                  <a:pt x="1702722" y="298643"/>
                  <a:pt x="1706695" y="412698"/>
                </a:cubicBezTo>
                <a:cubicBezTo>
                  <a:pt x="1710668" y="526753"/>
                  <a:pt x="1696491" y="713394"/>
                  <a:pt x="1706695" y="793650"/>
                </a:cubicBezTo>
                <a:cubicBezTo>
                  <a:pt x="1558228" y="860909"/>
                  <a:pt x="1390422" y="791835"/>
                  <a:pt x="1137797" y="793650"/>
                </a:cubicBezTo>
                <a:cubicBezTo>
                  <a:pt x="885172" y="795465"/>
                  <a:pt x="753627" y="755654"/>
                  <a:pt x="603032" y="793650"/>
                </a:cubicBezTo>
                <a:cubicBezTo>
                  <a:pt x="452437" y="831646"/>
                  <a:pt x="241564" y="738695"/>
                  <a:pt x="0" y="793650"/>
                </a:cubicBezTo>
                <a:cubicBezTo>
                  <a:pt x="-37253" y="695990"/>
                  <a:pt x="18139" y="555713"/>
                  <a:pt x="0" y="388889"/>
                </a:cubicBezTo>
                <a:cubicBezTo>
                  <a:pt x="-18139" y="222065"/>
                  <a:pt x="20604" y="156462"/>
                  <a:pt x="0" y="0"/>
                </a:cubicBezTo>
                <a:close/>
              </a:path>
              <a:path w="1706695" h="793650" stroke="0" extrusionOk="0">
                <a:moveTo>
                  <a:pt x="0" y="0"/>
                </a:moveTo>
                <a:cubicBezTo>
                  <a:pt x="233503" y="-17435"/>
                  <a:pt x="273238" y="59255"/>
                  <a:pt x="534764" y="0"/>
                </a:cubicBezTo>
                <a:cubicBezTo>
                  <a:pt x="796290" y="-59255"/>
                  <a:pt x="877608" y="49149"/>
                  <a:pt x="1069529" y="0"/>
                </a:cubicBezTo>
                <a:cubicBezTo>
                  <a:pt x="1261450" y="-49149"/>
                  <a:pt x="1513730" y="19894"/>
                  <a:pt x="1706695" y="0"/>
                </a:cubicBezTo>
                <a:cubicBezTo>
                  <a:pt x="1730247" y="189479"/>
                  <a:pt x="1681119" y="281266"/>
                  <a:pt x="1706695" y="388889"/>
                </a:cubicBezTo>
                <a:cubicBezTo>
                  <a:pt x="1732271" y="496512"/>
                  <a:pt x="1675523" y="648435"/>
                  <a:pt x="1706695" y="793650"/>
                </a:cubicBezTo>
                <a:cubicBezTo>
                  <a:pt x="1493696" y="842335"/>
                  <a:pt x="1309119" y="772833"/>
                  <a:pt x="1137797" y="793650"/>
                </a:cubicBezTo>
                <a:cubicBezTo>
                  <a:pt x="966475" y="814467"/>
                  <a:pt x="721620" y="784467"/>
                  <a:pt x="603032" y="793650"/>
                </a:cubicBezTo>
                <a:cubicBezTo>
                  <a:pt x="484445" y="802833"/>
                  <a:pt x="219464" y="792350"/>
                  <a:pt x="0" y="793650"/>
                </a:cubicBezTo>
                <a:cubicBezTo>
                  <a:pt x="-46116" y="645298"/>
                  <a:pt x="5768" y="534419"/>
                  <a:pt x="0" y="388889"/>
                </a:cubicBezTo>
                <a:cubicBezTo>
                  <a:pt x="-5768" y="243359"/>
                  <a:pt x="18886" y="18402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Geschenk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1" name="Google Shape;698;p62">
            <a:extLst>
              <a:ext uri="{FF2B5EF4-FFF2-40B4-BE49-F238E27FC236}">
                <a16:creationId xmlns:a16="http://schemas.microsoft.com/office/drawing/2014/main" id="{35B496EA-69B8-4922-BD72-BDB913A31032}"/>
              </a:ext>
            </a:extLst>
          </p:cNvPr>
          <p:cNvSpPr/>
          <p:nvPr/>
        </p:nvSpPr>
        <p:spPr>
          <a:xfrm>
            <a:off x="9636662" y="5618413"/>
            <a:ext cx="1540971" cy="793650"/>
          </a:xfrm>
          <a:custGeom>
            <a:avLst/>
            <a:gdLst>
              <a:gd name="connsiteX0" fmla="*/ 0 w 1540971"/>
              <a:gd name="connsiteY0" fmla="*/ 0 h 793650"/>
              <a:gd name="connsiteX1" fmla="*/ 467428 w 1540971"/>
              <a:gd name="connsiteY1" fmla="*/ 0 h 793650"/>
              <a:gd name="connsiteX2" fmla="*/ 996495 w 1540971"/>
              <a:gd name="connsiteY2" fmla="*/ 0 h 793650"/>
              <a:gd name="connsiteX3" fmla="*/ 1540971 w 1540971"/>
              <a:gd name="connsiteY3" fmla="*/ 0 h 793650"/>
              <a:gd name="connsiteX4" fmla="*/ 1540971 w 1540971"/>
              <a:gd name="connsiteY4" fmla="*/ 388889 h 793650"/>
              <a:gd name="connsiteX5" fmla="*/ 1540971 w 1540971"/>
              <a:gd name="connsiteY5" fmla="*/ 793650 h 793650"/>
              <a:gd name="connsiteX6" fmla="*/ 1027314 w 1540971"/>
              <a:gd name="connsiteY6" fmla="*/ 793650 h 793650"/>
              <a:gd name="connsiteX7" fmla="*/ 513657 w 1540971"/>
              <a:gd name="connsiteY7" fmla="*/ 793650 h 793650"/>
              <a:gd name="connsiteX8" fmla="*/ 0 w 1540971"/>
              <a:gd name="connsiteY8" fmla="*/ 793650 h 793650"/>
              <a:gd name="connsiteX9" fmla="*/ 0 w 1540971"/>
              <a:gd name="connsiteY9" fmla="*/ 412698 h 793650"/>
              <a:gd name="connsiteX10" fmla="*/ 0 w 1540971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0971" h="793650" fill="none" extrusionOk="0">
                <a:moveTo>
                  <a:pt x="0" y="0"/>
                </a:moveTo>
                <a:cubicBezTo>
                  <a:pt x="160065" y="-4446"/>
                  <a:pt x="307458" y="34609"/>
                  <a:pt x="467428" y="0"/>
                </a:cubicBezTo>
                <a:cubicBezTo>
                  <a:pt x="627398" y="-34609"/>
                  <a:pt x="808643" y="49369"/>
                  <a:pt x="996495" y="0"/>
                </a:cubicBezTo>
                <a:cubicBezTo>
                  <a:pt x="1184347" y="-49369"/>
                  <a:pt x="1281592" y="8085"/>
                  <a:pt x="1540971" y="0"/>
                </a:cubicBezTo>
                <a:cubicBezTo>
                  <a:pt x="1554065" y="194250"/>
                  <a:pt x="1539567" y="218921"/>
                  <a:pt x="1540971" y="388889"/>
                </a:cubicBezTo>
                <a:cubicBezTo>
                  <a:pt x="1542375" y="558857"/>
                  <a:pt x="1495760" y="676820"/>
                  <a:pt x="1540971" y="793650"/>
                </a:cubicBezTo>
                <a:cubicBezTo>
                  <a:pt x="1306673" y="853801"/>
                  <a:pt x="1177539" y="787826"/>
                  <a:pt x="1027314" y="793650"/>
                </a:cubicBezTo>
                <a:cubicBezTo>
                  <a:pt x="877089" y="799474"/>
                  <a:pt x="674988" y="735171"/>
                  <a:pt x="513657" y="793650"/>
                </a:cubicBezTo>
                <a:cubicBezTo>
                  <a:pt x="352326" y="852129"/>
                  <a:pt x="246910" y="762684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0971" h="793650" stroke="0" extrusionOk="0">
                <a:moveTo>
                  <a:pt x="0" y="0"/>
                </a:moveTo>
                <a:cubicBezTo>
                  <a:pt x="197369" y="-14310"/>
                  <a:pt x="362742" y="6618"/>
                  <a:pt x="498247" y="0"/>
                </a:cubicBezTo>
                <a:cubicBezTo>
                  <a:pt x="633752" y="-6618"/>
                  <a:pt x="864226" y="27556"/>
                  <a:pt x="981085" y="0"/>
                </a:cubicBezTo>
                <a:cubicBezTo>
                  <a:pt x="1097944" y="-27556"/>
                  <a:pt x="1270161" y="53480"/>
                  <a:pt x="1540971" y="0"/>
                </a:cubicBezTo>
                <a:cubicBezTo>
                  <a:pt x="1567878" y="178046"/>
                  <a:pt x="1501986" y="223647"/>
                  <a:pt x="1540971" y="388889"/>
                </a:cubicBezTo>
                <a:cubicBezTo>
                  <a:pt x="1579956" y="554131"/>
                  <a:pt x="1492962" y="661168"/>
                  <a:pt x="1540971" y="793650"/>
                </a:cubicBezTo>
                <a:cubicBezTo>
                  <a:pt x="1315388" y="832634"/>
                  <a:pt x="1154467" y="785477"/>
                  <a:pt x="1027314" y="793650"/>
                </a:cubicBezTo>
                <a:cubicBezTo>
                  <a:pt x="900161" y="801823"/>
                  <a:pt x="662064" y="786599"/>
                  <a:pt x="559886" y="793650"/>
                </a:cubicBezTo>
                <a:cubicBezTo>
                  <a:pt x="457708" y="800701"/>
                  <a:pt x="161860" y="755359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Du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2" name="Google Shape;703;p62">
            <a:extLst>
              <a:ext uri="{FF2B5EF4-FFF2-40B4-BE49-F238E27FC236}">
                <a16:creationId xmlns:a16="http://schemas.microsoft.com/office/drawing/2014/main" id="{ACBC1A08-58CF-4764-8C13-B10E764B1F2B}"/>
              </a:ext>
            </a:extLst>
          </p:cNvPr>
          <p:cNvSpPr/>
          <p:nvPr/>
        </p:nvSpPr>
        <p:spPr>
          <a:xfrm>
            <a:off x="8955764" y="2096752"/>
            <a:ext cx="1891538" cy="793650"/>
          </a:xfrm>
          <a:custGeom>
            <a:avLst/>
            <a:gdLst>
              <a:gd name="connsiteX0" fmla="*/ 0 w 1891538"/>
              <a:gd name="connsiteY0" fmla="*/ 0 h 793650"/>
              <a:gd name="connsiteX1" fmla="*/ 416138 w 1891538"/>
              <a:gd name="connsiteY1" fmla="*/ 0 h 793650"/>
              <a:gd name="connsiteX2" fmla="*/ 851192 w 1891538"/>
              <a:gd name="connsiteY2" fmla="*/ 0 h 793650"/>
              <a:gd name="connsiteX3" fmla="*/ 1324077 w 1891538"/>
              <a:gd name="connsiteY3" fmla="*/ 0 h 793650"/>
              <a:gd name="connsiteX4" fmla="*/ 1891538 w 1891538"/>
              <a:gd name="connsiteY4" fmla="*/ 0 h 793650"/>
              <a:gd name="connsiteX5" fmla="*/ 1891538 w 1891538"/>
              <a:gd name="connsiteY5" fmla="*/ 380952 h 793650"/>
              <a:gd name="connsiteX6" fmla="*/ 1891538 w 1891538"/>
              <a:gd name="connsiteY6" fmla="*/ 793650 h 793650"/>
              <a:gd name="connsiteX7" fmla="*/ 1418654 w 1891538"/>
              <a:gd name="connsiteY7" fmla="*/ 793650 h 793650"/>
              <a:gd name="connsiteX8" fmla="*/ 907938 w 1891538"/>
              <a:gd name="connsiteY8" fmla="*/ 793650 h 793650"/>
              <a:gd name="connsiteX9" fmla="*/ 453969 w 1891538"/>
              <a:gd name="connsiteY9" fmla="*/ 793650 h 793650"/>
              <a:gd name="connsiteX10" fmla="*/ 0 w 1891538"/>
              <a:gd name="connsiteY10" fmla="*/ 793650 h 793650"/>
              <a:gd name="connsiteX11" fmla="*/ 0 w 1891538"/>
              <a:gd name="connsiteY11" fmla="*/ 388889 h 793650"/>
              <a:gd name="connsiteX12" fmla="*/ 0 w 1891538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91538" h="793650" fill="none" extrusionOk="0">
                <a:moveTo>
                  <a:pt x="0" y="0"/>
                </a:moveTo>
                <a:cubicBezTo>
                  <a:pt x="125116" y="-24123"/>
                  <a:pt x="222801" y="121"/>
                  <a:pt x="416138" y="0"/>
                </a:cubicBezTo>
                <a:cubicBezTo>
                  <a:pt x="609475" y="-121"/>
                  <a:pt x="663448" y="17138"/>
                  <a:pt x="851192" y="0"/>
                </a:cubicBezTo>
                <a:cubicBezTo>
                  <a:pt x="1038936" y="-17138"/>
                  <a:pt x="1154501" y="21008"/>
                  <a:pt x="1324077" y="0"/>
                </a:cubicBezTo>
                <a:cubicBezTo>
                  <a:pt x="1493654" y="-21008"/>
                  <a:pt x="1774799" y="27099"/>
                  <a:pt x="1891538" y="0"/>
                </a:cubicBezTo>
                <a:cubicBezTo>
                  <a:pt x="1918526" y="82190"/>
                  <a:pt x="1865845" y="271798"/>
                  <a:pt x="1891538" y="380952"/>
                </a:cubicBezTo>
                <a:cubicBezTo>
                  <a:pt x="1917231" y="490106"/>
                  <a:pt x="1851339" y="638804"/>
                  <a:pt x="1891538" y="793650"/>
                </a:cubicBezTo>
                <a:cubicBezTo>
                  <a:pt x="1708533" y="821543"/>
                  <a:pt x="1551334" y="769486"/>
                  <a:pt x="1418654" y="793650"/>
                </a:cubicBezTo>
                <a:cubicBezTo>
                  <a:pt x="1285974" y="817814"/>
                  <a:pt x="1036777" y="769251"/>
                  <a:pt x="907938" y="793650"/>
                </a:cubicBezTo>
                <a:cubicBezTo>
                  <a:pt x="779099" y="818049"/>
                  <a:pt x="617315" y="769934"/>
                  <a:pt x="453969" y="793650"/>
                </a:cubicBezTo>
                <a:cubicBezTo>
                  <a:pt x="290623" y="817366"/>
                  <a:pt x="177661" y="781687"/>
                  <a:pt x="0" y="793650"/>
                </a:cubicBezTo>
                <a:cubicBezTo>
                  <a:pt x="-14308" y="697863"/>
                  <a:pt x="34969" y="586389"/>
                  <a:pt x="0" y="388889"/>
                </a:cubicBezTo>
                <a:cubicBezTo>
                  <a:pt x="-34969" y="191389"/>
                  <a:pt x="8433" y="110906"/>
                  <a:pt x="0" y="0"/>
                </a:cubicBezTo>
                <a:close/>
              </a:path>
              <a:path w="1891538" h="793650" stroke="0" extrusionOk="0">
                <a:moveTo>
                  <a:pt x="0" y="0"/>
                </a:moveTo>
                <a:cubicBezTo>
                  <a:pt x="186830" y="-22741"/>
                  <a:pt x="309294" y="44519"/>
                  <a:pt x="453969" y="0"/>
                </a:cubicBezTo>
                <a:cubicBezTo>
                  <a:pt x="598644" y="-44519"/>
                  <a:pt x="819678" y="33443"/>
                  <a:pt x="945769" y="0"/>
                </a:cubicBezTo>
                <a:cubicBezTo>
                  <a:pt x="1071860" y="-33443"/>
                  <a:pt x="1234621" y="49702"/>
                  <a:pt x="1399738" y="0"/>
                </a:cubicBezTo>
                <a:cubicBezTo>
                  <a:pt x="1564855" y="-49702"/>
                  <a:pt x="1704704" y="31846"/>
                  <a:pt x="1891538" y="0"/>
                </a:cubicBezTo>
                <a:cubicBezTo>
                  <a:pt x="1917647" y="105041"/>
                  <a:pt x="1862921" y="229912"/>
                  <a:pt x="1891538" y="373016"/>
                </a:cubicBezTo>
                <a:cubicBezTo>
                  <a:pt x="1920155" y="516120"/>
                  <a:pt x="1857468" y="620362"/>
                  <a:pt x="1891538" y="793650"/>
                </a:cubicBezTo>
                <a:cubicBezTo>
                  <a:pt x="1697571" y="827253"/>
                  <a:pt x="1566208" y="765982"/>
                  <a:pt x="1437569" y="793650"/>
                </a:cubicBezTo>
                <a:cubicBezTo>
                  <a:pt x="1308930" y="821318"/>
                  <a:pt x="1117682" y="763878"/>
                  <a:pt x="1002515" y="793650"/>
                </a:cubicBezTo>
                <a:cubicBezTo>
                  <a:pt x="887348" y="823422"/>
                  <a:pt x="635497" y="757712"/>
                  <a:pt x="510715" y="793650"/>
                </a:cubicBezTo>
                <a:cubicBezTo>
                  <a:pt x="385933" y="829588"/>
                  <a:pt x="192693" y="770326"/>
                  <a:pt x="0" y="793650"/>
                </a:cubicBezTo>
                <a:cubicBezTo>
                  <a:pt x="-29561" y="603017"/>
                  <a:pt x="6467" y="527356"/>
                  <a:pt x="0" y="396825"/>
                </a:cubicBezTo>
                <a:cubicBezTo>
                  <a:pt x="-6467" y="266295"/>
                  <a:pt x="16448" y="8138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Dezember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3" name="Google Shape;703;p62">
            <a:extLst>
              <a:ext uri="{FF2B5EF4-FFF2-40B4-BE49-F238E27FC236}">
                <a16:creationId xmlns:a16="http://schemas.microsoft.com/office/drawing/2014/main" id="{C9EFBEB9-14BA-4E2A-A028-E3032EE4392E}"/>
              </a:ext>
            </a:extLst>
          </p:cNvPr>
          <p:cNvSpPr/>
          <p:nvPr/>
        </p:nvSpPr>
        <p:spPr>
          <a:xfrm>
            <a:off x="4973420" y="2083940"/>
            <a:ext cx="1891538" cy="793650"/>
          </a:xfrm>
          <a:custGeom>
            <a:avLst/>
            <a:gdLst>
              <a:gd name="connsiteX0" fmla="*/ 0 w 1891538"/>
              <a:gd name="connsiteY0" fmla="*/ 0 h 793650"/>
              <a:gd name="connsiteX1" fmla="*/ 416138 w 1891538"/>
              <a:gd name="connsiteY1" fmla="*/ 0 h 793650"/>
              <a:gd name="connsiteX2" fmla="*/ 851192 w 1891538"/>
              <a:gd name="connsiteY2" fmla="*/ 0 h 793650"/>
              <a:gd name="connsiteX3" fmla="*/ 1324077 w 1891538"/>
              <a:gd name="connsiteY3" fmla="*/ 0 h 793650"/>
              <a:gd name="connsiteX4" fmla="*/ 1891538 w 1891538"/>
              <a:gd name="connsiteY4" fmla="*/ 0 h 793650"/>
              <a:gd name="connsiteX5" fmla="*/ 1891538 w 1891538"/>
              <a:gd name="connsiteY5" fmla="*/ 380952 h 793650"/>
              <a:gd name="connsiteX6" fmla="*/ 1891538 w 1891538"/>
              <a:gd name="connsiteY6" fmla="*/ 793650 h 793650"/>
              <a:gd name="connsiteX7" fmla="*/ 1418654 w 1891538"/>
              <a:gd name="connsiteY7" fmla="*/ 793650 h 793650"/>
              <a:gd name="connsiteX8" fmla="*/ 907938 w 1891538"/>
              <a:gd name="connsiteY8" fmla="*/ 793650 h 793650"/>
              <a:gd name="connsiteX9" fmla="*/ 453969 w 1891538"/>
              <a:gd name="connsiteY9" fmla="*/ 793650 h 793650"/>
              <a:gd name="connsiteX10" fmla="*/ 0 w 1891538"/>
              <a:gd name="connsiteY10" fmla="*/ 793650 h 793650"/>
              <a:gd name="connsiteX11" fmla="*/ 0 w 1891538"/>
              <a:gd name="connsiteY11" fmla="*/ 388889 h 793650"/>
              <a:gd name="connsiteX12" fmla="*/ 0 w 1891538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91538" h="793650" fill="none" extrusionOk="0">
                <a:moveTo>
                  <a:pt x="0" y="0"/>
                </a:moveTo>
                <a:cubicBezTo>
                  <a:pt x="125116" y="-24123"/>
                  <a:pt x="222801" y="121"/>
                  <a:pt x="416138" y="0"/>
                </a:cubicBezTo>
                <a:cubicBezTo>
                  <a:pt x="609475" y="-121"/>
                  <a:pt x="663448" y="17138"/>
                  <a:pt x="851192" y="0"/>
                </a:cubicBezTo>
                <a:cubicBezTo>
                  <a:pt x="1038936" y="-17138"/>
                  <a:pt x="1154501" y="21008"/>
                  <a:pt x="1324077" y="0"/>
                </a:cubicBezTo>
                <a:cubicBezTo>
                  <a:pt x="1493654" y="-21008"/>
                  <a:pt x="1774799" y="27099"/>
                  <a:pt x="1891538" y="0"/>
                </a:cubicBezTo>
                <a:cubicBezTo>
                  <a:pt x="1918526" y="82190"/>
                  <a:pt x="1865845" y="271798"/>
                  <a:pt x="1891538" y="380952"/>
                </a:cubicBezTo>
                <a:cubicBezTo>
                  <a:pt x="1917231" y="490106"/>
                  <a:pt x="1851339" y="638804"/>
                  <a:pt x="1891538" y="793650"/>
                </a:cubicBezTo>
                <a:cubicBezTo>
                  <a:pt x="1708533" y="821543"/>
                  <a:pt x="1551334" y="769486"/>
                  <a:pt x="1418654" y="793650"/>
                </a:cubicBezTo>
                <a:cubicBezTo>
                  <a:pt x="1285974" y="817814"/>
                  <a:pt x="1036777" y="769251"/>
                  <a:pt x="907938" y="793650"/>
                </a:cubicBezTo>
                <a:cubicBezTo>
                  <a:pt x="779099" y="818049"/>
                  <a:pt x="617315" y="769934"/>
                  <a:pt x="453969" y="793650"/>
                </a:cubicBezTo>
                <a:cubicBezTo>
                  <a:pt x="290623" y="817366"/>
                  <a:pt x="177661" y="781687"/>
                  <a:pt x="0" y="793650"/>
                </a:cubicBezTo>
                <a:cubicBezTo>
                  <a:pt x="-14308" y="697863"/>
                  <a:pt x="34969" y="586389"/>
                  <a:pt x="0" y="388889"/>
                </a:cubicBezTo>
                <a:cubicBezTo>
                  <a:pt x="-34969" y="191389"/>
                  <a:pt x="8433" y="110906"/>
                  <a:pt x="0" y="0"/>
                </a:cubicBezTo>
                <a:close/>
              </a:path>
              <a:path w="1891538" h="793650" stroke="0" extrusionOk="0">
                <a:moveTo>
                  <a:pt x="0" y="0"/>
                </a:moveTo>
                <a:cubicBezTo>
                  <a:pt x="186830" y="-22741"/>
                  <a:pt x="309294" y="44519"/>
                  <a:pt x="453969" y="0"/>
                </a:cubicBezTo>
                <a:cubicBezTo>
                  <a:pt x="598644" y="-44519"/>
                  <a:pt x="819678" y="33443"/>
                  <a:pt x="945769" y="0"/>
                </a:cubicBezTo>
                <a:cubicBezTo>
                  <a:pt x="1071860" y="-33443"/>
                  <a:pt x="1234621" y="49702"/>
                  <a:pt x="1399738" y="0"/>
                </a:cubicBezTo>
                <a:cubicBezTo>
                  <a:pt x="1564855" y="-49702"/>
                  <a:pt x="1704704" y="31846"/>
                  <a:pt x="1891538" y="0"/>
                </a:cubicBezTo>
                <a:cubicBezTo>
                  <a:pt x="1917647" y="105041"/>
                  <a:pt x="1862921" y="229912"/>
                  <a:pt x="1891538" y="373016"/>
                </a:cubicBezTo>
                <a:cubicBezTo>
                  <a:pt x="1920155" y="516120"/>
                  <a:pt x="1857468" y="620362"/>
                  <a:pt x="1891538" y="793650"/>
                </a:cubicBezTo>
                <a:cubicBezTo>
                  <a:pt x="1697571" y="827253"/>
                  <a:pt x="1566208" y="765982"/>
                  <a:pt x="1437569" y="793650"/>
                </a:cubicBezTo>
                <a:cubicBezTo>
                  <a:pt x="1308930" y="821318"/>
                  <a:pt x="1117682" y="763878"/>
                  <a:pt x="1002515" y="793650"/>
                </a:cubicBezTo>
                <a:cubicBezTo>
                  <a:pt x="887348" y="823422"/>
                  <a:pt x="635497" y="757712"/>
                  <a:pt x="510715" y="793650"/>
                </a:cubicBezTo>
                <a:cubicBezTo>
                  <a:pt x="385933" y="829588"/>
                  <a:pt x="192693" y="770326"/>
                  <a:pt x="0" y="793650"/>
                </a:cubicBezTo>
                <a:cubicBezTo>
                  <a:pt x="-29561" y="603017"/>
                  <a:pt x="6467" y="527356"/>
                  <a:pt x="0" y="396825"/>
                </a:cubicBezTo>
                <a:cubicBezTo>
                  <a:pt x="-6467" y="266295"/>
                  <a:pt x="16448" y="8138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Oktober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44" name="Graphic 43" descr="Teacher">
            <a:extLst>
              <a:ext uri="{FF2B5EF4-FFF2-40B4-BE49-F238E27FC236}">
                <a16:creationId xmlns:a16="http://schemas.microsoft.com/office/drawing/2014/main" id="{C8659745-1396-4B8E-8394-333B4EC27C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21551" y="-61816"/>
            <a:ext cx="914400" cy="914400"/>
          </a:xfrm>
          <a:prstGeom prst="rect">
            <a:avLst/>
          </a:prstGeom>
        </p:spPr>
      </p:pic>
      <p:sp>
        <p:nvSpPr>
          <p:cNvPr id="45" name="Speech Bubble: Rectangle with Corners Rounded 44">
            <a:hlinkClick r:id="" action="ppaction://noaction">
              <a:snd r:embed="rId8" name="T1_W4F_8.1.wav"/>
            </a:hlinkClick>
            <a:extLst>
              <a:ext uri="{FF2B5EF4-FFF2-40B4-BE49-F238E27FC236}">
                <a16:creationId xmlns:a16="http://schemas.microsoft.com/office/drawing/2014/main" id="{4C190589-7218-49D8-A7E2-2D8B26496435}"/>
              </a:ext>
            </a:extLst>
          </p:cNvPr>
          <p:cNvSpPr/>
          <p:nvPr/>
        </p:nvSpPr>
        <p:spPr>
          <a:xfrm>
            <a:off x="3789482" y="121337"/>
            <a:ext cx="6710209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ysClr val="window" lastClr="FFFFFF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" name="Rectangle 5">
            <a:hlinkClick r:id="" action="ppaction://noaction">
              <a:snd r:embed="rId8" name="T1_W4F_8.1.wav"/>
            </a:hlinkClick>
            <a:extLst>
              <a:ext uri="{FF2B5EF4-FFF2-40B4-BE49-F238E27FC236}">
                <a16:creationId xmlns:a16="http://schemas.microsoft.com/office/drawing/2014/main" id="{67F195E3-B4A8-4B57-84B5-E286C7573A0E}"/>
              </a:ext>
            </a:extLst>
          </p:cNvPr>
          <p:cNvSpPr/>
          <p:nvPr/>
        </p:nvSpPr>
        <p:spPr>
          <a:xfrm>
            <a:off x="3882224" y="84206"/>
            <a:ext cx="66174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Wie sagt man das auf Deutsch?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08576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sprechen</a:t>
            </a:r>
            <a:endParaRPr lang="en-GB" sz="2000" b="1" kern="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5CAD7E7C-DB78-477E-8989-DDA1A58BAAA9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A08919-295F-4826-A401-BB0A85724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2983" y="1707824"/>
            <a:ext cx="6066046" cy="4773582"/>
          </a:xfrm>
          <a:prstGeom prst="rect">
            <a:avLst/>
          </a:prstGeom>
        </p:spPr>
      </p:pic>
      <p:sp>
        <p:nvSpPr>
          <p:cNvPr id="10" name="Google Shape;696;p62">
            <a:extLst>
              <a:ext uri="{FF2B5EF4-FFF2-40B4-BE49-F238E27FC236}">
                <a16:creationId xmlns:a16="http://schemas.microsoft.com/office/drawing/2014/main" id="{4413D057-4DA5-4DE0-8CC3-7309FA22F843}"/>
              </a:ext>
            </a:extLst>
          </p:cNvPr>
          <p:cNvSpPr/>
          <p:nvPr/>
        </p:nvSpPr>
        <p:spPr>
          <a:xfrm>
            <a:off x="3549916" y="2104650"/>
            <a:ext cx="1116761" cy="4417961"/>
          </a:xfrm>
          <a:custGeom>
            <a:avLst/>
            <a:gdLst>
              <a:gd name="connsiteX0" fmla="*/ 0 w 1116761"/>
              <a:gd name="connsiteY0" fmla="*/ 558381 h 4417961"/>
              <a:gd name="connsiteX1" fmla="*/ 262439 w 1116761"/>
              <a:gd name="connsiteY1" fmla="*/ 295942 h 4417961"/>
              <a:gd name="connsiteX2" fmla="*/ 558381 w 1116761"/>
              <a:gd name="connsiteY2" fmla="*/ 0 h 4417961"/>
              <a:gd name="connsiteX3" fmla="*/ 848739 w 1116761"/>
              <a:gd name="connsiteY3" fmla="*/ 290358 h 4417961"/>
              <a:gd name="connsiteX4" fmla="*/ 1116761 w 1116761"/>
              <a:gd name="connsiteY4" fmla="*/ 558381 h 4417961"/>
              <a:gd name="connsiteX5" fmla="*/ 837571 w 1116761"/>
              <a:gd name="connsiteY5" fmla="*/ 558381 h 4417961"/>
              <a:gd name="connsiteX6" fmla="*/ 837571 w 1116761"/>
              <a:gd name="connsiteY6" fmla="*/ 1186941 h 4417961"/>
              <a:gd name="connsiteX7" fmla="*/ 837571 w 1116761"/>
              <a:gd name="connsiteY7" fmla="*/ 1738310 h 4417961"/>
              <a:gd name="connsiteX8" fmla="*/ 837571 w 1116761"/>
              <a:gd name="connsiteY8" fmla="*/ 2328274 h 4417961"/>
              <a:gd name="connsiteX9" fmla="*/ 837571 w 1116761"/>
              <a:gd name="connsiteY9" fmla="*/ 2841047 h 4417961"/>
              <a:gd name="connsiteX10" fmla="*/ 837571 w 1116761"/>
              <a:gd name="connsiteY10" fmla="*/ 3469607 h 4417961"/>
              <a:gd name="connsiteX11" fmla="*/ 837571 w 1116761"/>
              <a:gd name="connsiteY11" fmla="*/ 4417961 h 4417961"/>
              <a:gd name="connsiteX12" fmla="*/ 279190 w 1116761"/>
              <a:gd name="connsiteY12" fmla="*/ 4417961 h 4417961"/>
              <a:gd name="connsiteX13" fmla="*/ 279190 w 1116761"/>
              <a:gd name="connsiteY13" fmla="*/ 3905188 h 4417961"/>
              <a:gd name="connsiteX14" fmla="*/ 279190 w 1116761"/>
              <a:gd name="connsiteY14" fmla="*/ 3431011 h 4417961"/>
              <a:gd name="connsiteX15" fmla="*/ 279190 w 1116761"/>
              <a:gd name="connsiteY15" fmla="*/ 2995430 h 4417961"/>
              <a:gd name="connsiteX16" fmla="*/ 279190 w 1116761"/>
              <a:gd name="connsiteY16" fmla="*/ 2444062 h 4417961"/>
              <a:gd name="connsiteX17" fmla="*/ 279190 w 1116761"/>
              <a:gd name="connsiteY17" fmla="*/ 2008480 h 4417961"/>
              <a:gd name="connsiteX18" fmla="*/ 279190 w 1116761"/>
              <a:gd name="connsiteY18" fmla="*/ 1572899 h 4417961"/>
              <a:gd name="connsiteX19" fmla="*/ 279190 w 1116761"/>
              <a:gd name="connsiteY19" fmla="*/ 558381 h 4417961"/>
              <a:gd name="connsiteX20" fmla="*/ 0 w 1116761"/>
              <a:gd name="connsiteY20" fmla="*/ 558381 h 441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16761" h="4417961" fill="none" extrusionOk="0">
                <a:moveTo>
                  <a:pt x="0" y="558381"/>
                </a:moveTo>
                <a:cubicBezTo>
                  <a:pt x="79902" y="458605"/>
                  <a:pt x="137169" y="427999"/>
                  <a:pt x="262439" y="295942"/>
                </a:cubicBezTo>
                <a:cubicBezTo>
                  <a:pt x="387709" y="163885"/>
                  <a:pt x="513767" y="101817"/>
                  <a:pt x="558381" y="0"/>
                </a:cubicBezTo>
                <a:cubicBezTo>
                  <a:pt x="648466" y="79038"/>
                  <a:pt x="703108" y="164257"/>
                  <a:pt x="848739" y="290358"/>
                </a:cubicBezTo>
                <a:cubicBezTo>
                  <a:pt x="994369" y="416460"/>
                  <a:pt x="982113" y="434351"/>
                  <a:pt x="1116761" y="558381"/>
                </a:cubicBezTo>
                <a:cubicBezTo>
                  <a:pt x="997670" y="568809"/>
                  <a:pt x="914813" y="527899"/>
                  <a:pt x="837571" y="558381"/>
                </a:cubicBezTo>
                <a:cubicBezTo>
                  <a:pt x="902831" y="762351"/>
                  <a:pt x="796777" y="1030716"/>
                  <a:pt x="837571" y="1186941"/>
                </a:cubicBezTo>
                <a:cubicBezTo>
                  <a:pt x="878365" y="1343166"/>
                  <a:pt x="837274" y="1551472"/>
                  <a:pt x="837571" y="1738310"/>
                </a:cubicBezTo>
                <a:cubicBezTo>
                  <a:pt x="837868" y="1925148"/>
                  <a:pt x="803134" y="2159840"/>
                  <a:pt x="837571" y="2328274"/>
                </a:cubicBezTo>
                <a:cubicBezTo>
                  <a:pt x="872008" y="2496708"/>
                  <a:pt x="830635" y="2622547"/>
                  <a:pt x="837571" y="2841047"/>
                </a:cubicBezTo>
                <a:cubicBezTo>
                  <a:pt x="844507" y="3059547"/>
                  <a:pt x="770388" y="3232673"/>
                  <a:pt x="837571" y="3469607"/>
                </a:cubicBezTo>
                <a:cubicBezTo>
                  <a:pt x="904754" y="3706541"/>
                  <a:pt x="726219" y="4220219"/>
                  <a:pt x="837571" y="4417961"/>
                </a:cubicBezTo>
                <a:cubicBezTo>
                  <a:pt x="661721" y="4476440"/>
                  <a:pt x="537434" y="4369486"/>
                  <a:pt x="279190" y="4417961"/>
                </a:cubicBezTo>
                <a:cubicBezTo>
                  <a:pt x="243122" y="4190694"/>
                  <a:pt x="292412" y="4035471"/>
                  <a:pt x="279190" y="3905188"/>
                </a:cubicBezTo>
                <a:cubicBezTo>
                  <a:pt x="265968" y="3774905"/>
                  <a:pt x="323357" y="3530420"/>
                  <a:pt x="279190" y="3431011"/>
                </a:cubicBezTo>
                <a:cubicBezTo>
                  <a:pt x="235023" y="3331602"/>
                  <a:pt x="282578" y="3143105"/>
                  <a:pt x="279190" y="2995430"/>
                </a:cubicBezTo>
                <a:cubicBezTo>
                  <a:pt x="275802" y="2847755"/>
                  <a:pt x="281626" y="2671616"/>
                  <a:pt x="279190" y="2444062"/>
                </a:cubicBezTo>
                <a:cubicBezTo>
                  <a:pt x="276754" y="2216508"/>
                  <a:pt x="287065" y="2120240"/>
                  <a:pt x="279190" y="2008480"/>
                </a:cubicBezTo>
                <a:cubicBezTo>
                  <a:pt x="271315" y="1896720"/>
                  <a:pt x="280266" y="1740354"/>
                  <a:pt x="279190" y="1572899"/>
                </a:cubicBezTo>
                <a:cubicBezTo>
                  <a:pt x="278114" y="1405444"/>
                  <a:pt x="320579" y="832113"/>
                  <a:pt x="279190" y="558381"/>
                </a:cubicBezTo>
                <a:cubicBezTo>
                  <a:pt x="198667" y="570081"/>
                  <a:pt x="79316" y="557472"/>
                  <a:pt x="0" y="558381"/>
                </a:cubicBezTo>
                <a:close/>
              </a:path>
              <a:path w="1116761" h="4417961" stroke="0" extrusionOk="0">
                <a:moveTo>
                  <a:pt x="0" y="558381"/>
                </a:moveTo>
                <a:cubicBezTo>
                  <a:pt x="100925" y="399511"/>
                  <a:pt x="229314" y="347147"/>
                  <a:pt x="290358" y="268023"/>
                </a:cubicBezTo>
                <a:cubicBezTo>
                  <a:pt x="351402" y="188899"/>
                  <a:pt x="452081" y="143800"/>
                  <a:pt x="558381" y="0"/>
                </a:cubicBezTo>
                <a:cubicBezTo>
                  <a:pt x="655032" y="73865"/>
                  <a:pt x="725475" y="188991"/>
                  <a:pt x="826403" y="268023"/>
                </a:cubicBezTo>
                <a:cubicBezTo>
                  <a:pt x="927331" y="347055"/>
                  <a:pt x="1013027" y="494782"/>
                  <a:pt x="1116761" y="558381"/>
                </a:cubicBezTo>
                <a:cubicBezTo>
                  <a:pt x="1056047" y="589469"/>
                  <a:pt x="910886" y="557551"/>
                  <a:pt x="837571" y="558381"/>
                </a:cubicBezTo>
                <a:cubicBezTo>
                  <a:pt x="883748" y="663960"/>
                  <a:pt x="823363" y="817328"/>
                  <a:pt x="837571" y="1032558"/>
                </a:cubicBezTo>
                <a:cubicBezTo>
                  <a:pt x="851779" y="1247788"/>
                  <a:pt x="817124" y="1427460"/>
                  <a:pt x="837571" y="1545331"/>
                </a:cubicBezTo>
                <a:cubicBezTo>
                  <a:pt x="858018" y="1663202"/>
                  <a:pt x="818260" y="1810690"/>
                  <a:pt x="837571" y="1980912"/>
                </a:cubicBezTo>
                <a:cubicBezTo>
                  <a:pt x="856882" y="2151134"/>
                  <a:pt x="784425" y="2363194"/>
                  <a:pt x="837571" y="2570876"/>
                </a:cubicBezTo>
                <a:cubicBezTo>
                  <a:pt x="890717" y="2778558"/>
                  <a:pt x="830745" y="2792819"/>
                  <a:pt x="837571" y="3006457"/>
                </a:cubicBezTo>
                <a:cubicBezTo>
                  <a:pt x="844397" y="3220095"/>
                  <a:pt x="782136" y="3288882"/>
                  <a:pt x="837571" y="3519230"/>
                </a:cubicBezTo>
                <a:cubicBezTo>
                  <a:pt x="893006" y="3749578"/>
                  <a:pt x="800950" y="3985964"/>
                  <a:pt x="837571" y="4417961"/>
                </a:cubicBezTo>
                <a:cubicBezTo>
                  <a:pt x="695768" y="4419706"/>
                  <a:pt x="463050" y="4359484"/>
                  <a:pt x="279190" y="4417961"/>
                </a:cubicBezTo>
                <a:cubicBezTo>
                  <a:pt x="252869" y="4286366"/>
                  <a:pt x="328695" y="4105987"/>
                  <a:pt x="279190" y="3905188"/>
                </a:cubicBezTo>
                <a:cubicBezTo>
                  <a:pt x="229685" y="3704389"/>
                  <a:pt x="325194" y="3616001"/>
                  <a:pt x="279190" y="3392415"/>
                </a:cubicBezTo>
                <a:cubicBezTo>
                  <a:pt x="233186" y="3168829"/>
                  <a:pt x="317858" y="3049332"/>
                  <a:pt x="279190" y="2918238"/>
                </a:cubicBezTo>
                <a:cubicBezTo>
                  <a:pt x="240522" y="2787144"/>
                  <a:pt x="298191" y="2678216"/>
                  <a:pt x="279190" y="2444062"/>
                </a:cubicBezTo>
                <a:cubicBezTo>
                  <a:pt x="260189" y="2209908"/>
                  <a:pt x="303817" y="2012846"/>
                  <a:pt x="279190" y="1854097"/>
                </a:cubicBezTo>
                <a:cubicBezTo>
                  <a:pt x="254563" y="1695348"/>
                  <a:pt x="324618" y="1535123"/>
                  <a:pt x="279190" y="1264133"/>
                </a:cubicBezTo>
                <a:cubicBezTo>
                  <a:pt x="233762" y="993143"/>
                  <a:pt x="322622" y="765894"/>
                  <a:pt x="279190" y="558381"/>
                </a:cubicBezTo>
                <a:cubicBezTo>
                  <a:pt x="142658" y="562985"/>
                  <a:pt x="112109" y="531881"/>
                  <a:pt x="0" y="558381"/>
                </a:cubicBezTo>
                <a:close/>
              </a:path>
            </a:pathLst>
          </a:custGeom>
          <a:solidFill>
            <a:srgbClr val="92D050"/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870372988">
                  <a:prstGeom prst="upArrow">
                    <a:avLst>
                      <a:gd name="adj1" fmla="val 50000"/>
                      <a:gd name="adj2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>
              <a:defRPr/>
            </a:pPr>
            <a:endParaRPr sz="9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Google Shape;695;p62">
            <a:extLst>
              <a:ext uri="{FF2B5EF4-FFF2-40B4-BE49-F238E27FC236}">
                <a16:creationId xmlns:a16="http://schemas.microsoft.com/office/drawing/2014/main" id="{0BF31083-404F-4605-8D22-8F8BEAAA687E}"/>
              </a:ext>
            </a:extLst>
          </p:cNvPr>
          <p:cNvSpPr/>
          <p:nvPr/>
        </p:nvSpPr>
        <p:spPr>
          <a:xfrm>
            <a:off x="4768677" y="5618413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48135 w 1548969"/>
              <a:gd name="connsiteY6" fmla="*/ 793650 h 793650"/>
              <a:gd name="connsiteX7" fmla="*/ 56279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64352" y="-52932"/>
                  <a:pt x="285959" y="58349"/>
                  <a:pt x="531812" y="0"/>
                </a:cubicBezTo>
                <a:cubicBezTo>
                  <a:pt x="777665" y="-58349"/>
                  <a:pt x="808180" y="45409"/>
                  <a:pt x="1032645" y="0"/>
                </a:cubicBezTo>
                <a:cubicBezTo>
                  <a:pt x="1257110" y="-45409"/>
                  <a:pt x="1382302" y="28216"/>
                  <a:pt x="1548968" y="0"/>
                </a:cubicBezTo>
                <a:cubicBezTo>
                  <a:pt x="1583170" y="96698"/>
                  <a:pt x="1510899" y="254573"/>
                  <a:pt x="1548968" y="380952"/>
                </a:cubicBezTo>
                <a:cubicBezTo>
                  <a:pt x="1587037" y="507331"/>
                  <a:pt x="1511643" y="664334"/>
                  <a:pt x="1548968" y="793650"/>
                </a:cubicBezTo>
                <a:cubicBezTo>
                  <a:pt x="1390723" y="815770"/>
                  <a:pt x="1263437" y="753441"/>
                  <a:pt x="1048135" y="793650"/>
                </a:cubicBezTo>
                <a:cubicBezTo>
                  <a:pt x="832833" y="833859"/>
                  <a:pt x="722308" y="759707"/>
                  <a:pt x="562792" y="793650"/>
                </a:cubicBezTo>
                <a:cubicBezTo>
                  <a:pt x="403276" y="827593"/>
                  <a:pt x="209197" y="774525"/>
                  <a:pt x="0" y="793650"/>
                </a:cubicBezTo>
                <a:cubicBezTo>
                  <a:pt x="-17047" y="638253"/>
                  <a:pt x="6879" y="576961"/>
                  <a:pt x="0" y="420635"/>
                </a:cubicBezTo>
                <a:cubicBezTo>
                  <a:pt x="-6879" y="264309"/>
                  <a:pt x="30576" y="138687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93596" y="-22554"/>
                  <a:pt x="434760" y="54656"/>
                  <a:pt x="547302" y="0"/>
                </a:cubicBezTo>
                <a:cubicBezTo>
                  <a:pt x="659844" y="-54656"/>
                  <a:pt x="920377" y="45493"/>
                  <a:pt x="1063625" y="0"/>
                </a:cubicBezTo>
                <a:cubicBezTo>
                  <a:pt x="1206873" y="-45493"/>
                  <a:pt x="1397687" y="48526"/>
                  <a:pt x="1548968" y="0"/>
                </a:cubicBezTo>
                <a:cubicBezTo>
                  <a:pt x="1573459" y="86963"/>
                  <a:pt x="1547854" y="252959"/>
                  <a:pt x="1548968" y="373016"/>
                </a:cubicBezTo>
                <a:cubicBezTo>
                  <a:pt x="1550082" y="493073"/>
                  <a:pt x="1538267" y="639976"/>
                  <a:pt x="1548968" y="793650"/>
                </a:cubicBezTo>
                <a:cubicBezTo>
                  <a:pt x="1317439" y="849891"/>
                  <a:pt x="1181153" y="778140"/>
                  <a:pt x="1063625" y="793650"/>
                </a:cubicBezTo>
                <a:cubicBezTo>
                  <a:pt x="946097" y="809160"/>
                  <a:pt x="722307" y="747276"/>
                  <a:pt x="531812" y="793650"/>
                </a:cubicBezTo>
                <a:cubicBezTo>
                  <a:pt x="341317" y="840024"/>
                  <a:pt x="219837" y="742662"/>
                  <a:pt x="0" y="793650"/>
                </a:cubicBezTo>
                <a:cubicBezTo>
                  <a:pt x="-44304" y="599142"/>
                  <a:pt x="12002" y="512605"/>
                  <a:pt x="0" y="388889"/>
                </a:cubicBezTo>
                <a:cubicBezTo>
                  <a:pt x="-12002" y="265173"/>
                  <a:pt x="715" y="188237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7745331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Montag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4" name="Google Shape;697;p62">
            <a:extLst>
              <a:ext uri="{FF2B5EF4-FFF2-40B4-BE49-F238E27FC236}">
                <a16:creationId xmlns:a16="http://schemas.microsoft.com/office/drawing/2014/main" id="{FDAC9510-649B-4342-AA8B-8085DC230516}"/>
              </a:ext>
            </a:extLst>
          </p:cNvPr>
          <p:cNvSpPr/>
          <p:nvPr/>
        </p:nvSpPr>
        <p:spPr>
          <a:xfrm>
            <a:off x="6429158" y="5618413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29812" y="-5050"/>
                  <a:pt x="268610" y="13872"/>
                  <a:pt x="516323" y="0"/>
                </a:cubicBezTo>
                <a:cubicBezTo>
                  <a:pt x="764036" y="-13872"/>
                  <a:pt x="778249" y="49486"/>
                  <a:pt x="1001666" y="0"/>
                </a:cubicBezTo>
                <a:cubicBezTo>
                  <a:pt x="1225083" y="-49486"/>
                  <a:pt x="1437420" y="6391"/>
                  <a:pt x="1548968" y="0"/>
                </a:cubicBezTo>
                <a:cubicBezTo>
                  <a:pt x="1563291" y="110507"/>
                  <a:pt x="1514545" y="298477"/>
                  <a:pt x="1548968" y="388889"/>
                </a:cubicBezTo>
                <a:cubicBezTo>
                  <a:pt x="1583391" y="479301"/>
                  <a:pt x="1548943" y="710951"/>
                  <a:pt x="1548968" y="793650"/>
                </a:cubicBezTo>
                <a:cubicBezTo>
                  <a:pt x="1391399" y="813152"/>
                  <a:pt x="1131181" y="732328"/>
                  <a:pt x="1017156" y="793650"/>
                </a:cubicBezTo>
                <a:cubicBezTo>
                  <a:pt x="903131" y="854972"/>
                  <a:pt x="685163" y="752074"/>
                  <a:pt x="531812" y="793650"/>
                </a:cubicBezTo>
                <a:cubicBezTo>
                  <a:pt x="378461" y="835226"/>
                  <a:pt x="259307" y="742066"/>
                  <a:pt x="0" y="793650"/>
                </a:cubicBezTo>
                <a:cubicBezTo>
                  <a:pt x="-8018" y="679368"/>
                  <a:pt x="16413" y="492584"/>
                  <a:pt x="0" y="388889"/>
                </a:cubicBezTo>
                <a:cubicBezTo>
                  <a:pt x="-16413" y="285194"/>
                  <a:pt x="31762" y="106585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2152" y="-24691"/>
                  <a:pt x="291806" y="37418"/>
                  <a:pt x="485343" y="0"/>
                </a:cubicBezTo>
                <a:cubicBezTo>
                  <a:pt x="678880" y="-37418"/>
                  <a:pt x="832664" y="21511"/>
                  <a:pt x="970687" y="0"/>
                </a:cubicBezTo>
                <a:cubicBezTo>
                  <a:pt x="1108710" y="-21511"/>
                  <a:pt x="1354418" y="62331"/>
                  <a:pt x="1548968" y="0"/>
                </a:cubicBezTo>
                <a:cubicBezTo>
                  <a:pt x="1590698" y="129414"/>
                  <a:pt x="1531758" y="240332"/>
                  <a:pt x="1548968" y="388889"/>
                </a:cubicBezTo>
                <a:cubicBezTo>
                  <a:pt x="1566178" y="537446"/>
                  <a:pt x="1511392" y="642098"/>
                  <a:pt x="1548968" y="793650"/>
                </a:cubicBezTo>
                <a:cubicBezTo>
                  <a:pt x="1399428" y="796405"/>
                  <a:pt x="1264903" y="786967"/>
                  <a:pt x="1063625" y="793650"/>
                </a:cubicBezTo>
                <a:cubicBezTo>
                  <a:pt x="862347" y="800333"/>
                  <a:pt x="726350" y="739282"/>
                  <a:pt x="531812" y="793650"/>
                </a:cubicBezTo>
                <a:cubicBezTo>
                  <a:pt x="337274" y="848018"/>
                  <a:pt x="112691" y="792260"/>
                  <a:pt x="0" y="793650"/>
                </a:cubicBezTo>
                <a:cubicBezTo>
                  <a:pt x="-31099" y="689807"/>
                  <a:pt x="46976" y="505015"/>
                  <a:pt x="0" y="388889"/>
                </a:cubicBezTo>
                <a:cubicBezTo>
                  <a:pt x="-46976" y="272763"/>
                  <a:pt x="21214" y="92015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9829846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Heute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5" name="Google Shape;698;p62">
            <a:extLst>
              <a:ext uri="{FF2B5EF4-FFF2-40B4-BE49-F238E27FC236}">
                <a16:creationId xmlns:a16="http://schemas.microsoft.com/office/drawing/2014/main" id="{733A2CAF-C3A0-4435-903C-4C10DF161B1F}"/>
              </a:ext>
            </a:extLst>
          </p:cNvPr>
          <p:cNvSpPr/>
          <p:nvPr/>
        </p:nvSpPr>
        <p:spPr>
          <a:xfrm>
            <a:off x="8089640" y="5618413"/>
            <a:ext cx="1443290" cy="793650"/>
          </a:xfrm>
          <a:custGeom>
            <a:avLst/>
            <a:gdLst>
              <a:gd name="connsiteX0" fmla="*/ 0 w 1443290"/>
              <a:gd name="connsiteY0" fmla="*/ 0 h 793650"/>
              <a:gd name="connsiteX1" fmla="*/ 437798 w 1443290"/>
              <a:gd name="connsiteY1" fmla="*/ 0 h 793650"/>
              <a:gd name="connsiteX2" fmla="*/ 933328 w 1443290"/>
              <a:gd name="connsiteY2" fmla="*/ 0 h 793650"/>
              <a:gd name="connsiteX3" fmla="*/ 1443290 w 1443290"/>
              <a:gd name="connsiteY3" fmla="*/ 0 h 793650"/>
              <a:gd name="connsiteX4" fmla="*/ 1443290 w 1443290"/>
              <a:gd name="connsiteY4" fmla="*/ 388889 h 793650"/>
              <a:gd name="connsiteX5" fmla="*/ 1443290 w 1443290"/>
              <a:gd name="connsiteY5" fmla="*/ 793650 h 793650"/>
              <a:gd name="connsiteX6" fmla="*/ 962193 w 1443290"/>
              <a:gd name="connsiteY6" fmla="*/ 793650 h 793650"/>
              <a:gd name="connsiteX7" fmla="*/ 481097 w 1443290"/>
              <a:gd name="connsiteY7" fmla="*/ 793650 h 793650"/>
              <a:gd name="connsiteX8" fmla="*/ 0 w 1443290"/>
              <a:gd name="connsiteY8" fmla="*/ 793650 h 793650"/>
              <a:gd name="connsiteX9" fmla="*/ 0 w 1443290"/>
              <a:gd name="connsiteY9" fmla="*/ 412698 h 793650"/>
              <a:gd name="connsiteX10" fmla="*/ 0 w 1443290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43290" h="793650" fill="none" extrusionOk="0">
                <a:moveTo>
                  <a:pt x="0" y="0"/>
                </a:moveTo>
                <a:cubicBezTo>
                  <a:pt x="90348" y="-45621"/>
                  <a:pt x="238353" y="44680"/>
                  <a:pt x="437798" y="0"/>
                </a:cubicBezTo>
                <a:cubicBezTo>
                  <a:pt x="637243" y="-44680"/>
                  <a:pt x="736137" y="7059"/>
                  <a:pt x="933328" y="0"/>
                </a:cubicBezTo>
                <a:cubicBezTo>
                  <a:pt x="1130519" y="-7059"/>
                  <a:pt x="1231979" y="54134"/>
                  <a:pt x="1443290" y="0"/>
                </a:cubicBezTo>
                <a:cubicBezTo>
                  <a:pt x="1456384" y="194250"/>
                  <a:pt x="1441886" y="218921"/>
                  <a:pt x="1443290" y="388889"/>
                </a:cubicBezTo>
                <a:cubicBezTo>
                  <a:pt x="1444694" y="558857"/>
                  <a:pt x="1398079" y="676820"/>
                  <a:pt x="1443290" y="793650"/>
                </a:cubicBezTo>
                <a:cubicBezTo>
                  <a:pt x="1294970" y="797196"/>
                  <a:pt x="1124214" y="775705"/>
                  <a:pt x="962193" y="793650"/>
                </a:cubicBezTo>
                <a:cubicBezTo>
                  <a:pt x="800172" y="811595"/>
                  <a:pt x="608714" y="772962"/>
                  <a:pt x="481097" y="793650"/>
                </a:cubicBezTo>
                <a:cubicBezTo>
                  <a:pt x="353480" y="814338"/>
                  <a:pt x="186958" y="763019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443290" h="793650" stroke="0" extrusionOk="0">
                <a:moveTo>
                  <a:pt x="0" y="0"/>
                </a:moveTo>
                <a:cubicBezTo>
                  <a:pt x="125579" y="-19552"/>
                  <a:pt x="309542" y="33297"/>
                  <a:pt x="466664" y="0"/>
                </a:cubicBezTo>
                <a:cubicBezTo>
                  <a:pt x="623786" y="-33297"/>
                  <a:pt x="819510" y="49315"/>
                  <a:pt x="918895" y="0"/>
                </a:cubicBezTo>
                <a:cubicBezTo>
                  <a:pt x="1018280" y="-49315"/>
                  <a:pt x="1274747" y="3277"/>
                  <a:pt x="1443290" y="0"/>
                </a:cubicBezTo>
                <a:cubicBezTo>
                  <a:pt x="1470197" y="178046"/>
                  <a:pt x="1404305" y="223647"/>
                  <a:pt x="1443290" y="388889"/>
                </a:cubicBezTo>
                <a:cubicBezTo>
                  <a:pt x="1482275" y="554131"/>
                  <a:pt x="1395281" y="661168"/>
                  <a:pt x="1443290" y="793650"/>
                </a:cubicBezTo>
                <a:cubicBezTo>
                  <a:pt x="1235700" y="847982"/>
                  <a:pt x="1159720" y="751132"/>
                  <a:pt x="962193" y="793650"/>
                </a:cubicBezTo>
                <a:cubicBezTo>
                  <a:pt x="764666" y="836168"/>
                  <a:pt x="671257" y="785285"/>
                  <a:pt x="524395" y="793650"/>
                </a:cubicBezTo>
                <a:cubicBezTo>
                  <a:pt x="377533" y="802015"/>
                  <a:pt x="160948" y="744737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500" b="1" kern="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</a:t>
            </a: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orgen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6" name="Google Shape;701;p62">
            <a:extLst>
              <a:ext uri="{FF2B5EF4-FFF2-40B4-BE49-F238E27FC236}">
                <a16:creationId xmlns:a16="http://schemas.microsoft.com/office/drawing/2014/main" id="{0D1987A3-4C65-4D9C-96D1-2A2B8D6D4ED0}"/>
              </a:ext>
            </a:extLst>
          </p:cNvPr>
          <p:cNvSpPr/>
          <p:nvPr/>
        </p:nvSpPr>
        <p:spPr>
          <a:xfrm>
            <a:off x="5522678" y="4726104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33785" y="-8719"/>
                  <a:pt x="252365" y="12378"/>
                  <a:pt x="485343" y="0"/>
                </a:cubicBezTo>
                <a:cubicBezTo>
                  <a:pt x="718321" y="-12378"/>
                  <a:pt x="757845" y="33893"/>
                  <a:pt x="970687" y="0"/>
                </a:cubicBezTo>
                <a:cubicBezTo>
                  <a:pt x="1183529" y="-33893"/>
                  <a:pt x="1333017" y="54934"/>
                  <a:pt x="1548968" y="0"/>
                </a:cubicBezTo>
                <a:cubicBezTo>
                  <a:pt x="1573127" y="195642"/>
                  <a:pt x="1523351" y="304870"/>
                  <a:pt x="1548968" y="396825"/>
                </a:cubicBezTo>
                <a:cubicBezTo>
                  <a:pt x="1574585" y="488780"/>
                  <a:pt x="1517379" y="618557"/>
                  <a:pt x="1548968" y="793650"/>
                </a:cubicBezTo>
                <a:cubicBezTo>
                  <a:pt x="1403110" y="810967"/>
                  <a:pt x="1216946" y="768073"/>
                  <a:pt x="1032645" y="793650"/>
                </a:cubicBezTo>
                <a:cubicBezTo>
                  <a:pt x="848344" y="819227"/>
                  <a:pt x="715183" y="750897"/>
                  <a:pt x="516323" y="793650"/>
                </a:cubicBezTo>
                <a:cubicBezTo>
                  <a:pt x="317463" y="836403"/>
                  <a:pt x="247895" y="757536"/>
                  <a:pt x="0" y="793650"/>
                </a:cubicBezTo>
                <a:cubicBezTo>
                  <a:pt x="-8219" y="690449"/>
                  <a:pt x="30858" y="576740"/>
                  <a:pt x="0" y="396825"/>
                </a:cubicBezTo>
                <a:cubicBezTo>
                  <a:pt x="-30858" y="216910"/>
                  <a:pt x="8543" y="143598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48714" y="-51608"/>
                  <a:pt x="391112" y="3716"/>
                  <a:pt x="516323" y="0"/>
                </a:cubicBezTo>
                <a:cubicBezTo>
                  <a:pt x="641534" y="-3716"/>
                  <a:pt x="852973" y="51784"/>
                  <a:pt x="986176" y="0"/>
                </a:cubicBezTo>
                <a:cubicBezTo>
                  <a:pt x="1119379" y="-51784"/>
                  <a:pt x="1433684" y="24367"/>
                  <a:pt x="1548968" y="0"/>
                </a:cubicBezTo>
                <a:cubicBezTo>
                  <a:pt x="1565014" y="181733"/>
                  <a:pt x="1521101" y="284671"/>
                  <a:pt x="1548968" y="373016"/>
                </a:cubicBezTo>
                <a:cubicBezTo>
                  <a:pt x="1576835" y="461361"/>
                  <a:pt x="1503754" y="678290"/>
                  <a:pt x="1548968" y="793650"/>
                </a:cubicBezTo>
                <a:cubicBezTo>
                  <a:pt x="1434737" y="817609"/>
                  <a:pt x="1213109" y="756185"/>
                  <a:pt x="1001666" y="793650"/>
                </a:cubicBezTo>
                <a:cubicBezTo>
                  <a:pt x="790223" y="831115"/>
                  <a:pt x="712337" y="790619"/>
                  <a:pt x="454364" y="793650"/>
                </a:cubicBezTo>
                <a:cubicBezTo>
                  <a:pt x="196391" y="796681"/>
                  <a:pt x="101262" y="752254"/>
                  <a:pt x="0" y="793650"/>
                </a:cubicBezTo>
                <a:cubicBezTo>
                  <a:pt x="-16250" y="641606"/>
                  <a:pt x="2113" y="520739"/>
                  <a:pt x="0" y="388889"/>
                </a:cubicBezTo>
                <a:cubicBezTo>
                  <a:pt x="-2113" y="257039"/>
                  <a:pt x="45691" y="171727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02153047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ist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7" name="Google Shape;702;p62">
            <a:extLst>
              <a:ext uri="{FF2B5EF4-FFF2-40B4-BE49-F238E27FC236}">
                <a16:creationId xmlns:a16="http://schemas.microsoft.com/office/drawing/2014/main" id="{C1EF1352-A87B-4066-A2B8-981C64519B4F}"/>
              </a:ext>
            </a:extLst>
          </p:cNvPr>
          <p:cNvSpPr/>
          <p:nvPr/>
        </p:nvSpPr>
        <p:spPr>
          <a:xfrm>
            <a:off x="4694550" y="3831574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500" b="1" kern="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an </a:t>
            </a:r>
            <a:r>
              <a:rPr lang="en-GB" sz="2500" b="1" kern="0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dem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8" name="Google Shape;703;p62">
            <a:extLst>
              <a:ext uri="{FF2B5EF4-FFF2-40B4-BE49-F238E27FC236}">
                <a16:creationId xmlns:a16="http://schemas.microsoft.com/office/drawing/2014/main" id="{E1064B0E-7C9D-494D-B55E-DECB3D504FCA}"/>
              </a:ext>
            </a:extLst>
          </p:cNvPr>
          <p:cNvSpPr/>
          <p:nvPr/>
        </p:nvSpPr>
        <p:spPr>
          <a:xfrm>
            <a:off x="6339255" y="3831574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am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Google Shape;701;p62">
            <a:extLst>
              <a:ext uri="{FF2B5EF4-FFF2-40B4-BE49-F238E27FC236}">
                <a16:creationId xmlns:a16="http://schemas.microsoft.com/office/drawing/2014/main" id="{588A188C-B8DF-4C0B-88C2-67622FB28D5E}"/>
              </a:ext>
            </a:extLst>
          </p:cNvPr>
          <p:cNvSpPr/>
          <p:nvPr/>
        </p:nvSpPr>
        <p:spPr>
          <a:xfrm>
            <a:off x="8950722" y="474487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47302 w 1548969"/>
              <a:gd name="connsiteY1" fmla="*/ 0 h 793650"/>
              <a:gd name="connsiteX2" fmla="*/ 1094604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412698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4730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872" y="-47946"/>
                  <a:pt x="409635" y="5738"/>
                  <a:pt x="547302" y="0"/>
                </a:cubicBezTo>
                <a:cubicBezTo>
                  <a:pt x="684969" y="-5738"/>
                  <a:pt x="898304" y="61706"/>
                  <a:pt x="1094604" y="0"/>
                </a:cubicBezTo>
                <a:cubicBezTo>
                  <a:pt x="1290904" y="-61706"/>
                  <a:pt x="1428008" y="33796"/>
                  <a:pt x="1548968" y="0"/>
                </a:cubicBezTo>
                <a:cubicBezTo>
                  <a:pt x="1595729" y="172384"/>
                  <a:pt x="1544995" y="298643"/>
                  <a:pt x="1548968" y="412698"/>
                </a:cubicBezTo>
                <a:cubicBezTo>
                  <a:pt x="1552941" y="526753"/>
                  <a:pt x="1538764" y="713394"/>
                  <a:pt x="1548968" y="793650"/>
                </a:cubicBezTo>
                <a:cubicBezTo>
                  <a:pt x="1377456" y="835548"/>
                  <a:pt x="1147118" y="788739"/>
                  <a:pt x="1032645" y="793650"/>
                </a:cubicBezTo>
                <a:cubicBezTo>
                  <a:pt x="918172" y="798561"/>
                  <a:pt x="687877" y="761527"/>
                  <a:pt x="547302" y="793650"/>
                </a:cubicBezTo>
                <a:cubicBezTo>
                  <a:pt x="406727" y="825773"/>
                  <a:pt x="153213" y="758329"/>
                  <a:pt x="0" y="793650"/>
                </a:cubicBezTo>
                <a:cubicBezTo>
                  <a:pt x="-37253" y="695990"/>
                  <a:pt x="18139" y="555713"/>
                  <a:pt x="0" y="388889"/>
                </a:cubicBezTo>
                <a:cubicBezTo>
                  <a:pt x="-18139" y="222065"/>
                  <a:pt x="20604" y="15646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7326" y="-51245"/>
                  <a:pt x="268995" y="32292"/>
                  <a:pt x="485343" y="0"/>
                </a:cubicBezTo>
                <a:cubicBezTo>
                  <a:pt x="701691" y="-32292"/>
                  <a:pt x="864483" y="37157"/>
                  <a:pt x="970687" y="0"/>
                </a:cubicBezTo>
                <a:cubicBezTo>
                  <a:pt x="1076891" y="-37157"/>
                  <a:pt x="1358221" y="56985"/>
                  <a:pt x="1548968" y="0"/>
                </a:cubicBezTo>
                <a:cubicBezTo>
                  <a:pt x="1572520" y="189479"/>
                  <a:pt x="1523392" y="281266"/>
                  <a:pt x="1548968" y="388889"/>
                </a:cubicBezTo>
                <a:cubicBezTo>
                  <a:pt x="1574544" y="496512"/>
                  <a:pt x="1517796" y="648435"/>
                  <a:pt x="1548968" y="793650"/>
                </a:cubicBezTo>
                <a:cubicBezTo>
                  <a:pt x="1367508" y="818587"/>
                  <a:pt x="1209745" y="759572"/>
                  <a:pt x="1032645" y="793650"/>
                </a:cubicBezTo>
                <a:cubicBezTo>
                  <a:pt x="855545" y="827728"/>
                  <a:pt x="774751" y="786086"/>
                  <a:pt x="547302" y="793650"/>
                </a:cubicBezTo>
                <a:cubicBezTo>
                  <a:pt x="319853" y="801214"/>
                  <a:pt x="270830" y="779827"/>
                  <a:pt x="0" y="793650"/>
                </a:cubicBezTo>
                <a:cubicBezTo>
                  <a:pt x="-46116" y="645298"/>
                  <a:pt x="5768" y="534419"/>
                  <a:pt x="0" y="388889"/>
                </a:cubicBezTo>
                <a:cubicBezTo>
                  <a:pt x="-5768" y="243359"/>
                  <a:pt x="18886" y="18402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hat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0" name="Google Shape;702;p62">
            <a:extLst>
              <a:ext uri="{FF2B5EF4-FFF2-40B4-BE49-F238E27FC236}">
                <a16:creationId xmlns:a16="http://schemas.microsoft.com/office/drawing/2014/main" id="{4CFC6549-60E8-4418-A61F-F6AAF555ED73}"/>
              </a:ext>
            </a:extLst>
          </p:cNvPr>
          <p:cNvSpPr/>
          <p:nvPr/>
        </p:nvSpPr>
        <p:spPr>
          <a:xfrm>
            <a:off x="7983960" y="3847461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der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Google Shape;703;p62">
            <a:extLst>
              <a:ext uri="{FF2B5EF4-FFF2-40B4-BE49-F238E27FC236}">
                <a16:creationId xmlns:a16="http://schemas.microsoft.com/office/drawing/2014/main" id="{291C8E53-6688-4926-B526-C00FDDFE673D}"/>
              </a:ext>
            </a:extLst>
          </p:cNvPr>
          <p:cNvSpPr/>
          <p:nvPr/>
        </p:nvSpPr>
        <p:spPr>
          <a:xfrm>
            <a:off x="9628665" y="3847461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04762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013" y="-24203"/>
                  <a:pt x="300547" y="54"/>
                  <a:pt x="469854" y="0"/>
                </a:cubicBezTo>
                <a:cubicBezTo>
                  <a:pt x="639161" y="-54"/>
                  <a:pt x="784029" y="31119"/>
                  <a:pt x="970687" y="0"/>
                </a:cubicBezTo>
                <a:cubicBezTo>
                  <a:pt x="1157345" y="-31119"/>
                  <a:pt x="1353071" y="38161"/>
                  <a:pt x="1548968" y="0"/>
                </a:cubicBezTo>
                <a:cubicBezTo>
                  <a:pt x="1567611" y="152116"/>
                  <a:pt x="1546950" y="285507"/>
                  <a:pt x="1548968" y="388889"/>
                </a:cubicBezTo>
                <a:cubicBezTo>
                  <a:pt x="1550986" y="492271"/>
                  <a:pt x="1520122" y="647348"/>
                  <a:pt x="1548968" y="793650"/>
                </a:cubicBezTo>
                <a:cubicBezTo>
                  <a:pt x="1365105" y="850959"/>
                  <a:pt x="1155867" y="762440"/>
                  <a:pt x="1001666" y="793650"/>
                </a:cubicBezTo>
                <a:cubicBezTo>
                  <a:pt x="847465" y="824860"/>
                  <a:pt x="720182" y="750450"/>
                  <a:pt x="531812" y="793650"/>
                </a:cubicBezTo>
                <a:cubicBezTo>
                  <a:pt x="343442" y="836850"/>
                  <a:pt x="232937" y="792533"/>
                  <a:pt x="0" y="793650"/>
                </a:cubicBezTo>
                <a:cubicBezTo>
                  <a:pt x="-7405" y="627307"/>
                  <a:pt x="30199" y="577257"/>
                  <a:pt x="0" y="404762"/>
                </a:cubicBezTo>
                <a:cubicBezTo>
                  <a:pt x="-30199" y="232267"/>
                  <a:pt x="25360" y="18115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34859" y="-39870"/>
                  <a:pt x="387034" y="53859"/>
                  <a:pt x="516323" y="0"/>
                </a:cubicBezTo>
                <a:cubicBezTo>
                  <a:pt x="645612" y="-53859"/>
                  <a:pt x="910090" y="22952"/>
                  <a:pt x="1017156" y="0"/>
                </a:cubicBezTo>
                <a:cubicBezTo>
                  <a:pt x="1124222" y="-22952"/>
                  <a:pt x="1336073" y="36312"/>
                  <a:pt x="1548968" y="0"/>
                </a:cubicBezTo>
                <a:cubicBezTo>
                  <a:pt x="1559668" y="159361"/>
                  <a:pt x="1528084" y="262626"/>
                  <a:pt x="1548968" y="380952"/>
                </a:cubicBezTo>
                <a:cubicBezTo>
                  <a:pt x="1569852" y="499278"/>
                  <a:pt x="1520644" y="685713"/>
                  <a:pt x="1548968" y="793650"/>
                </a:cubicBezTo>
                <a:cubicBezTo>
                  <a:pt x="1372633" y="800889"/>
                  <a:pt x="1138524" y="754094"/>
                  <a:pt x="1001666" y="793650"/>
                </a:cubicBezTo>
                <a:cubicBezTo>
                  <a:pt x="864808" y="833206"/>
                  <a:pt x="722602" y="781997"/>
                  <a:pt x="485343" y="793650"/>
                </a:cubicBezTo>
                <a:cubicBezTo>
                  <a:pt x="248084" y="805303"/>
                  <a:pt x="137692" y="789325"/>
                  <a:pt x="0" y="793650"/>
                </a:cubicBezTo>
                <a:cubicBezTo>
                  <a:pt x="-12413" y="695493"/>
                  <a:pt x="25798" y="538744"/>
                  <a:pt x="0" y="396825"/>
                </a:cubicBezTo>
                <a:cubicBezTo>
                  <a:pt x="-25798" y="254907"/>
                  <a:pt x="1942" y="96443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42772039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an der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3553BF6-035E-4B41-BADE-7E62E9DABC5E}"/>
              </a:ext>
            </a:extLst>
          </p:cNvPr>
          <p:cNvSpPr txBox="1"/>
          <p:nvPr/>
        </p:nvSpPr>
        <p:spPr>
          <a:xfrm>
            <a:off x="198903" y="842357"/>
            <a:ext cx="4982454" cy="523220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s-AR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Tomorrow</a:t>
            </a:r>
            <a:r>
              <a:rPr lang="es-A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AR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ist</a:t>
            </a:r>
            <a:r>
              <a:rPr lang="es-A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AR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the</a:t>
            </a:r>
            <a:r>
              <a:rPr lang="es-A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16th June. </a:t>
            </a:r>
          </a:p>
        </p:txBody>
      </p:sp>
      <p:sp>
        <p:nvSpPr>
          <p:cNvPr id="28" name="Google Shape;703;p62">
            <a:extLst>
              <a:ext uri="{FF2B5EF4-FFF2-40B4-BE49-F238E27FC236}">
                <a16:creationId xmlns:a16="http://schemas.microsoft.com/office/drawing/2014/main" id="{430798DC-C327-455E-BB4B-C6DFAC22D992}"/>
              </a:ext>
            </a:extLst>
          </p:cNvPr>
          <p:cNvSpPr/>
          <p:nvPr/>
        </p:nvSpPr>
        <p:spPr>
          <a:xfrm>
            <a:off x="6962921" y="2097597"/>
            <a:ext cx="1891538" cy="793650"/>
          </a:xfrm>
          <a:custGeom>
            <a:avLst/>
            <a:gdLst>
              <a:gd name="connsiteX0" fmla="*/ 0 w 1891538"/>
              <a:gd name="connsiteY0" fmla="*/ 0 h 793650"/>
              <a:gd name="connsiteX1" fmla="*/ 416138 w 1891538"/>
              <a:gd name="connsiteY1" fmla="*/ 0 h 793650"/>
              <a:gd name="connsiteX2" fmla="*/ 851192 w 1891538"/>
              <a:gd name="connsiteY2" fmla="*/ 0 h 793650"/>
              <a:gd name="connsiteX3" fmla="*/ 1324077 w 1891538"/>
              <a:gd name="connsiteY3" fmla="*/ 0 h 793650"/>
              <a:gd name="connsiteX4" fmla="*/ 1891538 w 1891538"/>
              <a:gd name="connsiteY4" fmla="*/ 0 h 793650"/>
              <a:gd name="connsiteX5" fmla="*/ 1891538 w 1891538"/>
              <a:gd name="connsiteY5" fmla="*/ 380952 h 793650"/>
              <a:gd name="connsiteX6" fmla="*/ 1891538 w 1891538"/>
              <a:gd name="connsiteY6" fmla="*/ 793650 h 793650"/>
              <a:gd name="connsiteX7" fmla="*/ 1418654 w 1891538"/>
              <a:gd name="connsiteY7" fmla="*/ 793650 h 793650"/>
              <a:gd name="connsiteX8" fmla="*/ 907938 w 1891538"/>
              <a:gd name="connsiteY8" fmla="*/ 793650 h 793650"/>
              <a:gd name="connsiteX9" fmla="*/ 453969 w 1891538"/>
              <a:gd name="connsiteY9" fmla="*/ 793650 h 793650"/>
              <a:gd name="connsiteX10" fmla="*/ 0 w 1891538"/>
              <a:gd name="connsiteY10" fmla="*/ 793650 h 793650"/>
              <a:gd name="connsiteX11" fmla="*/ 0 w 1891538"/>
              <a:gd name="connsiteY11" fmla="*/ 388889 h 793650"/>
              <a:gd name="connsiteX12" fmla="*/ 0 w 1891538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91538" h="793650" fill="none" extrusionOk="0">
                <a:moveTo>
                  <a:pt x="0" y="0"/>
                </a:moveTo>
                <a:cubicBezTo>
                  <a:pt x="125116" y="-24123"/>
                  <a:pt x="222801" y="121"/>
                  <a:pt x="416138" y="0"/>
                </a:cubicBezTo>
                <a:cubicBezTo>
                  <a:pt x="609475" y="-121"/>
                  <a:pt x="663448" y="17138"/>
                  <a:pt x="851192" y="0"/>
                </a:cubicBezTo>
                <a:cubicBezTo>
                  <a:pt x="1038936" y="-17138"/>
                  <a:pt x="1154501" y="21008"/>
                  <a:pt x="1324077" y="0"/>
                </a:cubicBezTo>
                <a:cubicBezTo>
                  <a:pt x="1493654" y="-21008"/>
                  <a:pt x="1774799" y="27099"/>
                  <a:pt x="1891538" y="0"/>
                </a:cubicBezTo>
                <a:cubicBezTo>
                  <a:pt x="1918526" y="82190"/>
                  <a:pt x="1865845" y="271798"/>
                  <a:pt x="1891538" y="380952"/>
                </a:cubicBezTo>
                <a:cubicBezTo>
                  <a:pt x="1917231" y="490106"/>
                  <a:pt x="1851339" y="638804"/>
                  <a:pt x="1891538" y="793650"/>
                </a:cubicBezTo>
                <a:cubicBezTo>
                  <a:pt x="1708533" y="821543"/>
                  <a:pt x="1551334" y="769486"/>
                  <a:pt x="1418654" y="793650"/>
                </a:cubicBezTo>
                <a:cubicBezTo>
                  <a:pt x="1285974" y="817814"/>
                  <a:pt x="1036777" y="769251"/>
                  <a:pt x="907938" y="793650"/>
                </a:cubicBezTo>
                <a:cubicBezTo>
                  <a:pt x="779099" y="818049"/>
                  <a:pt x="617315" y="769934"/>
                  <a:pt x="453969" y="793650"/>
                </a:cubicBezTo>
                <a:cubicBezTo>
                  <a:pt x="290623" y="817366"/>
                  <a:pt x="177661" y="781687"/>
                  <a:pt x="0" y="793650"/>
                </a:cubicBezTo>
                <a:cubicBezTo>
                  <a:pt x="-14308" y="697863"/>
                  <a:pt x="34969" y="586389"/>
                  <a:pt x="0" y="388889"/>
                </a:cubicBezTo>
                <a:cubicBezTo>
                  <a:pt x="-34969" y="191389"/>
                  <a:pt x="8433" y="110906"/>
                  <a:pt x="0" y="0"/>
                </a:cubicBezTo>
                <a:close/>
              </a:path>
              <a:path w="1891538" h="793650" stroke="0" extrusionOk="0">
                <a:moveTo>
                  <a:pt x="0" y="0"/>
                </a:moveTo>
                <a:cubicBezTo>
                  <a:pt x="186830" y="-22741"/>
                  <a:pt x="309294" y="44519"/>
                  <a:pt x="453969" y="0"/>
                </a:cubicBezTo>
                <a:cubicBezTo>
                  <a:pt x="598644" y="-44519"/>
                  <a:pt x="819678" y="33443"/>
                  <a:pt x="945769" y="0"/>
                </a:cubicBezTo>
                <a:cubicBezTo>
                  <a:pt x="1071860" y="-33443"/>
                  <a:pt x="1234621" y="49702"/>
                  <a:pt x="1399738" y="0"/>
                </a:cubicBezTo>
                <a:cubicBezTo>
                  <a:pt x="1564855" y="-49702"/>
                  <a:pt x="1704704" y="31846"/>
                  <a:pt x="1891538" y="0"/>
                </a:cubicBezTo>
                <a:cubicBezTo>
                  <a:pt x="1917647" y="105041"/>
                  <a:pt x="1862921" y="229912"/>
                  <a:pt x="1891538" y="373016"/>
                </a:cubicBezTo>
                <a:cubicBezTo>
                  <a:pt x="1920155" y="516120"/>
                  <a:pt x="1857468" y="620362"/>
                  <a:pt x="1891538" y="793650"/>
                </a:cubicBezTo>
                <a:cubicBezTo>
                  <a:pt x="1697571" y="827253"/>
                  <a:pt x="1566208" y="765982"/>
                  <a:pt x="1437569" y="793650"/>
                </a:cubicBezTo>
                <a:cubicBezTo>
                  <a:pt x="1308930" y="821318"/>
                  <a:pt x="1117682" y="763878"/>
                  <a:pt x="1002515" y="793650"/>
                </a:cubicBezTo>
                <a:cubicBezTo>
                  <a:pt x="887348" y="823422"/>
                  <a:pt x="635497" y="757712"/>
                  <a:pt x="510715" y="793650"/>
                </a:cubicBezTo>
                <a:cubicBezTo>
                  <a:pt x="385933" y="829588"/>
                  <a:pt x="192693" y="770326"/>
                  <a:pt x="0" y="793650"/>
                </a:cubicBezTo>
                <a:cubicBezTo>
                  <a:pt x="-29561" y="603017"/>
                  <a:pt x="6467" y="527356"/>
                  <a:pt x="0" y="396825"/>
                </a:cubicBezTo>
                <a:cubicBezTo>
                  <a:pt x="-6467" y="266295"/>
                  <a:pt x="16448" y="8138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Juli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1" name="Google Shape;702;p62">
            <a:extLst>
              <a:ext uri="{FF2B5EF4-FFF2-40B4-BE49-F238E27FC236}">
                <a16:creationId xmlns:a16="http://schemas.microsoft.com/office/drawing/2014/main" id="{EAC8828A-CF7F-4D64-9314-BE72E2A6A596}"/>
              </a:ext>
            </a:extLst>
          </p:cNvPr>
          <p:cNvSpPr/>
          <p:nvPr/>
        </p:nvSpPr>
        <p:spPr>
          <a:xfrm>
            <a:off x="4725437" y="2984212"/>
            <a:ext cx="2078535" cy="793650"/>
          </a:xfrm>
          <a:custGeom>
            <a:avLst/>
            <a:gdLst>
              <a:gd name="connsiteX0" fmla="*/ 0 w 2078535"/>
              <a:gd name="connsiteY0" fmla="*/ 0 h 793650"/>
              <a:gd name="connsiteX1" fmla="*/ 478063 w 2078535"/>
              <a:gd name="connsiteY1" fmla="*/ 0 h 793650"/>
              <a:gd name="connsiteX2" fmla="*/ 997697 w 2078535"/>
              <a:gd name="connsiteY2" fmla="*/ 0 h 793650"/>
              <a:gd name="connsiteX3" fmla="*/ 1517331 w 2078535"/>
              <a:gd name="connsiteY3" fmla="*/ 0 h 793650"/>
              <a:gd name="connsiteX4" fmla="*/ 2078535 w 2078535"/>
              <a:gd name="connsiteY4" fmla="*/ 0 h 793650"/>
              <a:gd name="connsiteX5" fmla="*/ 2078535 w 2078535"/>
              <a:gd name="connsiteY5" fmla="*/ 373016 h 793650"/>
              <a:gd name="connsiteX6" fmla="*/ 2078535 w 2078535"/>
              <a:gd name="connsiteY6" fmla="*/ 793650 h 793650"/>
              <a:gd name="connsiteX7" fmla="*/ 1558901 w 2078535"/>
              <a:gd name="connsiteY7" fmla="*/ 793650 h 793650"/>
              <a:gd name="connsiteX8" fmla="*/ 1101624 w 2078535"/>
              <a:gd name="connsiteY8" fmla="*/ 793650 h 793650"/>
              <a:gd name="connsiteX9" fmla="*/ 581990 w 2078535"/>
              <a:gd name="connsiteY9" fmla="*/ 793650 h 793650"/>
              <a:gd name="connsiteX10" fmla="*/ 0 w 2078535"/>
              <a:gd name="connsiteY10" fmla="*/ 793650 h 793650"/>
              <a:gd name="connsiteX11" fmla="*/ 0 w 2078535"/>
              <a:gd name="connsiteY11" fmla="*/ 404762 h 793650"/>
              <a:gd name="connsiteX12" fmla="*/ 0 w 2078535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78535" h="793650" fill="none" extrusionOk="0">
                <a:moveTo>
                  <a:pt x="0" y="0"/>
                </a:moveTo>
                <a:cubicBezTo>
                  <a:pt x="107811" y="-42865"/>
                  <a:pt x="262446" y="26787"/>
                  <a:pt x="478063" y="0"/>
                </a:cubicBezTo>
                <a:cubicBezTo>
                  <a:pt x="693680" y="-26787"/>
                  <a:pt x="797435" y="39549"/>
                  <a:pt x="997697" y="0"/>
                </a:cubicBezTo>
                <a:cubicBezTo>
                  <a:pt x="1197959" y="-39549"/>
                  <a:pt x="1346778" y="31435"/>
                  <a:pt x="1517331" y="0"/>
                </a:cubicBezTo>
                <a:cubicBezTo>
                  <a:pt x="1687884" y="-31435"/>
                  <a:pt x="1946199" y="10736"/>
                  <a:pt x="2078535" y="0"/>
                </a:cubicBezTo>
                <a:cubicBezTo>
                  <a:pt x="2099168" y="141104"/>
                  <a:pt x="2071855" y="231315"/>
                  <a:pt x="2078535" y="373016"/>
                </a:cubicBezTo>
                <a:cubicBezTo>
                  <a:pt x="2085215" y="514717"/>
                  <a:pt x="2029262" y="612773"/>
                  <a:pt x="2078535" y="793650"/>
                </a:cubicBezTo>
                <a:cubicBezTo>
                  <a:pt x="1931418" y="839298"/>
                  <a:pt x="1753708" y="789288"/>
                  <a:pt x="1558901" y="793650"/>
                </a:cubicBezTo>
                <a:cubicBezTo>
                  <a:pt x="1364094" y="798012"/>
                  <a:pt x="1289912" y="759131"/>
                  <a:pt x="1101624" y="793650"/>
                </a:cubicBezTo>
                <a:cubicBezTo>
                  <a:pt x="913336" y="828169"/>
                  <a:pt x="817502" y="760641"/>
                  <a:pt x="581990" y="793650"/>
                </a:cubicBezTo>
                <a:cubicBezTo>
                  <a:pt x="346478" y="826659"/>
                  <a:pt x="196245" y="762882"/>
                  <a:pt x="0" y="793650"/>
                </a:cubicBezTo>
                <a:cubicBezTo>
                  <a:pt x="-21683" y="715627"/>
                  <a:pt x="10029" y="556131"/>
                  <a:pt x="0" y="404762"/>
                </a:cubicBezTo>
                <a:cubicBezTo>
                  <a:pt x="-10029" y="253393"/>
                  <a:pt x="163" y="148462"/>
                  <a:pt x="0" y="0"/>
                </a:cubicBezTo>
                <a:close/>
              </a:path>
              <a:path w="2078535" h="793650" stroke="0" extrusionOk="0">
                <a:moveTo>
                  <a:pt x="0" y="0"/>
                </a:moveTo>
                <a:cubicBezTo>
                  <a:pt x="231269" y="-58751"/>
                  <a:pt x="371907" y="45533"/>
                  <a:pt x="498848" y="0"/>
                </a:cubicBezTo>
                <a:cubicBezTo>
                  <a:pt x="625789" y="-45533"/>
                  <a:pt x="810664" y="20695"/>
                  <a:pt x="997697" y="0"/>
                </a:cubicBezTo>
                <a:cubicBezTo>
                  <a:pt x="1184730" y="-20695"/>
                  <a:pt x="1315991" y="12732"/>
                  <a:pt x="1538116" y="0"/>
                </a:cubicBezTo>
                <a:cubicBezTo>
                  <a:pt x="1760241" y="-12732"/>
                  <a:pt x="1815274" y="17653"/>
                  <a:pt x="2078535" y="0"/>
                </a:cubicBezTo>
                <a:cubicBezTo>
                  <a:pt x="2110506" y="146099"/>
                  <a:pt x="2036042" y="245453"/>
                  <a:pt x="2078535" y="396825"/>
                </a:cubicBezTo>
                <a:cubicBezTo>
                  <a:pt x="2121028" y="548197"/>
                  <a:pt x="2043232" y="622367"/>
                  <a:pt x="2078535" y="793650"/>
                </a:cubicBezTo>
                <a:cubicBezTo>
                  <a:pt x="1911479" y="815486"/>
                  <a:pt x="1777019" y="747198"/>
                  <a:pt x="1621257" y="793650"/>
                </a:cubicBezTo>
                <a:cubicBezTo>
                  <a:pt x="1465495" y="840102"/>
                  <a:pt x="1229927" y="767163"/>
                  <a:pt x="1080838" y="793650"/>
                </a:cubicBezTo>
                <a:cubicBezTo>
                  <a:pt x="931749" y="820137"/>
                  <a:pt x="688683" y="737393"/>
                  <a:pt x="540419" y="793650"/>
                </a:cubicBezTo>
                <a:cubicBezTo>
                  <a:pt x="392155" y="849907"/>
                  <a:pt x="158813" y="744904"/>
                  <a:pt x="0" y="793650"/>
                </a:cubicBezTo>
                <a:cubicBezTo>
                  <a:pt x="-11312" y="664987"/>
                  <a:pt x="4098" y="596572"/>
                  <a:pt x="0" y="404762"/>
                </a:cubicBezTo>
                <a:cubicBezTo>
                  <a:pt x="-4098" y="212952"/>
                  <a:pt x="739" y="93125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500" b="1" kern="0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sechzehnten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2" name="Google Shape;703;p62">
            <a:extLst>
              <a:ext uri="{FF2B5EF4-FFF2-40B4-BE49-F238E27FC236}">
                <a16:creationId xmlns:a16="http://schemas.microsoft.com/office/drawing/2014/main" id="{CB63C3C6-9073-4EDB-B96F-442C47C7D2D6}"/>
              </a:ext>
            </a:extLst>
          </p:cNvPr>
          <p:cNvSpPr/>
          <p:nvPr/>
        </p:nvSpPr>
        <p:spPr>
          <a:xfrm>
            <a:off x="6887846" y="2968581"/>
            <a:ext cx="2197749" cy="793650"/>
          </a:xfrm>
          <a:custGeom>
            <a:avLst/>
            <a:gdLst>
              <a:gd name="connsiteX0" fmla="*/ 0 w 2197749"/>
              <a:gd name="connsiteY0" fmla="*/ 0 h 793650"/>
              <a:gd name="connsiteX1" fmla="*/ 483505 w 2197749"/>
              <a:gd name="connsiteY1" fmla="*/ 0 h 793650"/>
              <a:gd name="connsiteX2" fmla="*/ 988987 w 2197749"/>
              <a:gd name="connsiteY2" fmla="*/ 0 h 793650"/>
              <a:gd name="connsiteX3" fmla="*/ 1538424 w 2197749"/>
              <a:gd name="connsiteY3" fmla="*/ 0 h 793650"/>
              <a:gd name="connsiteX4" fmla="*/ 2197749 w 2197749"/>
              <a:gd name="connsiteY4" fmla="*/ 0 h 793650"/>
              <a:gd name="connsiteX5" fmla="*/ 2197749 w 2197749"/>
              <a:gd name="connsiteY5" fmla="*/ 380952 h 793650"/>
              <a:gd name="connsiteX6" fmla="*/ 2197749 w 2197749"/>
              <a:gd name="connsiteY6" fmla="*/ 793650 h 793650"/>
              <a:gd name="connsiteX7" fmla="*/ 1648312 w 2197749"/>
              <a:gd name="connsiteY7" fmla="*/ 793650 h 793650"/>
              <a:gd name="connsiteX8" fmla="*/ 1054920 w 2197749"/>
              <a:gd name="connsiteY8" fmla="*/ 793650 h 793650"/>
              <a:gd name="connsiteX9" fmla="*/ 527460 w 2197749"/>
              <a:gd name="connsiteY9" fmla="*/ 793650 h 793650"/>
              <a:gd name="connsiteX10" fmla="*/ 0 w 2197749"/>
              <a:gd name="connsiteY10" fmla="*/ 793650 h 793650"/>
              <a:gd name="connsiteX11" fmla="*/ 0 w 2197749"/>
              <a:gd name="connsiteY11" fmla="*/ 388889 h 793650"/>
              <a:gd name="connsiteX12" fmla="*/ 0 w 2197749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97749" h="793650" fill="none" extrusionOk="0">
                <a:moveTo>
                  <a:pt x="0" y="0"/>
                </a:moveTo>
                <a:cubicBezTo>
                  <a:pt x="226458" y="-19828"/>
                  <a:pt x="296039" y="12925"/>
                  <a:pt x="483505" y="0"/>
                </a:cubicBezTo>
                <a:cubicBezTo>
                  <a:pt x="670971" y="-12925"/>
                  <a:pt x="850787" y="11981"/>
                  <a:pt x="988987" y="0"/>
                </a:cubicBezTo>
                <a:cubicBezTo>
                  <a:pt x="1127187" y="-11981"/>
                  <a:pt x="1282873" y="46730"/>
                  <a:pt x="1538424" y="0"/>
                </a:cubicBezTo>
                <a:cubicBezTo>
                  <a:pt x="1793975" y="-46730"/>
                  <a:pt x="2058956" y="70655"/>
                  <a:pt x="2197749" y="0"/>
                </a:cubicBezTo>
                <a:cubicBezTo>
                  <a:pt x="2224737" y="82190"/>
                  <a:pt x="2172056" y="271798"/>
                  <a:pt x="2197749" y="380952"/>
                </a:cubicBezTo>
                <a:cubicBezTo>
                  <a:pt x="2223442" y="490106"/>
                  <a:pt x="2157550" y="638804"/>
                  <a:pt x="2197749" y="793650"/>
                </a:cubicBezTo>
                <a:cubicBezTo>
                  <a:pt x="2012493" y="795615"/>
                  <a:pt x="1902826" y="735543"/>
                  <a:pt x="1648312" y="793650"/>
                </a:cubicBezTo>
                <a:cubicBezTo>
                  <a:pt x="1393798" y="851757"/>
                  <a:pt x="1285552" y="770837"/>
                  <a:pt x="1054920" y="793650"/>
                </a:cubicBezTo>
                <a:cubicBezTo>
                  <a:pt x="824288" y="816463"/>
                  <a:pt x="777323" y="744853"/>
                  <a:pt x="527460" y="793650"/>
                </a:cubicBezTo>
                <a:cubicBezTo>
                  <a:pt x="277597" y="842447"/>
                  <a:pt x="125671" y="787742"/>
                  <a:pt x="0" y="793650"/>
                </a:cubicBezTo>
                <a:cubicBezTo>
                  <a:pt x="-14308" y="697863"/>
                  <a:pt x="34969" y="586389"/>
                  <a:pt x="0" y="388889"/>
                </a:cubicBezTo>
                <a:cubicBezTo>
                  <a:pt x="-34969" y="191389"/>
                  <a:pt x="8433" y="110906"/>
                  <a:pt x="0" y="0"/>
                </a:cubicBezTo>
                <a:close/>
              </a:path>
              <a:path w="2197749" h="793650" stroke="0" extrusionOk="0">
                <a:moveTo>
                  <a:pt x="0" y="0"/>
                </a:moveTo>
                <a:cubicBezTo>
                  <a:pt x="168658" y="-1527"/>
                  <a:pt x="319052" y="54779"/>
                  <a:pt x="527460" y="0"/>
                </a:cubicBezTo>
                <a:cubicBezTo>
                  <a:pt x="735868" y="-54779"/>
                  <a:pt x="886397" y="28478"/>
                  <a:pt x="1098875" y="0"/>
                </a:cubicBezTo>
                <a:cubicBezTo>
                  <a:pt x="1311353" y="-28478"/>
                  <a:pt x="1367425" y="33289"/>
                  <a:pt x="1626334" y="0"/>
                </a:cubicBezTo>
                <a:cubicBezTo>
                  <a:pt x="1885243" y="-33289"/>
                  <a:pt x="1997387" y="26679"/>
                  <a:pt x="2197749" y="0"/>
                </a:cubicBezTo>
                <a:cubicBezTo>
                  <a:pt x="2223858" y="105041"/>
                  <a:pt x="2169132" y="229912"/>
                  <a:pt x="2197749" y="373016"/>
                </a:cubicBezTo>
                <a:cubicBezTo>
                  <a:pt x="2226366" y="516120"/>
                  <a:pt x="2163679" y="620362"/>
                  <a:pt x="2197749" y="793650"/>
                </a:cubicBezTo>
                <a:cubicBezTo>
                  <a:pt x="1980835" y="802948"/>
                  <a:pt x="1818814" y="760913"/>
                  <a:pt x="1670289" y="793650"/>
                </a:cubicBezTo>
                <a:cubicBezTo>
                  <a:pt x="1521764" y="826387"/>
                  <a:pt x="1282708" y="747925"/>
                  <a:pt x="1164807" y="793650"/>
                </a:cubicBezTo>
                <a:cubicBezTo>
                  <a:pt x="1046906" y="839375"/>
                  <a:pt x="864095" y="791930"/>
                  <a:pt x="593392" y="793650"/>
                </a:cubicBezTo>
                <a:cubicBezTo>
                  <a:pt x="322689" y="795370"/>
                  <a:pt x="211612" y="741700"/>
                  <a:pt x="0" y="793650"/>
                </a:cubicBezTo>
                <a:cubicBezTo>
                  <a:pt x="-29561" y="603017"/>
                  <a:pt x="6467" y="527356"/>
                  <a:pt x="0" y="396825"/>
                </a:cubicBezTo>
                <a:cubicBezTo>
                  <a:pt x="-6467" y="266295"/>
                  <a:pt x="16448" y="8138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sechzehnte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3" name="Google Shape;702;p62">
            <a:extLst>
              <a:ext uri="{FF2B5EF4-FFF2-40B4-BE49-F238E27FC236}">
                <a16:creationId xmlns:a16="http://schemas.microsoft.com/office/drawing/2014/main" id="{729B0114-231C-4E31-BB24-86B418B9AF7B}"/>
              </a:ext>
            </a:extLst>
          </p:cNvPr>
          <p:cNvSpPr/>
          <p:nvPr/>
        </p:nvSpPr>
        <p:spPr>
          <a:xfrm>
            <a:off x="9168877" y="2968581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sechsten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5" name="Google Shape;470;p55">
            <a:extLst>
              <a:ext uri="{FF2B5EF4-FFF2-40B4-BE49-F238E27FC236}">
                <a16:creationId xmlns:a16="http://schemas.microsoft.com/office/drawing/2014/main" id="{CA41B083-47C6-451C-AF15-B872981CE56C}"/>
              </a:ext>
            </a:extLst>
          </p:cNvPr>
          <p:cNvSpPr txBox="1"/>
          <p:nvPr/>
        </p:nvSpPr>
        <p:spPr>
          <a:xfrm>
            <a:off x="11472000" y="4535256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defRPr/>
            </a:pPr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3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6" name="Google Shape;471;p55">
            <a:extLst>
              <a:ext uri="{FF2B5EF4-FFF2-40B4-BE49-F238E27FC236}">
                <a16:creationId xmlns:a16="http://schemas.microsoft.com/office/drawing/2014/main" id="{A8C075B2-976B-4E72-8804-D1C171C32928}"/>
              </a:ext>
            </a:extLst>
          </p:cNvPr>
          <p:cNvSpPr txBox="1"/>
          <p:nvPr/>
        </p:nvSpPr>
        <p:spPr>
          <a:xfrm>
            <a:off x="11472000" y="5341531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defRPr/>
            </a:pPr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2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7" name="Google Shape;472;p55">
            <a:extLst>
              <a:ext uri="{FF2B5EF4-FFF2-40B4-BE49-F238E27FC236}">
                <a16:creationId xmlns:a16="http://schemas.microsoft.com/office/drawing/2014/main" id="{DB5E56E5-B8BB-4F80-BFFD-53B90908AA61}"/>
              </a:ext>
            </a:extLst>
          </p:cNvPr>
          <p:cNvSpPr txBox="1"/>
          <p:nvPr/>
        </p:nvSpPr>
        <p:spPr>
          <a:xfrm>
            <a:off x="11472000" y="6107906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defRPr/>
            </a:pPr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1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  <a:p>
            <a:pPr>
              <a:defRPr/>
            </a:pPr>
            <a:endParaRPr sz="28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8" name="Google Shape;473;p55">
            <a:extLst>
              <a:ext uri="{FF2B5EF4-FFF2-40B4-BE49-F238E27FC236}">
                <a16:creationId xmlns:a16="http://schemas.microsoft.com/office/drawing/2014/main" id="{41A3CE1A-BBDD-4BD3-AE93-220CC90B939C}"/>
              </a:ext>
            </a:extLst>
          </p:cNvPr>
          <p:cNvSpPr txBox="1"/>
          <p:nvPr/>
        </p:nvSpPr>
        <p:spPr>
          <a:xfrm>
            <a:off x="11472000" y="2886406"/>
            <a:ext cx="7200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defRPr/>
            </a:pPr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5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9" name="Google Shape;474;p55">
            <a:extLst>
              <a:ext uri="{FF2B5EF4-FFF2-40B4-BE49-F238E27FC236}">
                <a16:creationId xmlns:a16="http://schemas.microsoft.com/office/drawing/2014/main" id="{BD72A1EF-77AB-4487-81A6-4A16172AEE25}"/>
              </a:ext>
            </a:extLst>
          </p:cNvPr>
          <p:cNvSpPr txBox="1"/>
          <p:nvPr/>
        </p:nvSpPr>
        <p:spPr>
          <a:xfrm>
            <a:off x="11472000" y="3672731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defRPr/>
            </a:pPr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4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0" name="Google Shape;701;p62">
            <a:extLst>
              <a:ext uri="{FF2B5EF4-FFF2-40B4-BE49-F238E27FC236}">
                <a16:creationId xmlns:a16="http://schemas.microsoft.com/office/drawing/2014/main" id="{EE7D7CF8-7F52-4150-B77E-E0A7FC23FD0B}"/>
              </a:ext>
            </a:extLst>
          </p:cNvPr>
          <p:cNvSpPr/>
          <p:nvPr/>
        </p:nvSpPr>
        <p:spPr>
          <a:xfrm>
            <a:off x="7244027" y="4733567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47302 w 1548969"/>
              <a:gd name="connsiteY1" fmla="*/ 0 h 793650"/>
              <a:gd name="connsiteX2" fmla="*/ 1094604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412698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4730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872" y="-47946"/>
                  <a:pt x="409635" y="5738"/>
                  <a:pt x="547302" y="0"/>
                </a:cubicBezTo>
                <a:cubicBezTo>
                  <a:pt x="684969" y="-5738"/>
                  <a:pt x="898304" y="61706"/>
                  <a:pt x="1094604" y="0"/>
                </a:cubicBezTo>
                <a:cubicBezTo>
                  <a:pt x="1290904" y="-61706"/>
                  <a:pt x="1428008" y="33796"/>
                  <a:pt x="1548968" y="0"/>
                </a:cubicBezTo>
                <a:cubicBezTo>
                  <a:pt x="1595729" y="172384"/>
                  <a:pt x="1544995" y="298643"/>
                  <a:pt x="1548968" y="412698"/>
                </a:cubicBezTo>
                <a:cubicBezTo>
                  <a:pt x="1552941" y="526753"/>
                  <a:pt x="1538764" y="713394"/>
                  <a:pt x="1548968" y="793650"/>
                </a:cubicBezTo>
                <a:cubicBezTo>
                  <a:pt x="1377456" y="835548"/>
                  <a:pt x="1147118" y="788739"/>
                  <a:pt x="1032645" y="793650"/>
                </a:cubicBezTo>
                <a:cubicBezTo>
                  <a:pt x="918172" y="798561"/>
                  <a:pt x="687877" y="761527"/>
                  <a:pt x="547302" y="793650"/>
                </a:cubicBezTo>
                <a:cubicBezTo>
                  <a:pt x="406727" y="825773"/>
                  <a:pt x="153213" y="758329"/>
                  <a:pt x="0" y="793650"/>
                </a:cubicBezTo>
                <a:cubicBezTo>
                  <a:pt x="-37253" y="695990"/>
                  <a:pt x="18139" y="555713"/>
                  <a:pt x="0" y="388889"/>
                </a:cubicBezTo>
                <a:cubicBezTo>
                  <a:pt x="-18139" y="222065"/>
                  <a:pt x="20604" y="15646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7326" y="-51245"/>
                  <a:pt x="268995" y="32292"/>
                  <a:pt x="485343" y="0"/>
                </a:cubicBezTo>
                <a:cubicBezTo>
                  <a:pt x="701691" y="-32292"/>
                  <a:pt x="864483" y="37157"/>
                  <a:pt x="970687" y="0"/>
                </a:cubicBezTo>
                <a:cubicBezTo>
                  <a:pt x="1076891" y="-37157"/>
                  <a:pt x="1358221" y="56985"/>
                  <a:pt x="1548968" y="0"/>
                </a:cubicBezTo>
                <a:cubicBezTo>
                  <a:pt x="1572520" y="189479"/>
                  <a:pt x="1523392" y="281266"/>
                  <a:pt x="1548968" y="388889"/>
                </a:cubicBezTo>
                <a:cubicBezTo>
                  <a:pt x="1574544" y="496512"/>
                  <a:pt x="1517796" y="648435"/>
                  <a:pt x="1548968" y="793650"/>
                </a:cubicBezTo>
                <a:cubicBezTo>
                  <a:pt x="1367508" y="818587"/>
                  <a:pt x="1209745" y="759572"/>
                  <a:pt x="1032645" y="793650"/>
                </a:cubicBezTo>
                <a:cubicBezTo>
                  <a:pt x="855545" y="827728"/>
                  <a:pt x="774751" y="786086"/>
                  <a:pt x="547302" y="793650"/>
                </a:cubicBezTo>
                <a:cubicBezTo>
                  <a:pt x="319853" y="801214"/>
                  <a:pt x="270830" y="779827"/>
                  <a:pt x="0" y="793650"/>
                </a:cubicBezTo>
                <a:cubicBezTo>
                  <a:pt x="-46116" y="645298"/>
                  <a:pt x="5768" y="534419"/>
                  <a:pt x="0" y="388889"/>
                </a:cubicBezTo>
                <a:cubicBezTo>
                  <a:pt x="-5768" y="243359"/>
                  <a:pt x="18886" y="18402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hast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1" name="Google Shape;698;p62">
            <a:extLst>
              <a:ext uri="{FF2B5EF4-FFF2-40B4-BE49-F238E27FC236}">
                <a16:creationId xmlns:a16="http://schemas.microsoft.com/office/drawing/2014/main" id="{35B496EA-69B8-4922-BD72-BDB913A31032}"/>
              </a:ext>
            </a:extLst>
          </p:cNvPr>
          <p:cNvSpPr/>
          <p:nvPr/>
        </p:nvSpPr>
        <p:spPr>
          <a:xfrm>
            <a:off x="9636662" y="5618413"/>
            <a:ext cx="1540971" cy="793650"/>
          </a:xfrm>
          <a:custGeom>
            <a:avLst/>
            <a:gdLst>
              <a:gd name="connsiteX0" fmla="*/ 0 w 1540971"/>
              <a:gd name="connsiteY0" fmla="*/ 0 h 793650"/>
              <a:gd name="connsiteX1" fmla="*/ 467428 w 1540971"/>
              <a:gd name="connsiteY1" fmla="*/ 0 h 793650"/>
              <a:gd name="connsiteX2" fmla="*/ 996495 w 1540971"/>
              <a:gd name="connsiteY2" fmla="*/ 0 h 793650"/>
              <a:gd name="connsiteX3" fmla="*/ 1540971 w 1540971"/>
              <a:gd name="connsiteY3" fmla="*/ 0 h 793650"/>
              <a:gd name="connsiteX4" fmla="*/ 1540971 w 1540971"/>
              <a:gd name="connsiteY4" fmla="*/ 388889 h 793650"/>
              <a:gd name="connsiteX5" fmla="*/ 1540971 w 1540971"/>
              <a:gd name="connsiteY5" fmla="*/ 793650 h 793650"/>
              <a:gd name="connsiteX6" fmla="*/ 1027314 w 1540971"/>
              <a:gd name="connsiteY6" fmla="*/ 793650 h 793650"/>
              <a:gd name="connsiteX7" fmla="*/ 513657 w 1540971"/>
              <a:gd name="connsiteY7" fmla="*/ 793650 h 793650"/>
              <a:gd name="connsiteX8" fmla="*/ 0 w 1540971"/>
              <a:gd name="connsiteY8" fmla="*/ 793650 h 793650"/>
              <a:gd name="connsiteX9" fmla="*/ 0 w 1540971"/>
              <a:gd name="connsiteY9" fmla="*/ 412698 h 793650"/>
              <a:gd name="connsiteX10" fmla="*/ 0 w 1540971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0971" h="793650" fill="none" extrusionOk="0">
                <a:moveTo>
                  <a:pt x="0" y="0"/>
                </a:moveTo>
                <a:cubicBezTo>
                  <a:pt x="160065" y="-4446"/>
                  <a:pt x="307458" y="34609"/>
                  <a:pt x="467428" y="0"/>
                </a:cubicBezTo>
                <a:cubicBezTo>
                  <a:pt x="627398" y="-34609"/>
                  <a:pt x="808643" y="49369"/>
                  <a:pt x="996495" y="0"/>
                </a:cubicBezTo>
                <a:cubicBezTo>
                  <a:pt x="1184347" y="-49369"/>
                  <a:pt x="1281592" y="8085"/>
                  <a:pt x="1540971" y="0"/>
                </a:cubicBezTo>
                <a:cubicBezTo>
                  <a:pt x="1554065" y="194250"/>
                  <a:pt x="1539567" y="218921"/>
                  <a:pt x="1540971" y="388889"/>
                </a:cubicBezTo>
                <a:cubicBezTo>
                  <a:pt x="1542375" y="558857"/>
                  <a:pt x="1495760" y="676820"/>
                  <a:pt x="1540971" y="793650"/>
                </a:cubicBezTo>
                <a:cubicBezTo>
                  <a:pt x="1306673" y="853801"/>
                  <a:pt x="1177539" y="787826"/>
                  <a:pt x="1027314" y="793650"/>
                </a:cubicBezTo>
                <a:cubicBezTo>
                  <a:pt x="877089" y="799474"/>
                  <a:pt x="674988" y="735171"/>
                  <a:pt x="513657" y="793650"/>
                </a:cubicBezTo>
                <a:cubicBezTo>
                  <a:pt x="352326" y="852129"/>
                  <a:pt x="246910" y="762684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0971" h="793650" stroke="0" extrusionOk="0">
                <a:moveTo>
                  <a:pt x="0" y="0"/>
                </a:moveTo>
                <a:cubicBezTo>
                  <a:pt x="197369" y="-14310"/>
                  <a:pt x="362742" y="6618"/>
                  <a:pt x="498247" y="0"/>
                </a:cubicBezTo>
                <a:cubicBezTo>
                  <a:pt x="633752" y="-6618"/>
                  <a:pt x="864226" y="27556"/>
                  <a:pt x="981085" y="0"/>
                </a:cubicBezTo>
                <a:cubicBezTo>
                  <a:pt x="1097944" y="-27556"/>
                  <a:pt x="1270161" y="53480"/>
                  <a:pt x="1540971" y="0"/>
                </a:cubicBezTo>
                <a:cubicBezTo>
                  <a:pt x="1567878" y="178046"/>
                  <a:pt x="1501986" y="223647"/>
                  <a:pt x="1540971" y="388889"/>
                </a:cubicBezTo>
                <a:cubicBezTo>
                  <a:pt x="1579956" y="554131"/>
                  <a:pt x="1492962" y="661168"/>
                  <a:pt x="1540971" y="793650"/>
                </a:cubicBezTo>
                <a:cubicBezTo>
                  <a:pt x="1315388" y="832634"/>
                  <a:pt x="1154467" y="785477"/>
                  <a:pt x="1027314" y="793650"/>
                </a:cubicBezTo>
                <a:cubicBezTo>
                  <a:pt x="900161" y="801823"/>
                  <a:pt x="662064" y="786599"/>
                  <a:pt x="559886" y="793650"/>
                </a:cubicBezTo>
                <a:cubicBezTo>
                  <a:pt x="457708" y="800701"/>
                  <a:pt x="161860" y="755359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Dienstag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2" name="Google Shape;703;p62">
            <a:extLst>
              <a:ext uri="{FF2B5EF4-FFF2-40B4-BE49-F238E27FC236}">
                <a16:creationId xmlns:a16="http://schemas.microsoft.com/office/drawing/2014/main" id="{ACBC1A08-58CF-4764-8C13-B10E764B1F2B}"/>
              </a:ext>
            </a:extLst>
          </p:cNvPr>
          <p:cNvSpPr/>
          <p:nvPr/>
        </p:nvSpPr>
        <p:spPr>
          <a:xfrm>
            <a:off x="8955764" y="2096752"/>
            <a:ext cx="1891538" cy="793650"/>
          </a:xfrm>
          <a:custGeom>
            <a:avLst/>
            <a:gdLst>
              <a:gd name="connsiteX0" fmla="*/ 0 w 1891538"/>
              <a:gd name="connsiteY0" fmla="*/ 0 h 793650"/>
              <a:gd name="connsiteX1" fmla="*/ 416138 w 1891538"/>
              <a:gd name="connsiteY1" fmla="*/ 0 h 793650"/>
              <a:gd name="connsiteX2" fmla="*/ 851192 w 1891538"/>
              <a:gd name="connsiteY2" fmla="*/ 0 h 793650"/>
              <a:gd name="connsiteX3" fmla="*/ 1324077 w 1891538"/>
              <a:gd name="connsiteY3" fmla="*/ 0 h 793650"/>
              <a:gd name="connsiteX4" fmla="*/ 1891538 w 1891538"/>
              <a:gd name="connsiteY4" fmla="*/ 0 h 793650"/>
              <a:gd name="connsiteX5" fmla="*/ 1891538 w 1891538"/>
              <a:gd name="connsiteY5" fmla="*/ 380952 h 793650"/>
              <a:gd name="connsiteX6" fmla="*/ 1891538 w 1891538"/>
              <a:gd name="connsiteY6" fmla="*/ 793650 h 793650"/>
              <a:gd name="connsiteX7" fmla="*/ 1418654 w 1891538"/>
              <a:gd name="connsiteY7" fmla="*/ 793650 h 793650"/>
              <a:gd name="connsiteX8" fmla="*/ 907938 w 1891538"/>
              <a:gd name="connsiteY8" fmla="*/ 793650 h 793650"/>
              <a:gd name="connsiteX9" fmla="*/ 453969 w 1891538"/>
              <a:gd name="connsiteY9" fmla="*/ 793650 h 793650"/>
              <a:gd name="connsiteX10" fmla="*/ 0 w 1891538"/>
              <a:gd name="connsiteY10" fmla="*/ 793650 h 793650"/>
              <a:gd name="connsiteX11" fmla="*/ 0 w 1891538"/>
              <a:gd name="connsiteY11" fmla="*/ 388889 h 793650"/>
              <a:gd name="connsiteX12" fmla="*/ 0 w 1891538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91538" h="793650" fill="none" extrusionOk="0">
                <a:moveTo>
                  <a:pt x="0" y="0"/>
                </a:moveTo>
                <a:cubicBezTo>
                  <a:pt x="125116" y="-24123"/>
                  <a:pt x="222801" y="121"/>
                  <a:pt x="416138" y="0"/>
                </a:cubicBezTo>
                <a:cubicBezTo>
                  <a:pt x="609475" y="-121"/>
                  <a:pt x="663448" y="17138"/>
                  <a:pt x="851192" y="0"/>
                </a:cubicBezTo>
                <a:cubicBezTo>
                  <a:pt x="1038936" y="-17138"/>
                  <a:pt x="1154501" y="21008"/>
                  <a:pt x="1324077" y="0"/>
                </a:cubicBezTo>
                <a:cubicBezTo>
                  <a:pt x="1493654" y="-21008"/>
                  <a:pt x="1774799" y="27099"/>
                  <a:pt x="1891538" y="0"/>
                </a:cubicBezTo>
                <a:cubicBezTo>
                  <a:pt x="1918526" y="82190"/>
                  <a:pt x="1865845" y="271798"/>
                  <a:pt x="1891538" y="380952"/>
                </a:cubicBezTo>
                <a:cubicBezTo>
                  <a:pt x="1917231" y="490106"/>
                  <a:pt x="1851339" y="638804"/>
                  <a:pt x="1891538" y="793650"/>
                </a:cubicBezTo>
                <a:cubicBezTo>
                  <a:pt x="1708533" y="821543"/>
                  <a:pt x="1551334" y="769486"/>
                  <a:pt x="1418654" y="793650"/>
                </a:cubicBezTo>
                <a:cubicBezTo>
                  <a:pt x="1285974" y="817814"/>
                  <a:pt x="1036777" y="769251"/>
                  <a:pt x="907938" y="793650"/>
                </a:cubicBezTo>
                <a:cubicBezTo>
                  <a:pt x="779099" y="818049"/>
                  <a:pt x="617315" y="769934"/>
                  <a:pt x="453969" y="793650"/>
                </a:cubicBezTo>
                <a:cubicBezTo>
                  <a:pt x="290623" y="817366"/>
                  <a:pt x="177661" y="781687"/>
                  <a:pt x="0" y="793650"/>
                </a:cubicBezTo>
                <a:cubicBezTo>
                  <a:pt x="-14308" y="697863"/>
                  <a:pt x="34969" y="586389"/>
                  <a:pt x="0" y="388889"/>
                </a:cubicBezTo>
                <a:cubicBezTo>
                  <a:pt x="-34969" y="191389"/>
                  <a:pt x="8433" y="110906"/>
                  <a:pt x="0" y="0"/>
                </a:cubicBezTo>
                <a:close/>
              </a:path>
              <a:path w="1891538" h="793650" stroke="0" extrusionOk="0">
                <a:moveTo>
                  <a:pt x="0" y="0"/>
                </a:moveTo>
                <a:cubicBezTo>
                  <a:pt x="186830" y="-22741"/>
                  <a:pt x="309294" y="44519"/>
                  <a:pt x="453969" y="0"/>
                </a:cubicBezTo>
                <a:cubicBezTo>
                  <a:pt x="598644" y="-44519"/>
                  <a:pt x="819678" y="33443"/>
                  <a:pt x="945769" y="0"/>
                </a:cubicBezTo>
                <a:cubicBezTo>
                  <a:pt x="1071860" y="-33443"/>
                  <a:pt x="1234621" y="49702"/>
                  <a:pt x="1399738" y="0"/>
                </a:cubicBezTo>
                <a:cubicBezTo>
                  <a:pt x="1564855" y="-49702"/>
                  <a:pt x="1704704" y="31846"/>
                  <a:pt x="1891538" y="0"/>
                </a:cubicBezTo>
                <a:cubicBezTo>
                  <a:pt x="1917647" y="105041"/>
                  <a:pt x="1862921" y="229912"/>
                  <a:pt x="1891538" y="373016"/>
                </a:cubicBezTo>
                <a:cubicBezTo>
                  <a:pt x="1920155" y="516120"/>
                  <a:pt x="1857468" y="620362"/>
                  <a:pt x="1891538" y="793650"/>
                </a:cubicBezTo>
                <a:cubicBezTo>
                  <a:pt x="1697571" y="827253"/>
                  <a:pt x="1566208" y="765982"/>
                  <a:pt x="1437569" y="793650"/>
                </a:cubicBezTo>
                <a:cubicBezTo>
                  <a:pt x="1308930" y="821318"/>
                  <a:pt x="1117682" y="763878"/>
                  <a:pt x="1002515" y="793650"/>
                </a:cubicBezTo>
                <a:cubicBezTo>
                  <a:pt x="887348" y="823422"/>
                  <a:pt x="635497" y="757712"/>
                  <a:pt x="510715" y="793650"/>
                </a:cubicBezTo>
                <a:cubicBezTo>
                  <a:pt x="385933" y="829588"/>
                  <a:pt x="192693" y="770326"/>
                  <a:pt x="0" y="793650"/>
                </a:cubicBezTo>
                <a:cubicBezTo>
                  <a:pt x="-29561" y="603017"/>
                  <a:pt x="6467" y="527356"/>
                  <a:pt x="0" y="396825"/>
                </a:cubicBezTo>
                <a:cubicBezTo>
                  <a:pt x="-6467" y="266295"/>
                  <a:pt x="16448" y="8138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Juni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3" name="Google Shape;703;p62">
            <a:extLst>
              <a:ext uri="{FF2B5EF4-FFF2-40B4-BE49-F238E27FC236}">
                <a16:creationId xmlns:a16="http://schemas.microsoft.com/office/drawing/2014/main" id="{C9EFBEB9-14BA-4E2A-A028-E3032EE4392E}"/>
              </a:ext>
            </a:extLst>
          </p:cNvPr>
          <p:cNvSpPr/>
          <p:nvPr/>
        </p:nvSpPr>
        <p:spPr>
          <a:xfrm>
            <a:off x="4973420" y="2083940"/>
            <a:ext cx="1891538" cy="793650"/>
          </a:xfrm>
          <a:custGeom>
            <a:avLst/>
            <a:gdLst>
              <a:gd name="connsiteX0" fmla="*/ 0 w 1891538"/>
              <a:gd name="connsiteY0" fmla="*/ 0 h 793650"/>
              <a:gd name="connsiteX1" fmla="*/ 416138 w 1891538"/>
              <a:gd name="connsiteY1" fmla="*/ 0 h 793650"/>
              <a:gd name="connsiteX2" fmla="*/ 851192 w 1891538"/>
              <a:gd name="connsiteY2" fmla="*/ 0 h 793650"/>
              <a:gd name="connsiteX3" fmla="*/ 1324077 w 1891538"/>
              <a:gd name="connsiteY3" fmla="*/ 0 h 793650"/>
              <a:gd name="connsiteX4" fmla="*/ 1891538 w 1891538"/>
              <a:gd name="connsiteY4" fmla="*/ 0 h 793650"/>
              <a:gd name="connsiteX5" fmla="*/ 1891538 w 1891538"/>
              <a:gd name="connsiteY5" fmla="*/ 380952 h 793650"/>
              <a:gd name="connsiteX6" fmla="*/ 1891538 w 1891538"/>
              <a:gd name="connsiteY6" fmla="*/ 793650 h 793650"/>
              <a:gd name="connsiteX7" fmla="*/ 1418654 w 1891538"/>
              <a:gd name="connsiteY7" fmla="*/ 793650 h 793650"/>
              <a:gd name="connsiteX8" fmla="*/ 907938 w 1891538"/>
              <a:gd name="connsiteY8" fmla="*/ 793650 h 793650"/>
              <a:gd name="connsiteX9" fmla="*/ 453969 w 1891538"/>
              <a:gd name="connsiteY9" fmla="*/ 793650 h 793650"/>
              <a:gd name="connsiteX10" fmla="*/ 0 w 1891538"/>
              <a:gd name="connsiteY10" fmla="*/ 793650 h 793650"/>
              <a:gd name="connsiteX11" fmla="*/ 0 w 1891538"/>
              <a:gd name="connsiteY11" fmla="*/ 388889 h 793650"/>
              <a:gd name="connsiteX12" fmla="*/ 0 w 1891538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91538" h="793650" fill="none" extrusionOk="0">
                <a:moveTo>
                  <a:pt x="0" y="0"/>
                </a:moveTo>
                <a:cubicBezTo>
                  <a:pt x="125116" y="-24123"/>
                  <a:pt x="222801" y="121"/>
                  <a:pt x="416138" y="0"/>
                </a:cubicBezTo>
                <a:cubicBezTo>
                  <a:pt x="609475" y="-121"/>
                  <a:pt x="663448" y="17138"/>
                  <a:pt x="851192" y="0"/>
                </a:cubicBezTo>
                <a:cubicBezTo>
                  <a:pt x="1038936" y="-17138"/>
                  <a:pt x="1154501" y="21008"/>
                  <a:pt x="1324077" y="0"/>
                </a:cubicBezTo>
                <a:cubicBezTo>
                  <a:pt x="1493654" y="-21008"/>
                  <a:pt x="1774799" y="27099"/>
                  <a:pt x="1891538" y="0"/>
                </a:cubicBezTo>
                <a:cubicBezTo>
                  <a:pt x="1918526" y="82190"/>
                  <a:pt x="1865845" y="271798"/>
                  <a:pt x="1891538" y="380952"/>
                </a:cubicBezTo>
                <a:cubicBezTo>
                  <a:pt x="1917231" y="490106"/>
                  <a:pt x="1851339" y="638804"/>
                  <a:pt x="1891538" y="793650"/>
                </a:cubicBezTo>
                <a:cubicBezTo>
                  <a:pt x="1708533" y="821543"/>
                  <a:pt x="1551334" y="769486"/>
                  <a:pt x="1418654" y="793650"/>
                </a:cubicBezTo>
                <a:cubicBezTo>
                  <a:pt x="1285974" y="817814"/>
                  <a:pt x="1036777" y="769251"/>
                  <a:pt x="907938" y="793650"/>
                </a:cubicBezTo>
                <a:cubicBezTo>
                  <a:pt x="779099" y="818049"/>
                  <a:pt x="617315" y="769934"/>
                  <a:pt x="453969" y="793650"/>
                </a:cubicBezTo>
                <a:cubicBezTo>
                  <a:pt x="290623" y="817366"/>
                  <a:pt x="177661" y="781687"/>
                  <a:pt x="0" y="793650"/>
                </a:cubicBezTo>
                <a:cubicBezTo>
                  <a:pt x="-14308" y="697863"/>
                  <a:pt x="34969" y="586389"/>
                  <a:pt x="0" y="388889"/>
                </a:cubicBezTo>
                <a:cubicBezTo>
                  <a:pt x="-34969" y="191389"/>
                  <a:pt x="8433" y="110906"/>
                  <a:pt x="0" y="0"/>
                </a:cubicBezTo>
                <a:close/>
              </a:path>
              <a:path w="1891538" h="793650" stroke="0" extrusionOk="0">
                <a:moveTo>
                  <a:pt x="0" y="0"/>
                </a:moveTo>
                <a:cubicBezTo>
                  <a:pt x="186830" y="-22741"/>
                  <a:pt x="309294" y="44519"/>
                  <a:pt x="453969" y="0"/>
                </a:cubicBezTo>
                <a:cubicBezTo>
                  <a:pt x="598644" y="-44519"/>
                  <a:pt x="819678" y="33443"/>
                  <a:pt x="945769" y="0"/>
                </a:cubicBezTo>
                <a:cubicBezTo>
                  <a:pt x="1071860" y="-33443"/>
                  <a:pt x="1234621" y="49702"/>
                  <a:pt x="1399738" y="0"/>
                </a:cubicBezTo>
                <a:cubicBezTo>
                  <a:pt x="1564855" y="-49702"/>
                  <a:pt x="1704704" y="31846"/>
                  <a:pt x="1891538" y="0"/>
                </a:cubicBezTo>
                <a:cubicBezTo>
                  <a:pt x="1917647" y="105041"/>
                  <a:pt x="1862921" y="229912"/>
                  <a:pt x="1891538" y="373016"/>
                </a:cubicBezTo>
                <a:cubicBezTo>
                  <a:pt x="1920155" y="516120"/>
                  <a:pt x="1857468" y="620362"/>
                  <a:pt x="1891538" y="793650"/>
                </a:cubicBezTo>
                <a:cubicBezTo>
                  <a:pt x="1697571" y="827253"/>
                  <a:pt x="1566208" y="765982"/>
                  <a:pt x="1437569" y="793650"/>
                </a:cubicBezTo>
                <a:cubicBezTo>
                  <a:pt x="1308930" y="821318"/>
                  <a:pt x="1117682" y="763878"/>
                  <a:pt x="1002515" y="793650"/>
                </a:cubicBezTo>
                <a:cubicBezTo>
                  <a:pt x="887348" y="823422"/>
                  <a:pt x="635497" y="757712"/>
                  <a:pt x="510715" y="793650"/>
                </a:cubicBezTo>
                <a:cubicBezTo>
                  <a:pt x="385933" y="829588"/>
                  <a:pt x="192693" y="770326"/>
                  <a:pt x="0" y="793650"/>
                </a:cubicBezTo>
                <a:cubicBezTo>
                  <a:pt x="-29561" y="603017"/>
                  <a:pt x="6467" y="527356"/>
                  <a:pt x="0" y="396825"/>
                </a:cubicBezTo>
                <a:cubicBezTo>
                  <a:pt x="-6467" y="266295"/>
                  <a:pt x="16448" y="8138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März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44" name="Graphic 43" descr="Teacher">
            <a:extLst>
              <a:ext uri="{FF2B5EF4-FFF2-40B4-BE49-F238E27FC236}">
                <a16:creationId xmlns:a16="http://schemas.microsoft.com/office/drawing/2014/main" id="{C8659745-1396-4B8E-8394-333B4EC27C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21551" y="-61816"/>
            <a:ext cx="914400" cy="914400"/>
          </a:xfrm>
          <a:prstGeom prst="rect">
            <a:avLst/>
          </a:prstGeom>
        </p:spPr>
      </p:pic>
      <p:sp>
        <p:nvSpPr>
          <p:cNvPr id="45" name="Speech Bubble: Rectangle with Corners Rounded 44">
            <a:hlinkClick r:id="" action="ppaction://noaction">
              <a:snd r:embed="rId7" name="T1_W4F_8.1.wav"/>
            </a:hlinkClick>
            <a:extLst>
              <a:ext uri="{FF2B5EF4-FFF2-40B4-BE49-F238E27FC236}">
                <a16:creationId xmlns:a16="http://schemas.microsoft.com/office/drawing/2014/main" id="{4C190589-7218-49D8-A7E2-2D8B26496435}"/>
              </a:ext>
            </a:extLst>
          </p:cNvPr>
          <p:cNvSpPr/>
          <p:nvPr/>
        </p:nvSpPr>
        <p:spPr>
          <a:xfrm>
            <a:off x="3789482" y="121337"/>
            <a:ext cx="6710209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ysClr val="window" lastClr="FFFFFF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" name="Rectangle 5">
            <a:hlinkClick r:id="" action="ppaction://noaction">
              <a:snd r:embed="rId7" name="T1_W4F_8.1.wav"/>
            </a:hlinkClick>
            <a:extLst>
              <a:ext uri="{FF2B5EF4-FFF2-40B4-BE49-F238E27FC236}">
                <a16:creationId xmlns:a16="http://schemas.microsoft.com/office/drawing/2014/main" id="{67F195E3-B4A8-4B57-84B5-E286C7573A0E}"/>
              </a:ext>
            </a:extLst>
          </p:cNvPr>
          <p:cNvSpPr/>
          <p:nvPr/>
        </p:nvSpPr>
        <p:spPr>
          <a:xfrm>
            <a:off x="3882224" y="84206"/>
            <a:ext cx="66174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Wie sagt man das auf Deutsch?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7246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sprechen</a:t>
            </a:r>
            <a:endParaRPr lang="en-GB" sz="2000" b="1" kern="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5CAD7E7C-DB78-477E-8989-DDA1A58BAAA9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A08919-295F-4826-A401-BB0A85724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2983" y="1707824"/>
            <a:ext cx="6066046" cy="4773582"/>
          </a:xfrm>
          <a:prstGeom prst="rect">
            <a:avLst/>
          </a:prstGeom>
        </p:spPr>
      </p:pic>
      <p:sp>
        <p:nvSpPr>
          <p:cNvPr id="10" name="Google Shape;696;p62">
            <a:extLst>
              <a:ext uri="{FF2B5EF4-FFF2-40B4-BE49-F238E27FC236}">
                <a16:creationId xmlns:a16="http://schemas.microsoft.com/office/drawing/2014/main" id="{4413D057-4DA5-4DE0-8CC3-7309FA22F843}"/>
              </a:ext>
            </a:extLst>
          </p:cNvPr>
          <p:cNvSpPr/>
          <p:nvPr/>
        </p:nvSpPr>
        <p:spPr>
          <a:xfrm>
            <a:off x="3549916" y="2104650"/>
            <a:ext cx="1116761" cy="4417961"/>
          </a:xfrm>
          <a:custGeom>
            <a:avLst/>
            <a:gdLst>
              <a:gd name="connsiteX0" fmla="*/ 0 w 1116761"/>
              <a:gd name="connsiteY0" fmla="*/ 558381 h 4417961"/>
              <a:gd name="connsiteX1" fmla="*/ 262439 w 1116761"/>
              <a:gd name="connsiteY1" fmla="*/ 295942 h 4417961"/>
              <a:gd name="connsiteX2" fmla="*/ 558381 w 1116761"/>
              <a:gd name="connsiteY2" fmla="*/ 0 h 4417961"/>
              <a:gd name="connsiteX3" fmla="*/ 848739 w 1116761"/>
              <a:gd name="connsiteY3" fmla="*/ 290358 h 4417961"/>
              <a:gd name="connsiteX4" fmla="*/ 1116761 w 1116761"/>
              <a:gd name="connsiteY4" fmla="*/ 558381 h 4417961"/>
              <a:gd name="connsiteX5" fmla="*/ 837571 w 1116761"/>
              <a:gd name="connsiteY5" fmla="*/ 558381 h 4417961"/>
              <a:gd name="connsiteX6" fmla="*/ 837571 w 1116761"/>
              <a:gd name="connsiteY6" fmla="*/ 1186941 h 4417961"/>
              <a:gd name="connsiteX7" fmla="*/ 837571 w 1116761"/>
              <a:gd name="connsiteY7" fmla="*/ 1738310 h 4417961"/>
              <a:gd name="connsiteX8" fmla="*/ 837571 w 1116761"/>
              <a:gd name="connsiteY8" fmla="*/ 2328274 h 4417961"/>
              <a:gd name="connsiteX9" fmla="*/ 837571 w 1116761"/>
              <a:gd name="connsiteY9" fmla="*/ 2841047 h 4417961"/>
              <a:gd name="connsiteX10" fmla="*/ 837571 w 1116761"/>
              <a:gd name="connsiteY10" fmla="*/ 3469607 h 4417961"/>
              <a:gd name="connsiteX11" fmla="*/ 837571 w 1116761"/>
              <a:gd name="connsiteY11" fmla="*/ 4417961 h 4417961"/>
              <a:gd name="connsiteX12" fmla="*/ 279190 w 1116761"/>
              <a:gd name="connsiteY12" fmla="*/ 4417961 h 4417961"/>
              <a:gd name="connsiteX13" fmla="*/ 279190 w 1116761"/>
              <a:gd name="connsiteY13" fmla="*/ 3905188 h 4417961"/>
              <a:gd name="connsiteX14" fmla="*/ 279190 w 1116761"/>
              <a:gd name="connsiteY14" fmla="*/ 3431011 h 4417961"/>
              <a:gd name="connsiteX15" fmla="*/ 279190 w 1116761"/>
              <a:gd name="connsiteY15" fmla="*/ 2995430 h 4417961"/>
              <a:gd name="connsiteX16" fmla="*/ 279190 w 1116761"/>
              <a:gd name="connsiteY16" fmla="*/ 2444062 h 4417961"/>
              <a:gd name="connsiteX17" fmla="*/ 279190 w 1116761"/>
              <a:gd name="connsiteY17" fmla="*/ 2008480 h 4417961"/>
              <a:gd name="connsiteX18" fmla="*/ 279190 w 1116761"/>
              <a:gd name="connsiteY18" fmla="*/ 1572899 h 4417961"/>
              <a:gd name="connsiteX19" fmla="*/ 279190 w 1116761"/>
              <a:gd name="connsiteY19" fmla="*/ 558381 h 4417961"/>
              <a:gd name="connsiteX20" fmla="*/ 0 w 1116761"/>
              <a:gd name="connsiteY20" fmla="*/ 558381 h 441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16761" h="4417961" fill="none" extrusionOk="0">
                <a:moveTo>
                  <a:pt x="0" y="558381"/>
                </a:moveTo>
                <a:cubicBezTo>
                  <a:pt x="79902" y="458605"/>
                  <a:pt x="137169" y="427999"/>
                  <a:pt x="262439" y="295942"/>
                </a:cubicBezTo>
                <a:cubicBezTo>
                  <a:pt x="387709" y="163885"/>
                  <a:pt x="513767" y="101817"/>
                  <a:pt x="558381" y="0"/>
                </a:cubicBezTo>
                <a:cubicBezTo>
                  <a:pt x="648466" y="79038"/>
                  <a:pt x="703108" y="164257"/>
                  <a:pt x="848739" y="290358"/>
                </a:cubicBezTo>
                <a:cubicBezTo>
                  <a:pt x="994369" y="416460"/>
                  <a:pt x="982113" y="434351"/>
                  <a:pt x="1116761" y="558381"/>
                </a:cubicBezTo>
                <a:cubicBezTo>
                  <a:pt x="997670" y="568809"/>
                  <a:pt x="914813" y="527899"/>
                  <a:pt x="837571" y="558381"/>
                </a:cubicBezTo>
                <a:cubicBezTo>
                  <a:pt x="902831" y="762351"/>
                  <a:pt x="796777" y="1030716"/>
                  <a:pt x="837571" y="1186941"/>
                </a:cubicBezTo>
                <a:cubicBezTo>
                  <a:pt x="878365" y="1343166"/>
                  <a:pt x="837274" y="1551472"/>
                  <a:pt x="837571" y="1738310"/>
                </a:cubicBezTo>
                <a:cubicBezTo>
                  <a:pt x="837868" y="1925148"/>
                  <a:pt x="803134" y="2159840"/>
                  <a:pt x="837571" y="2328274"/>
                </a:cubicBezTo>
                <a:cubicBezTo>
                  <a:pt x="872008" y="2496708"/>
                  <a:pt x="830635" y="2622547"/>
                  <a:pt x="837571" y="2841047"/>
                </a:cubicBezTo>
                <a:cubicBezTo>
                  <a:pt x="844507" y="3059547"/>
                  <a:pt x="770388" y="3232673"/>
                  <a:pt x="837571" y="3469607"/>
                </a:cubicBezTo>
                <a:cubicBezTo>
                  <a:pt x="904754" y="3706541"/>
                  <a:pt x="726219" y="4220219"/>
                  <a:pt x="837571" y="4417961"/>
                </a:cubicBezTo>
                <a:cubicBezTo>
                  <a:pt x="661721" y="4476440"/>
                  <a:pt x="537434" y="4369486"/>
                  <a:pt x="279190" y="4417961"/>
                </a:cubicBezTo>
                <a:cubicBezTo>
                  <a:pt x="243122" y="4190694"/>
                  <a:pt x="292412" y="4035471"/>
                  <a:pt x="279190" y="3905188"/>
                </a:cubicBezTo>
                <a:cubicBezTo>
                  <a:pt x="265968" y="3774905"/>
                  <a:pt x="323357" y="3530420"/>
                  <a:pt x="279190" y="3431011"/>
                </a:cubicBezTo>
                <a:cubicBezTo>
                  <a:pt x="235023" y="3331602"/>
                  <a:pt x="282578" y="3143105"/>
                  <a:pt x="279190" y="2995430"/>
                </a:cubicBezTo>
                <a:cubicBezTo>
                  <a:pt x="275802" y="2847755"/>
                  <a:pt x="281626" y="2671616"/>
                  <a:pt x="279190" y="2444062"/>
                </a:cubicBezTo>
                <a:cubicBezTo>
                  <a:pt x="276754" y="2216508"/>
                  <a:pt x="287065" y="2120240"/>
                  <a:pt x="279190" y="2008480"/>
                </a:cubicBezTo>
                <a:cubicBezTo>
                  <a:pt x="271315" y="1896720"/>
                  <a:pt x="280266" y="1740354"/>
                  <a:pt x="279190" y="1572899"/>
                </a:cubicBezTo>
                <a:cubicBezTo>
                  <a:pt x="278114" y="1405444"/>
                  <a:pt x="320579" y="832113"/>
                  <a:pt x="279190" y="558381"/>
                </a:cubicBezTo>
                <a:cubicBezTo>
                  <a:pt x="198667" y="570081"/>
                  <a:pt x="79316" y="557472"/>
                  <a:pt x="0" y="558381"/>
                </a:cubicBezTo>
                <a:close/>
              </a:path>
              <a:path w="1116761" h="4417961" stroke="0" extrusionOk="0">
                <a:moveTo>
                  <a:pt x="0" y="558381"/>
                </a:moveTo>
                <a:cubicBezTo>
                  <a:pt x="100925" y="399511"/>
                  <a:pt x="229314" y="347147"/>
                  <a:pt x="290358" y="268023"/>
                </a:cubicBezTo>
                <a:cubicBezTo>
                  <a:pt x="351402" y="188899"/>
                  <a:pt x="452081" y="143800"/>
                  <a:pt x="558381" y="0"/>
                </a:cubicBezTo>
                <a:cubicBezTo>
                  <a:pt x="655032" y="73865"/>
                  <a:pt x="725475" y="188991"/>
                  <a:pt x="826403" y="268023"/>
                </a:cubicBezTo>
                <a:cubicBezTo>
                  <a:pt x="927331" y="347055"/>
                  <a:pt x="1013027" y="494782"/>
                  <a:pt x="1116761" y="558381"/>
                </a:cubicBezTo>
                <a:cubicBezTo>
                  <a:pt x="1056047" y="589469"/>
                  <a:pt x="910886" y="557551"/>
                  <a:pt x="837571" y="558381"/>
                </a:cubicBezTo>
                <a:cubicBezTo>
                  <a:pt x="883748" y="663960"/>
                  <a:pt x="823363" y="817328"/>
                  <a:pt x="837571" y="1032558"/>
                </a:cubicBezTo>
                <a:cubicBezTo>
                  <a:pt x="851779" y="1247788"/>
                  <a:pt x="817124" y="1427460"/>
                  <a:pt x="837571" y="1545331"/>
                </a:cubicBezTo>
                <a:cubicBezTo>
                  <a:pt x="858018" y="1663202"/>
                  <a:pt x="818260" y="1810690"/>
                  <a:pt x="837571" y="1980912"/>
                </a:cubicBezTo>
                <a:cubicBezTo>
                  <a:pt x="856882" y="2151134"/>
                  <a:pt x="784425" y="2363194"/>
                  <a:pt x="837571" y="2570876"/>
                </a:cubicBezTo>
                <a:cubicBezTo>
                  <a:pt x="890717" y="2778558"/>
                  <a:pt x="830745" y="2792819"/>
                  <a:pt x="837571" y="3006457"/>
                </a:cubicBezTo>
                <a:cubicBezTo>
                  <a:pt x="844397" y="3220095"/>
                  <a:pt x="782136" y="3288882"/>
                  <a:pt x="837571" y="3519230"/>
                </a:cubicBezTo>
                <a:cubicBezTo>
                  <a:pt x="893006" y="3749578"/>
                  <a:pt x="800950" y="3985964"/>
                  <a:pt x="837571" y="4417961"/>
                </a:cubicBezTo>
                <a:cubicBezTo>
                  <a:pt x="695768" y="4419706"/>
                  <a:pt x="463050" y="4359484"/>
                  <a:pt x="279190" y="4417961"/>
                </a:cubicBezTo>
                <a:cubicBezTo>
                  <a:pt x="252869" y="4286366"/>
                  <a:pt x="328695" y="4105987"/>
                  <a:pt x="279190" y="3905188"/>
                </a:cubicBezTo>
                <a:cubicBezTo>
                  <a:pt x="229685" y="3704389"/>
                  <a:pt x="325194" y="3616001"/>
                  <a:pt x="279190" y="3392415"/>
                </a:cubicBezTo>
                <a:cubicBezTo>
                  <a:pt x="233186" y="3168829"/>
                  <a:pt x="317858" y="3049332"/>
                  <a:pt x="279190" y="2918238"/>
                </a:cubicBezTo>
                <a:cubicBezTo>
                  <a:pt x="240522" y="2787144"/>
                  <a:pt x="298191" y="2678216"/>
                  <a:pt x="279190" y="2444062"/>
                </a:cubicBezTo>
                <a:cubicBezTo>
                  <a:pt x="260189" y="2209908"/>
                  <a:pt x="303817" y="2012846"/>
                  <a:pt x="279190" y="1854097"/>
                </a:cubicBezTo>
                <a:cubicBezTo>
                  <a:pt x="254563" y="1695348"/>
                  <a:pt x="324618" y="1535123"/>
                  <a:pt x="279190" y="1264133"/>
                </a:cubicBezTo>
                <a:cubicBezTo>
                  <a:pt x="233762" y="993143"/>
                  <a:pt x="322622" y="765894"/>
                  <a:pt x="279190" y="558381"/>
                </a:cubicBezTo>
                <a:cubicBezTo>
                  <a:pt x="142658" y="562985"/>
                  <a:pt x="112109" y="531881"/>
                  <a:pt x="0" y="558381"/>
                </a:cubicBezTo>
                <a:close/>
              </a:path>
            </a:pathLst>
          </a:custGeom>
          <a:solidFill>
            <a:srgbClr val="92D050"/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870372988">
                  <a:prstGeom prst="upArrow">
                    <a:avLst>
                      <a:gd name="adj1" fmla="val 50000"/>
                      <a:gd name="adj2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>
              <a:defRPr/>
            </a:pPr>
            <a:endParaRPr sz="9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Google Shape;695;p62">
            <a:extLst>
              <a:ext uri="{FF2B5EF4-FFF2-40B4-BE49-F238E27FC236}">
                <a16:creationId xmlns:a16="http://schemas.microsoft.com/office/drawing/2014/main" id="{0BF31083-404F-4605-8D22-8F8BEAAA687E}"/>
              </a:ext>
            </a:extLst>
          </p:cNvPr>
          <p:cNvSpPr/>
          <p:nvPr/>
        </p:nvSpPr>
        <p:spPr>
          <a:xfrm>
            <a:off x="4768677" y="5618413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48135 w 1548969"/>
              <a:gd name="connsiteY6" fmla="*/ 793650 h 793650"/>
              <a:gd name="connsiteX7" fmla="*/ 56279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64352" y="-52932"/>
                  <a:pt x="285959" y="58349"/>
                  <a:pt x="531812" y="0"/>
                </a:cubicBezTo>
                <a:cubicBezTo>
                  <a:pt x="777665" y="-58349"/>
                  <a:pt x="808180" y="45409"/>
                  <a:pt x="1032645" y="0"/>
                </a:cubicBezTo>
                <a:cubicBezTo>
                  <a:pt x="1257110" y="-45409"/>
                  <a:pt x="1382302" y="28216"/>
                  <a:pt x="1548968" y="0"/>
                </a:cubicBezTo>
                <a:cubicBezTo>
                  <a:pt x="1583170" y="96698"/>
                  <a:pt x="1510899" y="254573"/>
                  <a:pt x="1548968" y="380952"/>
                </a:cubicBezTo>
                <a:cubicBezTo>
                  <a:pt x="1587037" y="507331"/>
                  <a:pt x="1511643" y="664334"/>
                  <a:pt x="1548968" y="793650"/>
                </a:cubicBezTo>
                <a:cubicBezTo>
                  <a:pt x="1390723" y="815770"/>
                  <a:pt x="1263437" y="753441"/>
                  <a:pt x="1048135" y="793650"/>
                </a:cubicBezTo>
                <a:cubicBezTo>
                  <a:pt x="832833" y="833859"/>
                  <a:pt x="722308" y="759707"/>
                  <a:pt x="562792" y="793650"/>
                </a:cubicBezTo>
                <a:cubicBezTo>
                  <a:pt x="403276" y="827593"/>
                  <a:pt x="209197" y="774525"/>
                  <a:pt x="0" y="793650"/>
                </a:cubicBezTo>
                <a:cubicBezTo>
                  <a:pt x="-17047" y="638253"/>
                  <a:pt x="6879" y="576961"/>
                  <a:pt x="0" y="420635"/>
                </a:cubicBezTo>
                <a:cubicBezTo>
                  <a:pt x="-6879" y="264309"/>
                  <a:pt x="30576" y="138687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93596" y="-22554"/>
                  <a:pt x="434760" y="54656"/>
                  <a:pt x="547302" y="0"/>
                </a:cubicBezTo>
                <a:cubicBezTo>
                  <a:pt x="659844" y="-54656"/>
                  <a:pt x="920377" y="45493"/>
                  <a:pt x="1063625" y="0"/>
                </a:cubicBezTo>
                <a:cubicBezTo>
                  <a:pt x="1206873" y="-45493"/>
                  <a:pt x="1397687" y="48526"/>
                  <a:pt x="1548968" y="0"/>
                </a:cubicBezTo>
                <a:cubicBezTo>
                  <a:pt x="1573459" y="86963"/>
                  <a:pt x="1547854" y="252959"/>
                  <a:pt x="1548968" y="373016"/>
                </a:cubicBezTo>
                <a:cubicBezTo>
                  <a:pt x="1550082" y="493073"/>
                  <a:pt x="1538267" y="639976"/>
                  <a:pt x="1548968" y="793650"/>
                </a:cubicBezTo>
                <a:cubicBezTo>
                  <a:pt x="1317439" y="849891"/>
                  <a:pt x="1181153" y="778140"/>
                  <a:pt x="1063625" y="793650"/>
                </a:cubicBezTo>
                <a:cubicBezTo>
                  <a:pt x="946097" y="809160"/>
                  <a:pt x="722307" y="747276"/>
                  <a:pt x="531812" y="793650"/>
                </a:cubicBezTo>
                <a:cubicBezTo>
                  <a:pt x="341317" y="840024"/>
                  <a:pt x="219837" y="742662"/>
                  <a:pt x="0" y="793650"/>
                </a:cubicBezTo>
                <a:cubicBezTo>
                  <a:pt x="-44304" y="599142"/>
                  <a:pt x="12002" y="512605"/>
                  <a:pt x="0" y="388889"/>
                </a:cubicBezTo>
                <a:cubicBezTo>
                  <a:pt x="-12002" y="265173"/>
                  <a:pt x="715" y="18823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7745331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Montag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4" name="Google Shape;697;p62">
            <a:extLst>
              <a:ext uri="{FF2B5EF4-FFF2-40B4-BE49-F238E27FC236}">
                <a16:creationId xmlns:a16="http://schemas.microsoft.com/office/drawing/2014/main" id="{FDAC9510-649B-4342-AA8B-8085DC230516}"/>
              </a:ext>
            </a:extLst>
          </p:cNvPr>
          <p:cNvSpPr/>
          <p:nvPr/>
        </p:nvSpPr>
        <p:spPr>
          <a:xfrm>
            <a:off x="6429158" y="5618413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29812" y="-5050"/>
                  <a:pt x="268610" y="13872"/>
                  <a:pt x="516323" y="0"/>
                </a:cubicBezTo>
                <a:cubicBezTo>
                  <a:pt x="764036" y="-13872"/>
                  <a:pt x="778249" y="49486"/>
                  <a:pt x="1001666" y="0"/>
                </a:cubicBezTo>
                <a:cubicBezTo>
                  <a:pt x="1225083" y="-49486"/>
                  <a:pt x="1437420" y="6391"/>
                  <a:pt x="1548968" y="0"/>
                </a:cubicBezTo>
                <a:cubicBezTo>
                  <a:pt x="1563291" y="110507"/>
                  <a:pt x="1514545" y="298477"/>
                  <a:pt x="1548968" y="388889"/>
                </a:cubicBezTo>
                <a:cubicBezTo>
                  <a:pt x="1583391" y="479301"/>
                  <a:pt x="1548943" y="710951"/>
                  <a:pt x="1548968" y="793650"/>
                </a:cubicBezTo>
                <a:cubicBezTo>
                  <a:pt x="1391399" y="813152"/>
                  <a:pt x="1131181" y="732328"/>
                  <a:pt x="1017156" y="793650"/>
                </a:cubicBezTo>
                <a:cubicBezTo>
                  <a:pt x="903131" y="854972"/>
                  <a:pt x="685163" y="752074"/>
                  <a:pt x="531812" y="793650"/>
                </a:cubicBezTo>
                <a:cubicBezTo>
                  <a:pt x="378461" y="835226"/>
                  <a:pt x="259307" y="742066"/>
                  <a:pt x="0" y="793650"/>
                </a:cubicBezTo>
                <a:cubicBezTo>
                  <a:pt x="-8018" y="679368"/>
                  <a:pt x="16413" y="492584"/>
                  <a:pt x="0" y="388889"/>
                </a:cubicBezTo>
                <a:cubicBezTo>
                  <a:pt x="-16413" y="285194"/>
                  <a:pt x="31762" y="106585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2152" y="-24691"/>
                  <a:pt x="291806" y="37418"/>
                  <a:pt x="485343" y="0"/>
                </a:cubicBezTo>
                <a:cubicBezTo>
                  <a:pt x="678880" y="-37418"/>
                  <a:pt x="832664" y="21511"/>
                  <a:pt x="970687" y="0"/>
                </a:cubicBezTo>
                <a:cubicBezTo>
                  <a:pt x="1108710" y="-21511"/>
                  <a:pt x="1354418" y="62331"/>
                  <a:pt x="1548968" y="0"/>
                </a:cubicBezTo>
                <a:cubicBezTo>
                  <a:pt x="1590698" y="129414"/>
                  <a:pt x="1531758" y="240332"/>
                  <a:pt x="1548968" y="388889"/>
                </a:cubicBezTo>
                <a:cubicBezTo>
                  <a:pt x="1566178" y="537446"/>
                  <a:pt x="1511392" y="642098"/>
                  <a:pt x="1548968" y="793650"/>
                </a:cubicBezTo>
                <a:cubicBezTo>
                  <a:pt x="1399428" y="796405"/>
                  <a:pt x="1264903" y="786967"/>
                  <a:pt x="1063625" y="793650"/>
                </a:cubicBezTo>
                <a:cubicBezTo>
                  <a:pt x="862347" y="800333"/>
                  <a:pt x="726350" y="739282"/>
                  <a:pt x="531812" y="793650"/>
                </a:cubicBezTo>
                <a:cubicBezTo>
                  <a:pt x="337274" y="848018"/>
                  <a:pt x="112691" y="792260"/>
                  <a:pt x="0" y="793650"/>
                </a:cubicBezTo>
                <a:cubicBezTo>
                  <a:pt x="-31099" y="689807"/>
                  <a:pt x="46976" y="505015"/>
                  <a:pt x="0" y="388889"/>
                </a:cubicBezTo>
                <a:cubicBezTo>
                  <a:pt x="-46976" y="272763"/>
                  <a:pt x="21214" y="92015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9829846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Heute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5" name="Google Shape;698;p62">
            <a:extLst>
              <a:ext uri="{FF2B5EF4-FFF2-40B4-BE49-F238E27FC236}">
                <a16:creationId xmlns:a16="http://schemas.microsoft.com/office/drawing/2014/main" id="{733A2CAF-C3A0-4435-903C-4C10DF161B1F}"/>
              </a:ext>
            </a:extLst>
          </p:cNvPr>
          <p:cNvSpPr/>
          <p:nvPr/>
        </p:nvSpPr>
        <p:spPr>
          <a:xfrm>
            <a:off x="8089640" y="5618413"/>
            <a:ext cx="1443290" cy="793650"/>
          </a:xfrm>
          <a:custGeom>
            <a:avLst/>
            <a:gdLst>
              <a:gd name="connsiteX0" fmla="*/ 0 w 1443290"/>
              <a:gd name="connsiteY0" fmla="*/ 0 h 793650"/>
              <a:gd name="connsiteX1" fmla="*/ 437798 w 1443290"/>
              <a:gd name="connsiteY1" fmla="*/ 0 h 793650"/>
              <a:gd name="connsiteX2" fmla="*/ 933328 w 1443290"/>
              <a:gd name="connsiteY2" fmla="*/ 0 h 793650"/>
              <a:gd name="connsiteX3" fmla="*/ 1443290 w 1443290"/>
              <a:gd name="connsiteY3" fmla="*/ 0 h 793650"/>
              <a:gd name="connsiteX4" fmla="*/ 1443290 w 1443290"/>
              <a:gd name="connsiteY4" fmla="*/ 388889 h 793650"/>
              <a:gd name="connsiteX5" fmla="*/ 1443290 w 1443290"/>
              <a:gd name="connsiteY5" fmla="*/ 793650 h 793650"/>
              <a:gd name="connsiteX6" fmla="*/ 962193 w 1443290"/>
              <a:gd name="connsiteY6" fmla="*/ 793650 h 793650"/>
              <a:gd name="connsiteX7" fmla="*/ 481097 w 1443290"/>
              <a:gd name="connsiteY7" fmla="*/ 793650 h 793650"/>
              <a:gd name="connsiteX8" fmla="*/ 0 w 1443290"/>
              <a:gd name="connsiteY8" fmla="*/ 793650 h 793650"/>
              <a:gd name="connsiteX9" fmla="*/ 0 w 1443290"/>
              <a:gd name="connsiteY9" fmla="*/ 412698 h 793650"/>
              <a:gd name="connsiteX10" fmla="*/ 0 w 1443290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43290" h="793650" fill="none" extrusionOk="0">
                <a:moveTo>
                  <a:pt x="0" y="0"/>
                </a:moveTo>
                <a:cubicBezTo>
                  <a:pt x="90348" y="-45621"/>
                  <a:pt x="238353" y="44680"/>
                  <a:pt x="437798" y="0"/>
                </a:cubicBezTo>
                <a:cubicBezTo>
                  <a:pt x="637243" y="-44680"/>
                  <a:pt x="736137" y="7059"/>
                  <a:pt x="933328" y="0"/>
                </a:cubicBezTo>
                <a:cubicBezTo>
                  <a:pt x="1130519" y="-7059"/>
                  <a:pt x="1231979" y="54134"/>
                  <a:pt x="1443290" y="0"/>
                </a:cubicBezTo>
                <a:cubicBezTo>
                  <a:pt x="1456384" y="194250"/>
                  <a:pt x="1441886" y="218921"/>
                  <a:pt x="1443290" y="388889"/>
                </a:cubicBezTo>
                <a:cubicBezTo>
                  <a:pt x="1444694" y="558857"/>
                  <a:pt x="1398079" y="676820"/>
                  <a:pt x="1443290" y="793650"/>
                </a:cubicBezTo>
                <a:cubicBezTo>
                  <a:pt x="1294970" y="797196"/>
                  <a:pt x="1124214" y="775705"/>
                  <a:pt x="962193" y="793650"/>
                </a:cubicBezTo>
                <a:cubicBezTo>
                  <a:pt x="800172" y="811595"/>
                  <a:pt x="608714" y="772962"/>
                  <a:pt x="481097" y="793650"/>
                </a:cubicBezTo>
                <a:cubicBezTo>
                  <a:pt x="353480" y="814338"/>
                  <a:pt x="186958" y="763019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443290" h="793650" stroke="0" extrusionOk="0">
                <a:moveTo>
                  <a:pt x="0" y="0"/>
                </a:moveTo>
                <a:cubicBezTo>
                  <a:pt x="125579" y="-19552"/>
                  <a:pt x="309542" y="33297"/>
                  <a:pt x="466664" y="0"/>
                </a:cubicBezTo>
                <a:cubicBezTo>
                  <a:pt x="623786" y="-33297"/>
                  <a:pt x="819510" y="49315"/>
                  <a:pt x="918895" y="0"/>
                </a:cubicBezTo>
                <a:cubicBezTo>
                  <a:pt x="1018280" y="-49315"/>
                  <a:pt x="1274747" y="3277"/>
                  <a:pt x="1443290" y="0"/>
                </a:cubicBezTo>
                <a:cubicBezTo>
                  <a:pt x="1470197" y="178046"/>
                  <a:pt x="1404305" y="223647"/>
                  <a:pt x="1443290" y="388889"/>
                </a:cubicBezTo>
                <a:cubicBezTo>
                  <a:pt x="1482275" y="554131"/>
                  <a:pt x="1395281" y="661168"/>
                  <a:pt x="1443290" y="793650"/>
                </a:cubicBezTo>
                <a:cubicBezTo>
                  <a:pt x="1235700" y="847982"/>
                  <a:pt x="1159720" y="751132"/>
                  <a:pt x="962193" y="793650"/>
                </a:cubicBezTo>
                <a:cubicBezTo>
                  <a:pt x="764666" y="836168"/>
                  <a:pt x="671257" y="785285"/>
                  <a:pt x="524395" y="793650"/>
                </a:cubicBezTo>
                <a:cubicBezTo>
                  <a:pt x="377533" y="802015"/>
                  <a:pt x="160948" y="744737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500" b="1" kern="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</a:t>
            </a: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orgen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6" name="Google Shape;701;p62">
            <a:extLst>
              <a:ext uri="{FF2B5EF4-FFF2-40B4-BE49-F238E27FC236}">
                <a16:creationId xmlns:a16="http://schemas.microsoft.com/office/drawing/2014/main" id="{0D1987A3-4C65-4D9C-96D1-2A2B8D6D4ED0}"/>
              </a:ext>
            </a:extLst>
          </p:cNvPr>
          <p:cNvSpPr/>
          <p:nvPr/>
        </p:nvSpPr>
        <p:spPr>
          <a:xfrm>
            <a:off x="5522678" y="4726104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33785" y="-8719"/>
                  <a:pt x="252365" y="12378"/>
                  <a:pt x="485343" y="0"/>
                </a:cubicBezTo>
                <a:cubicBezTo>
                  <a:pt x="718321" y="-12378"/>
                  <a:pt x="757845" y="33893"/>
                  <a:pt x="970687" y="0"/>
                </a:cubicBezTo>
                <a:cubicBezTo>
                  <a:pt x="1183529" y="-33893"/>
                  <a:pt x="1333017" y="54934"/>
                  <a:pt x="1548968" y="0"/>
                </a:cubicBezTo>
                <a:cubicBezTo>
                  <a:pt x="1573127" y="195642"/>
                  <a:pt x="1523351" y="304870"/>
                  <a:pt x="1548968" y="396825"/>
                </a:cubicBezTo>
                <a:cubicBezTo>
                  <a:pt x="1574585" y="488780"/>
                  <a:pt x="1517379" y="618557"/>
                  <a:pt x="1548968" y="793650"/>
                </a:cubicBezTo>
                <a:cubicBezTo>
                  <a:pt x="1403110" y="810967"/>
                  <a:pt x="1216946" y="768073"/>
                  <a:pt x="1032645" y="793650"/>
                </a:cubicBezTo>
                <a:cubicBezTo>
                  <a:pt x="848344" y="819227"/>
                  <a:pt x="715183" y="750897"/>
                  <a:pt x="516323" y="793650"/>
                </a:cubicBezTo>
                <a:cubicBezTo>
                  <a:pt x="317463" y="836403"/>
                  <a:pt x="247895" y="757536"/>
                  <a:pt x="0" y="793650"/>
                </a:cubicBezTo>
                <a:cubicBezTo>
                  <a:pt x="-8219" y="690449"/>
                  <a:pt x="30858" y="576740"/>
                  <a:pt x="0" y="396825"/>
                </a:cubicBezTo>
                <a:cubicBezTo>
                  <a:pt x="-30858" y="216910"/>
                  <a:pt x="8543" y="143598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48714" y="-51608"/>
                  <a:pt x="391112" y="3716"/>
                  <a:pt x="516323" y="0"/>
                </a:cubicBezTo>
                <a:cubicBezTo>
                  <a:pt x="641534" y="-3716"/>
                  <a:pt x="852973" y="51784"/>
                  <a:pt x="986176" y="0"/>
                </a:cubicBezTo>
                <a:cubicBezTo>
                  <a:pt x="1119379" y="-51784"/>
                  <a:pt x="1433684" y="24367"/>
                  <a:pt x="1548968" y="0"/>
                </a:cubicBezTo>
                <a:cubicBezTo>
                  <a:pt x="1565014" y="181733"/>
                  <a:pt x="1521101" y="284671"/>
                  <a:pt x="1548968" y="373016"/>
                </a:cubicBezTo>
                <a:cubicBezTo>
                  <a:pt x="1576835" y="461361"/>
                  <a:pt x="1503754" y="678290"/>
                  <a:pt x="1548968" y="793650"/>
                </a:cubicBezTo>
                <a:cubicBezTo>
                  <a:pt x="1434737" y="817609"/>
                  <a:pt x="1213109" y="756185"/>
                  <a:pt x="1001666" y="793650"/>
                </a:cubicBezTo>
                <a:cubicBezTo>
                  <a:pt x="790223" y="831115"/>
                  <a:pt x="712337" y="790619"/>
                  <a:pt x="454364" y="793650"/>
                </a:cubicBezTo>
                <a:cubicBezTo>
                  <a:pt x="196391" y="796681"/>
                  <a:pt x="101262" y="752254"/>
                  <a:pt x="0" y="793650"/>
                </a:cubicBezTo>
                <a:cubicBezTo>
                  <a:pt x="-16250" y="641606"/>
                  <a:pt x="2113" y="520739"/>
                  <a:pt x="0" y="388889"/>
                </a:cubicBezTo>
                <a:cubicBezTo>
                  <a:pt x="-2113" y="257039"/>
                  <a:pt x="45691" y="171727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02153047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ist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7" name="Google Shape;702;p62">
            <a:extLst>
              <a:ext uri="{FF2B5EF4-FFF2-40B4-BE49-F238E27FC236}">
                <a16:creationId xmlns:a16="http://schemas.microsoft.com/office/drawing/2014/main" id="{C1EF1352-A87B-4066-A2B8-981C64519B4F}"/>
              </a:ext>
            </a:extLst>
          </p:cNvPr>
          <p:cNvSpPr/>
          <p:nvPr/>
        </p:nvSpPr>
        <p:spPr>
          <a:xfrm>
            <a:off x="4694550" y="3831574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kern="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an d</a:t>
            </a:r>
            <a:r>
              <a:rPr lang="en-GB" sz="2500" b="1" kern="0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em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8" name="Google Shape;703;p62">
            <a:extLst>
              <a:ext uri="{FF2B5EF4-FFF2-40B4-BE49-F238E27FC236}">
                <a16:creationId xmlns:a16="http://schemas.microsoft.com/office/drawing/2014/main" id="{E1064B0E-7C9D-494D-B55E-DECB3D504FCA}"/>
              </a:ext>
            </a:extLst>
          </p:cNvPr>
          <p:cNvSpPr/>
          <p:nvPr/>
        </p:nvSpPr>
        <p:spPr>
          <a:xfrm>
            <a:off x="6339255" y="3831574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am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Google Shape;701;p62">
            <a:extLst>
              <a:ext uri="{FF2B5EF4-FFF2-40B4-BE49-F238E27FC236}">
                <a16:creationId xmlns:a16="http://schemas.microsoft.com/office/drawing/2014/main" id="{588A188C-B8DF-4C0B-88C2-67622FB28D5E}"/>
              </a:ext>
            </a:extLst>
          </p:cNvPr>
          <p:cNvSpPr/>
          <p:nvPr/>
        </p:nvSpPr>
        <p:spPr>
          <a:xfrm>
            <a:off x="8950722" y="474487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47302 w 1548969"/>
              <a:gd name="connsiteY1" fmla="*/ 0 h 793650"/>
              <a:gd name="connsiteX2" fmla="*/ 1094604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412698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4730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872" y="-47946"/>
                  <a:pt x="409635" y="5738"/>
                  <a:pt x="547302" y="0"/>
                </a:cubicBezTo>
                <a:cubicBezTo>
                  <a:pt x="684969" y="-5738"/>
                  <a:pt x="898304" y="61706"/>
                  <a:pt x="1094604" y="0"/>
                </a:cubicBezTo>
                <a:cubicBezTo>
                  <a:pt x="1290904" y="-61706"/>
                  <a:pt x="1428008" y="33796"/>
                  <a:pt x="1548968" y="0"/>
                </a:cubicBezTo>
                <a:cubicBezTo>
                  <a:pt x="1595729" y="172384"/>
                  <a:pt x="1544995" y="298643"/>
                  <a:pt x="1548968" y="412698"/>
                </a:cubicBezTo>
                <a:cubicBezTo>
                  <a:pt x="1552941" y="526753"/>
                  <a:pt x="1538764" y="713394"/>
                  <a:pt x="1548968" y="793650"/>
                </a:cubicBezTo>
                <a:cubicBezTo>
                  <a:pt x="1377456" y="835548"/>
                  <a:pt x="1147118" y="788739"/>
                  <a:pt x="1032645" y="793650"/>
                </a:cubicBezTo>
                <a:cubicBezTo>
                  <a:pt x="918172" y="798561"/>
                  <a:pt x="687877" y="761527"/>
                  <a:pt x="547302" y="793650"/>
                </a:cubicBezTo>
                <a:cubicBezTo>
                  <a:pt x="406727" y="825773"/>
                  <a:pt x="153213" y="758329"/>
                  <a:pt x="0" y="793650"/>
                </a:cubicBezTo>
                <a:cubicBezTo>
                  <a:pt x="-37253" y="695990"/>
                  <a:pt x="18139" y="555713"/>
                  <a:pt x="0" y="388889"/>
                </a:cubicBezTo>
                <a:cubicBezTo>
                  <a:pt x="-18139" y="222065"/>
                  <a:pt x="20604" y="15646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7326" y="-51245"/>
                  <a:pt x="268995" y="32292"/>
                  <a:pt x="485343" y="0"/>
                </a:cubicBezTo>
                <a:cubicBezTo>
                  <a:pt x="701691" y="-32292"/>
                  <a:pt x="864483" y="37157"/>
                  <a:pt x="970687" y="0"/>
                </a:cubicBezTo>
                <a:cubicBezTo>
                  <a:pt x="1076891" y="-37157"/>
                  <a:pt x="1358221" y="56985"/>
                  <a:pt x="1548968" y="0"/>
                </a:cubicBezTo>
                <a:cubicBezTo>
                  <a:pt x="1572520" y="189479"/>
                  <a:pt x="1523392" y="281266"/>
                  <a:pt x="1548968" y="388889"/>
                </a:cubicBezTo>
                <a:cubicBezTo>
                  <a:pt x="1574544" y="496512"/>
                  <a:pt x="1517796" y="648435"/>
                  <a:pt x="1548968" y="793650"/>
                </a:cubicBezTo>
                <a:cubicBezTo>
                  <a:pt x="1367508" y="818587"/>
                  <a:pt x="1209745" y="759572"/>
                  <a:pt x="1032645" y="793650"/>
                </a:cubicBezTo>
                <a:cubicBezTo>
                  <a:pt x="855545" y="827728"/>
                  <a:pt x="774751" y="786086"/>
                  <a:pt x="547302" y="793650"/>
                </a:cubicBezTo>
                <a:cubicBezTo>
                  <a:pt x="319853" y="801214"/>
                  <a:pt x="270830" y="779827"/>
                  <a:pt x="0" y="793650"/>
                </a:cubicBezTo>
                <a:cubicBezTo>
                  <a:pt x="-46116" y="645298"/>
                  <a:pt x="5768" y="534419"/>
                  <a:pt x="0" y="388889"/>
                </a:cubicBezTo>
                <a:cubicBezTo>
                  <a:pt x="-5768" y="243359"/>
                  <a:pt x="18886" y="18402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hat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0" name="Google Shape;702;p62">
            <a:extLst>
              <a:ext uri="{FF2B5EF4-FFF2-40B4-BE49-F238E27FC236}">
                <a16:creationId xmlns:a16="http://schemas.microsoft.com/office/drawing/2014/main" id="{4CFC6549-60E8-4418-A61F-F6AAF555ED73}"/>
              </a:ext>
            </a:extLst>
          </p:cNvPr>
          <p:cNvSpPr/>
          <p:nvPr/>
        </p:nvSpPr>
        <p:spPr>
          <a:xfrm>
            <a:off x="7983960" y="3847461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kern="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</a:t>
            </a:r>
            <a:r>
              <a:rPr lang="en-GB" sz="2500" b="1" kern="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er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Google Shape;703;p62">
            <a:extLst>
              <a:ext uri="{FF2B5EF4-FFF2-40B4-BE49-F238E27FC236}">
                <a16:creationId xmlns:a16="http://schemas.microsoft.com/office/drawing/2014/main" id="{291C8E53-6688-4926-B526-C00FDDFE673D}"/>
              </a:ext>
            </a:extLst>
          </p:cNvPr>
          <p:cNvSpPr/>
          <p:nvPr/>
        </p:nvSpPr>
        <p:spPr>
          <a:xfrm>
            <a:off x="9628665" y="3847461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04762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013" y="-24203"/>
                  <a:pt x="300547" y="54"/>
                  <a:pt x="469854" y="0"/>
                </a:cubicBezTo>
                <a:cubicBezTo>
                  <a:pt x="639161" y="-54"/>
                  <a:pt x="784029" y="31119"/>
                  <a:pt x="970687" y="0"/>
                </a:cubicBezTo>
                <a:cubicBezTo>
                  <a:pt x="1157345" y="-31119"/>
                  <a:pt x="1353071" y="38161"/>
                  <a:pt x="1548968" y="0"/>
                </a:cubicBezTo>
                <a:cubicBezTo>
                  <a:pt x="1567611" y="152116"/>
                  <a:pt x="1546950" y="285507"/>
                  <a:pt x="1548968" y="388889"/>
                </a:cubicBezTo>
                <a:cubicBezTo>
                  <a:pt x="1550986" y="492271"/>
                  <a:pt x="1520122" y="647348"/>
                  <a:pt x="1548968" y="793650"/>
                </a:cubicBezTo>
                <a:cubicBezTo>
                  <a:pt x="1365105" y="850959"/>
                  <a:pt x="1155867" y="762440"/>
                  <a:pt x="1001666" y="793650"/>
                </a:cubicBezTo>
                <a:cubicBezTo>
                  <a:pt x="847465" y="824860"/>
                  <a:pt x="720182" y="750450"/>
                  <a:pt x="531812" y="793650"/>
                </a:cubicBezTo>
                <a:cubicBezTo>
                  <a:pt x="343442" y="836850"/>
                  <a:pt x="232937" y="792533"/>
                  <a:pt x="0" y="793650"/>
                </a:cubicBezTo>
                <a:cubicBezTo>
                  <a:pt x="-7405" y="627307"/>
                  <a:pt x="30199" y="577257"/>
                  <a:pt x="0" y="404762"/>
                </a:cubicBezTo>
                <a:cubicBezTo>
                  <a:pt x="-30199" y="232267"/>
                  <a:pt x="25360" y="18115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34859" y="-39870"/>
                  <a:pt x="387034" y="53859"/>
                  <a:pt x="516323" y="0"/>
                </a:cubicBezTo>
                <a:cubicBezTo>
                  <a:pt x="645612" y="-53859"/>
                  <a:pt x="910090" y="22952"/>
                  <a:pt x="1017156" y="0"/>
                </a:cubicBezTo>
                <a:cubicBezTo>
                  <a:pt x="1124222" y="-22952"/>
                  <a:pt x="1336073" y="36312"/>
                  <a:pt x="1548968" y="0"/>
                </a:cubicBezTo>
                <a:cubicBezTo>
                  <a:pt x="1559668" y="159361"/>
                  <a:pt x="1528084" y="262626"/>
                  <a:pt x="1548968" y="380952"/>
                </a:cubicBezTo>
                <a:cubicBezTo>
                  <a:pt x="1569852" y="499278"/>
                  <a:pt x="1520644" y="685713"/>
                  <a:pt x="1548968" y="793650"/>
                </a:cubicBezTo>
                <a:cubicBezTo>
                  <a:pt x="1372633" y="800889"/>
                  <a:pt x="1138524" y="754094"/>
                  <a:pt x="1001666" y="793650"/>
                </a:cubicBezTo>
                <a:cubicBezTo>
                  <a:pt x="864808" y="833206"/>
                  <a:pt x="722602" y="781997"/>
                  <a:pt x="485343" y="793650"/>
                </a:cubicBezTo>
                <a:cubicBezTo>
                  <a:pt x="248084" y="805303"/>
                  <a:pt x="137692" y="789325"/>
                  <a:pt x="0" y="793650"/>
                </a:cubicBezTo>
                <a:cubicBezTo>
                  <a:pt x="-12413" y="695493"/>
                  <a:pt x="25798" y="538744"/>
                  <a:pt x="0" y="396825"/>
                </a:cubicBezTo>
                <a:cubicBezTo>
                  <a:pt x="-25798" y="254907"/>
                  <a:pt x="1942" y="96443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42772039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an der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3553BF6-035E-4B41-BADE-7E62E9DABC5E}"/>
              </a:ext>
            </a:extLst>
          </p:cNvPr>
          <p:cNvSpPr txBox="1"/>
          <p:nvPr/>
        </p:nvSpPr>
        <p:spPr>
          <a:xfrm>
            <a:off x="198903" y="842357"/>
            <a:ext cx="4982454" cy="523220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s-AR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Tomorrow</a:t>
            </a:r>
            <a:r>
              <a:rPr lang="es-A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AR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ist</a:t>
            </a:r>
            <a:r>
              <a:rPr lang="es-A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AR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the</a:t>
            </a:r>
            <a:r>
              <a:rPr lang="es-A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16th June. </a:t>
            </a:r>
          </a:p>
        </p:txBody>
      </p:sp>
      <p:sp>
        <p:nvSpPr>
          <p:cNvPr id="28" name="Google Shape;703;p62">
            <a:extLst>
              <a:ext uri="{FF2B5EF4-FFF2-40B4-BE49-F238E27FC236}">
                <a16:creationId xmlns:a16="http://schemas.microsoft.com/office/drawing/2014/main" id="{430798DC-C327-455E-BB4B-C6DFAC22D992}"/>
              </a:ext>
            </a:extLst>
          </p:cNvPr>
          <p:cNvSpPr/>
          <p:nvPr/>
        </p:nvSpPr>
        <p:spPr>
          <a:xfrm>
            <a:off x="6962921" y="2097597"/>
            <a:ext cx="1891538" cy="793650"/>
          </a:xfrm>
          <a:custGeom>
            <a:avLst/>
            <a:gdLst>
              <a:gd name="connsiteX0" fmla="*/ 0 w 1891538"/>
              <a:gd name="connsiteY0" fmla="*/ 0 h 793650"/>
              <a:gd name="connsiteX1" fmla="*/ 416138 w 1891538"/>
              <a:gd name="connsiteY1" fmla="*/ 0 h 793650"/>
              <a:gd name="connsiteX2" fmla="*/ 851192 w 1891538"/>
              <a:gd name="connsiteY2" fmla="*/ 0 h 793650"/>
              <a:gd name="connsiteX3" fmla="*/ 1324077 w 1891538"/>
              <a:gd name="connsiteY3" fmla="*/ 0 h 793650"/>
              <a:gd name="connsiteX4" fmla="*/ 1891538 w 1891538"/>
              <a:gd name="connsiteY4" fmla="*/ 0 h 793650"/>
              <a:gd name="connsiteX5" fmla="*/ 1891538 w 1891538"/>
              <a:gd name="connsiteY5" fmla="*/ 380952 h 793650"/>
              <a:gd name="connsiteX6" fmla="*/ 1891538 w 1891538"/>
              <a:gd name="connsiteY6" fmla="*/ 793650 h 793650"/>
              <a:gd name="connsiteX7" fmla="*/ 1418654 w 1891538"/>
              <a:gd name="connsiteY7" fmla="*/ 793650 h 793650"/>
              <a:gd name="connsiteX8" fmla="*/ 907938 w 1891538"/>
              <a:gd name="connsiteY8" fmla="*/ 793650 h 793650"/>
              <a:gd name="connsiteX9" fmla="*/ 453969 w 1891538"/>
              <a:gd name="connsiteY9" fmla="*/ 793650 h 793650"/>
              <a:gd name="connsiteX10" fmla="*/ 0 w 1891538"/>
              <a:gd name="connsiteY10" fmla="*/ 793650 h 793650"/>
              <a:gd name="connsiteX11" fmla="*/ 0 w 1891538"/>
              <a:gd name="connsiteY11" fmla="*/ 388889 h 793650"/>
              <a:gd name="connsiteX12" fmla="*/ 0 w 1891538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91538" h="793650" fill="none" extrusionOk="0">
                <a:moveTo>
                  <a:pt x="0" y="0"/>
                </a:moveTo>
                <a:cubicBezTo>
                  <a:pt x="125116" y="-24123"/>
                  <a:pt x="222801" y="121"/>
                  <a:pt x="416138" y="0"/>
                </a:cubicBezTo>
                <a:cubicBezTo>
                  <a:pt x="609475" y="-121"/>
                  <a:pt x="663448" y="17138"/>
                  <a:pt x="851192" y="0"/>
                </a:cubicBezTo>
                <a:cubicBezTo>
                  <a:pt x="1038936" y="-17138"/>
                  <a:pt x="1154501" y="21008"/>
                  <a:pt x="1324077" y="0"/>
                </a:cubicBezTo>
                <a:cubicBezTo>
                  <a:pt x="1493654" y="-21008"/>
                  <a:pt x="1774799" y="27099"/>
                  <a:pt x="1891538" y="0"/>
                </a:cubicBezTo>
                <a:cubicBezTo>
                  <a:pt x="1918526" y="82190"/>
                  <a:pt x="1865845" y="271798"/>
                  <a:pt x="1891538" y="380952"/>
                </a:cubicBezTo>
                <a:cubicBezTo>
                  <a:pt x="1917231" y="490106"/>
                  <a:pt x="1851339" y="638804"/>
                  <a:pt x="1891538" y="793650"/>
                </a:cubicBezTo>
                <a:cubicBezTo>
                  <a:pt x="1708533" y="821543"/>
                  <a:pt x="1551334" y="769486"/>
                  <a:pt x="1418654" y="793650"/>
                </a:cubicBezTo>
                <a:cubicBezTo>
                  <a:pt x="1285974" y="817814"/>
                  <a:pt x="1036777" y="769251"/>
                  <a:pt x="907938" y="793650"/>
                </a:cubicBezTo>
                <a:cubicBezTo>
                  <a:pt x="779099" y="818049"/>
                  <a:pt x="617315" y="769934"/>
                  <a:pt x="453969" y="793650"/>
                </a:cubicBezTo>
                <a:cubicBezTo>
                  <a:pt x="290623" y="817366"/>
                  <a:pt x="177661" y="781687"/>
                  <a:pt x="0" y="793650"/>
                </a:cubicBezTo>
                <a:cubicBezTo>
                  <a:pt x="-14308" y="697863"/>
                  <a:pt x="34969" y="586389"/>
                  <a:pt x="0" y="388889"/>
                </a:cubicBezTo>
                <a:cubicBezTo>
                  <a:pt x="-34969" y="191389"/>
                  <a:pt x="8433" y="110906"/>
                  <a:pt x="0" y="0"/>
                </a:cubicBezTo>
                <a:close/>
              </a:path>
              <a:path w="1891538" h="793650" stroke="0" extrusionOk="0">
                <a:moveTo>
                  <a:pt x="0" y="0"/>
                </a:moveTo>
                <a:cubicBezTo>
                  <a:pt x="186830" y="-22741"/>
                  <a:pt x="309294" y="44519"/>
                  <a:pt x="453969" y="0"/>
                </a:cubicBezTo>
                <a:cubicBezTo>
                  <a:pt x="598644" y="-44519"/>
                  <a:pt x="819678" y="33443"/>
                  <a:pt x="945769" y="0"/>
                </a:cubicBezTo>
                <a:cubicBezTo>
                  <a:pt x="1071860" y="-33443"/>
                  <a:pt x="1234621" y="49702"/>
                  <a:pt x="1399738" y="0"/>
                </a:cubicBezTo>
                <a:cubicBezTo>
                  <a:pt x="1564855" y="-49702"/>
                  <a:pt x="1704704" y="31846"/>
                  <a:pt x="1891538" y="0"/>
                </a:cubicBezTo>
                <a:cubicBezTo>
                  <a:pt x="1917647" y="105041"/>
                  <a:pt x="1862921" y="229912"/>
                  <a:pt x="1891538" y="373016"/>
                </a:cubicBezTo>
                <a:cubicBezTo>
                  <a:pt x="1920155" y="516120"/>
                  <a:pt x="1857468" y="620362"/>
                  <a:pt x="1891538" y="793650"/>
                </a:cubicBezTo>
                <a:cubicBezTo>
                  <a:pt x="1697571" y="827253"/>
                  <a:pt x="1566208" y="765982"/>
                  <a:pt x="1437569" y="793650"/>
                </a:cubicBezTo>
                <a:cubicBezTo>
                  <a:pt x="1308930" y="821318"/>
                  <a:pt x="1117682" y="763878"/>
                  <a:pt x="1002515" y="793650"/>
                </a:cubicBezTo>
                <a:cubicBezTo>
                  <a:pt x="887348" y="823422"/>
                  <a:pt x="635497" y="757712"/>
                  <a:pt x="510715" y="793650"/>
                </a:cubicBezTo>
                <a:cubicBezTo>
                  <a:pt x="385933" y="829588"/>
                  <a:pt x="192693" y="770326"/>
                  <a:pt x="0" y="793650"/>
                </a:cubicBezTo>
                <a:cubicBezTo>
                  <a:pt x="-29561" y="603017"/>
                  <a:pt x="6467" y="527356"/>
                  <a:pt x="0" y="396825"/>
                </a:cubicBezTo>
                <a:cubicBezTo>
                  <a:pt x="-6467" y="266295"/>
                  <a:pt x="16448" y="8138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Juli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1" name="Google Shape;702;p62">
            <a:extLst>
              <a:ext uri="{FF2B5EF4-FFF2-40B4-BE49-F238E27FC236}">
                <a16:creationId xmlns:a16="http://schemas.microsoft.com/office/drawing/2014/main" id="{EAC8828A-CF7F-4D64-9314-BE72E2A6A596}"/>
              </a:ext>
            </a:extLst>
          </p:cNvPr>
          <p:cNvSpPr/>
          <p:nvPr/>
        </p:nvSpPr>
        <p:spPr>
          <a:xfrm>
            <a:off x="4725437" y="2984212"/>
            <a:ext cx="2078535" cy="793650"/>
          </a:xfrm>
          <a:custGeom>
            <a:avLst/>
            <a:gdLst>
              <a:gd name="connsiteX0" fmla="*/ 0 w 2078535"/>
              <a:gd name="connsiteY0" fmla="*/ 0 h 793650"/>
              <a:gd name="connsiteX1" fmla="*/ 478063 w 2078535"/>
              <a:gd name="connsiteY1" fmla="*/ 0 h 793650"/>
              <a:gd name="connsiteX2" fmla="*/ 997697 w 2078535"/>
              <a:gd name="connsiteY2" fmla="*/ 0 h 793650"/>
              <a:gd name="connsiteX3" fmla="*/ 1517331 w 2078535"/>
              <a:gd name="connsiteY3" fmla="*/ 0 h 793650"/>
              <a:gd name="connsiteX4" fmla="*/ 2078535 w 2078535"/>
              <a:gd name="connsiteY4" fmla="*/ 0 h 793650"/>
              <a:gd name="connsiteX5" fmla="*/ 2078535 w 2078535"/>
              <a:gd name="connsiteY5" fmla="*/ 373016 h 793650"/>
              <a:gd name="connsiteX6" fmla="*/ 2078535 w 2078535"/>
              <a:gd name="connsiteY6" fmla="*/ 793650 h 793650"/>
              <a:gd name="connsiteX7" fmla="*/ 1558901 w 2078535"/>
              <a:gd name="connsiteY7" fmla="*/ 793650 h 793650"/>
              <a:gd name="connsiteX8" fmla="*/ 1101624 w 2078535"/>
              <a:gd name="connsiteY8" fmla="*/ 793650 h 793650"/>
              <a:gd name="connsiteX9" fmla="*/ 581990 w 2078535"/>
              <a:gd name="connsiteY9" fmla="*/ 793650 h 793650"/>
              <a:gd name="connsiteX10" fmla="*/ 0 w 2078535"/>
              <a:gd name="connsiteY10" fmla="*/ 793650 h 793650"/>
              <a:gd name="connsiteX11" fmla="*/ 0 w 2078535"/>
              <a:gd name="connsiteY11" fmla="*/ 404762 h 793650"/>
              <a:gd name="connsiteX12" fmla="*/ 0 w 2078535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78535" h="793650" fill="none" extrusionOk="0">
                <a:moveTo>
                  <a:pt x="0" y="0"/>
                </a:moveTo>
                <a:cubicBezTo>
                  <a:pt x="107811" y="-42865"/>
                  <a:pt x="262446" y="26787"/>
                  <a:pt x="478063" y="0"/>
                </a:cubicBezTo>
                <a:cubicBezTo>
                  <a:pt x="693680" y="-26787"/>
                  <a:pt x="797435" y="39549"/>
                  <a:pt x="997697" y="0"/>
                </a:cubicBezTo>
                <a:cubicBezTo>
                  <a:pt x="1197959" y="-39549"/>
                  <a:pt x="1346778" y="31435"/>
                  <a:pt x="1517331" y="0"/>
                </a:cubicBezTo>
                <a:cubicBezTo>
                  <a:pt x="1687884" y="-31435"/>
                  <a:pt x="1946199" y="10736"/>
                  <a:pt x="2078535" y="0"/>
                </a:cubicBezTo>
                <a:cubicBezTo>
                  <a:pt x="2099168" y="141104"/>
                  <a:pt x="2071855" y="231315"/>
                  <a:pt x="2078535" y="373016"/>
                </a:cubicBezTo>
                <a:cubicBezTo>
                  <a:pt x="2085215" y="514717"/>
                  <a:pt x="2029262" y="612773"/>
                  <a:pt x="2078535" y="793650"/>
                </a:cubicBezTo>
                <a:cubicBezTo>
                  <a:pt x="1931418" y="839298"/>
                  <a:pt x="1753708" y="789288"/>
                  <a:pt x="1558901" y="793650"/>
                </a:cubicBezTo>
                <a:cubicBezTo>
                  <a:pt x="1364094" y="798012"/>
                  <a:pt x="1289912" y="759131"/>
                  <a:pt x="1101624" y="793650"/>
                </a:cubicBezTo>
                <a:cubicBezTo>
                  <a:pt x="913336" y="828169"/>
                  <a:pt x="817502" y="760641"/>
                  <a:pt x="581990" y="793650"/>
                </a:cubicBezTo>
                <a:cubicBezTo>
                  <a:pt x="346478" y="826659"/>
                  <a:pt x="196245" y="762882"/>
                  <a:pt x="0" y="793650"/>
                </a:cubicBezTo>
                <a:cubicBezTo>
                  <a:pt x="-21683" y="715627"/>
                  <a:pt x="10029" y="556131"/>
                  <a:pt x="0" y="404762"/>
                </a:cubicBezTo>
                <a:cubicBezTo>
                  <a:pt x="-10029" y="253393"/>
                  <a:pt x="163" y="148462"/>
                  <a:pt x="0" y="0"/>
                </a:cubicBezTo>
                <a:close/>
              </a:path>
              <a:path w="2078535" h="793650" stroke="0" extrusionOk="0">
                <a:moveTo>
                  <a:pt x="0" y="0"/>
                </a:moveTo>
                <a:cubicBezTo>
                  <a:pt x="231269" y="-58751"/>
                  <a:pt x="371907" y="45533"/>
                  <a:pt x="498848" y="0"/>
                </a:cubicBezTo>
                <a:cubicBezTo>
                  <a:pt x="625789" y="-45533"/>
                  <a:pt x="810664" y="20695"/>
                  <a:pt x="997697" y="0"/>
                </a:cubicBezTo>
                <a:cubicBezTo>
                  <a:pt x="1184730" y="-20695"/>
                  <a:pt x="1315991" y="12732"/>
                  <a:pt x="1538116" y="0"/>
                </a:cubicBezTo>
                <a:cubicBezTo>
                  <a:pt x="1760241" y="-12732"/>
                  <a:pt x="1815274" y="17653"/>
                  <a:pt x="2078535" y="0"/>
                </a:cubicBezTo>
                <a:cubicBezTo>
                  <a:pt x="2110506" y="146099"/>
                  <a:pt x="2036042" y="245453"/>
                  <a:pt x="2078535" y="396825"/>
                </a:cubicBezTo>
                <a:cubicBezTo>
                  <a:pt x="2121028" y="548197"/>
                  <a:pt x="2043232" y="622367"/>
                  <a:pt x="2078535" y="793650"/>
                </a:cubicBezTo>
                <a:cubicBezTo>
                  <a:pt x="1911479" y="815486"/>
                  <a:pt x="1777019" y="747198"/>
                  <a:pt x="1621257" y="793650"/>
                </a:cubicBezTo>
                <a:cubicBezTo>
                  <a:pt x="1465495" y="840102"/>
                  <a:pt x="1229927" y="767163"/>
                  <a:pt x="1080838" y="793650"/>
                </a:cubicBezTo>
                <a:cubicBezTo>
                  <a:pt x="931749" y="820137"/>
                  <a:pt x="688683" y="737393"/>
                  <a:pt x="540419" y="793650"/>
                </a:cubicBezTo>
                <a:cubicBezTo>
                  <a:pt x="392155" y="849907"/>
                  <a:pt x="158813" y="744904"/>
                  <a:pt x="0" y="793650"/>
                </a:cubicBezTo>
                <a:cubicBezTo>
                  <a:pt x="-11312" y="664987"/>
                  <a:pt x="4098" y="596572"/>
                  <a:pt x="0" y="404762"/>
                </a:cubicBezTo>
                <a:cubicBezTo>
                  <a:pt x="-4098" y="212952"/>
                  <a:pt x="739" y="93125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500" b="1" kern="0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sechzehnten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2" name="Google Shape;703;p62">
            <a:extLst>
              <a:ext uri="{FF2B5EF4-FFF2-40B4-BE49-F238E27FC236}">
                <a16:creationId xmlns:a16="http://schemas.microsoft.com/office/drawing/2014/main" id="{CB63C3C6-9073-4EDB-B96F-442C47C7D2D6}"/>
              </a:ext>
            </a:extLst>
          </p:cNvPr>
          <p:cNvSpPr/>
          <p:nvPr/>
        </p:nvSpPr>
        <p:spPr>
          <a:xfrm>
            <a:off x="6887846" y="2968581"/>
            <a:ext cx="2197749" cy="793650"/>
          </a:xfrm>
          <a:custGeom>
            <a:avLst/>
            <a:gdLst>
              <a:gd name="connsiteX0" fmla="*/ 0 w 2197749"/>
              <a:gd name="connsiteY0" fmla="*/ 0 h 793650"/>
              <a:gd name="connsiteX1" fmla="*/ 483505 w 2197749"/>
              <a:gd name="connsiteY1" fmla="*/ 0 h 793650"/>
              <a:gd name="connsiteX2" fmla="*/ 988987 w 2197749"/>
              <a:gd name="connsiteY2" fmla="*/ 0 h 793650"/>
              <a:gd name="connsiteX3" fmla="*/ 1538424 w 2197749"/>
              <a:gd name="connsiteY3" fmla="*/ 0 h 793650"/>
              <a:gd name="connsiteX4" fmla="*/ 2197749 w 2197749"/>
              <a:gd name="connsiteY4" fmla="*/ 0 h 793650"/>
              <a:gd name="connsiteX5" fmla="*/ 2197749 w 2197749"/>
              <a:gd name="connsiteY5" fmla="*/ 380952 h 793650"/>
              <a:gd name="connsiteX6" fmla="*/ 2197749 w 2197749"/>
              <a:gd name="connsiteY6" fmla="*/ 793650 h 793650"/>
              <a:gd name="connsiteX7" fmla="*/ 1648312 w 2197749"/>
              <a:gd name="connsiteY7" fmla="*/ 793650 h 793650"/>
              <a:gd name="connsiteX8" fmla="*/ 1054920 w 2197749"/>
              <a:gd name="connsiteY8" fmla="*/ 793650 h 793650"/>
              <a:gd name="connsiteX9" fmla="*/ 527460 w 2197749"/>
              <a:gd name="connsiteY9" fmla="*/ 793650 h 793650"/>
              <a:gd name="connsiteX10" fmla="*/ 0 w 2197749"/>
              <a:gd name="connsiteY10" fmla="*/ 793650 h 793650"/>
              <a:gd name="connsiteX11" fmla="*/ 0 w 2197749"/>
              <a:gd name="connsiteY11" fmla="*/ 388889 h 793650"/>
              <a:gd name="connsiteX12" fmla="*/ 0 w 2197749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97749" h="793650" fill="none" extrusionOk="0">
                <a:moveTo>
                  <a:pt x="0" y="0"/>
                </a:moveTo>
                <a:cubicBezTo>
                  <a:pt x="226458" y="-19828"/>
                  <a:pt x="296039" y="12925"/>
                  <a:pt x="483505" y="0"/>
                </a:cubicBezTo>
                <a:cubicBezTo>
                  <a:pt x="670971" y="-12925"/>
                  <a:pt x="850787" y="11981"/>
                  <a:pt x="988987" y="0"/>
                </a:cubicBezTo>
                <a:cubicBezTo>
                  <a:pt x="1127187" y="-11981"/>
                  <a:pt x="1282873" y="46730"/>
                  <a:pt x="1538424" y="0"/>
                </a:cubicBezTo>
                <a:cubicBezTo>
                  <a:pt x="1793975" y="-46730"/>
                  <a:pt x="2058956" y="70655"/>
                  <a:pt x="2197749" y="0"/>
                </a:cubicBezTo>
                <a:cubicBezTo>
                  <a:pt x="2224737" y="82190"/>
                  <a:pt x="2172056" y="271798"/>
                  <a:pt x="2197749" y="380952"/>
                </a:cubicBezTo>
                <a:cubicBezTo>
                  <a:pt x="2223442" y="490106"/>
                  <a:pt x="2157550" y="638804"/>
                  <a:pt x="2197749" y="793650"/>
                </a:cubicBezTo>
                <a:cubicBezTo>
                  <a:pt x="2012493" y="795615"/>
                  <a:pt x="1902826" y="735543"/>
                  <a:pt x="1648312" y="793650"/>
                </a:cubicBezTo>
                <a:cubicBezTo>
                  <a:pt x="1393798" y="851757"/>
                  <a:pt x="1285552" y="770837"/>
                  <a:pt x="1054920" y="793650"/>
                </a:cubicBezTo>
                <a:cubicBezTo>
                  <a:pt x="824288" y="816463"/>
                  <a:pt x="777323" y="744853"/>
                  <a:pt x="527460" y="793650"/>
                </a:cubicBezTo>
                <a:cubicBezTo>
                  <a:pt x="277597" y="842447"/>
                  <a:pt x="125671" y="787742"/>
                  <a:pt x="0" y="793650"/>
                </a:cubicBezTo>
                <a:cubicBezTo>
                  <a:pt x="-14308" y="697863"/>
                  <a:pt x="34969" y="586389"/>
                  <a:pt x="0" y="388889"/>
                </a:cubicBezTo>
                <a:cubicBezTo>
                  <a:pt x="-34969" y="191389"/>
                  <a:pt x="8433" y="110906"/>
                  <a:pt x="0" y="0"/>
                </a:cubicBezTo>
                <a:close/>
              </a:path>
              <a:path w="2197749" h="793650" stroke="0" extrusionOk="0">
                <a:moveTo>
                  <a:pt x="0" y="0"/>
                </a:moveTo>
                <a:cubicBezTo>
                  <a:pt x="168658" y="-1527"/>
                  <a:pt x="319052" y="54779"/>
                  <a:pt x="527460" y="0"/>
                </a:cubicBezTo>
                <a:cubicBezTo>
                  <a:pt x="735868" y="-54779"/>
                  <a:pt x="886397" y="28478"/>
                  <a:pt x="1098875" y="0"/>
                </a:cubicBezTo>
                <a:cubicBezTo>
                  <a:pt x="1311353" y="-28478"/>
                  <a:pt x="1367425" y="33289"/>
                  <a:pt x="1626334" y="0"/>
                </a:cubicBezTo>
                <a:cubicBezTo>
                  <a:pt x="1885243" y="-33289"/>
                  <a:pt x="1997387" y="26679"/>
                  <a:pt x="2197749" y="0"/>
                </a:cubicBezTo>
                <a:cubicBezTo>
                  <a:pt x="2223858" y="105041"/>
                  <a:pt x="2169132" y="229912"/>
                  <a:pt x="2197749" y="373016"/>
                </a:cubicBezTo>
                <a:cubicBezTo>
                  <a:pt x="2226366" y="516120"/>
                  <a:pt x="2163679" y="620362"/>
                  <a:pt x="2197749" y="793650"/>
                </a:cubicBezTo>
                <a:cubicBezTo>
                  <a:pt x="1980835" y="802948"/>
                  <a:pt x="1818814" y="760913"/>
                  <a:pt x="1670289" y="793650"/>
                </a:cubicBezTo>
                <a:cubicBezTo>
                  <a:pt x="1521764" y="826387"/>
                  <a:pt x="1282708" y="747925"/>
                  <a:pt x="1164807" y="793650"/>
                </a:cubicBezTo>
                <a:cubicBezTo>
                  <a:pt x="1046906" y="839375"/>
                  <a:pt x="864095" y="791930"/>
                  <a:pt x="593392" y="793650"/>
                </a:cubicBezTo>
                <a:cubicBezTo>
                  <a:pt x="322689" y="795370"/>
                  <a:pt x="211612" y="741700"/>
                  <a:pt x="0" y="793650"/>
                </a:cubicBezTo>
                <a:cubicBezTo>
                  <a:pt x="-29561" y="603017"/>
                  <a:pt x="6467" y="527356"/>
                  <a:pt x="0" y="396825"/>
                </a:cubicBezTo>
                <a:cubicBezTo>
                  <a:pt x="-6467" y="266295"/>
                  <a:pt x="16448" y="81380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sechzehnte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3" name="Google Shape;702;p62">
            <a:extLst>
              <a:ext uri="{FF2B5EF4-FFF2-40B4-BE49-F238E27FC236}">
                <a16:creationId xmlns:a16="http://schemas.microsoft.com/office/drawing/2014/main" id="{729B0114-231C-4E31-BB24-86B418B9AF7B}"/>
              </a:ext>
            </a:extLst>
          </p:cNvPr>
          <p:cNvSpPr/>
          <p:nvPr/>
        </p:nvSpPr>
        <p:spPr>
          <a:xfrm>
            <a:off x="9168877" y="2968581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sechsten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0" name="Google Shape;701;p62">
            <a:extLst>
              <a:ext uri="{FF2B5EF4-FFF2-40B4-BE49-F238E27FC236}">
                <a16:creationId xmlns:a16="http://schemas.microsoft.com/office/drawing/2014/main" id="{EE7D7CF8-7F52-4150-B77E-E0A7FC23FD0B}"/>
              </a:ext>
            </a:extLst>
          </p:cNvPr>
          <p:cNvSpPr/>
          <p:nvPr/>
        </p:nvSpPr>
        <p:spPr>
          <a:xfrm>
            <a:off x="7244027" y="4733567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47302 w 1548969"/>
              <a:gd name="connsiteY1" fmla="*/ 0 h 793650"/>
              <a:gd name="connsiteX2" fmla="*/ 1094604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412698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4730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872" y="-47946"/>
                  <a:pt x="409635" y="5738"/>
                  <a:pt x="547302" y="0"/>
                </a:cubicBezTo>
                <a:cubicBezTo>
                  <a:pt x="684969" y="-5738"/>
                  <a:pt x="898304" y="61706"/>
                  <a:pt x="1094604" y="0"/>
                </a:cubicBezTo>
                <a:cubicBezTo>
                  <a:pt x="1290904" y="-61706"/>
                  <a:pt x="1428008" y="33796"/>
                  <a:pt x="1548968" y="0"/>
                </a:cubicBezTo>
                <a:cubicBezTo>
                  <a:pt x="1595729" y="172384"/>
                  <a:pt x="1544995" y="298643"/>
                  <a:pt x="1548968" y="412698"/>
                </a:cubicBezTo>
                <a:cubicBezTo>
                  <a:pt x="1552941" y="526753"/>
                  <a:pt x="1538764" y="713394"/>
                  <a:pt x="1548968" y="793650"/>
                </a:cubicBezTo>
                <a:cubicBezTo>
                  <a:pt x="1377456" y="835548"/>
                  <a:pt x="1147118" y="788739"/>
                  <a:pt x="1032645" y="793650"/>
                </a:cubicBezTo>
                <a:cubicBezTo>
                  <a:pt x="918172" y="798561"/>
                  <a:pt x="687877" y="761527"/>
                  <a:pt x="547302" y="793650"/>
                </a:cubicBezTo>
                <a:cubicBezTo>
                  <a:pt x="406727" y="825773"/>
                  <a:pt x="153213" y="758329"/>
                  <a:pt x="0" y="793650"/>
                </a:cubicBezTo>
                <a:cubicBezTo>
                  <a:pt x="-37253" y="695990"/>
                  <a:pt x="18139" y="555713"/>
                  <a:pt x="0" y="388889"/>
                </a:cubicBezTo>
                <a:cubicBezTo>
                  <a:pt x="-18139" y="222065"/>
                  <a:pt x="20604" y="15646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7326" y="-51245"/>
                  <a:pt x="268995" y="32292"/>
                  <a:pt x="485343" y="0"/>
                </a:cubicBezTo>
                <a:cubicBezTo>
                  <a:pt x="701691" y="-32292"/>
                  <a:pt x="864483" y="37157"/>
                  <a:pt x="970687" y="0"/>
                </a:cubicBezTo>
                <a:cubicBezTo>
                  <a:pt x="1076891" y="-37157"/>
                  <a:pt x="1358221" y="56985"/>
                  <a:pt x="1548968" y="0"/>
                </a:cubicBezTo>
                <a:cubicBezTo>
                  <a:pt x="1572520" y="189479"/>
                  <a:pt x="1523392" y="281266"/>
                  <a:pt x="1548968" y="388889"/>
                </a:cubicBezTo>
                <a:cubicBezTo>
                  <a:pt x="1574544" y="496512"/>
                  <a:pt x="1517796" y="648435"/>
                  <a:pt x="1548968" y="793650"/>
                </a:cubicBezTo>
                <a:cubicBezTo>
                  <a:pt x="1367508" y="818587"/>
                  <a:pt x="1209745" y="759572"/>
                  <a:pt x="1032645" y="793650"/>
                </a:cubicBezTo>
                <a:cubicBezTo>
                  <a:pt x="855545" y="827728"/>
                  <a:pt x="774751" y="786086"/>
                  <a:pt x="547302" y="793650"/>
                </a:cubicBezTo>
                <a:cubicBezTo>
                  <a:pt x="319853" y="801214"/>
                  <a:pt x="270830" y="779827"/>
                  <a:pt x="0" y="793650"/>
                </a:cubicBezTo>
                <a:cubicBezTo>
                  <a:pt x="-46116" y="645298"/>
                  <a:pt x="5768" y="534419"/>
                  <a:pt x="0" y="388889"/>
                </a:cubicBezTo>
                <a:cubicBezTo>
                  <a:pt x="-5768" y="243359"/>
                  <a:pt x="18886" y="18402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hast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1" name="Google Shape;698;p62">
            <a:extLst>
              <a:ext uri="{FF2B5EF4-FFF2-40B4-BE49-F238E27FC236}">
                <a16:creationId xmlns:a16="http://schemas.microsoft.com/office/drawing/2014/main" id="{35B496EA-69B8-4922-BD72-BDB913A31032}"/>
              </a:ext>
            </a:extLst>
          </p:cNvPr>
          <p:cNvSpPr/>
          <p:nvPr/>
        </p:nvSpPr>
        <p:spPr>
          <a:xfrm>
            <a:off x="9636662" y="5618413"/>
            <a:ext cx="1540971" cy="793650"/>
          </a:xfrm>
          <a:custGeom>
            <a:avLst/>
            <a:gdLst>
              <a:gd name="connsiteX0" fmla="*/ 0 w 1540971"/>
              <a:gd name="connsiteY0" fmla="*/ 0 h 793650"/>
              <a:gd name="connsiteX1" fmla="*/ 467428 w 1540971"/>
              <a:gd name="connsiteY1" fmla="*/ 0 h 793650"/>
              <a:gd name="connsiteX2" fmla="*/ 996495 w 1540971"/>
              <a:gd name="connsiteY2" fmla="*/ 0 h 793650"/>
              <a:gd name="connsiteX3" fmla="*/ 1540971 w 1540971"/>
              <a:gd name="connsiteY3" fmla="*/ 0 h 793650"/>
              <a:gd name="connsiteX4" fmla="*/ 1540971 w 1540971"/>
              <a:gd name="connsiteY4" fmla="*/ 388889 h 793650"/>
              <a:gd name="connsiteX5" fmla="*/ 1540971 w 1540971"/>
              <a:gd name="connsiteY5" fmla="*/ 793650 h 793650"/>
              <a:gd name="connsiteX6" fmla="*/ 1027314 w 1540971"/>
              <a:gd name="connsiteY6" fmla="*/ 793650 h 793650"/>
              <a:gd name="connsiteX7" fmla="*/ 513657 w 1540971"/>
              <a:gd name="connsiteY7" fmla="*/ 793650 h 793650"/>
              <a:gd name="connsiteX8" fmla="*/ 0 w 1540971"/>
              <a:gd name="connsiteY8" fmla="*/ 793650 h 793650"/>
              <a:gd name="connsiteX9" fmla="*/ 0 w 1540971"/>
              <a:gd name="connsiteY9" fmla="*/ 412698 h 793650"/>
              <a:gd name="connsiteX10" fmla="*/ 0 w 1540971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0971" h="793650" fill="none" extrusionOk="0">
                <a:moveTo>
                  <a:pt x="0" y="0"/>
                </a:moveTo>
                <a:cubicBezTo>
                  <a:pt x="160065" y="-4446"/>
                  <a:pt x="307458" y="34609"/>
                  <a:pt x="467428" y="0"/>
                </a:cubicBezTo>
                <a:cubicBezTo>
                  <a:pt x="627398" y="-34609"/>
                  <a:pt x="808643" y="49369"/>
                  <a:pt x="996495" y="0"/>
                </a:cubicBezTo>
                <a:cubicBezTo>
                  <a:pt x="1184347" y="-49369"/>
                  <a:pt x="1281592" y="8085"/>
                  <a:pt x="1540971" y="0"/>
                </a:cubicBezTo>
                <a:cubicBezTo>
                  <a:pt x="1554065" y="194250"/>
                  <a:pt x="1539567" y="218921"/>
                  <a:pt x="1540971" y="388889"/>
                </a:cubicBezTo>
                <a:cubicBezTo>
                  <a:pt x="1542375" y="558857"/>
                  <a:pt x="1495760" y="676820"/>
                  <a:pt x="1540971" y="793650"/>
                </a:cubicBezTo>
                <a:cubicBezTo>
                  <a:pt x="1306673" y="853801"/>
                  <a:pt x="1177539" y="787826"/>
                  <a:pt x="1027314" y="793650"/>
                </a:cubicBezTo>
                <a:cubicBezTo>
                  <a:pt x="877089" y="799474"/>
                  <a:pt x="674988" y="735171"/>
                  <a:pt x="513657" y="793650"/>
                </a:cubicBezTo>
                <a:cubicBezTo>
                  <a:pt x="352326" y="852129"/>
                  <a:pt x="246910" y="762684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0971" h="793650" stroke="0" extrusionOk="0">
                <a:moveTo>
                  <a:pt x="0" y="0"/>
                </a:moveTo>
                <a:cubicBezTo>
                  <a:pt x="197369" y="-14310"/>
                  <a:pt x="362742" y="6618"/>
                  <a:pt x="498247" y="0"/>
                </a:cubicBezTo>
                <a:cubicBezTo>
                  <a:pt x="633752" y="-6618"/>
                  <a:pt x="864226" y="27556"/>
                  <a:pt x="981085" y="0"/>
                </a:cubicBezTo>
                <a:cubicBezTo>
                  <a:pt x="1097944" y="-27556"/>
                  <a:pt x="1270161" y="53480"/>
                  <a:pt x="1540971" y="0"/>
                </a:cubicBezTo>
                <a:cubicBezTo>
                  <a:pt x="1567878" y="178046"/>
                  <a:pt x="1501986" y="223647"/>
                  <a:pt x="1540971" y="388889"/>
                </a:cubicBezTo>
                <a:cubicBezTo>
                  <a:pt x="1579956" y="554131"/>
                  <a:pt x="1492962" y="661168"/>
                  <a:pt x="1540971" y="793650"/>
                </a:cubicBezTo>
                <a:cubicBezTo>
                  <a:pt x="1315388" y="832634"/>
                  <a:pt x="1154467" y="785477"/>
                  <a:pt x="1027314" y="793650"/>
                </a:cubicBezTo>
                <a:cubicBezTo>
                  <a:pt x="900161" y="801823"/>
                  <a:pt x="662064" y="786599"/>
                  <a:pt x="559886" y="793650"/>
                </a:cubicBezTo>
                <a:cubicBezTo>
                  <a:pt x="457708" y="800701"/>
                  <a:pt x="161860" y="755359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Dienstag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2" name="Google Shape;703;p62">
            <a:hlinkClick r:id="" action="ppaction://noaction">
              <a:snd r:embed="rId5" name="T1_W4F_8.5.wav"/>
            </a:hlinkClick>
            <a:extLst>
              <a:ext uri="{FF2B5EF4-FFF2-40B4-BE49-F238E27FC236}">
                <a16:creationId xmlns:a16="http://schemas.microsoft.com/office/drawing/2014/main" id="{ACBC1A08-58CF-4764-8C13-B10E764B1F2B}"/>
              </a:ext>
            </a:extLst>
          </p:cNvPr>
          <p:cNvSpPr/>
          <p:nvPr/>
        </p:nvSpPr>
        <p:spPr>
          <a:xfrm>
            <a:off x="8955764" y="2096752"/>
            <a:ext cx="1891538" cy="793650"/>
          </a:xfrm>
          <a:custGeom>
            <a:avLst/>
            <a:gdLst>
              <a:gd name="connsiteX0" fmla="*/ 0 w 1891538"/>
              <a:gd name="connsiteY0" fmla="*/ 0 h 793650"/>
              <a:gd name="connsiteX1" fmla="*/ 416138 w 1891538"/>
              <a:gd name="connsiteY1" fmla="*/ 0 h 793650"/>
              <a:gd name="connsiteX2" fmla="*/ 851192 w 1891538"/>
              <a:gd name="connsiteY2" fmla="*/ 0 h 793650"/>
              <a:gd name="connsiteX3" fmla="*/ 1324077 w 1891538"/>
              <a:gd name="connsiteY3" fmla="*/ 0 h 793650"/>
              <a:gd name="connsiteX4" fmla="*/ 1891538 w 1891538"/>
              <a:gd name="connsiteY4" fmla="*/ 0 h 793650"/>
              <a:gd name="connsiteX5" fmla="*/ 1891538 w 1891538"/>
              <a:gd name="connsiteY5" fmla="*/ 380952 h 793650"/>
              <a:gd name="connsiteX6" fmla="*/ 1891538 w 1891538"/>
              <a:gd name="connsiteY6" fmla="*/ 793650 h 793650"/>
              <a:gd name="connsiteX7" fmla="*/ 1418654 w 1891538"/>
              <a:gd name="connsiteY7" fmla="*/ 793650 h 793650"/>
              <a:gd name="connsiteX8" fmla="*/ 907938 w 1891538"/>
              <a:gd name="connsiteY8" fmla="*/ 793650 h 793650"/>
              <a:gd name="connsiteX9" fmla="*/ 453969 w 1891538"/>
              <a:gd name="connsiteY9" fmla="*/ 793650 h 793650"/>
              <a:gd name="connsiteX10" fmla="*/ 0 w 1891538"/>
              <a:gd name="connsiteY10" fmla="*/ 793650 h 793650"/>
              <a:gd name="connsiteX11" fmla="*/ 0 w 1891538"/>
              <a:gd name="connsiteY11" fmla="*/ 388889 h 793650"/>
              <a:gd name="connsiteX12" fmla="*/ 0 w 1891538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91538" h="793650" fill="none" extrusionOk="0">
                <a:moveTo>
                  <a:pt x="0" y="0"/>
                </a:moveTo>
                <a:cubicBezTo>
                  <a:pt x="125116" y="-24123"/>
                  <a:pt x="222801" y="121"/>
                  <a:pt x="416138" y="0"/>
                </a:cubicBezTo>
                <a:cubicBezTo>
                  <a:pt x="609475" y="-121"/>
                  <a:pt x="663448" y="17138"/>
                  <a:pt x="851192" y="0"/>
                </a:cubicBezTo>
                <a:cubicBezTo>
                  <a:pt x="1038936" y="-17138"/>
                  <a:pt x="1154501" y="21008"/>
                  <a:pt x="1324077" y="0"/>
                </a:cubicBezTo>
                <a:cubicBezTo>
                  <a:pt x="1493654" y="-21008"/>
                  <a:pt x="1774799" y="27099"/>
                  <a:pt x="1891538" y="0"/>
                </a:cubicBezTo>
                <a:cubicBezTo>
                  <a:pt x="1918526" y="82190"/>
                  <a:pt x="1865845" y="271798"/>
                  <a:pt x="1891538" y="380952"/>
                </a:cubicBezTo>
                <a:cubicBezTo>
                  <a:pt x="1917231" y="490106"/>
                  <a:pt x="1851339" y="638804"/>
                  <a:pt x="1891538" y="793650"/>
                </a:cubicBezTo>
                <a:cubicBezTo>
                  <a:pt x="1708533" y="821543"/>
                  <a:pt x="1551334" y="769486"/>
                  <a:pt x="1418654" y="793650"/>
                </a:cubicBezTo>
                <a:cubicBezTo>
                  <a:pt x="1285974" y="817814"/>
                  <a:pt x="1036777" y="769251"/>
                  <a:pt x="907938" y="793650"/>
                </a:cubicBezTo>
                <a:cubicBezTo>
                  <a:pt x="779099" y="818049"/>
                  <a:pt x="617315" y="769934"/>
                  <a:pt x="453969" y="793650"/>
                </a:cubicBezTo>
                <a:cubicBezTo>
                  <a:pt x="290623" y="817366"/>
                  <a:pt x="177661" y="781687"/>
                  <a:pt x="0" y="793650"/>
                </a:cubicBezTo>
                <a:cubicBezTo>
                  <a:pt x="-14308" y="697863"/>
                  <a:pt x="34969" y="586389"/>
                  <a:pt x="0" y="388889"/>
                </a:cubicBezTo>
                <a:cubicBezTo>
                  <a:pt x="-34969" y="191389"/>
                  <a:pt x="8433" y="110906"/>
                  <a:pt x="0" y="0"/>
                </a:cubicBezTo>
                <a:close/>
              </a:path>
              <a:path w="1891538" h="793650" stroke="0" extrusionOk="0">
                <a:moveTo>
                  <a:pt x="0" y="0"/>
                </a:moveTo>
                <a:cubicBezTo>
                  <a:pt x="186830" y="-22741"/>
                  <a:pt x="309294" y="44519"/>
                  <a:pt x="453969" y="0"/>
                </a:cubicBezTo>
                <a:cubicBezTo>
                  <a:pt x="598644" y="-44519"/>
                  <a:pt x="819678" y="33443"/>
                  <a:pt x="945769" y="0"/>
                </a:cubicBezTo>
                <a:cubicBezTo>
                  <a:pt x="1071860" y="-33443"/>
                  <a:pt x="1234621" y="49702"/>
                  <a:pt x="1399738" y="0"/>
                </a:cubicBezTo>
                <a:cubicBezTo>
                  <a:pt x="1564855" y="-49702"/>
                  <a:pt x="1704704" y="31846"/>
                  <a:pt x="1891538" y="0"/>
                </a:cubicBezTo>
                <a:cubicBezTo>
                  <a:pt x="1917647" y="105041"/>
                  <a:pt x="1862921" y="229912"/>
                  <a:pt x="1891538" y="373016"/>
                </a:cubicBezTo>
                <a:cubicBezTo>
                  <a:pt x="1920155" y="516120"/>
                  <a:pt x="1857468" y="620362"/>
                  <a:pt x="1891538" y="793650"/>
                </a:cubicBezTo>
                <a:cubicBezTo>
                  <a:pt x="1697571" y="827253"/>
                  <a:pt x="1566208" y="765982"/>
                  <a:pt x="1437569" y="793650"/>
                </a:cubicBezTo>
                <a:cubicBezTo>
                  <a:pt x="1308930" y="821318"/>
                  <a:pt x="1117682" y="763878"/>
                  <a:pt x="1002515" y="793650"/>
                </a:cubicBezTo>
                <a:cubicBezTo>
                  <a:pt x="887348" y="823422"/>
                  <a:pt x="635497" y="757712"/>
                  <a:pt x="510715" y="793650"/>
                </a:cubicBezTo>
                <a:cubicBezTo>
                  <a:pt x="385933" y="829588"/>
                  <a:pt x="192693" y="770326"/>
                  <a:pt x="0" y="793650"/>
                </a:cubicBezTo>
                <a:cubicBezTo>
                  <a:pt x="-29561" y="603017"/>
                  <a:pt x="6467" y="527356"/>
                  <a:pt x="0" y="396825"/>
                </a:cubicBezTo>
                <a:cubicBezTo>
                  <a:pt x="-6467" y="266295"/>
                  <a:pt x="16448" y="81380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Juni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3" name="Google Shape;703;p62">
            <a:extLst>
              <a:ext uri="{FF2B5EF4-FFF2-40B4-BE49-F238E27FC236}">
                <a16:creationId xmlns:a16="http://schemas.microsoft.com/office/drawing/2014/main" id="{C9EFBEB9-14BA-4E2A-A028-E3032EE4392E}"/>
              </a:ext>
            </a:extLst>
          </p:cNvPr>
          <p:cNvSpPr/>
          <p:nvPr/>
        </p:nvSpPr>
        <p:spPr>
          <a:xfrm>
            <a:off x="4973420" y="2083940"/>
            <a:ext cx="1891538" cy="793650"/>
          </a:xfrm>
          <a:custGeom>
            <a:avLst/>
            <a:gdLst>
              <a:gd name="connsiteX0" fmla="*/ 0 w 1891538"/>
              <a:gd name="connsiteY0" fmla="*/ 0 h 793650"/>
              <a:gd name="connsiteX1" fmla="*/ 416138 w 1891538"/>
              <a:gd name="connsiteY1" fmla="*/ 0 h 793650"/>
              <a:gd name="connsiteX2" fmla="*/ 851192 w 1891538"/>
              <a:gd name="connsiteY2" fmla="*/ 0 h 793650"/>
              <a:gd name="connsiteX3" fmla="*/ 1324077 w 1891538"/>
              <a:gd name="connsiteY3" fmla="*/ 0 h 793650"/>
              <a:gd name="connsiteX4" fmla="*/ 1891538 w 1891538"/>
              <a:gd name="connsiteY4" fmla="*/ 0 h 793650"/>
              <a:gd name="connsiteX5" fmla="*/ 1891538 w 1891538"/>
              <a:gd name="connsiteY5" fmla="*/ 380952 h 793650"/>
              <a:gd name="connsiteX6" fmla="*/ 1891538 w 1891538"/>
              <a:gd name="connsiteY6" fmla="*/ 793650 h 793650"/>
              <a:gd name="connsiteX7" fmla="*/ 1418654 w 1891538"/>
              <a:gd name="connsiteY7" fmla="*/ 793650 h 793650"/>
              <a:gd name="connsiteX8" fmla="*/ 907938 w 1891538"/>
              <a:gd name="connsiteY8" fmla="*/ 793650 h 793650"/>
              <a:gd name="connsiteX9" fmla="*/ 453969 w 1891538"/>
              <a:gd name="connsiteY9" fmla="*/ 793650 h 793650"/>
              <a:gd name="connsiteX10" fmla="*/ 0 w 1891538"/>
              <a:gd name="connsiteY10" fmla="*/ 793650 h 793650"/>
              <a:gd name="connsiteX11" fmla="*/ 0 w 1891538"/>
              <a:gd name="connsiteY11" fmla="*/ 388889 h 793650"/>
              <a:gd name="connsiteX12" fmla="*/ 0 w 1891538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91538" h="793650" fill="none" extrusionOk="0">
                <a:moveTo>
                  <a:pt x="0" y="0"/>
                </a:moveTo>
                <a:cubicBezTo>
                  <a:pt x="125116" y="-24123"/>
                  <a:pt x="222801" y="121"/>
                  <a:pt x="416138" y="0"/>
                </a:cubicBezTo>
                <a:cubicBezTo>
                  <a:pt x="609475" y="-121"/>
                  <a:pt x="663448" y="17138"/>
                  <a:pt x="851192" y="0"/>
                </a:cubicBezTo>
                <a:cubicBezTo>
                  <a:pt x="1038936" y="-17138"/>
                  <a:pt x="1154501" y="21008"/>
                  <a:pt x="1324077" y="0"/>
                </a:cubicBezTo>
                <a:cubicBezTo>
                  <a:pt x="1493654" y="-21008"/>
                  <a:pt x="1774799" y="27099"/>
                  <a:pt x="1891538" y="0"/>
                </a:cubicBezTo>
                <a:cubicBezTo>
                  <a:pt x="1918526" y="82190"/>
                  <a:pt x="1865845" y="271798"/>
                  <a:pt x="1891538" y="380952"/>
                </a:cubicBezTo>
                <a:cubicBezTo>
                  <a:pt x="1917231" y="490106"/>
                  <a:pt x="1851339" y="638804"/>
                  <a:pt x="1891538" y="793650"/>
                </a:cubicBezTo>
                <a:cubicBezTo>
                  <a:pt x="1708533" y="821543"/>
                  <a:pt x="1551334" y="769486"/>
                  <a:pt x="1418654" y="793650"/>
                </a:cubicBezTo>
                <a:cubicBezTo>
                  <a:pt x="1285974" y="817814"/>
                  <a:pt x="1036777" y="769251"/>
                  <a:pt x="907938" y="793650"/>
                </a:cubicBezTo>
                <a:cubicBezTo>
                  <a:pt x="779099" y="818049"/>
                  <a:pt x="617315" y="769934"/>
                  <a:pt x="453969" y="793650"/>
                </a:cubicBezTo>
                <a:cubicBezTo>
                  <a:pt x="290623" y="817366"/>
                  <a:pt x="177661" y="781687"/>
                  <a:pt x="0" y="793650"/>
                </a:cubicBezTo>
                <a:cubicBezTo>
                  <a:pt x="-14308" y="697863"/>
                  <a:pt x="34969" y="586389"/>
                  <a:pt x="0" y="388889"/>
                </a:cubicBezTo>
                <a:cubicBezTo>
                  <a:pt x="-34969" y="191389"/>
                  <a:pt x="8433" y="110906"/>
                  <a:pt x="0" y="0"/>
                </a:cubicBezTo>
                <a:close/>
              </a:path>
              <a:path w="1891538" h="793650" stroke="0" extrusionOk="0">
                <a:moveTo>
                  <a:pt x="0" y="0"/>
                </a:moveTo>
                <a:cubicBezTo>
                  <a:pt x="186830" y="-22741"/>
                  <a:pt x="309294" y="44519"/>
                  <a:pt x="453969" y="0"/>
                </a:cubicBezTo>
                <a:cubicBezTo>
                  <a:pt x="598644" y="-44519"/>
                  <a:pt x="819678" y="33443"/>
                  <a:pt x="945769" y="0"/>
                </a:cubicBezTo>
                <a:cubicBezTo>
                  <a:pt x="1071860" y="-33443"/>
                  <a:pt x="1234621" y="49702"/>
                  <a:pt x="1399738" y="0"/>
                </a:cubicBezTo>
                <a:cubicBezTo>
                  <a:pt x="1564855" y="-49702"/>
                  <a:pt x="1704704" y="31846"/>
                  <a:pt x="1891538" y="0"/>
                </a:cubicBezTo>
                <a:cubicBezTo>
                  <a:pt x="1917647" y="105041"/>
                  <a:pt x="1862921" y="229912"/>
                  <a:pt x="1891538" y="373016"/>
                </a:cubicBezTo>
                <a:cubicBezTo>
                  <a:pt x="1920155" y="516120"/>
                  <a:pt x="1857468" y="620362"/>
                  <a:pt x="1891538" y="793650"/>
                </a:cubicBezTo>
                <a:cubicBezTo>
                  <a:pt x="1697571" y="827253"/>
                  <a:pt x="1566208" y="765982"/>
                  <a:pt x="1437569" y="793650"/>
                </a:cubicBezTo>
                <a:cubicBezTo>
                  <a:pt x="1308930" y="821318"/>
                  <a:pt x="1117682" y="763878"/>
                  <a:pt x="1002515" y="793650"/>
                </a:cubicBezTo>
                <a:cubicBezTo>
                  <a:pt x="887348" y="823422"/>
                  <a:pt x="635497" y="757712"/>
                  <a:pt x="510715" y="793650"/>
                </a:cubicBezTo>
                <a:cubicBezTo>
                  <a:pt x="385933" y="829588"/>
                  <a:pt x="192693" y="770326"/>
                  <a:pt x="0" y="793650"/>
                </a:cubicBezTo>
                <a:cubicBezTo>
                  <a:pt x="-29561" y="603017"/>
                  <a:pt x="6467" y="527356"/>
                  <a:pt x="0" y="396825"/>
                </a:cubicBezTo>
                <a:cubicBezTo>
                  <a:pt x="-6467" y="266295"/>
                  <a:pt x="16448" y="8138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März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44" name="Graphic 43" descr="Teacher">
            <a:extLst>
              <a:ext uri="{FF2B5EF4-FFF2-40B4-BE49-F238E27FC236}">
                <a16:creationId xmlns:a16="http://schemas.microsoft.com/office/drawing/2014/main" id="{C8659745-1396-4B8E-8394-333B4EC27C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21551" y="-61816"/>
            <a:ext cx="914400" cy="914400"/>
          </a:xfrm>
          <a:prstGeom prst="rect">
            <a:avLst/>
          </a:prstGeom>
        </p:spPr>
      </p:pic>
      <p:sp>
        <p:nvSpPr>
          <p:cNvPr id="45" name="Speech Bubble: Rectangle with Corners Rounded 44">
            <a:hlinkClick r:id="" action="ppaction://noaction">
              <a:snd r:embed="rId8" name="T1_W4F_8.1.wav"/>
            </a:hlinkClick>
            <a:extLst>
              <a:ext uri="{FF2B5EF4-FFF2-40B4-BE49-F238E27FC236}">
                <a16:creationId xmlns:a16="http://schemas.microsoft.com/office/drawing/2014/main" id="{4C190589-7218-49D8-A7E2-2D8B26496435}"/>
              </a:ext>
            </a:extLst>
          </p:cNvPr>
          <p:cNvSpPr/>
          <p:nvPr/>
        </p:nvSpPr>
        <p:spPr>
          <a:xfrm>
            <a:off x="3789482" y="121337"/>
            <a:ext cx="6710209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ysClr val="window" lastClr="FFFFFF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" name="Rectangle 5">
            <a:hlinkClick r:id="" action="ppaction://noaction">
              <a:snd r:embed="rId8" name="T1_W4F_8.1.wav"/>
            </a:hlinkClick>
            <a:extLst>
              <a:ext uri="{FF2B5EF4-FFF2-40B4-BE49-F238E27FC236}">
                <a16:creationId xmlns:a16="http://schemas.microsoft.com/office/drawing/2014/main" id="{67F195E3-B4A8-4B57-84B5-E286C7573A0E}"/>
              </a:ext>
            </a:extLst>
          </p:cNvPr>
          <p:cNvSpPr/>
          <p:nvPr/>
        </p:nvSpPr>
        <p:spPr>
          <a:xfrm>
            <a:off x="3882224" y="84206"/>
            <a:ext cx="66174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Wie sagt man das auf Deutsch?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12099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sprechen</a:t>
            </a:r>
            <a:endParaRPr lang="en-GB" sz="2000" b="1" kern="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5CAD7E7C-DB78-477E-8989-DDA1A58BAAA9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A08919-295F-4826-A401-BB0A85724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2983" y="1707824"/>
            <a:ext cx="6066046" cy="4773582"/>
          </a:xfrm>
          <a:prstGeom prst="rect">
            <a:avLst/>
          </a:prstGeom>
        </p:spPr>
      </p:pic>
      <p:sp>
        <p:nvSpPr>
          <p:cNvPr id="10" name="Google Shape;696;p62">
            <a:extLst>
              <a:ext uri="{FF2B5EF4-FFF2-40B4-BE49-F238E27FC236}">
                <a16:creationId xmlns:a16="http://schemas.microsoft.com/office/drawing/2014/main" id="{4413D057-4DA5-4DE0-8CC3-7309FA22F843}"/>
              </a:ext>
            </a:extLst>
          </p:cNvPr>
          <p:cNvSpPr/>
          <p:nvPr/>
        </p:nvSpPr>
        <p:spPr>
          <a:xfrm>
            <a:off x="3549916" y="2104650"/>
            <a:ext cx="1116761" cy="4417961"/>
          </a:xfrm>
          <a:custGeom>
            <a:avLst/>
            <a:gdLst>
              <a:gd name="connsiteX0" fmla="*/ 0 w 1116761"/>
              <a:gd name="connsiteY0" fmla="*/ 558381 h 4417961"/>
              <a:gd name="connsiteX1" fmla="*/ 262439 w 1116761"/>
              <a:gd name="connsiteY1" fmla="*/ 295942 h 4417961"/>
              <a:gd name="connsiteX2" fmla="*/ 558381 w 1116761"/>
              <a:gd name="connsiteY2" fmla="*/ 0 h 4417961"/>
              <a:gd name="connsiteX3" fmla="*/ 848739 w 1116761"/>
              <a:gd name="connsiteY3" fmla="*/ 290358 h 4417961"/>
              <a:gd name="connsiteX4" fmla="*/ 1116761 w 1116761"/>
              <a:gd name="connsiteY4" fmla="*/ 558381 h 4417961"/>
              <a:gd name="connsiteX5" fmla="*/ 837571 w 1116761"/>
              <a:gd name="connsiteY5" fmla="*/ 558381 h 4417961"/>
              <a:gd name="connsiteX6" fmla="*/ 837571 w 1116761"/>
              <a:gd name="connsiteY6" fmla="*/ 1186941 h 4417961"/>
              <a:gd name="connsiteX7" fmla="*/ 837571 w 1116761"/>
              <a:gd name="connsiteY7" fmla="*/ 1738310 h 4417961"/>
              <a:gd name="connsiteX8" fmla="*/ 837571 w 1116761"/>
              <a:gd name="connsiteY8" fmla="*/ 2328274 h 4417961"/>
              <a:gd name="connsiteX9" fmla="*/ 837571 w 1116761"/>
              <a:gd name="connsiteY9" fmla="*/ 2841047 h 4417961"/>
              <a:gd name="connsiteX10" fmla="*/ 837571 w 1116761"/>
              <a:gd name="connsiteY10" fmla="*/ 3469607 h 4417961"/>
              <a:gd name="connsiteX11" fmla="*/ 837571 w 1116761"/>
              <a:gd name="connsiteY11" fmla="*/ 4417961 h 4417961"/>
              <a:gd name="connsiteX12" fmla="*/ 279190 w 1116761"/>
              <a:gd name="connsiteY12" fmla="*/ 4417961 h 4417961"/>
              <a:gd name="connsiteX13" fmla="*/ 279190 w 1116761"/>
              <a:gd name="connsiteY13" fmla="*/ 3905188 h 4417961"/>
              <a:gd name="connsiteX14" fmla="*/ 279190 w 1116761"/>
              <a:gd name="connsiteY14" fmla="*/ 3431011 h 4417961"/>
              <a:gd name="connsiteX15" fmla="*/ 279190 w 1116761"/>
              <a:gd name="connsiteY15" fmla="*/ 2995430 h 4417961"/>
              <a:gd name="connsiteX16" fmla="*/ 279190 w 1116761"/>
              <a:gd name="connsiteY16" fmla="*/ 2444062 h 4417961"/>
              <a:gd name="connsiteX17" fmla="*/ 279190 w 1116761"/>
              <a:gd name="connsiteY17" fmla="*/ 2008480 h 4417961"/>
              <a:gd name="connsiteX18" fmla="*/ 279190 w 1116761"/>
              <a:gd name="connsiteY18" fmla="*/ 1572899 h 4417961"/>
              <a:gd name="connsiteX19" fmla="*/ 279190 w 1116761"/>
              <a:gd name="connsiteY19" fmla="*/ 558381 h 4417961"/>
              <a:gd name="connsiteX20" fmla="*/ 0 w 1116761"/>
              <a:gd name="connsiteY20" fmla="*/ 558381 h 441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16761" h="4417961" fill="none" extrusionOk="0">
                <a:moveTo>
                  <a:pt x="0" y="558381"/>
                </a:moveTo>
                <a:cubicBezTo>
                  <a:pt x="79902" y="458605"/>
                  <a:pt x="137169" y="427999"/>
                  <a:pt x="262439" y="295942"/>
                </a:cubicBezTo>
                <a:cubicBezTo>
                  <a:pt x="387709" y="163885"/>
                  <a:pt x="513767" y="101817"/>
                  <a:pt x="558381" y="0"/>
                </a:cubicBezTo>
                <a:cubicBezTo>
                  <a:pt x="648466" y="79038"/>
                  <a:pt x="703108" y="164257"/>
                  <a:pt x="848739" y="290358"/>
                </a:cubicBezTo>
                <a:cubicBezTo>
                  <a:pt x="994369" y="416460"/>
                  <a:pt x="982113" y="434351"/>
                  <a:pt x="1116761" y="558381"/>
                </a:cubicBezTo>
                <a:cubicBezTo>
                  <a:pt x="997670" y="568809"/>
                  <a:pt x="914813" y="527899"/>
                  <a:pt x="837571" y="558381"/>
                </a:cubicBezTo>
                <a:cubicBezTo>
                  <a:pt x="902831" y="762351"/>
                  <a:pt x="796777" y="1030716"/>
                  <a:pt x="837571" y="1186941"/>
                </a:cubicBezTo>
                <a:cubicBezTo>
                  <a:pt x="878365" y="1343166"/>
                  <a:pt x="837274" y="1551472"/>
                  <a:pt x="837571" y="1738310"/>
                </a:cubicBezTo>
                <a:cubicBezTo>
                  <a:pt x="837868" y="1925148"/>
                  <a:pt x="803134" y="2159840"/>
                  <a:pt x="837571" y="2328274"/>
                </a:cubicBezTo>
                <a:cubicBezTo>
                  <a:pt x="872008" y="2496708"/>
                  <a:pt x="830635" y="2622547"/>
                  <a:pt x="837571" y="2841047"/>
                </a:cubicBezTo>
                <a:cubicBezTo>
                  <a:pt x="844507" y="3059547"/>
                  <a:pt x="770388" y="3232673"/>
                  <a:pt x="837571" y="3469607"/>
                </a:cubicBezTo>
                <a:cubicBezTo>
                  <a:pt x="904754" y="3706541"/>
                  <a:pt x="726219" y="4220219"/>
                  <a:pt x="837571" y="4417961"/>
                </a:cubicBezTo>
                <a:cubicBezTo>
                  <a:pt x="661721" y="4476440"/>
                  <a:pt x="537434" y="4369486"/>
                  <a:pt x="279190" y="4417961"/>
                </a:cubicBezTo>
                <a:cubicBezTo>
                  <a:pt x="243122" y="4190694"/>
                  <a:pt x="292412" y="4035471"/>
                  <a:pt x="279190" y="3905188"/>
                </a:cubicBezTo>
                <a:cubicBezTo>
                  <a:pt x="265968" y="3774905"/>
                  <a:pt x="323357" y="3530420"/>
                  <a:pt x="279190" y="3431011"/>
                </a:cubicBezTo>
                <a:cubicBezTo>
                  <a:pt x="235023" y="3331602"/>
                  <a:pt x="282578" y="3143105"/>
                  <a:pt x="279190" y="2995430"/>
                </a:cubicBezTo>
                <a:cubicBezTo>
                  <a:pt x="275802" y="2847755"/>
                  <a:pt x="281626" y="2671616"/>
                  <a:pt x="279190" y="2444062"/>
                </a:cubicBezTo>
                <a:cubicBezTo>
                  <a:pt x="276754" y="2216508"/>
                  <a:pt x="287065" y="2120240"/>
                  <a:pt x="279190" y="2008480"/>
                </a:cubicBezTo>
                <a:cubicBezTo>
                  <a:pt x="271315" y="1896720"/>
                  <a:pt x="280266" y="1740354"/>
                  <a:pt x="279190" y="1572899"/>
                </a:cubicBezTo>
                <a:cubicBezTo>
                  <a:pt x="278114" y="1405444"/>
                  <a:pt x="320579" y="832113"/>
                  <a:pt x="279190" y="558381"/>
                </a:cubicBezTo>
                <a:cubicBezTo>
                  <a:pt x="198667" y="570081"/>
                  <a:pt x="79316" y="557472"/>
                  <a:pt x="0" y="558381"/>
                </a:cubicBezTo>
                <a:close/>
              </a:path>
              <a:path w="1116761" h="4417961" stroke="0" extrusionOk="0">
                <a:moveTo>
                  <a:pt x="0" y="558381"/>
                </a:moveTo>
                <a:cubicBezTo>
                  <a:pt x="100925" y="399511"/>
                  <a:pt x="229314" y="347147"/>
                  <a:pt x="290358" y="268023"/>
                </a:cubicBezTo>
                <a:cubicBezTo>
                  <a:pt x="351402" y="188899"/>
                  <a:pt x="452081" y="143800"/>
                  <a:pt x="558381" y="0"/>
                </a:cubicBezTo>
                <a:cubicBezTo>
                  <a:pt x="655032" y="73865"/>
                  <a:pt x="725475" y="188991"/>
                  <a:pt x="826403" y="268023"/>
                </a:cubicBezTo>
                <a:cubicBezTo>
                  <a:pt x="927331" y="347055"/>
                  <a:pt x="1013027" y="494782"/>
                  <a:pt x="1116761" y="558381"/>
                </a:cubicBezTo>
                <a:cubicBezTo>
                  <a:pt x="1056047" y="589469"/>
                  <a:pt x="910886" y="557551"/>
                  <a:pt x="837571" y="558381"/>
                </a:cubicBezTo>
                <a:cubicBezTo>
                  <a:pt x="883748" y="663960"/>
                  <a:pt x="823363" y="817328"/>
                  <a:pt x="837571" y="1032558"/>
                </a:cubicBezTo>
                <a:cubicBezTo>
                  <a:pt x="851779" y="1247788"/>
                  <a:pt x="817124" y="1427460"/>
                  <a:pt x="837571" y="1545331"/>
                </a:cubicBezTo>
                <a:cubicBezTo>
                  <a:pt x="858018" y="1663202"/>
                  <a:pt x="818260" y="1810690"/>
                  <a:pt x="837571" y="1980912"/>
                </a:cubicBezTo>
                <a:cubicBezTo>
                  <a:pt x="856882" y="2151134"/>
                  <a:pt x="784425" y="2363194"/>
                  <a:pt x="837571" y="2570876"/>
                </a:cubicBezTo>
                <a:cubicBezTo>
                  <a:pt x="890717" y="2778558"/>
                  <a:pt x="830745" y="2792819"/>
                  <a:pt x="837571" y="3006457"/>
                </a:cubicBezTo>
                <a:cubicBezTo>
                  <a:pt x="844397" y="3220095"/>
                  <a:pt x="782136" y="3288882"/>
                  <a:pt x="837571" y="3519230"/>
                </a:cubicBezTo>
                <a:cubicBezTo>
                  <a:pt x="893006" y="3749578"/>
                  <a:pt x="800950" y="3985964"/>
                  <a:pt x="837571" y="4417961"/>
                </a:cubicBezTo>
                <a:cubicBezTo>
                  <a:pt x="695768" y="4419706"/>
                  <a:pt x="463050" y="4359484"/>
                  <a:pt x="279190" y="4417961"/>
                </a:cubicBezTo>
                <a:cubicBezTo>
                  <a:pt x="252869" y="4286366"/>
                  <a:pt x="328695" y="4105987"/>
                  <a:pt x="279190" y="3905188"/>
                </a:cubicBezTo>
                <a:cubicBezTo>
                  <a:pt x="229685" y="3704389"/>
                  <a:pt x="325194" y="3616001"/>
                  <a:pt x="279190" y="3392415"/>
                </a:cubicBezTo>
                <a:cubicBezTo>
                  <a:pt x="233186" y="3168829"/>
                  <a:pt x="317858" y="3049332"/>
                  <a:pt x="279190" y="2918238"/>
                </a:cubicBezTo>
                <a:cubicBezTo>
                  <a:pt x="240522" y="2787144"/>
                  <a:pt x="298191" y="2678216"/>
                  <a:pt x="279190" y="2444062"/>
                </a:cubicBezTo>
                <a:cubicBezTo>
                  <a:pt x="260189" y="2209908"/>
                  <a:pt x="303817" y="2012846"/>
                  <a:pt x="279190" y="1854097"/>
                </a:cubicBezTo>
                <a:cubicBezTo>
                  <a:pt x="254563" y="1695348"/>
                  <a:pt x="324618" y="1535123"/>
                  <a:pt x="279190" y="1264133"/>
                </a:cubicBezTo>
                <a:cubicBezTo>
                  <a:pt x="233762" y="993143"/>
                  <a:pt x="322622" y="765894"/>
                  <a:pt x="279190" y="558381"/>
                </a:cubicBezTo>
                <a:cubicBezTo>
                  <a:pt x="142658" y="562985"/>
                  <a:pt x="112109" y="531881"/>
                  <a:pt x="0" y="558381"/>
                </a:cubicBezTo>
                <a:close/>
              </a:path>
            </a:pathLst>
          </a:custGeom>
          <a:solidFill>
            <a:srgbClr val="92D050"/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870372988">
                  <a:prstGeom prst="upArrow">
                    <a:avLst>
                      <a:gd name="adj1" fmla="val 50000"/>
                      <a:gd name="adj2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>
              <a:defRPr/>
            </a:pPr>
            <a:endParaRPr sz="9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Google Shape;695;p62">
            <a:extLst>
              <a:ext uri="{FF2B5EF4-FFF2-40B4-BE49-F238E27FC236}">
                <a16:creationId xmlns:a16="http://schemas.microsoft.com/office/drawing/2014/main" id="{0BF31083-404F-4605-8D22-8F8BEAAA687E}"/>
              </a:ext>
            </a:extLst>
          </p:cNvPr>
          <p:cNvSpPr/>
          <p:nvPr/>
        </p:nvSpPr>
        <p:spPr>
          <a:xfrm>
            <a:off x="4768677" y="5618413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48135 w 1548969"/>
              <a:gd name="connsiteY6" fmla="*/ 793650 h 793650"/>
              <a:gd name="connsiteX7" fmla="*/ 56279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64352" y="-52932"/>
                  <a:pt x="285959" y="58349"/>
                  <a:pt x="531812" y="0"/>
                </a:cubicBezTo>
                <a:cubicBezTo>
                  <a:pt x="777665" y="-58349"/>
                  <a:pt x="808180" y="45409"/>
                  <a:pt x="1032645" y="0"/>
                </a:cubicBezTo>
                <a:cubicBezTo>
                  <a:pt x="1257110" y="-45409"/>
                  <a:pt x="1382302" y="28216"/>
                  <a:pt x="1548968" y="0"/>
                </a:cubicBezTo>
                <a:cubicBezTo>
                  <a:pt x="1583170" y="96698"/>
                  <a:pt x="1510899" y="254573"/>
                  <a:pt x="1548968" y="380952"/>
                </a:cubicBezTo>
                <a:cubicBezTo>
                  <a:pt x="1587037" y="507331"/>
                  <a:pt x="1511643" y="664334"/>
                  <a:pt x="1548968" y="793650"/>
                </a:cubicBezTo>
                <a:cubicBezTo>
                  <a:pt x="1390723" y="815770"/>
                  <a:pt x="1263437" y="753441"/>
                  <a:pt x="1048135" y="793650"/>
                </a:cubicBezTo>
                <a:cubicBezTo>
                  <a:pt x="832833" y="833859"/>
                  <a:pt x="722308" y="759707"/>
                  <a:pt x="562792" y="793650"/>
                </a:cubicBezTo>
                <a:cubicBezTo>
                  <a:pt x="403276" y="827593"/>
                  <a:pt x="209197" y="774525"/>
                  <a:pt x="0" y="793650"/>
                </a:cubicBezTo>
                <a:cubicBezTo>
                  <a:pt x="-17047" y="638253"/>
                  <a:pt x="6879" y="576961"/>
                  <a:pt x="0" y="420635"/>
                </a:cubicBezTo>
                <a:cubicBezTo>
                  <a:pt x="-6879" y="264309"/>
                  <a:pt x="30576" y="138687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93596" y="-22554"/>
                  <a:pt x="434760" y="54656"/>
                  <a:pt x="547302" y="0"/>
                </a:cubicBezTo>
                <a:cubicBezTo>
                  <a:pt x="659844" y="-54656"/>
                  <a:pt x="920377" y="45493"/>
                  <a:pt x="1063625" y="0"/>
                </a:cubicBezTo>
                <a:cubicBezTo>
                  <a:pt x="1206873" y="-45493"/>
                  <a:pt x="1397687" y="48526"/>
                  <a:pt x="1548968" y="0"/>
                </a:cubicBezTo>
                <a:cubicBezTo>
                  <a:pt x="1573459" y="86963"/>
                  <a:pt x="1547854" y="252959"/>
                  <a:pt x="1548968" y="373016"/>
                </a:cubicBezTo>
                <a:cubicBezTo>
                  <a:pt x="1550082" y="493073"/>
                  <a:pt x="1538267" y="639976"/>
                  <a:pt x="1548968" y="793650"/>
                </a:cubicBezTo>
                <a:cubicBezTo>
                  <a:pt x="1317439" y="849891"/>
                  <a:pt x="1181153" y="778140"/>
                  <a:pt x="1063625" y="793650"/>
                </a:cubicBezTo>
                <a:cubicBezTo>
                  <a:pt x="946097" y="809160"/>
                  <a:pt x="722307" y="747276"/>
                  <a:pt x="531812" y="793650"/>
                </a:cubicBezTo>
                <a:cubicBezTo>
                  <a:pt x="341317" y="840024"/>
                  <a:pt x="219837" y="742662"/>
                  <a:pt x="0" y="793650"/>
                </a:cubicBezTo>
                <a:cubicBezTo>
                  <a:pt x="-44304" y="599142"/>
                  <a:pt x="12002" y="512605"/>
                  <a:pt x="0" y="388889"/>
                </a:cubicBezTo>
                <a:cubicBezTo>
                  <a:pt x="-12002" y="265173"/>
                  <a:pt x="715" y="188237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7745331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Er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4" name="Google Shape;697;p62">
            <a:extLst>
              <a:ext uri="{FF2B5EF4-FFF2-40B4-BE49-F238E27FC236}">
                <a16:creationId xmlns:a16="http://schemas.microsoft.com/office/drawing/2014/main" id="{FDAC9510-649B-4342-AA8B-8085DC230516}"/>
              </a:ext>
            </a:extLst>
          </p:cNvPr>
          <p:cNvSpPr/>
          <p:nvPr/>
        </p:nvSpPr>
        <p:spPr>
          <a:xfrm>
            <a:off x="6429158" y="5618413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29812" y="-5050"/>
                  <a:pt x="268610" y="13872"/>
                  <a:pt x="516323" y="0"/>
                </a:cubicBezTo>
                <a:cubicBezTo>
                  <a:pt x="764036" y="-13872"/>
                  <a:pt x="778249" y="49486"/>
                  <a:pt x="1001666" y="0"/>
                </a:cubicBezTo>
                <a:cubicBezTo>
                  <a:pt x="1225083" y="-49486"/>
                  <a:pt x="1437420" y="6391"/>
                  <a:pt x="1548968" y="0"/>
                </a:cubicBezTo>
                <a:cubicBezTo>
                  <a:pt x="1563291" y="110507"/>
                  <a:pt x="1514545" y="298477"/>
                  <a:pt x="1548968" y="388889"/>
                </a:cubicBezTo>
                <a:cubicBezTo>
                  <a:pt x="1583391" y="479301"/>
                  <a:pt x="1548943" y="710951"/>
                  <a:pt x="1548968" y="793650"/>
                </a:cubicBezTo>
                <a:cubicBezTo>
                  <a:pt x="1391399" y="813152"/>
                  <a:pt x="1131181" y="732328"/>
                  <a:pt x="1017156" y="793650"/>
                </a:cubicBezTo>
                <a:cubicBezTo>
                  <a:pt x="903131" y="854972"/>
                  <a:pt x="685163" y="752074"/>
                  <a:pt x="531812" y="793650"/>
                </a:cubicBezTo>
                <a:cubicBezTo>
                  <a:pt x="378461" y="835226"/>
                  <a:pt x="259307" y="742066"/>
                  <a:pt x="0" y="793650"/>
                </a:cubicBezTo>
                <a:cubicBezTo>
                  <a:pt x="-8018" y="679368"/>
                  <a:pt x="16413" y="492584"/>
                  <a:pt x="0" y="388889"/>
                </a:cubicBezTo>
                <a:cubicBezTo>
                  <a:pt x="-16413" y="285194"/>
                  <a:pt x="31762" y="106585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2152" y="-24691"/>
                  <a:pt x="291806" y="37418"/>
                  <a:pt x="485343" y="0"/>
                </a:cubicBezTo>
                <a:cubicBezTo>
                  <a:pt x="678880" y="-37418"/>
                  <a:pt x="832664" y="21511"/>
                  <a:pt x="970687" y="0"/>
                </a:cubicBezTo>
                <a:cubicBezTo>
                  <a:pt x="1108710" y="-21511"/>
                  <a:pt x="1354418" y="62331"/>
                  <a:pt x="1548968" y="0"/>
                </a:cubicBezTo>
                <a:cubicBezTo>
                  <a:pt x="1590698" y="129414"/>
                  <a:pt x="1531758" y="240332"/>
                  <a:pt x="1548968" y="388889"/>
                </a:cubicBezTo>
                <a:cubicBezTo>
                  <a:pt x="1566178" y="537446"/>
                  <a:pt x="1511392" y="642098"/>
                  <a:pt x="1548968" y="793650"/>
                </a:cubicBezTo>
                <a:cubicBezTo>
                  <a:pt x="1399428" y="796405"/>
                  <a:pt x="1264903" y="786967"/>
                  <a:pt x="1063625" y="793650"/>
                </a:cubicBezTo>
                <a:cubicBezTo>
                  <a:pt x="862347" y="800333"/>
                  <a:pt x="726350" y="739282"/>
                  <a:pt x="531812" y="793650"/>
                </a:cubicBezTo>
                <a:cubicBezTo>
                  <a:pt x="337274" y="848018"/>
                  <a:pt x="112691" y="792260"/>
                  <a:pt x="0" y="793650"/>
                </a:cubicBezTo>
                <a:cubicBezTo>
                  <a:pt x="-31099" y="689807"/>
                  <a:pt x="46976" y="505015"/>
                  <a:pt x="0" y="388889"/>
                </a:cubicBezTo>
                <a:cubicBezTo>
                  <a:pt x="-46976" y="272763"/>
                  <a:pt x="21214" y="92015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9829846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Sie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5" name="Google Shape;698;p62">
            <a:extLst>
              <a:ext uri="{FF2B5EF4-FFF2-40B4-BE49-F238E27FC236}">
                <a16:creationId xmlns:a16="http://schemas.microsoft.com/office/drawing/2014/main" id="{733A2CAF-C3A0-4435-903C-4C10DF161B1F}"/>
              </a:ext>
            </a:extLst>
          </p:cNvPr>
          <p:cNvSpPr/>
          <p:nvPr/>
        </p:nvSpPr>
        <p:spPr>
          <a:xfrm>
            <a:off x="8089640" y="5618413"/>
            <a:ext cx="1443290" cy="793650"/>
          </a:xfrm>
          <a:custGeom>
            <a:avLst/>
            <a:gdLst>
              <a:gd name="connsiteX0" fmla="*/ 0 w 1443290"/>
              <a:gd name="connsiteY0" fmla="*/ 0 h 793650"/>
              <a:gd name="connsiteX1" fmla="*/ 437798 w 1443290"/>
              <a:gd name="connsiteY1" fmla="*/ 0 h 793650"/>
              <a:gd name="connsiteX2" fmla="*/ 933328 w 1443290"/>
              <a:gd name="connsiteY2" fmla="*/ 0 h 793650"/>
              <a:gd name="connsiteX3" fmla="*/ 1443290 w 1443290"/>
              <a:gd name="connsiteY3" fmla="*/ 0 h 793650"/>
              <a:gd name="connsiteX4" fmla="*/ 1443290 w 1443290"/>
              <a:gd name="connsiteY4" fmla="*/ 388889 h 793650"/>
              <a:gd name="connsiteX5" fmla="*/ 1443290 w 1443290"/>
              <a:gd name="connsiteY5" fmla="*/ 793650 h 793650"/>
              <a:gd name="connsiteX6" fmla="*/ 962193 w 1443290"/>
              <a:gd name="connsiteY6" fmla="*/ 793650 h 793650"/>
              <a:gd name="connsiteX7" fmla="*/ 481097 w 1443290"/>
              <a:gd name="connsiteY7" fmla="*/ 793650 h 793650"/>
              <a:gd name="connsiteX8" fmla="*/ 0 w 1443290"/>
              <a:gd name="connsiteY8" fmla="*/ 793650 h 793650"/>
              <a:gd name="connsiteX9" fmla="*/ 0 w 1443290"/>
              <a:gd name="connsiteY9" fmla="*/ 412698 h 793650"/>
              <a:gd name="connsiteX10" fmla="*/ 0 w 1443290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43290" h="793650" fill="none" extrusionOk="0">
                <a:moveTo>
                  <a:pt x="0" y="0"/>
                </a:moveTo>
                <a:cubicBezTo>
                  <a:pt x="90348" y="-45621"/>
                  <a:pt x="238353" y="44680"/>
                  <a:pt x="437798" y="0"/>
                </a:cubicBezTo>
                <a:cubicBezTo>
                  <a:pt x="637243" y="-44680"/>
                  <a:pt x="736137" y="7059"/>
                  <a:pt x="933328" y="0"/>
                </a:cubicBezTo>
                <a:cubicBezTo>
                  <a:pt x="1130519" y="-7059"/>
                  <a:pt x="1231979" y="54134"/>
                  <a:pt x="1443290" y="0"/>
                </a:cubicBezTo>
                <a:cubicBezTo>
                  <a:pt x="1456384" y="194250"/>
                  <a:pt x="1441886" y="218921"/>
                  <a:pt x="1443290" y="388889"/>
                </a:cubicBezTo>
                <a:cubicBezTo>
                  <a:pt x="1444694" y="558857"/>
                  <a:pt x="1398079" y="676820"/>
                  <a:pt x="1443290" y="793650"/>
                </a:cubicBezTo>
                <a:cubicBezTo>
                  <a:pt x="1294970" y="797196"/>
                  <a:pt x="1124214" y="775705"/>
                  <a:pt x="962193" y="793650"/>
                </a:cubicBezTo>
                <a:cubicBezTo>
                  <a:pt x="800172" y="811595"/>
                  <a:pt x="608714" y="772962"/>
                  <a:pt x="481097" y="793650"/>
                </a:cubicBezTo>
                <a:cubicBezTo>
                  <a:pt x="353480" y="814338"/>
                  <a:pt x="186958" y="763019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443290" h="793650" stroke="0" extrusionOk="0">
                <a:moveTo>
                  <a:pt x="0" y="0"/>
                </a:moveTo>
                <a:cubicBezTo>
                  <a:pt x="125579" y="-19552"/>
                  <a:pt x="309542" y="33297"/>
                  <a:pt x="466664" y="0"/>
                </a:cubicBezTo>
                <a:cubicBezTo>
                  <a:pt x="623786" y="-33297"/>
                  <a:pt x="819510" y="49315"/>
                  <a:pt x="918895" y="0"/>
                </a:cubicBezTo>
                <a:cubicBezTo>
                  <a:pt x="1018280" y="-49315"/>
                  <a:pt x="1274747" y="3277"/>
                  <a:pt x="1443290" y="0"/>
                </a:cubicBezTo>
                <a:cubicBezTo>
                  <a:pt x="1470197" y="178046"/>
                  <a:pt x="1404305" y="223647"/>
                  <a:pt x="1443290" y="388889"/>
                </a:cubicBezTo>
                <a:cubicBezTo>
                  <a:pt x="1482275" y="554131"/>
                  <a:pt x="1395281" y="661168"/>
                  <a:pt x="1443290" y="793650"/>
                </a:cubicBezTo>
                <a:cubicBezTo>
                  <a:pt x="1235700" y="847982"/>
                  <a:pt x="1159720" y="751132"/>
                  <a:pt x="962193" y="793650"/>
                </a:cubicBezTo>
                <a:cubicBezTo>
                  <a:pt x="764666" y="836168"/>
                  <a:pt x="671257" y="785285"/>
                  <a:pt x="524395" y="793650"/>
                </a:cubicBezTo>
                <a:cubicBezTo>
                  <a:pt x="377533" y="802015"/>
                  <a:pt x="160948" y="744737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Du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6" name="Google Shape;701;p62">
            <a:extLst>
              <a:ext uri="{FF2B5EF4-FFF2-40B4-BE49-F238E27FC236}">
                <a16:creationId xmlns:a16="http://schemas.microsoft.com/office/drawing/2014/main" id="{0D1987A3-4C65-4D9C-96D1-2A2B8D6D4ED0}"/>
              </a:ext>
            </a:extLst>
          </p:cNvPr>
          <p:cNvSpPr/>
          <p:nvPr/>
        </p:nvSpPr>
        <p:spPr>
          <a:xfrm>
            <a:off x="5522678" y="4726104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33785" y="-8719"/>
                  <a:pt x="252365" y="12378"/>
                  <a:pt x="485343" y="0"/>
                </a:cubicBezTo>
                <a:cubicBezTo>
                  <a:pt x="718321" y="-12378"/>
                  <a:pt x="757845" y="33893"/>
                  <a:pt x="970687" y="0"/>
                </a:cubicBezTo>
                <a:cubicBezTo>
                  <a:pt x="1183529" y="-33893"/>
                  <a:pt x="1333017" y="54934"/>
                  <a:pt x="1548968" y="0"/>
                </a:cubicBezTo>
                <a:cubicBezTo>
                  <a:pt x="1573127" y="195642"/>
                  <a:pt x="1523351" y="304870"/>
                  <a:pt x="1548968" y="396825"/>
                </a:cubicBezTo>
                <a:cubicBezTo>
                  <a:pt x="1574585" y="488780"/>
                  <a:pt x="1517379" y="618557"/>
                  <a:pt x="1548968" y="793650"/>
                </a:cubicBezTo>
                <a:cubicBezTo>
                  <a:pt x="1403110" y="810967"/>
                  <a:pt x="1216946" y="768073"/>
                  <a:pt x="1032645" y="793650"/>
                </a:cubicBezTo>
                <a:cubicBezTo>
                  <a:pt x="848344" y="819227"/>
                  <a:pt x="715183" y="750897"/>
                  <a:pt x="516323" y="793650"/>
                </a:cubicBezTo>
                <a:cubicBezTo>
                  <a:pt x="317463" y="836403"/>
                  <a:pt x="247895" y="757536"/>
                  <a:pt x="0" y="793650"/>
                </a:cubicBezTo>
                <a:cubicBezTo>
                  <a:pt x="-8219" y="690449"/>
                  <a:pt x="30858" y="576740"/>
                  <a:pt x="0" y="396825"/>
                </a:cubicBezTo>
                <a:cubicBezTo>
                  <a:pt x="-30858" y="216910"/>
                  <a:pt x="8543" y="143598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48714" y="-51608"/>
                  <a:pt x="391112" y="3716"/>
                  <a:pt x="516323" y="0"/>
                </a:cubicBezTo>
                <a:cubicBezTo>
                  <a:pt x="641534" y="-3716"/>
                  <a:pt x="852973" y="51784"/>
                  <a:pt x="986176" y="0"/>
                </a:cubicBezTo>
                <a:cubicBezTo>
                  <a:pt x="1119379" y="-51784"/>
                  <a:pt x="1433684" y="24367"/>
                  <a:pt x="1548968" y="0"/>
                </a:cubicBezTo>
                <a:cubicBezTo>
                  <a:pt x="1565014" y="181733"/>
                  <a:pt x="1521101" y="284671"/>
                  <a:pt x="1548968" y="373016"/>
                </a:cubicBezTo>
                <a:cubicBezTo>
                  <a:pt x="1576835" y="461361"/>
                  <a:pt x="1503754" y="678290"/>
                  <a:pt x="1548968" y="793650"/>
                </a:cubicBezTo>
                <a:cubicBezTo>
                  <a:pt x="1434737" y="817609"/>
                  <a:pt x="1213109" y="756185"/>
                  <a:pt x="1001666" y="793650"/>
                </a:cubicBezTo>
                <a:cubicBezTo>
                  <a:pt x="790223" y="831115"/>
                  <a:pt x="712337" y="790619"/>
                  <a:pt x="454364" y="793650"/>
                </a:cubicBezTo>
                <a:cubicBezTo>
                  <a:pt x="196391" y="796681"/>
                  <a:pt x="101262" y="752254"/>
                  <a:pt x="0" y="793650"/>
                </a:cubicBezTo>
                <a:cubicBezTo>
                  <a:pt x="-16250" y="641606"/>
                  <a:pt x="2113" y="520739"/>
                  <a:pt x="0" y="388889"/>
                </a:cubicBezTo>
                <a:cubicBezTo>
                  <a:pt x="-2113" y="257039"/>
                  <a:pt x="45691" y="171727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02153047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hat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8" name="Google Shape;703;p62">
            <a:extLst>
              <a:ext uri="{FF2B5EF4-FFF2-40B4-BE49-F238E27FC236}">
                <a16:creationId xmlns:a16="http://schemas.microsoft.com/office/drawing/2014/main" id="{E1064B0E-7C9D-494D-B55E-DECB3D504FCA}"/>
              </a:ext>
            </a:extLst>
          </p:cNvPr>
          <p:cNvSpPr/>
          <p:nvPr/>
        </p:nvSpPr>
        <p:spPr>
          <a:xfrm>
            <a:off x="5299419" y="3875049"/>
            <a:ext cx="1891538" cy="793650"/>
          </a:xfrm>
          <a:custGeom>
            <a:avLst/>
            <a:gdLst>
              <a:gd name="connsiteX0" fmla="*/ 0 w 1891538"/>
              <a:gd name="connsiteY0" fmla="*/ 0 h 793650"/>
              <a:gd name="connsiteX1" fmla="*/ 416138 w 1891538"/>
              <a:gd name="connsiteY1" fmla="*/ 0 h 793650"/>
              <a:gd name="connsiteX2" fmla="*/ 851192 w 1891538"/>
              <a:gd name="connsiteY2" fmla="*/ 0 h 793650"/>
              <a:gd name="connsiteX3" fmla="*/ 1324077 w 1891538"/>
              <a:gd name="connsiteY3" fmla="*/ 0 h 793650"/>
              <a:gd name="connsiteX4" fmla="*/ 1891538 w 1891538"/>
              <a:gd name="connsiteY4" fmla="*/ 0 h 793650"/>
              <a:gd name="connsiteX5" fmla="*/ 1891538 w 1891538"/>
              <a:gd name="connsiteY5" fmla="*/ 380952 h 793650"/>
              <a:gd name="connsiteX6" fmla="*/ 1891538 w 1891538"/>
              <a:gd name="connsiteY6" fmla="*/ 793650 h 793650"/>
              <a:gd name="connsiteX7" fmla="*/ 1418654 w 1891538"/>
              <a:gd name="connsiteY7" fmla="*/ 793650 h 793650"/>
              <a:gd name="connsiteX8" fmla="*/ 907938 w 1891538"/>
              <a:gd name="connsiteY8" fmla="*/ 793650 h 793650"/>
              <a:gd name="connsiteX9" fmla="*/ 453969 w 1891538"/>
              <a:gd name="connsiteY9" fmla="*/ 793650 h 793650"/>
              <a:gd name="connsiteX10" fmla="*/ 0 w 1891538"/>
              <a:gd name="connsiteY10" fmla="*/ 793650 h 793650"/>
              <a:gd name="connsiteX11" fmla="*/ 0 w 1891538"/>
              <a:gd name="connsiteY11" fmla="*/ 388889 h 793650"/>
              <a:gd name="connsiteX12" fmla="*/ 0 w 1891538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91538" h="793650" fill="none" extrusionOk="0">
                <a:moveTo>
                  <a:pt x="0" y="0"/>
                </a:moveTo>
                <a:cubicBezTo>
                  <a:pt x="125116" y="-24123"/>
                  <a:pt x="222801" y="121"/>
                  <a:pt x="416138" y="0"/>
                </a:cubicBezTo>
                <a:cubicBezTo>
                  <a:pt x="609475" y="-121"/>
                  <a:pt x="663448" y="17138"/>
                  <a:pt x="851192" y="0"/>
                </a:cubicBezTo>
                <a:cubicBezTo>
                  <a:pt x="1038936" y="-17138"/>
                  <a:pt x="1154501" y="21008"/>
                  <a:pt x="1324077" y="0"/>
                </a:cubicBezTo>
                <a:cubicBezTo>
                  <a:pt x="1493654" y="-21008"/>
                  <a:pt x="1774799" y="27099"/>
                  <a:pt x="1891538" y="0"/>
                </a:cubicBezTo>
                <a:cubicBezTo>
                  <a:pt x="1918526" y="82190"/>
                  <a:pt x="1865845" y="271798"/>
                  <a:pt x="1891538" y="380952"/>
                </a:cubicBezTo>
                <a:cubicBezTo>
                  <a:pt x="1917231" y="490106"/>
                  <a:pt x="1851339" y="638804"/>
                  <a:pt x="1891538" y="793650"/>
                </a:cubicBezTo>
                <a:cubicBezTo>
                  <a:pt x="1708533" y="821543"/>
                  <a:pt x="1551334" y="769486"/>
                  <a:pt x="1418654" y="793650"/>
                </a:cubicBezTo>
                <a:cubicBezTo>
                  <a:pt x="1285974" y="817814"/>
                  <a:pt x="1036777" y="769251"/>
                  <a:pt x="907938" y="793650"/>
                </a:cubicBezTo>
                <a:cubicBezTo>
                  <a:pt x="779099" y="818049"/>
                  <a:pt x="617315" y="769934"/>
                  <a:pt x="453969" y="793650"/>
                </a:cubicBezTo>
                <a:cubicBezTo>
                  <a:pt x="290623" y="817366"/>
                  <a:pt x="177661" y="781687"/>
                  <a:pt x="0" y="793650"/>
                </a:cubicBezTo>
                <a:cubicBezTo>
                  <a:pt x="-14308" y="697863"/>
                  <a:pt x="34969" y="586389"/>
                  <a:pt x="0" y="388889"/>
                </a:cubicBezTo>
                <a:cubicBezTo>
                  <a:pt x="-34969" y="191389"/>
                  <a:pt x="8433" y="110906"/>
                  <a:pt x="0" y="0"/>
                </a:cubicBezTo>
                <a:close/>
              </a:path>
              <a:path w="1891538" h="793650" stroke="0" extrusionOk="0">
                <a:moveTo>
                  <a:pt x="0" y="0"/>
                </a:moveTo>
                <a:cubicBezTo>
                  <a:pt x="186830" y="-22741"/>
                  <a:pt x="309294" y="44519"/>
                  <a:pt x="453969" y="0"/>
                </a:cubicBezTo>
                <a:cubicBezTo>
                  <a:pt x="598644" y="-44519"/>
                  <a:pt x="819678" y="33443"/>
                  <a:pt x="945769" y="0"/>
                </a:cubicBezTo>
                <a:cubicBezTo>
                  <a:pt x="1071860" y="-33443"/>
                  <a:pt x="1234621" y="49702"/>
                  <a:pt x="1399738" y="0"/>
                </a:cubicBezTo>
                <a:cubicBezTo>
                  <a:pt x="1564855" y="-49702"/>
                  <a:pt x="1704704" y="31846"/>
                  <a:pt x="1891538" y="0"/>
                </a:cubicBezTo>
                <a:cubicBezTo>
                  <a:pt x="1917647" y="105041"/>
                  <a:pt x="1862921" y="229912"/>
                  <a:pt x="1891538" y="373016"/>
                </a:cubicBezTo>
                <a:cubicBezTo>
                  <a:pt x="1920155" y="516120"/>
                  <a:pt x="1857468" y="620362"/>
                  <a:pt x="1891538" y="793650"/>
                </a:cubicBezTo>
                <a:cubicBezTo>
                  <a:pt x="1697571" y="827253"/>
                  <a:pt x="1566208" y="765982"/>
                  <a:pt x="1437569" y="793650"/>
                </a:cubicBezTo>
                <a:cubicBezTo>
                  <a:pt x="1308930" y="821318"/>
                  <a:pt x="1117682" y="763878"/>
                  <a:pt x="1002515" y="793650"/>
                </a:cubicBezTo>
                <a:cubicBezTo>
                  <a:pt x="887348" y="823422"/>
                  <a:pt x="635497" y="757712"/>
                  <a:pt x="510715" y="793650"/>
                </a:cubicBezTo>
                <a:cubicBezTo>
                  <a:pt x="385933" y="829588"/>
                  <a:pt x="192693" y="770326"/>
                  <a:pt x="0" y="793650"/>
                </a:cubicBezTo>
                <a:cubicBezTo>
                  <a:pt x="-29561" y="603017"/>
                  <a:pt x="6467" y="527356"/>
                  <a:pt x="0" y="396825"/>
                </a:cubicBezTo>
                <a:cubicBezTo>
                  <a:pt x="-6467" y="266295"/>
                  <a:pt x="16448" y="8138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dreißigten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Google Shape;701;p62">
            <a:extLst>
              <a:ext uri="{FF2B5EF4-FFF2-40B4-BE49-F238E27FC236}">
                <a16:creationId xmlns:a16="http://schemas.microsoft.com/office/drawing/2014/main" id="{588A188C-B8DF-4C0B-88C2-67622FB28D5E}"/>
              </a:ext>
            </a:extLst>
          </p:cNvPr>
          <p:cNvSpPr/>
          <p:nvPr/>
        </p:nvSpPr>
        <p:spPr>
          <a:xfrm>
            <a:off x="8950722" y="474487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47302 w 1548969"/>
              <a:gd name="connsiteY1" fmla="*/ 0 h 793650"/>
              <a:gd name="connsiteX2" fmla="*/ 1094604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412698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4730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872" y="-47946"/>
                  <a:pt x="409635" y="5738"/>
                  <a:pt x="547302" y="0"/>
                </a:cubicBezTo>
                <a:cubicBezTo>
                  <a:pt x="684969" y="-5738"/>
                  <a:pt x="898304" y="61706"/>
                  <a:pt x="1094604" y="0"/>
                </a:cubicBezTo>
                <a:cubicBezTo>
                  <a:pt x="1290904" y="-61706"/>
                  <a:pt x="1428008" y="33796"/>
                  <a:pt x="1548968" y="0"/>
                </a:cubicBezTo>
                <a:cubicBezTo>
                  <a:pt x="1595729" y="172384"/>
                  <a:pt x="1544995" y="298643"/>
                  <a:pt x="1548968" y="412698"/>
                </a:cubicBezTo>
                <a:cubicBezTo>
                  <a:pt x="1552941" y="526753"/>
                  <a:pt x="1538764" y="713394"/>
                  <a:pt x="1548968" y="793650"/>
                </a:cubicBezTo>
                <a:cubicBezTo>
                  <a:pt x="1377456" y="835548"/>
                  <a:pt x="1147118" y="788739"/>
                  <a:pt x="1032645" y="793650"/>
                </a:cubicBezTo>
                <a:cubicBezTo>
                  <a:pt x="918172" y="798561"/>
                  <a:pt x="687877" y="761527"/>
                  <a:pt x="547302" y="793650"/>
                </a:cubicBezTo>
                <a:cubicBezTo>
                  <a:pt x="406727" y="825773"/>
                  <a:pt x="153213" y="758329"/>
                  <a:pt x="0" y="793650"/>
                </a:cubicBezTo>
                <a:cubicBezTo>
                  <a:pt x="-37253" y="695990"/>
                  <a:pt x="18139" y="555713"/>
                  <a:pt x="0" y="388889"/>
                </a:cubicBezTo>
                <a:cubicBezTo>
                  <a:pt x="-18139" y="222065"/>
                  <a:pt x="20604" y="15646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7326" y="-51245"/>
                  <a:pt x="268995" y="32292"/>
                  <a:pt x="485343" y="0"/>
                </a:cubicBezTo>
                <a:cubicBezTo>
                  <a:pt x="701691" y="-32292"/>
                  <a:pt x="864483" y="37157"/>
                  <a:pt x="970687" y="0"/>
                </a:cubicBezTo>
                <a:cubicBezTo>
                  <a:pt x="1076891" y="-37157"/>
                  <a:pt x="1358221" y="56985"/>
                  <a:pt x="1548968" y="0"/>
                </a:cubicBezTo>
                <a:cubicBezTo>
                  <a:pt x="1572520" y="189479"/>
                  <a:pt x="1523392" y="281266"/>
                  <a:pt x="1548968" y="388889"/>
                </a:cubicBezTo>
                <a:cubicBezTo>
                  <a:pt x="1574544" y="496512"/>
                  <a:pt x="1517796" y="648435"/>
                  <a:pt x="1548968" y="793650"/>
                </a:cubicBezTo>
                <a:cubicBezTo>
                  <a:pt x="1367508" y="818587"/>
                  <a:pt x="1209745" y="759572"/>
                  <a:pt x="1032645" y="793650"/>
                </a:cubicBezTo>
                <a:cubicBezTo>
                  <a:pt x="855545" y="827728"/>
                  <a:pt x="774751" y="786086"/>
                  <a:pt x="547302" y="793650"/>
                </a:cubicBezTo>
                <a:cubicBezTo>
                  <a:pt x="319853" y="801214"/>
                  <a:pt x="270830" y="779827"/>
                  <a:pt x="0" y="793650"/>
                </a:cubicBezTo>
                <a:cubicBezTo>
                  <a:pt x="-46116" y="645298"/>
                  <a:pt x="5768" y="534419"/>
                  <a:pt x="0" y="388889"/>
                </a:cubicBezTo>
                <a:cubicBezTo>
                  <a:pt x="-5768" y="243359"/>
                  <a:pt x="18886" y="18402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hast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0" name="Google Shape;702;p62">
            <a:extLst>
              <a:ext uri="{FF2B5EF4-FFF2-40B4-BE49-F238E27FC236}">
                <a16:creationId xmlns:a16="http://schemas.microsoft.com/office/drawing/2014/main" id="{4CFC6549-60E8-4418-A61F-F6AAF555ED73}"/>
              </a:ext>
            </a:extLst>
          </p:cNvPr>
          <p:cNvSpPr/>
          <p:nvPr/>
        </p:nvSpPr>
        <p:spPr>
          <a:xfrm>
            <a:off x="7380200" y="3876410"/>
            <a:ext cx="2076955" cy="793650"/>
          </a:xfrm>
          <a:custGeom>
            <a:avLst/>
            <a:gdLst>
              <a:gd name="connsiteX0" fmla="*/ 0 w 2076955"/>
              <a:gd name="connsiteY0" fmla="*/ 0 h 793650"/>
              <a:gd name="connsiteX1" fmla="*/ 560778 w 2076955"/>
              <a:gd name="connsiteY1" fmla="*/ 0 h 793650"/>
              <a:gd name="connsiteX2" fmla="*/ 1017708 w 2076955"/>
              <a:gd name="connsiteY2" fmla="*/ 0 h 793650"/>
              <a:gd name="connsiteX3" fmla="*/ 1536947 w 2076955"/>
              <a:gd name="connsiteY3" fmla="*/ 0 h 793650"/>
              <a:gd name="connsiteX4" fmla="*/ 2076955 w 2076955"/>
              <a:gd name="connsiteY4" fmla="*/ 0 h 793650"/>
              <a:gd name="connsiteX5" fmla="*/ 2076955 w 2076955"/>
              <a:gd name="connsiteY5" fmla="*/ 380952 h 793650"/>
              <a:gd name="connsiteX6" fmla="*/ 2076955 w 2076955"/>
              <a:gd name="connsiteY6" fmla="*/ 793650 h 793650"/>
              <a:gd name="connsiteX7" fmla="*/ 1516177 w 2076955"/>
              <a:gd name="connsiteY7" fmla="*/ 793650 h 793650"/>
              <a:gd name="connsiteX8" fmla="*/ 1059247 w 2076955"/>
              <a:gd name="connsiteY8" fmla="*/ 793650 h 793650"/>
              <a:gd name="connsiteX9" fmla="*/ 560778 w 2076955"/>
              <a:gd name="connsiteY9" fmla="*/ 793650 h 793650"/>
              <a:gd name="connsiteX10" fmla="*/ 0 w 2076955"/>
              <a:gd name="connsiteY10" fmla="*/ 793650 h 793650"/>
              <a:gd name="connsiteX11" fmla="*/ 0 w 2076955"/>
              <a:gd name="connsiteY11" fmla="*/ 420635 h 793650"/>
              <a:gd name="connsiteX12" fmla="*/ 0 w 2076955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76955" h="793650" fill="none" extrusionOk="0">
                <a:moveTo>
                  <a:pt x="0" y="0"/>
                </a:moveTo>
                <a:cubicBezTo>
                  <a:pt x="154641" y="-46688"/>
                  <a:pt x="327045" y="8548"/>
                  <a:pt x="560778" y="0"/>
                </a:cubicBezTo>
                <a:cubicBezTo>
                  <a:pt x="794511" y="-8548"/>
                  <a:pt x="863798" y="11404"/>
                  <a:pt x="1017708" y="0"/>
                </a:cubicBezTo>
                <a:cubicBezTo>
                  <a:pt x="1171618" y="-11404"/>
                  <a:pt x="1322554" y="38038"/>
                  <a:pt x="1536947" y="0"/>
                </a:cubicBezTo>
                <a:cubicBezTo>
                  <a:pt x="1751340" y="-38038"/>
                  <a:pt x="1848804" y="39874"/>
                  <a:pt x="2076955" y="0"/>
                </a:cubicBezTo>
                <a:cubicBezTo>
                  <a:pt x="2097997" y="149403"/>
                  <a:pt x="2074308" y="257988"/>
                  <a:pt x="2076955" y="380952"/>
                </a:cubicBezTo>
                <a:cubicBezTo>
                  <a:pt x="2079602" y="503916"/>
                  <a:pt x="2061627" y="656430"/>
                  <a:pt x="2076955" y="793650"/>
                </a:cubicBezTo>
                <a:cubicBezTo>
                  <a:pt x="1800204" y="847250"/>
                  <a:pt x="1652040" y="732347"/>
                  <a:pt x="1516177" y="793650"/>
                </a:cubicBezTo>
                <a:cubicBezTo>
                  <a:pt x="1380314" y="854953"/>
                  <a:pt x="1237926" y="789297"/>
                  <a:pt x="1059247" y="793650"/>
                </a:cubicBezTo>
                <a:cubicBezTo>
                  <a:pt x="880568" y="798003"/>
                  <a:pt x="715120" y="777464"/>
                  <a:pt x="560778" y="793650"/>
                </a:cubicBezTo>
                <a:cubicBezTo>
                  <a:pt x="406436" y="809836"/>
                  <a:pt x="230489" y="731645"/>
                  <a:pt x="0" y="793650"/>
                </a:cubicBezTo>
                <a:cubicBezTo>
                  <a:pt x="-10617" y="642247"/>
                  <a:pt x="38318" y="552437"/>
                  <a:pt x="0" y="420635"/>
                </a:cubicBezTo>
                <a:cubicBezTo>
                  <a:pt x="-38318" y="288833"/>
                  <a:pt x="18553" y="177164"/>
                  <a:pt x="0" y="0"/>
                </a:cubicBezTo>
                <a:close/>
              </a:path>
              <a:path w="2076955" h="793650" stroke="0" extrusionOk="0">
                <a:moveTo>
                  <a:pt x="0" y="0"/>
                </a:moveTo>
                <a:cubicBezTo>
                  <a:pt x="153764" y="-44031"/>
                  <a:pt x="420201" y="8778"/>
                  <a:pt x="540008" y="0"/>
                </a:cubicBezTo>
                <a:cubicBezTo>
                  <a:pt x="659815" y="-8778"/>
                  <a:pt x="823637" y="25482"/>
                  <a:pt x="1059247" y="0"/>
                </a:cubicBezTo>
                <a:cubicBezTo>
                  <a:pt x="1294857" y="-25482"/>
                  <a:pt x="1375093" y="4748"/>
                  <a:pt x="1620025" y="0"/>
                </a:cubicBezTo>
                <a:cubicBezTo>
                  <a:pt x="1864957" y="-4748"/>
                  <a:pt x="1971753" y="38405"/>
                  <a:pt x="2076955" y="0"/>
                </a:cubicBezTo>
                <a:cubicBezTo>
                  <a:pt x="2089902" y="96672"/>
                  <a:pt x="2048198" y="287332"/>
                  <a:pt x="2076955" y="396825"/>
                </a:cubicBezTo>
                <a:cubicBezTo>
                  <a:pt x="2105712" y="506319"/>
                  <a:pt x="2039854" y="634534"/>
                  <a:pt x="2076955" y="793650"/>
                </a:cubicBezTo>
                <a:cubicBezTo>
                  <a:pt x="1893243" y="842776"/>
                  <a:pt x="1716934" y="773928"/>
                  <a:pt x="1578486" y="793650"/>
                </a:cubicBezTo>
                <a:cubicBezTo>
                  <a:pt x="1440038" y="813372"/>
                  <a:pt x="1272761" y="778116"/>
                  <a:pt x="1121556" y="793650"/>
                </a:cubicBezTo>
                <a:cubicBezTo>
                  <a:pt x="970351" y="809184"/>
                  <a:pt x="781180" y="744987"/>
                  <a:pt x="560778" y="793650"/>
                </a:cubicBezTo>
                <a:cubicBezTo>
                  <a:pt x="340376" y="842313"/>
                  <a:pt x="180798" y="754976"/>
                  <a:pt x="0" y="793650"/>
                </a:cubicBezTo>
                <a:cubicBezTo>
                  <a:pt x="-42407" y="660760"/>
                  <a:pt x="19301" y="511552"/>
                  <a:pt x="0" y="388889"/>
                </a:cubicBezTo>
                <a:cubicBezTo>
                  <a:pt x="-19301" y="266226"/>
                  <a:pt x="10510" y="143395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am </a:t>
            </a: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dreißigsten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Google Shape;703;p62">
            <a:extLst>
              <a:ext uri="{FF2B5EF4-FFF2-40B4-BE49-F238E27FC236}">
                <a16:creationId xmlns:a16="http://schemas.microsoft.com/office/drawing/2014/main" id="{291C8E53-6688-4926-B526-C00FDDFE673D}"/>
              </a:ext>
            </a:extLst>
          </p:cNvPr>
          <p:cNvSpPr/>
          <p:nvPr/>
        </p:nvSpPr>
        <p:spPr>
          <a:xfrm>
            <a:off x="9544516" y="387641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04762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013" y="-24203"/>
                  <a:pt x="300547" y="54"/>
                  <a:pt x="469854" y="0"/>
                </a:cubicBezTo>
                <a:cubicBezTo>
                  <a:pt x="639161" y="-54"/>
                  <a:pt x="784029" y="31119"/>
                  <a:pt x="970687" y="0"/>
                </a:cubicBezTo>
                <a:cubicBezTo>
                  <a:pt x="1157345" y="-31119"/>
                  <a:pt x="1353071" y="38161"/>
                  <a:pt x="1548968" y="0"/>
                </a:cubicBezTo>
                <a:cubicBezTo>
                  <a:pt x="1567611" y="152116"/>
                  <a:pt x="1546950" y="285507"/>
                  <a:pt x="1548968" y="388889"/>
                </a:cubicBezTo>
                <a:cubicBezTo>
                  <a:pt x="1550986" y="492271"/>
                  <a:pt x="1520122" y="647348"/>
                  <a:pt x="1548968" y="793650"/>
                </a:cubicBezTo>
                <a:cubicBezTo>
                  <a:pt x="1365105" y="850959"/>
                  <a:pt x="1155867" y="762440"/>
                  <a:pt x="1001666" y="793650"/>
                </a:cubicBezTo>
                <a:cubicBezTo>
                  <a:pt x="847465" y="824860"/>
                  <a:pt x="720182" y="750450"/>
                  <a:pt x="531812" y="793650"/>
                </a:cubicBezTo>
                <a:cubicBezTo>
                  <a:pt x="343442" y="836850"/>
                  <a:pt x="232937" y="792533"/>
                  <a:pt x="0" y="793650"/>
                </a:cubicBezTo>
                <a:cubicBezTo>
                  <a:pt x="-7405" y="627307"/>
                  <a:pt x="30199" y="577257"/>
                  <a:pt x="0" y="404762"/>
                </a:cubicBezTo>
                <a:cubicBezTo>
                  <a:pt x="-30199" y="232267"/>
                  <a:pt x="25360" y="18115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34859" y="-39870"/>
                  <a:pt x="387034" y="53859"/>
                  <a:pt x="516323" y="0"/>
                </a:cubicBezTo>
                <a:cubicBezTo>
                  <a:pt x="645612" y="-53859"/>
                  <a:pt x="910090" y="22952"/>
                  <a:pt x="1017156" y="0"/>
                </a:cubicBezTo>
                <a:cubicBezTo>
                  <a:pt x="1124222" y="-22952"/>
                  <a:pt x="1336073" y="36312"/>
                  <a:pt x="1548968" y="0"/>
                </a:cubicBezTo>
                <a:cubicBezTo>
                  <a:pt x="1559668" y="159361"/>
                  <a:pt x="1528084" y="262626"/>
                  <a:pt x="1548968" y="380952"/>
                </a:cubicBezTo>
                <a:cubicBezTo>
                  <a:pt x="1569852" y="499278"/>
                  <a:pt x="1520644" y="685713"/>
                  <a:pt x="1548968" y="793650"/>
                </a:cubicBezTo>
                <a:cubicBezTo>
                  <a:pt x="1372633" y="800889"/>
                  <a:pt x="1138524" y="754094"/>
                  <a:pt x="1001666" y="793650"/>
                </a:cubicBezTo>
                <a:cubicBezTo>
                  <a:pt x="864808" y="833206"/>
                  <a:pt x="722602" y="781997"/>
                  <a:pt x="485343" y="793650"/>
                </a:cubicBezTo>
                <a:cubicBezTo>
                  <a:pt x="248084" y="805303"/>
                  <a:pt x="137692" y="789325"/>
                  <a:pt x="0" y="793650"/>
                </a:cubicBezTo>
                <a:cubicBezTo>
                  <a:pt x="-12413" y="695493"/>
                  <a:pt x="25798" y="538744"/>
                  <a:pt x="0" y="396825"/>
                </a:cubicBezTo>
                <a:cubicBezTo>
                  <a:pt x="-25798" y="254907"/>
                  <a:pt x="1942" y="96443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42772039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am </a:t>
            </a: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dritten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3553BF6-035E-4B41-BADE-7E62E9DABC5E}"/>
              </a:ext>
            </a:extLst>
          </p:cNvPr>
          <p:cNvSpPr txBox="1"/>
          <p:nvPr/>
        </p:nvSpPr>
        <p:spPr>
          <a:xfrm>
            <a:off x="644541" y="911730"/>
            <a:ext cx="7207422" cy="523220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s-A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I </a:t>
            </a:r>
            <a:r>
              <a:rPr lang="es-AR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have</a:t>
            </a:r>
            <a:r>
              <a:rPr lang="es-A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(</a:t>
            </a:r>
            <a:r>
              <a:rPr lang="es-AR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my</a:t>
            </a:r>
            <a:r>
              <a:rPr lang="es-A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) birthday on </a:t>
            </a:r>
            <a:r>
              <a:rPr lang="es-AR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the</a:t>
            </a:r>
            <a:r>
              <a:rPr lang="es-A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30th March. </a:t>
            </a:r>
          </a:p>
        </p:txBody>
      </p:sp>
      <p:sp>
        <p:nvSpPr>
          <p:cNvPr id="28" name="Google Shape;703;p62">
            <a:extLst>
              <a:ext uri="{FF2B5EF4-FFF2-40B4-BE49-F238E27FC236}">
                <a16:creationId xmlns:a16="http://schemas.microsoft.com/office/drawing/2014/main" id="{430798DC-C327-455E-BB4B-C6DFAC22D992}"/>
              </a:ext>
            </a:extLst>
          </p:cNvPr>
          <p:cNvSpPr/>
          <p:nvPr/>
        </p:nvSpPr>
        <p:spPr>
          <a:xfrm>
            <a:off x="6962921" y="2097597"/>
            <a:ext cx="1891538" cy="793650"/>
          </a:xfrm>
          <a:custGeom>
            <a:avLst/>
            <a:gdLst>
              <a:gd name="connsiteX0" fmla="*/ 0 w 1891538"/>
              <a:gd name="connsiteY0" fmla="*/ 0 h 793650"/>
              <a:gd name="connsiteX1" fmla="*/ 416138 w 1891538"/>
              <a:gd name="connsiteY1" fmla="*/ 0 h 793650"/>
              <a:gd name="connsiteX2" fmla="*/ 851192 w 1891538"/>
              <a:gd name="connsiteY2" fmla="*/ 0 h 793650"/>
              <a:gd name="connsiteX3" fmla="*/ 1324077 w 1891538"/>
              <a:gd name="connsiteY3" fmla="*/ 0 h 793650"/>
              <a:gd name="connsiteX4" fmla="*/ 1891538 w 1891538"/>
              <a:gd name="connsiteY4" fmla="*/ 0 h 793650"/>
              <a:gd name="connsiteX5" fmla="*/ 1891538 w 1891538"/>
              <a:gd name="connsiteY5" fmla="*/ 380952 h 793650"/>
              <a:gd name="connsiteX6" fmla="*/ 1891538 w 1891538"/>
              <a:gd name="connsiteY6" fmla="*/ 793650 h 793650"/>
              <a:gd name="connsiteX7" fmla="*/ 1418654 w 1891538"/>
              <a:gd name="connsiteY7" fmla="*/ 793650 h 793650"/>
              <a:gd name="connsiteX8" fmla="*/ 907938 w 1891538"/>
              <a:gd name="connsiteY8" fmla="*/ 793650 h 793650"/>
              <a:gd name="connsiteX9" fmla="*/ 453969 w 1891538"/>
              <a:gd name="connsiteY9" fmla="*/ 793650 h 793650"/>
              <a:gd name="connsiteX10" fmla="*/ 0 w 1891538"/>
              <a:gd name="connsiteY10" fmla="*/ 793650 h 793650"/>
              <a:gd name="connsiteX11" fmla="*/ 0 w 1891538"/>
              <a:gd name="connsiteY11" fmla="*/ 388889 h 793650"/>
              <a:gd name="connsiteX12" fmla="*/ 0 w 1891538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91538" h="793650" fill="none" extrusionOk="0">
                <a:moveTo>
                  <a:pt x="0" y="0"/>
                </a:moveTo>
                <a:cubicBezTo>
                  <a:pt x="125116" y="-24123"/>
                  <a:pt x="222801" y="121"/>
                  <a:pt x="416138" y="0"/>
                </a:cubicBezTo>
                <a:cubicBezTo>
                  <a:pt x="609475" y="-121"/>
                  <a:pt x="663448" y="17138"/>
                  <a:pt x="851192" y="0"/>
                </a:cubicBezTo>
                <a:cubicBezTo>
                  <a:pt x="1038936" y="-17138"/>
                  <a:pt x="1154501" y="21008"/>
                  <a:pt x="1324077" y="0"/>
                </a:cubicBezTo>
                <a:cubicBezTo>
                  <a:pt x="1493654" y="-21008"/>
                  <a:pt x="1774799" y="27099"/>
                  <a:pt x="1891538" y="0"/>
                </a:cubicBezTo>
                <a:cubicBezTo>
                  <a:pt x="1918526" y="82190"/>
                  <a:pt x="1865845" y="271798"/>
                  <a:pt x="1891538" y="380952"/>
                </a:cubicBezTo>
                <a:cubicBezTo>
                  <a:pt x="1917231" y="490106"/>
                  <a:pt x="1851339" y="638804"/>
                  <a:pt x="1891538" y="793650"/>
                </a:cubicBezTo>
                <a:cubicBezTo>
                  <a:pt x="1708533" y="821543"/>
                  <a:pt x="1551334" y="769486"/>
                  <a:pt x="1418654" y="793650"/>
                </a:cubicBezTo>
                <a:cubicBezTo>
                  <a:pt x="1285974" y="817814"/>
                  <a:pt x="1036777" y="769251"/>
                  <a:pt x="907938" y="793650"/>
                </a:cubicBezTo>
                <a:cubicBezTo>
                  <a:pt x="779099" y="818049"/>
                  <a:pt x="617315" y="769934"/>
                  <a:pt x="453969" y="793650"/>
                </a:cubicBezTo>
                <a:cubicBezTo>
                  <a:pt x="290623" y="817366"/>
                  <a:pt x="177661" y="781687"/>
                  <a:pt x="0" y="793650"/>
                </a:cubicBezTo>
                <a:cubicBezTo>
                  <a:pt x="-14308" y="697863"/>
                  <a:pt x="34969" y="586389"/>
                  <a:pt x="0" y="388889"/>
                </a:cubicBezTo>
                <a:cubicBezTo>
                  <a:pt x="-34969" y="191389"/>
                  <a:pt x="8433" y="110906"/>
                  <a:pt x="0" y="0"/>
                </a:cubicBezTo>
                <a:close/>
              </a:path>
              <a:path w="1891538" h="793650" stroke="0" extrusionOk="0">
                <a:moveTo>
                  <a:pt x="0" y="0"/>
                </a:moveTo>
                <a:cubicBezTo>
                  <a:pt x="186830" y="-22741"/>
                  <a:pt x="309294" y="44519"/>
                  <a:pt x="453969" y="0"/>
                </a:cubicBezTo>
                <a:cubicBezTo>
                  <a:pt x="598644" y="-44519"/>
                  <a:pt x="819678" y="33443"/>
                  <a:pt x="945769" y="0"/>
                </a:cubicBezTo>
                <a:cubicBezTo>
                  <a:pt x="1071860" y="-33443"/>
                  <a:pt x="1234621" y="49702"/>
                  <a:pt x="1399738" y="0"/>
                </a:cubicBezTo>
                <a:cubicBezTo>
                  <a:pt x="1564855" y="-49702"/>
                  <a:pt x="1704704" y="31846"/>
                  <a:pt x="1891538" y="0"/>
                </a:cubicBezTo>
                <a:cubicBezTo>
                  <a:pt x="1917647" y="105041"/>
                  <a:pt x="1862921" y="229912"/>
                  <a:pt x="1891538" y="373016"/>
                </a:cubicBezTo>
                <a:cubicBezTo>
                  <a:pt x="1920155" y="516120"/>
                  <a:pt x="1857468" y="620362"/>
                  <a:pt x="1891538" y="793650"/>
                </a:cubicBezTo>
                <a:cubicBezTo>
                  <a:pt x="1697571" y="827253"/>
                  <a:pt x="1566208" y="765982"/>
                  <a:pt x="1437569" y="793650"/>
                </a:cubicBezTo>
                <a:cubicBezTo>
                  <a:pt x="1308930" y="821318"/>
                  <a:pt x="1117682" y="763878"/>
                  <a:pt x="1002515" y="793650"/>
                </a:cubicBezTo>
                <a:cubicBezTo>
                  <a:pt x="887348" y="823422"/>
                  <a:pt x="635497" y="757712"/>
                  <a:pt x="510715" y="793650"/>
                </a:cubicBezTo>
                <a:cubicBezTo>
                  <a:pt x="385933" y="829588"/>
                  <a:pt x="192693" y="770326"/>
                  <a:pt x="0" y="793650"/>
                </a:cubicBezTo>
                <a:cubicBezTo>
                  <a:pt x="-29561" y="603017"/>
                  <a:pt x="6467" y="527356"/>
                  <a:pt x="0" y="396825"/>
                </a:cubicBezTo>
                <a:cubicBezTo>
                  <a:pt x="-6467" y="266295"/>
                  <a:pt x="16448" y="8138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kern="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G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eschenke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1" name="Google Shape;702;p62">
            <a:extLst>
              <a:ext uri="{FF2B5EF4-FFF2-40B4-BE49-F238E27FC236}">
                <a16:creationId xmlns:a16="http://schemas.microsoft.com/office/drawing/2014/main" id="{EAC8828A-CF7F-4D64-9314-BE72E2A6A596}"/>
              </a:ext>
            </a:extLst>
          </p:cNvPr>
          <p:cNvSpPr/>
          <p:nvPr/>
        </p:nvSpPr>
        <p:spPr>
          <a:xfrm>
            <a:off x="4672941" y="296915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500" b="1" kern="0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März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2" name="Google Shape;703;p62">
            <a:extLst>
              <a:ext uri="{FF2B5EF4-FFF2-40B4-BE49-F238E27FC236}">
                <a16:creationId xmlns:a16="http://schemas.microsoft.com/office/drawing/2014/main" id="{CB63C3C6-9073-4EDB-B96F-442C47C7D2D6}"/>
              </a:ext>
            </a:extLst>
          </p:cNvPr>
          <p:cNvSpPr/>
          <p:nvPr/>
        </p:nvSpPr>
        <p:spPr>
          <a:xfrm>
            <a:off x="6317646" y="296915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Februar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3" name="Google Shape;702;p62">
            <a:extLst>
              <a:ext uri="{FF2B5EF4-FFF2-40B4-BE49-F238E27FC236}">
                <a16:creationId xmlns:a16="http://schemas.microsoft.com/office/drawing/2014/main" id="{729B0114-231C-4E31-BB24-86B418B9AF7B}"/>
              </a:ext>
            </a:extLst>
          </p:cNvPr>
          <p:cNvSpPr/>
          <p:nvPr/>
        </p:nvSpPr>
        <p:spPr>
          <a:xfrm>
            <a:off x="7962351" y="2985046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August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4" name="Google Shape;702;p62">
            <a:extLst>
              <a:ext uri="{FF2B5EF4-FFF2-40B4-BE49-F238E27FC236}">
                <a16:creationId xmlns:a16="http://schemas.microsoft.com/office/drawing/2014/main" id="{3146D564-28AD-4F69-8AB3-367CA87CAA3C}"/>
              </a:ext>
            </a:extLst>
          </p:cNvPr>
          <p:cNvSpPr/>
          <p:nvPr/>
        </p:nvSpPr>
        <p:spPr>
          <a:xfrm>
            <a:off x="9580048" y="2982799"/>
            <a:ext cx="1585209" cy="793650"/>
          </a:xfrm>
          <a:custGeom>
            <a:avLst/>
            <a:gdLst>
              <a:gd name="connsiteX0" fmla="*/ 0 w 1585209"/>
              <a:gd name="connsiteY0" fmla="*/ 0 h 793650"/>
              <a:gd name="connsiteX1" fmla="*/ 496699 w 1585209"/>
              <a:gd name="connsiteY1" fmla="*/ 0 h 793650"/>
              <a:gd name="connsiteX2" fmla="*/ 1025102 w 1585209"/>
              <a:gd name="connsiteY2" fmla="*/ 0 h 793650"/>
              <a:gd name="connsiteX3" fmla="*/ 1585209 w 1585209"/>
              <a:gd name="connsiteY3" fmla="*/ 0 h 793650"/>
              <a:gd name="connsiteX4" fmla="*/ 1585209 w 1585209"/>
              <a:gd name="connsiteY4" fmla="*/ 373016 h 793650"/>
              <a:gd name="connsiteX5" fmla="*/ 1585209 w 1585209"/>
              <a:gd name="connsiteY5" fmla="*/ 793650 h 793650"/>
              <a:gd name="connsiteX6" fmla="*/ 1040954 w 1585209"/>
              <a:gd name="connsiteY6" fmla="*/ 793650 h 793650"/>
              <a:gd name="connsiteX7" fmla="*/ 528403 w 1585209"/>
              <a:gd name="connsiteY7" fmla="*/ 793650 h 793650"/>
              <a:gd name="connsiteX8" fmla="*/ 0 w 1585209"/>
              <a:gd name="connsiteY8" fmla="*/ 793650 h 793650"/>
              <a:gd name="connsiteX9" fmla="*/ 0 w 1585209"/>
              <a:gd name="connsiteY9" fmla="*/ 420635 h 793650"/>
              <a:gd name="connsiteX10" fmla="*/ 0 w 158520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85209" h="793650" fill="none" extrusionOk="0">
                <a:moveTo>
                  <a:pt x="0" y="0"/>
                </a:moveTo>
                <a:cubicBezTo>
                  <a:pt x="100598" y="-43667"/>
                  <a:pt x="358532" y="58031"/>
                  <a:pt x="496699" y="0"/>
                </a:cubicBezTo>
                <a:cubicBezTo>
                  <a:pt x="634866" y="-58031"/>
                  <a:pt x="864076" y="50804"/>
                  <a:pt x="1025102" y="0"/>
                </a:cubicBezTo>
                <a:cubicBezTo>
                  <a:pt x="1186128" y="-50804"/>
                  <a:pt x="1468257" y="49505"/>
                  <a:pt x="1585209" y="0"/>
                </a:cubicBezTo>
                <a:cubicBezTo>
                  <a:pt x="1590529" y="115102"/>
                  <a:pt x="1553998" y="217579"/>
                  <a:pt x="1585209" y="373016"/>
                </a:cubicBezTo>
                <a:cubicBezTo>
                  <a:pt x="1616420" y="528453"/>
                  <a:pt x="1553609" y="588402"/>
                  <a:pt x="1585209" y="793650"/>
                </a:cubicBezTo>
                <a:cubicBezTo>
                  <a:pt x="1463728" y="815478"/>
                  <a:pt x="1160975" y="765644"/>
                  <a:pt x="1040954" y="793650"/>
                </a:cubicBezTo>
                <a:cubicBezTo>
                  <a:pt x="920933" y="821656"/>
                  <a:pt x="775955" y="742188"/>
                  <a:pt x="528403" y="793650"/>
                </a:cubicBezTo>
                <a:cubicBezTo>
                  <a:pt x="280851" y="845112"/>
                  <a:pt x="127469" y="791532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85209" h="793650" stroke="0" extrusionOk="0">
                <a:moveTo>
                  <a:pt x="0" y="0"/>
                </a:moveTo>
                <a:cubicBezTo>
                  <a:pt x="131965" y="-40470"/>
                  <a:pt x="357375" y="41929"/>
                  <a:pt x="544255" y="0"/>
                </a:cubicBezTo>
                <a:cubicBezTo>
                  <a:pt x="731135" y="-41929"/>
                  <a:pt x="843976" y="39725"/>
                  <a:pt x="1072658" y="0"/>
                </a:cubicBezTo>
                <a:cubicBezTo>
                  <a:pt x="1301340" y="-39725"/>
                  <a:pt x="1479639" y="28494"/>
                  <a:pt x="1585209" y="0"/>
                </a:cubicBezTo>
                <a:cubicBezTo>
                  <a:pt x="1600446" y="113448"/>
                  <a:pt x="1560426" y="254725"/>
                  <a:pt x="1585209" y="396825"/>
                </a:cubicBezTo>
                <a:cubicBezTo>
                  <a:pt x="1609992" y="538925"/>
                  <a:pt x="1556452" y="684157"/>
                  <a:pt x="1585209" y="793650"/>
                </a:cubicBezTo>
                <a:cubicBezTo>
                  <a:pt x="1353659" y="836258"/>
                  <a:pt x="1207503" y="748079"/>
                  <a:pt x="1040954" y="793650"/>
                </a:cubicBezTo>
                <a:cubicBezTo>
                  <a:pt x="874405" y="839221"/>
                  <a:pt x="695662" y="776937"/>
                  <a:pt x="560107" y="793650"/>
                </a:cubicBezTo>
                <a:cubicBezTo>
                  <a:pt x="424552" y="810363"/>
                  <a:pt x="185787" y="740643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Mai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5" name="Google Shape;470;p55">
            <a:extLst>
              <a:ext uri="{FF2B5EF4-FFF2-40B4-BE49-F238E27FC236}">
                <a16:creationId xmlns:a16="http://schemas.microsoft.com/office/drawing/2014/main" id="{CA41B083-47C6-451C-AF15-B872981CE56C}"/>
              </a:ext>
            </a:extLst>
          </p:cNvPr>
          <p:cNvSpPr txBox="1"/>
          <p:nvPr/>
        </p:nvSpPr>
        <p:spPr>
          <a:xfrm>
            <a:off x="11472000" y="4535256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defRPr/>
            </a:pPr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3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6" name="Google Shape;471;p55">
            <a:extLst>
              <a:ext uri="{FF2B5EF4-FFF2-40B4-BE49-F238E27FC236}">
                <a16:creationId xmlns:a16="http://schemas.microsoft.com/office/drawing/2014/main" id="{A8C075B2-976B-4E72-8804-D1C171C32928}"/>
              </a:ext>
            </a:extLst>
          </p:cNvPr>
          <p:cNvSpPr txBox="1"/>
          <p:nvPr/>
        </p:nvSpPr>
        <p:spPr>
          <a:xfrm>
            <a:off x="11472000" y="5341531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defRPr/>
            </a:pPr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2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7" name="Google Shape;472;p55">
            <a:extLst>
              <a:ext uri="{FF2B5EF4-FFF2-40B4-BE49-F238E27FC236}">
                <a16:creationId xmlns:a16="http://schemas.microsoft.com/office/drawing/2014/main" id="{DB5E56E5-B8BB-4F80-BFFD-53B90908AA61}"/>
              </a:ext>
            </a:extLst>
          </p:cNvPr>
          <p:cNvSpPr txBox="1"/>
          <p:nvPr/>
        </p:nvSpPr>
        <p:spPr>
          <a:xfrm>
            <a:off x="11472000" y="6107906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defRPr/>
            </a:pPr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1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  <a:p>
            <a:pPr>
              <a:defRPr/>
            </a:pPr>
            <a:endParaRPr sz="28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8" name="Google Shape;473;p55">
            <a:extLst>
              <a:ext uri="{FF2B5EF4-FFF2-40B4-BE49-F238E27FC236}">
                <a16:creationId xmlns:a16="http://schemas.microsoft.com/office/drawing/2014/main" id="{41A3CE1A-BBDD-4BD3-AE93-220CC90B939C}"/>
              </a:ext>
            </a:extLst>
          </p:cNvPr>
          <p:cNvSpPr txBox="1"/>
          <p:nvPr/>
        </p:nvSpPr>
        <p:spPr>
          <a:xfrm>
            <a:off x="11472000" y="2886406"/>
            <a:ext cx="7200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defRPr/>
            </a:pPr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5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9" name="Google Shape;474;p55">
            <a:extLst>
              <a:ext uri="{FF2B5EF4-FFF2-40B4-BE49-F238E27FC236}">
                <a16:creationId xmlns:a16="http://schemas.microsoft.com/office/drawing/2014/main" id="{BD72A1EF-77AB-4487-81A6-4A16172AEE25}"/>
              </a:ext>
            </a:extLst>
          </p:cNvPr>
          <p:cNvSpPr txBox="1"/>
          <p:nvPr/>
        </p:nvSpPr>
        <p:spPr>
          <a:xfrm>
            <a:off x="11472000" y="3672731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defRPr/>
            </a:pPr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4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0" name="Google Shape;701;p62">
            <a:extLst>
              <a:ext uri="{FF2B5EF4-FFF2-40B4-BE49-F238E27FC236}">
                <a16:creationId xmlns:a16="http://schemas.microsoft.com/office/drawing/2014/main" id="{EE7D7CF8-7F52-4150-B77E-E0A7FC23FD0B}"/>
              </a:ext>
            </a:extLst>
          </p:cNvPr>
          <p:cNvSpPr/>
          <p:nvPr/>
        </p:nvSpPr>
        <p:spPr>
          <a:xfrm>
            <a:off x="7244027" y="4733567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47302 w 1548969"/>
              <a:gd name="connsiteY1" fmla="*/ 0 h 793650"/>
              <a:gd name="connsiteX2" fmla="*/ 1094604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412698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4730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872" y="-47946"/>
                  <a:pt x="409635" y="5738"/>
                  <a:pt x="547302" y="0"/>
                </a:cubicBezTo>
                <a:cubicBezTo>
                  <a:pt x="684969" y="-5738"/>
                  <a:pt x="898304" y="61706"/>
                  <a:pt x="1094604" y="0"/>
                </a:cubicBezTo>
                <a:cubicBezTo>
                  <a:pt x="1290904" y="-61706"/>
                  <a:pt x="1428008" y="33796"/>
                  <a:pt x="1548968" y="0"/>
                </a:cubicBezTo>
                <a:cubicBezTo>
                  <a:pt x="1595729" y="172384"/>
                  <a:pt x="1544995" y="298643"/>
                  <a:pt x="1548968" y="412698"/>
                </a:cubicBezTo>
                <a:cubicBezTo>
                  <a:pt x="1552941" y="526753"/>
                  <a:pt x="1538764" y="713394"/>
                  <a:pt x="1548968" y="793650"/>
                </a:cubicBezTo>
                <a:cubicBezTo>
                  <a:pt x="1377456" y="835548"/>
                  <a:pt x="1147118" y="788739"/>
                  <a:pt x="1032645" y="793650"/>
                </a:cubicBezTo>
                <a:cubicBezTo>
                  <a:pt x="918172" y="798561"/>
                  <a:pt x="687877" y="761527"/>
                  <a:pt x="547302" y="793650"/>
                </a:cubicBezTo>
                <a:cubicBezTo>
                  <a:pt x="406727" y="825773"/>
                  <a:pt x="153213" y="758329"/>
                  <a:pt x="0" y="793650"/>
                </a:cubicBezTo>
                <a:cubicBezTo>
                  <a:pt x="-37253" y="695990"/>
                  <a:pt x="18139" y="555713"/>
                  <a:pt x="0" y="388889"/>
                </a:cubicBezTo>
                <a:cubicBezTo>
                  <a:pt x="-18139" y="222065"/>
                  <a:pt x="20604" y="15646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7326" y="-51245"/>
                  <a:pt x="268995" y="32292"/>
                  <a:pt x="485343" y="0"/>
                </a:cubicBezTo>
                <a:cubicBezTo>
                  <a:pt x="701691" y="-32292"/>
                  <a:pt x="864483" y="37157"/>
                  <a:pt x="970687" y="0"/>
                </a:cubicBezTo>
                <a:cubicBezTo>
                  <a:pt x="1076891" y="-37157"/>
                  <a:pt x="1358221" y="56985"/>
                  <a:pt x="1548968" y="0"/>
                </a:cubicBezTo>
                <a:cubicBezTo>
                  <a:pt x="1572520" y="189479"/>
                  <a:pt x="1523392" y="281266"/>
                  <a:pt x="1548968" y="388889"/>
                </a:cubicBezTo>
                <a:cubicBezTo>
                  <a:pt x="1574544" y="496512"/>
                  <a:pt x="1517796" y="648435"/>
                  <a:pt x="1548968" y="793650"/>
                </a:cubicBezTo>
                <a:cubicBezTo>
                  <a:pt x="1367508" y="818587"/>
                  <a:pt x="1209745" y="759572"/>
                  <a:pt x="1032645" y="793650"/>
                </a:cubicBezTo>
                <a:cubicBezTo>
                  <a:pt x="855545" y="827728"/>
                  <a:pt x="774751" y="786086"/>
                  <a:pt x="547302" y="793650"/>
                </a:cubicBezTo>
                <a:cubicBezTo>
                  <a:pt x="319853" y="801214"/>
                  <a:pt x="270830" y="779827"/>
                  <a:pt x="0" y="793650"/>
                </a:cubicBezTo>
                <a:cubicBezTo>
                  <a:pt x="-46116" y="645298"/>
                  <a:pt x="5768" y="534419"/>
                  <a:pt x="0" y="388889"/>
                </a:cubicBezTo>
                <a:cubicBezTo>
                  <a:pt x="-5768" y="243359"/>
                  <a:pt x="18886" y="18402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habe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1" name="Google Shape;698;p62">
            <a:extLst>
              <a:ext uri="{FF2B5EF4-FFF2-40B4-BE49-F238E27FC236}">
                <a16:creationId xmlns:a16="http://schemas.microsoft.com/office/drawing/2014/main" id="{35B496EA-69B8-4922-BD72-BDB913A31032}"/>
              </a:ext>
            </a:extLst>
          </p:cNvPr>
          <p:cNvSpPr/>
          <p:nvPr/>
        </p:nvSpPr>
        <p:spPr>
          <a:xfrm>
            <a:off x="9636662" y="5618413"/>
            <a:ext cx="1540971" cy="793650"/>
          </a:xfrm>
          <a:custGeom>
            <a:avLst/>
            <a:gdLst>
              <a:gd name="connsiteX0" fmla="*/ 0 w 1540971"/>
              <a:gd name="connsiteY0" fmla="*/ 0 h 793650"/>
              <a:gd name="connsiteX1" fmla="*/ 467428 w 1540971"/>
              <a:gd name="connsiteY1" fmla="*/ 0 h 793650"/>
              <a:gd name="connsiteX2" fmla="*/ 996495 w 1540971"/>
              <a:gd name="connsiteY2" fmla="*/ 0 h 793650"/>
              <a:gd name="connsiteX3" fmla="*/ 1540971 w 1540971"/>
              <a:gd name="connsiteY3" fmla="*/ 0 h 793650"/>
              <a:gd name="connsiteX4" fmla="*/ 1540971 w 1540971"/>
              <a:gd name="connsiteY4" fmla="*/ 388889 h 793650"/>
              <a:gd name="connsiteX5" fmla="*/ 1540971 w 1540971"/>
              <a:gd name="connsiteY5" fmla="*/ 793650 h 793650"/>
              <a:gd name="connsiteX6" fmla="*/ 1027314 w 1540971"/>
              <a:gd name="connsiteY6" fmla="*/ 793650 h 793650"/>
              <a:gd name="connsiteX7" fmla="*/ 513657 w 1540971"/>
              <a:gd name="connsiteY7" fmla="*/ 793650 h 793650"/>
              <a:gd name="connsiteX8" fmla="*/ 0 w 1540971"/>
              <a:gd name="connsiteY8" fmla="*/ 793650 h 793650"/>
              <a:gd name="connsiteX9" fmla="*/ 0 w 1540971"/>
              <a:gd name="connsiteY9" fmla="*/ 412698 h 793650"/>
              <a:gd name="connsiteX10" fmla="*/ 0 w 1540971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0971" h="793650" fill="none" extrusionOk="0">
                <a:moveTo>
                  <a:pt x="0" y="0"/>
                </a:moveTo>
                <a:cubicBezTo>
                  <a:pt x="160065" y="-4446"/>
                  <a:pt x="307458" y="34609"/>
                  <a:pt x="467428" y="0"/>
                </a:cubicBezTo>
                <a:cubicBezTo>
                  <a:pt x="627398" y="-34609"/>
                  <a:pt x="808643" y="49369"/>
                  <a:pt x="996495" y="0"/>
                </a:cubicBezTo>
                <a:cubicBezTo>
                  <a:pt x="1184347" y="-49369"/>
                  <a:pt x="1281592" y="8085"/>
                  <a:pt x="1540971" y="0"/>
                </a:cubicBezTo>
                <a:cubicBezTo>
                  <a:pt x="1554065" y="194250"/>
                  <a:pt x="1539567" y="218921"/>
                  <a:pt x="1540971" y="388889"/>
                </a:cubicBezTo>
                <a:cubicBezTo>
                  <a:pt x="1542375" y="558857"/>
                  <a:pt x="1495760" y="676820"/>
                  <a:pt x="1540971" y="793650"/>
                </a:cubicBezTo>
                <a:cubicBezTo>
                  <a:pt x="1306673" y="853801"/>
                  <a:pt x="1177539" y="787826"/>
                  <a:pt x="1027314" y="793650"/>
                </a:cubicBezTo>
                <a:cubicBezTo>
                  <a:pt x="877089" y="799474"/>
                  <a:pt x="674988" y="735171"/>
                  <a:pt x="513657" y="793650"/>
                </a:cubicBezTo>
                <a:cubicBezTo>
                  <a:pt x="352326" y="852129"/>
                  <a:pt x="246910" y="762684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0971" h="793650" stroke="0" extrusionOk="0">
                <a:moveTo>
                  <a:pt x="0" y="0"/>
                </a:moveTo>
                <a:cubicBezTo>
                  <a:pt x="197369" y="-14310"/>
                  <a:pt x="362742" y="6618"/>
                  <a:pt x="498247" y="0"/>
                </a:cubicBezTo>
                <a:cubicBezTo>
                  <a:pt x="633752" y="-6618"/>
                  <a:pt x="864226" y="27556"/>
                  <a:pt x="981085" y="0"/>
                </a:cubicBezTo>
                <a:cubicBezTo>
                  <a:pt x="1097944" y="-27556"/>
                  <a:pt x="1270161" y="53480"/>
                  <a:pt x="1540971" y="0"/>
                </a:cubicBezTo>
                <a:cubicBezTo>
                  <a:pt x="1567878" y="178046"/>
                  <a:pt x="1501986" y="223647"/>
                  <a:pt x="1540971" y="388889"/>
                </a:cubicBezTo>
                <a:cubicBezTo>
                  <a:pt x="1579956" y="554131"/>
                  <a:pt x="1492962" y="661168"/>
                  <a:pt x="1540971" y="793650"/>
                </a:cubicBezTo>
                <a:cubicBezTo>
                  <a:pt x="1315388" y="832634"/>
                  <a:pt x="1154467" y="785477"/>
                  <a:pt x="1027314" y="793650"/>
                </a:cubicBezTo>
                <a:cubicBezTo>
                  <a:pt x="900161" y="801823"/>
                  <a:pt x="662064" y="786599"/>
                  <a:pt x="559886" y="793650"/>
                </a:cubicBezTo>
                <a:cubicBezTo>
                  <a:pt x="457708" y="800701"/>
                  <a:pt x="161860" y="755359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Ich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2" name="Google Shape;703;p62">
            <a:extLst>
              <a:ext uri="{FF2B5EF4-FFF2-40B4-BE49-F238E27FC236}">
                <a16:creationId xmlns:a16="http://schemas.microsoft.com/office/drawing/2014/main" id="{ACBC1A08-58CF-4764-8C13-B10E764B1F2B}"/>
              </a:ext>
            </a:extLst>
          </p:cNvPr>
          <p:cNvSpPr/>
          <p:nvPr/>
        </p:nvSpPr>
        <p:spPr>
          <a:xfrm>
            <a:off x="8955764" y="2096752"/>
            <a:ext cx="1891538" cy="793650"/>
          </a:xfrm>
          <a:custGeom>
            <a:avLst/>
            <a:gdLst>
              <a:gd name="connsiteX0" fmla="*/ 0 w 1891538"/>
              <a:gd name="connsiteY0" fmla="*/ 0 h 793650"/>
              <a:gd name="connsiteX1" fmla="*/ 416138 w 1891538"/>
              <a:gd name="connsiteY1" fmla="*/ 0 h 793650"/>
              <a:gd name="connsiteX2" fmla="*/ 851192 w 1891538"/>
              <a:gd name="connsiteY2" fmla="*/ 0 h 793650"/>
              <a:gd name="connsiteX3" fmla="*/ 1324077 w 1891538"/>
              <a:gd name="connsiteY3" fmla="*/ 0 h 793650"/>
              <a:gd name="connsiteX4" fmla="*/ 1891538 w 1891538"/>
              <a:gd name="connsiteY4" fmla="*/ 0 h 793650"/>
              <a:gd name="connsiteX5" fmla="*/ 1891538 w 1891538"/>
              <a:gd name="connsiteY5" fmla="*/ 380952 h 793650"/>
              <a:gd name="connsiteX6" fmla="*/ 1891538 w 1891538"/>
              <a:gd name="connsiteY6" fmla="*/ 793650 h 793650"/>
              <a:gd name="connsiteX7" fmla="*/ 1418654 w 1891538"/>
              <a:gd name="connsiteY7" fmla="*/ 793650 h 793650"/>
              <a:gd name="connsiteX8" fmla="*/ 907938 w 1891538"/>
              <a:gd name="connsiteY8" fmla="*/ 793650 h 793650"/>
              <a:gd name="connsiteX9" fmla="*/ 453969 w 1891538"/>
              <a:gd name="connsiteY9" fmla="*/ 793650 h 793650"/>
              <a:gd name="connsiteX10" fmla="*/ 0 w 1891538"/>
              <a:gd name="connsiteY10" fmla="*/ 793650 h 793650"/>
              <a:gd name="connsiteX11" fmla="*/ 0 w 1891538"/>
              <a:gd name="connsiteY11" fmla="*/ 388889 h 793650"/>
              <a:gd name="connsiteX12" fmla="*/ 0 w 1891538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91538" h="793650" fill="none" extrusionOk="0">
                <a:moveTo>
                  <a:pt x="0" y="0"/>
                </a:moveTo>
                <a:cubicBezTo>
                  <a:pt x="125116" y="-24123"/>
                  <a:pt x="222801" y="121"/>
                  <a:pt x="416138" y="0"/>
                </a:cubicBezTo>
                <a:cubicBezTo>
                  <a:pt x="609475" y="-121"/>
                  <a:pt x="663448" y="17138"/>
                  <a:pt x="851192" y="0"/>
                </a:cubicBezTo>
                <a:cubicBezTo>
                  <a:pt x="1038936" y="-17138"/>
                  <a:pt x="1154501" y="21008"/>
                  <a:pt x="1324077" y="0"/>
                </a:cubicBezTo>
                <a:cubicBezTo>
                  <a:pt x="1493654" y="-21008"/>
                  <a:pt x="1774799" y="27099"/>
                  <a:pt x="1891538" y="0"/>
                </a:cubicBezTo>
                <a:cubicBezTo>
                  <a:pt x="1918526" y="82190"/>
                  <a:pt x="1865845" y="271798"/>
                  <a:pt x="1891538" y="380952"/>
                </a:cubicBezTo>
                <a:cubicBezTo>
                  <a:pt x="1917231" y="490106"/>
                  <a:pt x="1851339" y="638804"/>
                  <a:pt x="1891538" y="793650"/>
                </a:cubicBezTo>
                <a:cubicBezTo>
                  <a:pt x="1708533" y="821543"/>
                  <a:pt x="1551334" y="769486"/>
                  <a:pt x="1418654" y="793650"/>
                </a:cubicBezTo>
                <a:cubicBezTo>
                  <a:pt x="1285974" y="817814"/>
                  <a:pt x="1036777" y="769251"/>
                  <a:pt x="907938" y="793650"/>
                </a:cubicBezTo>
                <a:cubicBezTo>
                  <a:pt x="779099" y="818049"/>
                  <a:pt x="617315" y="769934"/>
                  <a:pt x="453969" y="793650"/>
                </a:cubicBezTo>
                <a:cubicBezTo>
                  <a:pt x="290623" y="817366"/>
                  <a:pt x="177661" y="781687"/>
                  <a:pt x="0" y="793650"/>
                </a:cubicBezTo>
                <a:cubicBezTo>
                  <a:pt x="-14308" y="697863"/>
                  <a:pt x="34969" y="586389"/>
                  <a:pt x="0" y="388889"/>
                </a:cubicBezTo>
                <a:cubicBezTo>
                  <a:pt x="-34969" y="191389"/>
                  <a:pt x="8433" y="110906"/>
                  <a:pt x="0" y="0"/>
                </a:cubicBezTo>
                <a:close/>
              </a:path>
              <a:path w="1891538" h="793650" stroke="0" extrusionOk="0">
                <a:moveTo>
                  <a:pt x="0" y="0"/>
                </a:moveTo>
                <a:cubicBezTo>
                  <a:pt x="186830" y="-22741"/>
                  <a:pt x="309294" y="44519"/>
                  <a:pt x="453969" y="0"/>
                </a:cubicBezTo>
                <a:cubicBezTo>
                  <a:pt x="598644" y="-44519"/>
                  <a:pt x="819678" y="33443"/>
                  <a:pt x="945769" y="0"/>
                </a:cubicBezTo>
                <a:cubicBezTo>
                  <a:pt x="1071860" y="-33443"/>
                  <a:pt x="1234621" y="49702"/>
                  <a:pt x="1399738" y="0"/>
                </a:cubicBezTo>
                <a:cubicBezTo>
                  <a:pt x="1564855" y="-49702"/>
                  <a:pt x="1704704" y="31846"/>
                  <a:pt x="1891538" y="0"/>
                </a:cubicBezTo>
                <a:cubicBezTo>
                  <a:pt x="1917647" y="105041"/>
                  <a:pt x="1862921" y="229912"/>
                  <a:pt x="1891538" y="373016"/>
                </a:cubicBezTo>
                <a:cubicBezTo>
                  <a:pt x="1920155" y="516120"/>
                  <a:pt x="1857468" y="620362"/>
                  <a:pt x="1891538" y="793650"/>
                </a:cubicBezTo>
                <a:cubicBezTo>
                  <a:pt x="1697571" y="827253"/>
                  <a:pt x="1566208" y="765982"/>
                  <a:pt x="1437569" y="793650"/>
                </a:cubicBezTo>
                <a:cubicBezTo>
                  <a:pt x="1308930" y="821318"/>
                  <a:pt x="1117682" y="763878"/>
                  <a:pt x="1002515" y="793650"/>
                </a:cubicBezTo>
                <a:cubicBezTo>
                  <a:pt x="887348" y="823422"/>
                  <a:pt x="635497" y="757712"/>
                  <a:pt x="510715" y="793650"/>
                </a:cubicBezTo>
                <a:cubicBezTo>
                  <a:pt x="385933" y="829588"/>
                  <a:pt x="192693" y="770326"/>
                  <a:pt x="0" y="793650"/>
                </a:cubicBezTo>
                <a:cubicBezTo>
                  <a:pt x="-29561" y="603017"/>
                  <a:pt x="6467" y="527356"/>
                  <a:pt x="0" y="396825"/>
                </a:cubicBezTo>
                <a:cubicBezTo>
                  <a:pt x="-6467" y="266295"/>
                  <a:pt x="16448" y="8138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Geburtstag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3" name="Google Shape;703;p62">
            <a:extLst>
              <a:ext uri="{FF2B5EF4-FFF2-40B4-BE49-F238E27FC236}">
                <a16:creationId xmlns:a16="http://schemas.microsoft.com/office/drawing/2014/main" id="{C9EFBEB9-14BA-4E2A-A028-E3032EE4392E}"/>
              </a:ext>
            </a:extLst>
          </p:cNvPr>
          <p:cNvSpPr/>
          <p:nvPr/>
        </p:nvSpPr>
        <p:spPr>
          <a:xfrm>
            <a:off x="4973420" y="2083940"/>
            <a:ext cx="1891538" cy="793650"/>
          </a:xfrm>
          <a:custGeom>
            <a:avLst/>
            <a:gdLst>
              <a:gd name="connsiteX0" fmla="*/ 0 w 1891538"/>
              <a:gd name="connsiteY0" fmla="*/ 0 h 793650"/>
              <a:gd name="connsiteX1" fmla="*/ 416138 w 1891538"/>
              <a:gd name="connsiteY1" fmla="*/ 0 h 793650"/>
              <a:gd name="connsiteX2" fmla="*/ 851192 w 1891538"/>
              <a:gd name="connsiteY2" fmla="*/ 0 h 793650"/>
              <a:gd name="connsiteX3" fmla="*/ 1324077 w 1891538"/>
              <a:gd name="connsiteY3" fmla="*/ 0 h 793650"/>
              <a:gd name="connsiteX4" fmla="*/ 1891538 w 1891538"/>
              <a:gd name="connsiteY4" fmla="*/ 0 h 793650"/>
              <a:gd name="connsiteX5" fmla="*/ 1891538 w 1891538"/>
              <a:gd name="connsiteY5" fmla="*/ 380952 h 793650"/>
              <a:gd name="connsiteX6" fmla="*/ 1891538 w 1891538"/>
              <a:gd name="connsiteY6" fmla="*/ 793650 h 793650"/>
              <a:gd name="connsiteX7" fmla="*/ 1418654 w 1891538"/>
              <a:gd name="connsiteY7" fmla="*/ 793650 h 793650"/>
              <a:gd name="connsiteX8" fmla="*/ 907938 w 1891538"/>
              <a:gd name="connsiteY8" fmla="*/ 793650 h 793650"/>
              <a:gd name="connsiteX9" fmla="*/ 453969 w 1891538"/>
              <a:gd name="connsiteY9" fmla="*/ 793650 h 793650"/>
              <a:gd name="connsiteX10" fmla="*/ 0 w 1891538"/>
              <a:gd name="connsiteY10" fmla="*/ 793650 h 793650"/>
              <a:gd name="connsiteX11" fmla="*/ 0 w 1891538"/>
              <a:gd name="connsiteY11" fmla="*/ 388889 h 793650"/>
              <a:gd name="connsiteX12" fmla="*/ 0 w 1891538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91538" h="793650" fill="none" extrusionOk="0">
                <a:moveTo>
                  <a:pt x="0" y="0"/>
                </a:moveTo>
                <a:cubicBezTo>
                  <a:pt x="125116" y="-24123"/>
                  <a:pt x="222801" y="121"/>
                  <a:pt x="416138" y="0"/>
                </a:cubicBezTo>
                <a:cubicBezTo>
                  <a:pt x="609475" y="-121"/>
                  <a:pt x="663448" y="17138"/>
                  <a:pt x="851192" y="0"/>
                </a:cubicBezTo>
                <a:cubicBezTo>
                  <a:pt x="1038936" y="-17138"/>
                  <a:pt x="1154501" y="21008"/>
                  <a:pt x="1324077" y="0"/>
                </a:cubicBezTo>
                <a:cubicBezTo>
                  <a:pt x="1493654" y="-21008"/>
                  <a:pt x="1774799" y="27099"/>
                  <a:pt x="1891538" y="0"/>
                </a:cubicBezTo>
                <a:cubicBezTo>
                  <a:pt x="1918526" y="82190"/>
                  <a:pt x="1865845" y="271798"/>
                  <a:pt x="1891538" y="380952"/>
                </a:cubicBezTo>
                <a:cubicBezTo>
                  <a:pt x="1917231" y="490106"/>
                  <a:pt x="1851339" y="638804"/>
                  <a:pt x="1891538" y="793650"/>
                </a:cubicBezTo>
                <a:cubicBezTo>
                  <a:pt x="1708533" y="821543"/>
                  <a:pt x="1551334" y="769486"/>
                  <a:pt x="1418654" y="793650"/>
                </a:cubicBezTo>
                <a:cubicBezTo>
                  <a:pt x="1285974" y="817814"/>
                  <a:pt x="1036777" y="769251"/>
                  <a:pt x="907938" y="793650"/>
                </a:cubicBezTo>
                <a:cubicBezTo>
                  <a:pt x="779099" y="818049"/>
                  <a:pt x="617315" y="769934"/>
                  <a:pt x="453969" y="793650"/>
                </a:cubicBezTo>
                <a:cubicBezTo>
                  <a:pt x="290623" y="817366"/>
                  <a:pt x="177661" y="781687"/>
                  <a:pt x="0" y="793650"/>
                </a:cubicBezTo>
                <a:cubicBezTo>
                  <a:pt x="-14308" y="697863"/>
                  <a:pt x="34969" y="586389"/>
                  <a:pt x="0" y="388889"/>
                </a:cubicBezTo>
                <a:cubicBezTo>
                  <a:pt x="-34969" y="191389"/>
                  <a:pt x="8433" y="110906"/>
                  <a:pt x="0" y="0"/>
                </a:cubicBezTo>
                <a:close/>
              </a:path>
              <a:path w="1891538" h="793650" stroke="0" extrusionOk="0">
                <a:moveTo>
                  <a:pt x="0" y="0"/>
                </a:moveTo>
                <a:cubicBezTo>
                  <a:pt x="186830" y="-22741"/>
                  <a:pt x="309294" y="44519"/>
                  <a:pt x="453969" y="0"/>
                </a:cubicBezTo>
                <a:cubicBezTo>
                  <a:pt x="598644" y="-44519"/>
                  <a:pt x="819678" y="33443"/>
                  <a:pt x="945769" y="0"/>
                </a:cubicBezTo>
                <a:cubicBezTo>
                  <a:pt x="1071860" y="-33443"/>
                  <a:pt x="1234621" y="49702"/>
                  <a:pt x="1399738" y="0"/>
                </a:cubicBezTo>
                <a:cubicBezTo>
                  <a:pt x="1564855" y="-49702"/>
                  <a:pt x="1704704" y="31846"/>
                  <a:pt x="1891538" y="0"/>
                </a:cubicBezTo>
                <a:cubicBezTo>
                  <a:pt x="1917647" y="105041"/>
                  <a:pt x="1862921" y="229912"/>
                  <a:pt x="1891538" y="373016"/>
                </a:cubicBezTo>
                <a:cubicBezTo>
                  <a:pt x="1920155" y="516120"/>
                  <a:pt x="1857468" y="620362"/>
                  <a:pt x="1891538" y="793650"/>
                </a:cubicBezTo>
                <a:cubicBezTo>
                  <a:pt x="1697571" y="827253"/>
                  <a:pt x="1566208" y="765982"/>
                  <a:pt x="1437569" y="793650"/>
                </a:cubicBezTo>
                <a:cubicBezTo>
                  <a:pt x="1308930" y="821318"/>
                  <a:pt x="1117682" y="763878"/>
                  <a:pt x="1002515" y="793650"/>
                </a:cubicBezTo>
                <a:cubicBezTo>
                  <a:pt x="887348" y="823422"/>
                  <a:pt x="635497" y="757712"/>
                  <a:pt x="510715" y="793650"/>
                </a:cubicBezTo>
                <a:cubicBezTo>
                  <a:pt x="385933" y="829588"/>
                  <a:pt x="192693" y="770326"/>
                  <a:pt x="0" y="793650"/>
                </a:cubicBezTo>
                <a:cubicBezTo>
                  <a:pt x="-29561" y="603017"/>
                  <a:pt x="6467" y="527356"/>
                  <a:pt x="0" y="396825"/>
                </a:cubicBezTo>
                <a:cubicBezTo>
                  <a:pt x="-6467" y="266295"/>
                  <a:pt x="16448" y="8138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kern="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Party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44" name="Graphic 43" descr="Teacher">
            <a:extLst>
              <a:ext uri="{FF2B5EF4-FFF2-40B4-BE49-F238E27FC236}">
                <a16:creationId xmlns:a16="http://schemas.microsoft.com/office/drawing/2014/main" id="{C8659745-1396-4B8E-8394-333B4EC27C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21551" y="-61816"/>
            <a:ext cx="914400" cy="914400"/>
          </a:xfrm>
          <a:prstGeom prst="rect">
            <a:avLst/>
          </a:prstGeom>
        </p:spPr>
      </p:pic>
      <p:sp>
        <p:nvSpPr>
          <p:cNvPr id="45" name="Speech Bubble: Rectangle with Corners Rounded 44">
            <a:hlinkClick r:id="" action="ppaction://noaction">
              <a:snd r:embed="rId7" name="T1_W4F_8.1.wav"/>
            </a:hlinkClick>
            <a:extLst>
              <a:ext uri="{FF2B5EF4-FFF2-40B4-BE49-F238E27FC236}">
                <a16:creationId xmlns:a16="http://schemas.microsoft.com/office/drawing/2014/main" id="{4C190589-7218-49D8-A7E2-2D8B26496435}"/>
              </a:ext>
            </a:extLst>
          </p:cNvPr>
          <p:cNvSpPr/>
          <p:nvPr/>
        </p:nvSpPr>
        <p:spPr>
          <a:xfrm>
            <a:off x="3789482" y="121337"/>
            <a:ext cx="6710209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ysClr val="window" lastClr="FFFFFF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" name="Rectangle 5">
            <a:hlinkClick r:id="" action="ppaction://noaction">
              <a:snd r:embed="rId7" name="T1_W4F_8.1.wav"/>
            </a:hlinkClick>
            <a:extLst>
              <a:ext uri="{FF2B5EF4-FFF2-40B4-BE49-F238E27FC236}">
                <a16:creationId xmlns:a16="http://schemas.microsoft.com/office/drawing/2014/main" id="{67F195E3-B4A8-4B57-84B5-E286C7573A0E}"/>
              </a:ext>
            </a:extLst>
          </p:cNvPr>
          <p:cNvSpPr/>
          <p:nvPr/>
        </p:nvSpPr>
        <p:spPr>
          <a:xfrm>
            <a:off x="3882224" y="84206"/>
            <a:ext cx="66174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Wie sagt man das auf Deutsch?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6646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sprechen</a:t>
            </a:r>
            <a:endParaRPr lang="en-GB" sz="2000" b="1" kern="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5CAD7E7C-DB78-477E-8989-DDA1A58BAAA9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A08919-295F-4826-A401-BB0A85724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2983" y="1707824"/>
            <a:ext cx="6066046" cy="4773582"/>
          </a:xfrm>
          <a:prstGeom prst="rect">
            <a:avLst/>
          </a:prstGeom>
        </p:spPr>
      </p:pic>
      <p:sp>
        <p:nvSpPr>
          <p:cNvPr id="10" name="Google Shape;696;p62">
            <a:extLst>
              <a:ext uri="{FF2B5EF4-FFF2-40B4-BE49-F238E27FC236}">
                <a16:creationId xmlns:a16="http://schemas.microsoft.com/office/drawing/2014/main" id="{4413D057-4DA5-4DE0-8CC3-7309FA22F843}"/>
              </a:ext>
            </a:extLst>
          </p:cNvPr>
          <p:cNvSpPr/>
          <p:nvPr/>
        </p:nvSpPr>
        <p:spPr>
          <a:xfrm>
            <a:off x="3549916" y="2104650"/>
            <a:ext cx="1116761" cy="4417961"/>
          </a:xfrm>
          <a:custGeom>
            <a:avLst/>
            <a:gdLst>
              <a:gd name="connsiteX0" fmla="*/ 0 w 1116761"/>
              <a:gd name="connsiteY0" fmla="*/ 558381 h 4417961"/>
              <a:gd name="connsiteX1" fmla="*/ 262439 w 1116761"/>
              <a:gd name="connsiteY1" fmla="*/ 295942 h 4417961"/>
              <a:gd name="connsiteX2" fmla="*/ 558381 w 1116761"/>
              <a:gd name="connsiteY2" fmla="*/ 0 h 4417961"/>
              <a:gd name="connsiteX3" fmla="*/ 848739 w 1116761"/>
              <a:gd name="connsiteY3" fmla="*/ 290358 h 4417961"/>
              <a:gd name="connsiteX4" fmla="*/ 1116761 w 1116761"/>
              <a:gd name="connsiteY4" fmla="*/ 558381 h 4417961"/>
              <a:gd name="connsiteX5" fmla="*/ 837571 w 1116761"/>
              <a:gd name="connsiteY5" fmla="*/ 558381 h 4417961"/>
              <a:gd name="connsiteX6" fmla="*/ 837571 w 1116761"/>
              <a:gd name="connsiteY6" fmla="*/ 1186941 h 4417961"/>
              <a:gd name="connsiteX7" fmla="*/ 837571 w 1116761"/>
              <a:gd name="connsiteY7" fmla="*/ 1738310 h 4417961"/>
              <a:gd name="connsiteX8" fmla="*/ 837571 w 1116761"/>
              <a:gd name="connsiteY8" fmla="*/ 2328274 h 4417961"/>
              <a:gd name="connsiteX9" fmla="*/ 837571 w 1116761"/>
              <a:gd name="connsiteY9" fmla="*/ 2841047 h 4417961"/>
              <a:gd name="connsiteX10" fmla="*/ 837571 w 1116761"/>
              <a:gd name="connsiteY10" fmla="*/ 3469607 h 4417961"/>
              <a:gd name="connsiteX11" fmla="*/ 837571 w 1116761"/>
              <a:gd name="connsiteY11" fmla="*/ 4417961 h 4417961"/>
              <a:gd name="connsiteX12" fmla="*/ 279190 w 1116761"/>
              <a:gd name="connsiteY12" fmla="*/ 4417961 h 4417961"/>
              <a:gd name="connsiteX13" fmla="*/ 279190 w 1116761"/>
              <a:gd name="connsiteY13" fmla="*/ 3905188 h 4417961"/>
              <a:gd name="connsiteX14" fmla="*/ 279190 w 1116761"/>
              <a:gd name="connsiteY14" fmla="*/ 3431011 h 4417961"/>
              <a:gd name="connsiteX15" fmla="*/ 279190 w 1116761"/>
              <a:gd name="connsiteY15" fmla="*/ 2995430 h 4417961"/>
              <a:gd name="connsiteX16" fmla="*/ 279190 w 1116761"/>
              <a:gd name="connsiteY16" fmla="*/ 2444062 h 4417961"/>
              <a:gd name="connsiteX17" fmla="*/ 279190 w 1116761"/>
              <a:gd name="connsiteY17" fmla="*/ 2008480 h 4417961"/>
              <a:gd name="connsiteX18" fmla="*/ 279190 w 1116761"/>
              <a:gd name="connsiteY18" fmla="*/ 1572899 h 4417961"/>
              <a:gd name="connsiteX19" fmla="*/ 279190 w 1116761"/>
              <a:gd name="connsiteY19" fmla="*/ 558381 h 4417961"/>
              <a:gd name="connsiteX20" fmla="*/ 0 w 1116761"/>
              <a:gd name="connsiteY20" fmla="*/ 558381 h 441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16761" h="4417961" fill="none" extrusionOk="0">
                <a:moveTo>
                  <a:pt x="0" y="558381"/>
                </a:moveTo>
                <a:cubicBezTo>
                  <a:pt x="79902" y="458605"/>
                  <a:pt x="137169" y="427999"/>
                  <a:pt x="262439" y="295942"/>
                </a:cubicBezTo>
                <a:cubicBezTo>
                  <a:pt x="387709" y="163885"/>
                  <a:pt x="513767" y="101817"/>
                  <a:pt x="558381" y="0"/>
                </a:cubicBezTo>
                <a:cubicBezTo>
                  <a:pt x="648466" y="79038"/>
                  <a:pt x="703108" y="164257"/>
                  <a:pt x="848739" y="290358"/>
                </a:cubicBezTo>
                <a:cubicBezTo>
                  <a:pt x="994369" y="416460"/>
                  <a:pt x="982113" y="434351"/>
                  <a:pt x="1116761" y="558381"/>
                </a:cubicBezTo>
                <a:cubicBezTo>
                  <a:pt x="997670" y="568809"/>
                  <a:pt x="914813" y="527899"/>
                  <a:pt x="837571" y="558381"/>
                </a:cubicBezTo>
                <a:cubicBezTo>
                  <a:pt x="902831" y="762351"/>
                  <a:pt x="796777" y="1030716"/>
                  <a:pt x="837571" y="1186941"/>
                </a:cubicBezTo>
                <a:cubicBezTo>
                  <a:pt x="878365" y="1343166"/>
                  <a:pt x="837274" y="1551472"/>
                  <a:pt x="837571" y="1738310"/>
                </a:cubicBezTo>
                <a:cubicBezTo>
                  <a:pt x="837868" y="1925148"/>
                  <a:pt x="803134" y="2159840"/>
                  <a:pt x="837571" y="2328274"/>
                </a:cubicBezTo>
                <a:cubicBezTo>
                  <a:pt x="872008" y="2496708"/>
                  <a:pt x="830635" y="2622547"/>
                  <a:pt x="837571" y="2841047"/>
                </a:cubicBezTo>
                <a:cubicBezTo>
                  <a:pt x="844507" y="3059547"/>
                  <a:pt x="770388" y="3232673"/>
                  <a:pt x="837571" y="3469607"/>
                </a:cubicBezTo>
                <a:cubicBezTo>
                  <a:pt x="904754" y="3706541"/>
                  <a:pt x="726219" y="4220219"/>
                  <a:pt x="837571" y="4417961"/>
                </a:cubicBezTo>
                <a:cubicBezTo>
                  <a:pt x="661721" y="4476440"/>
                  <a:pt x="537434" y="4369486"/>
                  <a:pt x="279190" y="4417961"/>
                </a:cubicBezTo>
                <a:cubicBezTo>
                  <a:pt x="243122" y="4190694"/>
                  <a:pt x="292412" y="4035471"/>
                  <a:pt x="279190" y="3905188"/>
                </a:cubicBezTo>
                <a:cubicBezTo>
                  <a:pt x="265968" y="3774905"/>
                  <a:pt x="323357" y="3530420"/>
                  <a:pt x="279190" y="3431011"/>
                </a:cubicBezTo>
                <a:cubicBezTo>
                  <a:pt x="235023" y="3331602"/>
                  <a:pt x="282578" y="3143105"/>
                  <a:pt x="279190" y="2995430"/>
                </a:cubicBezTo>
                <a:cubicBezTo>
                  <a:pt x="275802" y="2847755"/>
                  <a:pt x="281626" y="2671616"/>
                  <a:pt x="279190" y="2444062"/>
                </a:cubicBezTo>
                <a:cubicBezTo>
                  <a:pt x="276754" y="2216508"/>
                  <a:pt x="287065" y="2120240"/>
                  <a:pt x="279190" y="2008480"/>
                </a:cubicBezTo>
                <a:cubicBezTo>
                  <a:pt x="271315" y="1896720"/>
                  <a:pt x="280266" y="1740354"/>
                  <a:pt x="279190" y="1572899"/>
                </a:cubicBezTo>
                <a:cubicBezTo>
                  <a:pt x="278114" y="1405444"/>
                  <a:pt x="320579" y="832113"/>
                  <a:pt x="279190" y="558381"/>
                </a:cubicBezTo>
                <a:cubicBezTo>
                  <a:pt x="198667" y="570081"/>
                  <a:pt x="79316" y="557472"/>
                  <a:pt x="0" y="558381"/>
                </a:cubicBezTo>
                <a:close/>
              </a:path>
              <a:path w="1116761" h="4417961" stroke="0" extrusionOk="0">
                <a:moveTo>
                  <a:pt x="0" y="558381"/>
                </a:moveTo>
                <a:cubicBezTo>
                  <a:pt x="100925" y="399511"/>
                  <a:pt x="229314" y="347147"/>
                  <a:pt x="290358" y="268023"/>
                </a:cubicBezTo>
                <a:cubicBezTo>
                  <a:pt x="351402" y="188899"/>
                  <a:pt x="452081" y="143800"/>
                  <a:pt x="558381" y="0"/>
                </a:cubicBezTo>
                <a:cubicBezTo>
                  <a:pt x="655032" y="73865"/>
                  <a:pt x="725475" y="188991"/>
                  <a:pt x="826403" y="268023"/>
                </a:cubicBezTo>
                <a:cubicBezTo>
                  <a:pt x="927331" y="347055"/>
                  <a:pt x="1013027" y="494782"/>
                  <a:pt x="1116761" y="558381"/>
                </a:cubicBezTo>
                <a:cubicBezTo>
                  <a:pt x="1056047" y="589469"/>
                  <a:pt x="910886" y="557551"/>
                  <a:pt x="837571" y="558381"/>
                </a:cubicBezTo>
                <a:cubicBezTo>
                  <a:pt x="883748" y="663960"/>
                  <a:pt x="823363" y="817328"/>
                  <a:pt x="837571" y="1032558"/>
                </a:cubicBezTo>
                <a:cubicBezTo>
                  <a:pt x="851779" y="1247788"/>
                  <a:pt x="817124" y="1427460"/>
                  <a:pt x="837571" y="1545331"/>
                </a:cubicBezTo>
                <a:cubicBezTo>
                  <a:pt x="858018" y="1663202"/>
                  <a:pt x="818260" y="1810690"/>
                  <a:pt x="837571" y="1980912"/>
                </a:cubicBezTo>
                <a:cubicBezTo>
                  <a:pt x="856882" y="2151134"/>
                  <a:pt x="784425" y="2363194"/>
                  <a:pt x="837571" y="2570876"/>
                </a:cubicBezTo>
                <a:cubicBezTo>
                  <a:pt x="890717" y="2778558"/>
                  <a:pt x="830745" y="2792819"/>
                  <a:pt x="837571" y="3006457"/>
                </a:cubicBezTo>
                <a:cubicBezTo>
                  <a:pt x="844397" y="3220095"/>
                  <a:pt x="782136" y="3288882"/>
                  <a:pt x="837571" y="3519230"/>
                </a:cubicBezTo>
                <a:cubicBezTo>
                  <a:pt x="893006" y="3749578"/>
                  <a:pt x="800950" y="3985964"/>
                  <a:pt x="837571" y="4417961"/>
                </a:cubicBezTo>
                <a:cubicBezTo>
                  <a:pt x="695768" y="4419706"/>
                  <a:pt x="463050" y="4359484"/>
                  <a:pt x="279190" y="4417961"/>
                </a:cubicBezTo>
                <a:cubicBezTo>
                  <a:pt x="252869" y="4286366"/>
                  <a:pt x="328695" y="4105987"/>
                  <a:pt x="279190" y="3905188"/>
                </a:cubicBezTo>
                <a:cubicBezTo>
                  <a:pt x="229685" y="3704389"/>
                  <a:pt x="325194" y="3616001"/>
                  <a:pt x="279190" y="3392415"/>
                </a:cubicBezTo>
                <a:cubicBezTo>
                  <a:pt x="233186" y="3168829"/>
                  <a:pt x="317858" y="3049332"/>
                  <a:pt x="279190" y="2918238"/>
                </a:cubicBezTo>
                <a:cubicBezTo>
                  <a:pt x="240522" y="2787144"/>
                  <a:pt x="298191" y="2678216"/>
                  <a:pt x="279190" y="2444062"/>
                </a:cubicBezTo>
                <a:cubicBezTo>
                  <a:pt x="260189" y="2209908"/>
                  <a:pt x="303817" y="2012846"/>
                  <a:pt x="279190" y="1854097"/>
                </a:cubicBezTo>
                <a:cubicBezTo>
                  <a:pt x="254563" y="1695348"/>
                  <a:pt x="324618" y="1535123"/>
                  <a:pt x="279190" y="1264133"/>
                </a:cubicBezTo>
                <a:cubicBezTo>
                  <a:pt x="233762" y="993143"/>
                  <a:pt x="322622" y="765894"/>
                  <a:pt x="279190" y="558381"/>
                </a:cubicBezTo>
                <a:cubicBezTo>
                  <a:pt x="142658" y="562985"/>
                  <a:pt x="112109" y="531881"/>
                  <a:pt x="0" y="558381"/>
                </a:cubicBezTo>
                <a:close/>
              </a:path>
            </a:pathLst>
          </a:custGeom>
          <a:solidFill>
            <a:srgbClr val="92D050"/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870372988">
                  <a:prstGeom prst="upArrow">
                    <a:avLst>
                      <a:gd name="adj1" fmla="val 50000"/>
                      <a:gd name="adj2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>
              <a:defRPr/>
            </a:pPr>
            <a:endParaRPr sz="9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Google Shape;695;p62">
            <a:extLst>
              <a:ext uri="{FF2B5EF4-FFF2-40B4-BE49-F238E27FC236}">
                <a16:creationId xmlns:a16="http://schemas.microsoft.com/office/drawing/2014/main" id="{0BF31083-404F-4605-8D22-8F8BEAAA687E}"/>
              </a:ext>
            </a:extLst>
          </p:cNvPr>
          <p:cNvSpPr/>
          <p:nvPr/>
        </p:nvSpPr>
        <p:spPr>
          <a:xfrm>
            <a:off x="4768677" y="5618413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48135 w 1548969"/>
              <a:gd name="connsiteY6" fmla="*/ 793650 h 793650"/>
              <a:gd name="connsiteX7" fmla="*/ 56279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64352" y="-52932"/>
                  <a:pt x="285959" y="58349"/>
                  <a:pt x="531812" y="0"/>
                </a:cubicBezTo>
                <a:cubicBezTo>
                  <a:pt x="777665" y="-58349"/>
                  <a:pt x="808180" y="45409"/>
                  <a:pt x="1032645" y="0"/>
                </a:cubicBezTo>
                <a:cubicBezTo>
                  <a:pt x="1257110" y="-45409"/>
                  <a:pt x="1382302" y="28216"/>
                  <a:pt x="1548968" y="0"/>
                </a:cubicBezTo>
                <a:cubicBezTo>
                  <a:pt x="1583170" y="96698"/>
                  <a:pt x="1510899" y="254573"/>
                  <a:pt x="1548968" y="380952"/>
                </a:cubicBezTo>
                <a:cubicBezTo>
                  <a:pt x="1587037" y="507331"/>
                  <a:pt x="1511643" y="664334"/>
                  <a:pt x="1548968" y="793650"/>
                </a:cubicBezTo>
                <a:cubicBezTo>
                  <a:pt x="1390723" y="815770"/>
                  <a:pt x="1263437" y="753441"/>
                  <a:pt x="1048135" y="793650"/>
                </a:cubicBezTo>
                <a:cubicBezTo>
                  <a:pt x="832833" y="833859"/>
                  <a:pt x="722308" y="759707"/>
                  <a:pt x="562792" y="793650"/>
                </a:cubicBezTo>
                <a:cubicBezTo>
                  <a:pt x="403276" y="827593"/>
                  <a:pt x="209197" y="774525"/>
                  <a:pt x="0" y="793650"/>
                </a:cubicBezTo>
                <a:cubicBezTo>
                  <a:pt x="-17047" y="638253"/>
                  <a:pt x="6879" y="576961"/>
                  <a:pt x="0" y="420635"/>
                </a:cubicBezTo>
                <a:cubicBezTo>
                  <a:pt x="-6879" y="264309"/>
                  <a:pt x="30576" y="138687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93596" y="-22554"/>
                  <a:pt x="434760" y="54656"/>
                  <a:pt x="547302" y="0"/>
                </a:cubicBezTo>
                <a:cubicBezTo>
                  <a:pt x="659844" y="-54656"/>
                  <a:pt x="920377" y="45493"/>
                  <a:pt x="1063625" y="0"/>
                </a:cubicBezTo>
                <a:cubicBezTo>
                  <a:pt x="1206873" y="-45493"/>
                  <a:pt x="1397687" y="48526"/>
                  <a:pt x="1548968" y="0"/>
                </a:cubicBezTo>
                <a:cubicBezTo>
                  <a:pt x="1573459" y="86963"/>
                  <a:pt x="1547854" y="252959"/>
                  <a:pt x="1548968" y="373016"/>
                </a:cubicBezTo>
                <a:cubicBezTo>
                  <a:pt x="1550082" y="493073"/>
                  <a:pt x="1538267" y="639976"/>
                  <a:pt x="1548968" y="793650"/>
                </a:cubicBezTo>
                <a:cubicBezTo>
                  <a:pt x="1317439" y="849891"/>
                  <a:pt x="1181153" y="778140"/>
                  <a:pt x="1063625" y="793650"/>
                </a:cubicBezTo>
                <a:cubicBezTo>
                  <a:pt x="946097" y="809160"/>
                  <a:pt x="722307" y="747276"/>
                  <a:pt x="531812" y="793650"/>
                </a:cubicBezTo>
                <a:cubicBezTo>
                  <a:pt x="341317" y="840024"/>
                  <a:pt x="219837" y="742662"/>
                  <a:pt x="0" y="793650"/>
                </a:cubicBezTo>
                <a:cubicBezTo>
                  <a:pt x="-44304" y="599142"/>
                  <a:pt x="12002" y="512605"/>
                  <a:pt x="0" y="388889"/>
                </a:cubicBezTo>
                <a:cubicBezTo>
                  <a:pt x="-12002" y="265173"/>
                  <a:pt x="715" y="188237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7745331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Er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4" name="Google Shape;697;p62">
            <a:extLst>
              <a:ext uri="{FF2B5EF4-FFF2-40B4-BE49-F238E27FC236}">
                <a16:creationId xmlns:a16="http://schemas.microsoft.com/office/drawing/2014/main" id="{FDAC9510-649B-4342-AA8B-8085DC230516}"/>
              </a:ext>
            </a:extLst>
          </p:cNvPr>
          <p:cNvSpPr/>
          <p:nvPr/>
        </p:nvSpPr>
        <p:spPr>
          <a:xfrm>
            <a:off x="6429158" y="5618413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29812" y="-5050"/>
                  <a:pt x="268610" y="13872"/>
                  <a:pt x="516323" y="0"/>
                </a:cubicBezTo>
                <a:cubicBezTo>
                  <a:pt x="764036" y="-13872"/>
                  <a:pt x="778249" y="49486"/>
                  <a:pt x="1001666" y="0"/>
                </a:cubicBezTo>
                <a:cubicBezTo>
                  <a:pt x="1225083" y="-49486"/>
                  <a:pt x="1437420" y="6391"/>
                  <a:pt x="1548968" y="0"/>
                </a:cubicBezTo>
                <a:cubicBezTo>
                  <a:pt x="1563291" y="110507"/>
                  <a:pt x="1514545" y="298477"/>
                  <a:pt x="1548968" y="388889"/>
                </a:cubicBezTo>
                <a:cubicBezTo>
                  <a:pt x="1583391" y="479301"/>
                  <a:pt x="1548943" y="710951"/>
                  <a:pt x="1548968" y="793650"/>
                </a:cubicBezTo>
                <a:cubicBezTo>
                  <a:pt x="1391399" y="813152"/>
                  <a:pt x="1131181" y="732328"/>
                  <a:pt x="1017156" y="793650"/>
                </a:cubicBezTo>
                <a:cubicBezTo>
                  <a:pt x="903131" y="854972"/>
                  <a:pt x="685163" y="752074"/>
                  <a:pt x="531812" y="793650"/>
                </a:cubicBezTo>
                <a:cubicBezTo>
                  <a:pt x="378461" y="835226"/>
                  <a:pt x="259307" y="742066"/>
                  <a:pt x="0" y="793650"/>
                </a:cubicBezTo>
                <a:cubicBezTo>
                  <a:pt x="-8018" y="679368"/>
                  <a:pt x="16413" y="492584"/>
                  <a:pt x="0" y="388889"/>
                </a:cubicBezTo>
                <a:cubicBezTo>
                  <a:pt x="-16413" y="285194"/>
                  <a:pt x="31762" y="106585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2152" y="-24691"/>
                  <a:pt x="291806" y="37418"/>
                  <a:pt x="485343" y="0"/>
                </a:cubicBezTo>
                <a:cubicBezTo>
                  <a:pt x="678880" y="-37418"/>
                  <a:pt x="832664" y="21511"/>
                  <a:pt x="970687" y="0"/>
                </a:cubicBezTo>
                <a:cubicBezTo>
                  <a:pt x="1108710" y="-21511"/>
                  <a:pt x="1354418" y="62331"/>
                  <a:pt x="1548968" y="0"/>
                </a:cubicBezTo>
                <a:cubicBezTo>
                  <a:pt x="1590698" y="129414"/>
                  <a:pt x="1531758" y="240332"/>
                  <a:pt x="1548968" y="388889"/>
                </a:cubicBezTo>
                <a:cubicBezTo>
                  <a:pt x="1566178" y="537446"/>
                  <a:pt x="1511392" y="642098"/>
                  <a:pt x="1548968" y="793650"/>
                </a:cubicBezTo>
                <a:cubicBezTo>
                  <a:pt x="1399428" y="796405"/>
                  <a:pt x="1264903" y="786967"/>
                  <a:pt x="1063625" y="793650"/>
                </a:cubicBezTo>
                <a:cubicBezTo>
                  <a:pt x="862347" y="800333"/>
                  <a:pt x="726350" y="739282"/>
                  <a:pt x="531812" y="793650"/>
                </a:cubicBezTo>
                <a:cubicBezTo>
                  <a:pt x="337274" y="848018"/>
                  <a:pt x="112691" y="792260"/>
                  <a:pt x="0" y="793650"/>
                </a:cubicBezTo>
                <a:cubicBezTo>
                  <a:pt x="-31099" y="689807"/>
                  <a:pt x="46976" y="505015"/>
                  <a:pt x="0" y="388889"/>
                </a:cubicBezTo>
                <a:cubicBezTo>
                  <a:pt x="-46976" y="272763"/>
                  <a:pt x="21214" y="92015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9829846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Sie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5" name="Google Shape;698;p62">
            <a:extLst>
              <a:ext uri="{FF2B5EF4-FFF2-40B4-BE49-F238E27FC236}">
                <a16:creationId xmlns:a16="http://schemas.microsoft.com/office/drawing/2014/main" id="{733A2CAF-C3A0-4435-903C-4C10DF161B1F}"/>
              </a:ext>
            </a:extLst>
          </p:cNvPr>
          <p:cNvSpPr/>
          <p:nvPr/>
        </p:nvSpPr>
        <p:spPr>
          <a:xfrm>
            <a:off x="8089640" y="5618413"/>
            <a:ext cx="1443290" cy="793650"/>
          </a:xfrm>
          <a:custGeom>
            <a:avLst/>
            <a:gdLst>
              <a:gd name="connsiteX0" fmla="*/ 0 w 1443290"/>
              <a:gd name="connsiteY0" fmla="*/ 0 h 793650"/>
              <a:gd name="connsiteX1" fmla="*/ 437798 w 1443290"/>
              <a:gd name="connsiteY1" fmla="*/ 0 h 793650"/>
              <a:gd name="connsiteX2" fmla="*/ 933328 w 1443290"/>
              <a:gd name="connsiteY2" fmla="*/ 0 h 793650"/>
              <a:gd name="connsiteX3" fmla="*/ 1443290 w 1443290"/>
              <a:gd name="connsiteY3" fmla="*/ 0 h 793650"/>
              <a:gd name="connsiteX4" fmla="*/ 1443290 w 1443290"/>
              <a:gd name="connsiteY4" fmla="*/ 388889 h 793650"/>
              <a:gd name="connsiteX5" fmla="*/ 1443290 w 1443290"/>
              <a:gd name="connsiteY5" fmla="*/ 793650 h 793650"/>
              <a:gd name="connsiteX6" fmla="*/ 962193 w 1443290"/>
              <a:gd name="connsiteY6" fmla="*/ 793650 h 793650"/>
              <a:gd name="connsiteX7" fmla="*/ 481097 w 1443290"/>
              <a:gd name="connsiteY7" fmla="*/ 793650 h 793650"/>
              <a:gd name="connsiteX8" fmla="*/ 0 w 1443290"/>
              <a:gd name="connsiteY8" fmla="*/ 793650 h 793650"/>
              <a:gd name="connsiteX9" fmla="*/ 0 w 1443290"/>
              <a:gd name="connsiteY9" fmla="*/ 412698 h 793650"/>
              <a:gd name="connsiteX10" fmla="*/ 0 w 1443290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43290" h="793650" fill="none" extrusionOk="0">
                <a:moveTo>
                  <a:pt x="0" y="0"/>
                </a:moveTo>
                <a:cubicBezTo>
                  <a:pt x="90348" y="-45621"/>
                  <a:pt x="238353" y="44680"/>
                  <a:pt x="437798" y="0"/>
                </a:cubicBezTo>
                <a:cubicBezTo>
                  <a:pt x="637243" y="-44680"/>
                  <a:pt x="736137" y="7059"/>
                  <a:pt x="933328" y="0"/>
                </a:cubicBezTo>
                <a:cubicBezTo>
                  <a:pt x="1130519" y="-7059"/>
                  <a:pt x="1231979" y="54134"/>
                  <a:pt x="1443290" y="0"/>
                </a:cubicBezTo>
                <a:cubicBezTo>
                  <a:pt x="1456384" y="194250"/>
                  <a:pt x="1441886" y="218921"/>
                  <a:pt x="1443290" y="388889"/>
                </a:cubicBezTo>
                <a:cubicBezTo>
                  <a:pt x="1444694" y="558857"/>
                  <a:pt x="1398079" y="676820"/>
                  <a:pt x="1443290" y="793650"/>
                </a:cubicBezTo>
                <a:cubicBezTo>
                  <a:pt x="1294970" y="797196"/>
                  <a:pt x="1124214" y="775705"/>
                  <a:pt x="962193" y="793650"/>
                </a:cubicBezTo>
                <a:cubicBezTo>
                  <a:pt x="800172" y="811595"/>
                  <a:pt x="608714" y="772962"/>
                  <a:pt x="481097" y="793650"/>
                </a:cubicBezTo>
                <a:cubicBezTo>
                  <a:pt x="353480" y="814338"/>
                  <a:pt x="186958" y="763019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443290" h="793650" stroke="0" extrusionOk="0">
                <a:moveTo>
                  <a:pt x="0" y="0"/>
                </a:moveTo>
                <a:cubicBezTo>
                  <a:pt x="125579" y="-19552"/>
                  <a:pt x="309542" y="33297"/>
                  <a:pt x="466664" y="0"/>
                </a:cubicBezTo>
                <a:cubicBezTo>
                  <a:pt x="623786" y="-33297"/>
                  <a:pt x="819510" y="49315"/>
                  <a:pt x="918895" y="0"/>
                </a:cubicBezTo>
                <a:cubicBezTo>
                  <a:pt x="1018280" y="-49315"/>
                  <a:pt x="1274747" y="3277"/>
                  <a:pt x="1443290" y="0"/>
                </a:cubicBezTo>
                <a:cubicBezTo>
                  <a:pt x="1470197" y="178046"/>
                  <a:pt x="1404305" y="223647"/>
                  <a:pt x="1443290" y="388889"/>
                </a:cubicBezTo>
                <a:cubicBezTo>
                  <a:pt x="1482275" y="554131"/>
                  <a:pt x="1395281" y="661168"/>
                  <a:pt x="1443290" y="793650"/>
                </a:cubicBezTo>
                <a:cubicBezTo>
                  <a:pt x="1235700" y="847982"/>
                  <a:pt x="1159720" y="751132"/>
                  <a:pt x="962193" y="793650"/>
                </a:cubicBezTo>
                <a:cubicBezTo>
                  <a:pt x="764666" y="836168"/>
                  <a:pt x="671257" y="785285"/>
                  <a:pt x="524395" y="793650"/>
                </a:cubicBezTo>
                <a:cubicBezTo>
                  <a:pt x="377533" y="802015"/>
                  <a:pt x="160948" y="744737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Du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6" name="Google Shape;701;p62">
            <a:extLst>
              <a:ext uri="{FF2B5EF4-FFF2-40B4-BE49-F238E27FC236}">
                <a16:creationId xmlns:a16="http://schemas.microsoft.com/office/drawing/2014/main" id="{0D1987A3-4C65-4D9C-96D1-2A2B8D6D4ED0}"/>
              </a:ext>
            </a:extLst>
          </p:cNvPr>
          <p:cNvSpPr/>
          <p:nvPr/>
        </p:nvSpPr>
        <p:spPr>
          <a:xfrm>
            <a:off x="5522678" y="4726104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33785" y="-8719"/>
                  <a:pt x="252365" y="12378"/>
                  <a:pt x="485343" y="0"/>
                </a:cubicBezTo>
                <a:cubicBezTo>
                  <a:pt x="718321" y="-12378"/>
                  <a:pt x="757845" y="33893"/>
                  <a:pt x="970687" y="0"/>
                </a:cubicBezTo>
                <a:cubicBezTo>
                  <a:pt x="1183529" y="-33893"/>
                  <a:pt x="1333017" y="54934"/>
                  <a:pt x="1548968" y="0"/>
                </a:cubicBezTo>
                <a:cubicBezTo>
                  <a:pt x="1573127" y="195642"/>
                  <a:pt x="1523351" y="304870"/>
                  <a:pt x="1548968" y="396825"/>
                </a:cubicBezTo>
                <a:cubicBezTo>
                  <a:pt x="1574585" y="488780"/>
                  <a:pt x="1517379" y="618557"/>
                  <a:pt x="1548968" y="793650"/>
                </a:cubicBezTo>
                <a:cubicBezTo>
                  <a:pt x="1403110" y="810967"/>
                  <a:pt x="1216946" y="768073"/>
                  <a:pt x="1032645" y="793650"/>
                </a:cubicBezTo>
                <a:cubicBezTo>
                  <a:pt x="848344" y="819227"/>
                  <a:pt x="715183" y="750897"/>
                  <a:pt x="516323" y="793650"/>
                </a:cubicBezTo>
                <a:cubicBezTo>
                  <a:pt x="317463" y="836403"/>
                  <a:pt x="247895" y="757536"/>
                  <a:pt x="0" y="793650"/>
                </a:cubicBezTo>
                <a:cubicBezTo>
                  <a:pt x="-8219" y="690449"/>
                  <a:pt x="30858" y="576740"/>
                  <a:pt x="0" y="396825"/>
                </a:cubicBezTo>
                <a:cubicBezTo>
                  <a:pt x="-30858" y="216910"/>
                  <a:pt x="8543" y="143598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48714" y="-51608"/>
                  <a:pt x="391112" y="3716"/>
                  <a:pt x="516323" y="0"/>
                </a:cubicBezTo>
                <a:cubicBezTo>
                  <a:pt x="641534" y="-3716"/>
                  <a:pt x="852973" y="51784"/>
                  <a:pt x="986176" y="0"/>
                </a:cubicBezTo>
                <a:cubicBezTo>
                  <a:pt x="1119379" y="-51784"/>
                  <a:pt x="1433684" y="24367"/>
                  <a:pt x="1548968" y="0"/>
                </a:cubicBezTo>
                <a:cubicBezTo>
                  <a:pt x="1565014" y="181733"/>
                  <a:pt x="1521101" y="284671"/>
                  <a:pt x="1548968" y="373016"/>
                </a:cubicBezTo>
                <a:cubicBezTo>
                  <a:pt x="1576835" y="461361"/>
                  <a:pt x="1503754" y="678290"/>
                  <a:pt x="1548968" y="793650"/>
                </a:cubicBezTo>
                <a:cubicBezTo>
                  <a:pt x="1434737" y="817609"/>
                  <a:pt x="1213109" y="756185"/>
                  <a:pt x="1001666" y="793650"/>
                </a:cubicBezTo>
                <a:cubicBezTo>
                  <a:pt x="790223" y="831115"/>
                  <a:pt x="712337" y="790619"/>
                  <a:pt x="454364" y="793650"/>
                </a:cubicBezTo>
                <a:cubicBezTo>
                  <a:pt x="196391" y="796681"/>
                  <a:pt x="101262" y="752254"/>
                  <a:pt x="0" y="793650"/>
                </a:cubicBezTo>
                <a:cubicBezTo>
                  <a:pt x="-16250" y="641606"/>
                  <a:pt x="2113" y="520739"/>
                  <a:pt x="0" y="388889"/>
                </a:cubicBezTo>
                <a:cubicBezTo>
                  <a:pt x="-2113" y="257039"/>
                  <a:pt x="45691" y="171727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02153047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hat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8" name="Google Shape;703;p62">
            <a:extLst>
              <a:ext uri="{FF2B5EF4-FFF2-40B4-BE49-F238E27FC236}">
                <a16:creationId xmlns:a16="http://schemas.microsoft.com/office/drawing/2014/main" id="{E1064B0E-7C9D-494D-B55E-DECB3D504FCA}"/>
              </a:ext>
            </a:extLst>
          </p:cNvPr>
          <p:cNvSpPr/>
          <p:nvPr/>
        </p:nvSpPr>
        <p:spPr>
          <a:xfrm>
            <a:off x="5299419" y="3875049"/>
            <a:ext cx="1891538" cy="793650"/>
          </a:xfrm>
          <a:custGeom>
            <a:avLst/>
            <a:gdLst>
              <a:gd name="connsiteX0" fmla="*/ 0 w 1891538"/>
              <a:gd name="connsiteY0" fmla="*/ 0 h 793650"/>
              <a:gd name="connsiteX1" fmla="*/ 416138 w 1891538"/>
              <a:gd name="connsiteY1" fmla="*/ 0 h 793650"/>
              <a:gd name="connsiteX2" fmla="*/ 851192 w 1891538"/>
              <a:gd name="connsiteY2" fmla="*/ 0 h 793650"/>
              <a:gd name="connsiteX3" fmla="*/ 1324077 w 1891538"/>
              <a:gd name="connsiteY3" fmla="*/ 0 h 793650"/>
              <a:gd name="connsiteX4" fmla="*/ 1891538 w 1891538"/>
              <a:gd name="connsiteY4" fmla="*/ 0 h 793650"/>
              <a:gd name="connsiteX5" fmla="*/ 1891538 w 1891538"/>
              <a:gd name="connsiteY5" fmla="*/ 380952 h 793650"/>
              <a:gd name="connsiteX6" fmla="*/ 1891538 w 1891538"/>
              <a:gd name="connsiteY6" fmla="*/ 793650 h 793650"/>
              <a:gd name="connsiteX7" fmla="*/ 1418654 w 1891538"/>
              <a:gd name="connsiteY7" fmla="*/ 793650 h 793650"/>
              <a:gd name="connsiteX8" fmla="*/ 907938 w 1891538"/>
              <a:gd name="connsiteY8" fmla="*/ 793650 h 793650"/>
              <a:gd name="connsiteX9" fmla="*/ 453969 w 1891538"/>
              <a:gd name="connsiteY9" fmla="*/ 793650 h 793650"/>
              <a:gd name="connsiteX10" fmla="*/ 0 w 1891538"/>
              <a:gd name="connsiteY10" fmla="*/ 793650 h 793650"/>
              <a:gd name="connsiteX11" fmla="*/ 0 w 1891538"/>
              <a:gd name="connsiteY11" fmla="*/ 388889 h 793650"/>
              <a:gd name="connsiteX12" fmla="*/ 0 w 1891538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91538" h="793650" fill="none" extrusionOk="0">
                <a:moveTo>
                  <a:pt x="0" y="0"/>
                </a:moveTo>
                <a:cubicBezTo>
                  <a:pt x="125116" y="-24123"/>
                  <a:pt x="222801" y="121"/>
                  <a:pt x="416138" y="0"/>
                </a:cubicBezTo>
                <a:cubicBezTo>
                  <a:pt x="609475" y="-121"/>
                  <a:pt x="663448" y="17138"/>
                  <a:pt x="851192" y="0"/>
                </a:cubicBezTo>
                <a:cubicBezTo>
                  <a:pt x="1038936" y="-17138"/>
                  <a:pt x="1154501" y="21008"/>
                  <a:pt x="1324077" y="0"/>
                </a:cubicBezTo>
                <a:cubicBezTo>
                  <a:pt x="1493654" y="-21008"/>
                  <a:pt x="1774799" y="27099"/>
                  <a:pt x="1891538" y="0"/>
                </a:cubicBezTo>
                <a:cubicBezTo>
                  <a:pt x="1918526" y="82190"/>
                  <a:pt x="1865845" y="271798"/>
                  <a:pt x="1891538" y="380952"/>
                </a:cubicBezTo>
                <a:cubicBezTo>
                  <a:pt x="1917231" y="490106"/>
                  <a:pt x="1851339" y="638804"/>
                  <a:pt x="1891538" y="793650"/>
                </a:cubicBezTo>
                <a:cubicBezTo>
                  <a:pt x="1708533" y="821543"/>
                  <a:pt x="1551334" y="769486"/>
                  <a:pt x="1418654" y="793650"/>
                </a:cubicBezTo>
                <a:cubicBezTo>
                  <a:pt x="1285974" y="817814"/>
                  <a:pt x="1036777" y="769251"/>
                  <a:pt x="907938" y="793650"/>
                </a:cubicBezTo>
                <a:cubicBezTo>
                  <a:pt x="779099" y="818049"/>
                  <a:pt x="617315" y="769934"/>
                  <a:pt x="453969" y="793650"/>
                </a:cubicBezTo>
                <a:cubicBezTo>
                  <a:pt x="290623" y="817366"/>
                  <a:pt x="177661" y="781687"/>
                  <a:pt x="0" y="793650"/>
                </a:cubicBezTo>
                <a:cubicBezTo>
                  <a:pt x="-14308" y="697863"/>
                  <a:pt x="34969" y="586389"/>
                  <a:pt x="0" y="388889"/>
                </a:cubicBezTo>
                <a:cubicBezTo>
                  <a:pt x="-34969" y="191389"/>
                  <a:pt x="8433" y="110906"/>
                  <a:pt x="0" y="0"/>
                </a:cubicBezTo>
                <a:close/>
              </a:path>
              <a:path w="1891538" h="793650" stroke="0" extrusionOk="0">
                <a:moveTo>
                  <a:pt x="0" y="0"/>
                </a:moveTo>
                <a:cubicBezTo>
                  <a:pt x="186830" y="-22741"/>
                  <a:pt x="309294" y="44519"/>
                  <a:pt x="453969" y="0"/>
                </a:cubicBezTo>
                <a:cubicBezTo>
                  <a:pt x="598644" y="-44519"/>
                  <a:pt x="819678" y="33443"/>
                  <a:pt x="945769" y="0"/>
                </a:cubicBezTo>
                <a:cubicBezTo>
                  <a:pt x="1071860" y="-33443"/>
                  <a:pt x="1234621" y="49702"/>
                  <a:pt x="1399738" y="0"/>
                </a:cubicBezTo>
                <a:cubicBezTo>
                  <a:pt x="1564855" y="-49702"/>
                  <a:pt x="1704704" y="31846"/>
                  <a:pt x="1891538" y="0"/>
                </a:cubicBezTo>
                <a:cubicBezTo>
                  <a:pt x="1917647" y="105041"/>
                  <a:pt x="1862921" y="229912"/>
                  <a:pt x="1891538" y="373016"/>
                </a:cubicBezTo>
                <a:cubicBezTo>
                  <a:pt x="1920155" y="516120"/>
                  <a:pt x="1857468" y="620362"/>
                  <a:pt x="1891538" y="793650"/>
                </a:cubicBezTo>
                <a:cubicBezTo>
                  <a:pt x="1697571" y="827253"/>
                  <a:pt x="1566208" y="765982"/>
                  <a:pt x="1437569" y="793650"/>
                </a:cubicBezTo>
                <a:cubicBezTo>
                  <a:pt x="1308930" y="821318"/>
                  <a:pt x="1117682" y="763878"/>
                  <a:pt x="1002515" y="793650"/>
                </a:cubicBezTo>
                <a:cubicBezTo>
                  <a:pt x="887348" y="823422"/>
                  <a:pt x="635497" y="757712"/>
                  <a:pt x="510715" y="793650"/>
                </a:cubicBezTo>
                <a:cubicBezTo>
                  <a:pt x="385933" y="829588"/>
                  <a:pt x="192693" y="770326"/>
                  <a:pt x="0" y="793650"/>
                </a:cubicBezTo>
                <a:cubicBezTo>
                  <a:pt x="-29561" y="603017"/>
                  <a:pt x="6467" y="527356"/>
                  <a:pt x="0" y="396825"/>
                </a:cubicBezTo>
                <a:cubicBezTo>
                  <a:pt x="-6467" y="266295"/>
                  <a:pt x="16448" y="8138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dreißigten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Google Shape;701;p62">
            <a:extLst>
              <a:ext uri="{FF2B5EF4-FFF2-40B4-BE49-F238E27FC236}">
                <a16:creationId xmlns:a16="http://schemas.microsoft.com/office/drawing/2014/main" id="{588A188C-B8DF-4C0B-88C2-67622FB28D5E}"/>
              </a:ext>
            </a:extLst>
          </p:cNvPr>
          <p:cNvSpPr/>
          <p:nvPr/>
        </p:nvSpPr>
        <p:spPr>
          <a:xfrm>
            <a:off x="8950722" y="474487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47302 w 1548969"/>
              <a:gd name="connsiteY1" fmla="*/ 0 h 793650"/>
              <a:gd name="connsiteX2" fmla="*/ 1094604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412698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4730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872" y="-47946"/>
                  <a:pt x="409635" y="5738"/>
                  <a:pt x="547302" y="0"/>
                </a:cubicBezTo>
                <a:cubicBezTo>
                  <a:pt x="684969" y="-5738"/>
                  <a:pt x="898304" y="61706"/>
                  <a:pt x="1094604" y="0"/>
                </a:cubicBezTo>
                <a:cubicBezTo>
                  <a:pt x="1290904" y="-61706"/>
                  <a:pt x="1428008" y="33796"/>
                  <a:pt x="1548968" y="0"/>
                </a:cubicBezTo>
                <a:cubicBezTo>
                  <a:pt x="1595729" y="172384"/>
                  <a:pt x="1544995" y="298643"/>
                  <a:pt x="1548968" y="412698"/>
                </a:cubicBezTo>
                <a:cubicBezTo>
                  <a:pt x="1552941" y="526753"/>
                  <a:pt x="1538764" y="713394"/>
                  <a:pt x="1548968" y="793650"/>
                </a:cubicBezTo>
                <a:cubicBezTo>
                  <a:pt x="1377456" y="835548"/>
                  <a:pt x="1147118" y="788739"/>
                  <a:pt x="1032645" y="793650"/>
                </a:cubicBezTo>
                <a:cubicBezTo>
                  <a:pt x="918172" y="798561"/>
                  <a:pt x="687877" y="761527"/>
                  <a:pt x="547302" y="793650"/>
                </a:cubicBezTo>
                <a:cubicBezTo>
                  <a:pt x="406727" y="825773"/>
                  <a:pt x="153213" y="758329"/>
                  <a:pt x="0" y="793650"/>
                </a:cubicBezTo>
                <a:cubicBezTo>
                  <a:pt x="-37253" y="695990"/>
                  <a:pt x="18139" y="555713"/>
                  <a:pt x="0" y="388889"/>
                </a:cubicBezTo>
                <a:cubicBezTo>
                  <a:pt x="-18139" y="222065"/>
                  <a:pt x="20604" y="15646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7326" y="-51245"/>
                  <a:pt x="268995" y="32292"/>
                  <a:pt x="485343" y="0"/>
                </a:cubicBezTo>
                <a:cubicBezTo>
                  <a:pt x="701691" y="-32292"/>
                  <a:pt x="864483" y="37157"/>
                  <a:pt x="970687" y="0"/>
                </a:cubicBezTo>
                <a:cubicBezTo>
                  <a:pt x="1076891" y="-37157"/>
                  <a:pt x="1358221" y="56985"/>
                  <a:pt x="1548968" y="0"/>
                </a:cubicBezTo>
                <a:cubicBezTo>
                  <a:pt x="1572520" y="189479"/>
                  <a:pt x="1523392" y="281266"/>
                  <a:pt x="1548968" y="388889"/>
                </a:cubicBezTo>
                <a:cubicBezTo>
                  <a:pt x="1574544" y="496512"/>
                  <a:pt x="1517796" y="648435"/>
                  <a:pt x="1548968" y="793650"/>
                </a:cubicBezTo>
                <a:cubicBezTo>
                  <a:pt x="1367508" y="818587"/>
                  <a:pt x="1209745" y="759572"/>
                  <a:pt x="1032645" y="793650"/>
                </a:cubicBezTo>
                <a:cubicBezTo>
                  <a:pt x="855545" y="827728"/>
                  <a:pt x="774751" y="786086"/>
                  <a:pt x="547302" y="793650"/>
                </a:cubicBezTo>
                <a:cubicBezTo>
                  <a:pt x="319853" y="801214"/>
                  <a:pt x="270830" y="779827"/>
                  <a:pt x="0" y="793650"/>
                </a:cubicBezTo>
                <a:cubicBezTo>
                  <a:pt x="-46116" y="645298"/>
                  <a:pt x="5768" y="534419"/>
                  <a:pt x="0" y="388889"/>
                </a:cubicBezTo>
                <a:cubicBezTo>
                  <a:pt x="-5768" y="243359"/>
                  <a:pt x="18886" y="18402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hast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0" name="Google Shape;702;p62">
            <a:extLst>
              <a:ext uri="{FF2B5EF4-FFF2-40B4-BE49-F238E27FC236}">
                <a16:creationId xmlns:a16="http://schemas.microsoft.com/office/drawing/2014/main" id="{4CFC6549-60E8-4418-A61F-F6AAF555ED73}"/>
              </a:ext>
            </a:extLst>
          </p:cNvPr>
          <p:cNvSpPr/>
          <p:nvPr/>
        </p:nvSpPr>
        <p:spPr>
          <a:xfrm>
            <a:off x="7380200" y="3876410"/>
            <a:ext cx="2076955" cy="793650"/>
          </a:xfrm>
          <a:custGeom>
            <a:avLst/>
            <a:gdLst>
              <a:gd name="connsiteX0" fmla="*/ 0 w 2076955"/>
              <a:gd name="connsiteY0" fmla="*/ 0 h 793650"/>
              <a:gd name="connsiteX1" fmla="*/ 560778 w 2076955"/>
              <a:gd name="connsiteY1" fmla="*/ 0 h 793650"/>
              <a:gd name="connsiteX2" fmla="*/ 1017708 w 2076955"/>
              <a:gd name="connsiteY2" fmla="*/ 0 h 793650"/>
              <a:gd name="connsiteX3" fmla="*/ 1536947 w 2076955"/>
              <a:gd name="connsiteY3" fmla="*/ 0 h 793650"/>
              <a:gd name="connsiteX4" fmla="*/ 2076955 w 2076955"/>
              <a:gd name="connsiteY4" fmla="*/ 0 h 793650"/>
              <a:gd name="connsiteX5" fmla="*/ 2076955 w 2076955"/>
              <a:gd name="connsiteY5" fmla="*/ 380952 h 793650"/>
              <a:gd name="connsiteX6" fmla="*/ 2076955 w 2076955"/>
              <a:gd name="connsiteY6" fmla="*/ 793650 h 793650"/>
              <a:gd name="connsiteX7" fmla="*/ 1516177 w 2076955"/>
              <a:gd name="connsiteY7" fmla="*/ 793650 h 793650"/>
              <a:gd name="connsiteX8" fmla="*/ 1059247 w 2076955"/>
              <a:gd name="connsiteY8" fmla="*/ 793650 h 793650"/>
              <a:gd name="connsiteX9" fmla="*/ 560778 w 2076955"/>
              <a:gd name="connsiteY9" fmla="*/ 793650 h 793650"/>
              <a:gd name="connsiteX10" fmla="*/ 0 w 2076955"/>
              <a:gd name="connsiteY10" fmla="*/ 793650 h 793650"/>
              <a:gd name="connsiteX11" fmla="*/ 0 w 2076955"/>
              <a:gd name="connsiteY11" fmla="*/ 420635 h 793650"/>
              <a:gd name="connsiteX12" fmla="*/ 0 w 2076955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76955" h="793650" fill="none" extrusionOk="0">
                <a:moveTo>
                  <a:pt x="0" y="0"/>
                </a:moveTo>
                <a:cubicBezTo>
                  <a:pt x="154641" y="-46688"/>
                  <a:pt x="327045" y="8548"/>
                  <a:pt x="560778" y="0"/>
                </a:cubicBezTo>
                <a:cubicBezTo>
                  <a:pt x="794511" y="-8548"/>
                  <a:pt x="863798" y="11404"/>
                  <a:pt x="1017708" y="0"/>
                </a:cubicBezTo>
                <a:cubicBezTo>
                  <a:pt x="1171618" y="-11404"/>
                  <a:pt x="1322554" y="38038"/>
                  <a:pt x="1536947" y="0"/>
                </a:cubicBezTo>
                <a:cubicBezTo>
                  <a:pt x="1751340" y="-38038"/>
                  <a:pt x="1848804" y="39874"/>
                  <a:pt x="2076955" y="0"/>
                </a:cubicBezTo>
                <a:cubicBezTo>
                  <a:pt x="2097997" y="149403"/>
                  <a:pt x="2074308" y="257988"/>
                  <a:pt x="2076955" y="380952"/>
                </a:cubicBezTo>
                <a:cubicBezTo>
                  <a:pt x="2079602" y="503916"/>
                  <a:pt x="2061627" y="656430"/>
                  <a:pt x="2076955" y="793650"/>
                </a:cubicBezTo>
                <a:cubicBezTo>
                  <a:pt x="1800204" y="847250"/>
                  <a:pt x="1652040" y="732347"/>
                  <a:pt x="1516177" y="793650"/>
                </a:cubicBezTo>
                <a:cubicBezTo>
                  <a:pt x="1380314" y="854953"/>
                  <a:pt x="1237926" y="789297"/>
                  <a:pt x="1059247" y="793650"/>
                </a:cubicBezTo>
                <a:cubicBezTo>
                  <a:pt x="880568" y="798003"/>
                  <a:pt x="715120" y="777464"/>
                  <a:pt x="560778" y="793650"/>
                </a:cubicBezTo>
                <a:cubicBezTo>
                  <a:pt x="406436" y="809836"/>
                  <a:pt x="230489" y="731645"/>
                  <a:pt x="0" y="793650"/>
                </a:cubicBezTo>
                <a:cubicBezTo>
                  <a:pt x="-10617" y="642247"/>
                  <a:pt x="38318" y="552437"/>
                  <a:pt x="0" y="420635"/>
                </a:cubicBezTo>
                <a:cubicBezTo>
                  <a:pt x="-38318" y="288833"/>
                  <a:pt x="18553" y="177164"/>
                  <a:pt x="0" y="0"/>
                </a:cubicBezTo>
                <a:close/>
              </a:path>
              <a:path w="2076955" h="793650" stroke="0" extrusionOk="0">
                <a:moveTo>
                  <a:pt x="0" y="0"/>
                </a:moveTo>
                <a:cubicBezTo>
                  <a:pt x="153764" y="-44031"/>
                  <a:pt x="420201" y="8778"/>
                  <a:pt x="540008" y="0"/>
                </a:cubicBezTo>
                <a:cubicBezTo>
                  <a:pt x="659815" y="-8778"/>
                  <a:pt x="823637" y="25482"/>
                  <a:pt x="1059247" y="0"/>
                </a:cubicBezTo>
                <a:cubicBezTo>
                  <a:pt x="1294857" y="-25482"/>
                  <a:pt x="1375093" y="4748"/>
                  <a:pt x="1620025" y="0"/>
                </a:cubicBezTo>
                <a:cubicBezTo>
                  <a:pt x="1864957" y="-4748"/>
                  <a:pt x="1971753" y="38405"/>
                  <a:pt x="2076955" y="0"/>
                </a:cubicBezTo>
                <a:cubicBezTo>
                  <a:pt x="2089902" y="96672"/>
                  <a:pt x="2048198" y="287332"/>
                  <a:pt x="2076955" y="396825"/>
                </a:cubicBezTo>
                <a:cubicBezTo>
                  <a:pt x="2105712" y="506319"/>
                  <a:pt x="2039854" y="634534"/>
                  <a:pt x="2076955" y="793650"/>
                </a:cubicBezTo>
                <a:cubicBezTo>
                  <a:pt x="1893243" y="842776"/>
                  <a:pt x="1716934" y="773928"/>
                  <a:pt x="1578486" y="793650"/>
                </a:cubicBezTo>
                <a:cubicBezTo>
                  <a:pt x="1440038" y="813372"/>
                  <a:pt x="1272761" y="778116"/>
                  <a:pt x="1121556" y="793650"/>
                </a:cubicBezTo>
                <a:cubicBezTo>
                  <a:pt x="970351" y="809184"/>
                  <a:pt x="781180" y="744987"/>
                  <a:pt x="560778" y="793650"/>
                </a:cubicBezTo>
                <a:cubicBezTo>
                  <a:pt x="340376" y="842313"/>
                  <a:pt x="180798" y="754976"/>
                  <a:pt x="0" y="793650"/>
                </a:cubicBezTo>
                <a:cubicBezTo>
                  <a:pt x="-42407" y="660760"/>
                  <a:pt x="19301" y="511552"/>
                  <a:pt x="0" y="388889"/>
                </a:cubicBezTo>
                <a:cubicBezTo>
                  <a:pt x="-19301" y="266226"/>
                  <a:pt x="10510" y="143395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am </a:t>
            </a: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dreißigsten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Google Shape;703;p62">
            <a:extLst>
              <a:ext uri="{FF2B5EF4-FFF2-40B4-BE49-F238E27FC236}">
                <a16:creationId xmlns:a16="http://schemas.microsoft.com/office/drawing/2014/main" id="{291C8E53-6688-4926-B526-C00FDDFE673D}"/>
              </a:ext>
            </a:extLst>
          </p:cNvPr>
          <p:cNvSpPr/>
          <p:nvPr/>
        </p:nvSpPr>
        <p:spPr>
          <a:xfrm>
            <a:off x="9544516" y="387641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04762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013" y="-24203"/>
                  <a:pt x="300547" y="54"/>
                  <a:pt x="469854" y="0"/>
                </a:cubicBezTo>
                <a:cubicBezTo>
                  <a:pt x="639161" y="-54"/>
                  <a:pt x="784029" y="31119"/>
                  <a:pt x="970687" y="0"/>
                </a:cubicBezTo>
                <a:cubicBezTo>
                  <a:pt x="1157345" y="-31119"/>
                  <a:pt x="1353071" y="38161"/>
                  <a:pt x="1548968" y="0"/>
                </a:cubicBezTo>
                <a:cubicBezTo>
                  <a:pt x="1567611" y="152116"/>
                  <a:pt x="1546950" y="285507"/>
                  <a:pt x="1548968" y="388889"/>
                </a:cubicBezTo>
                <a:cubicBezTo>
                  <a:pt x="1550986" y="492271"/>
                  <a:pt x="1520122" y="647348"/>
                  <a:pt x="1548968" y="793650"/>
                </a:cubicBezTo>
                <a:cubicBezTo>
                  <a:pt x="1365105" y="850959"/>
                  <a:pt x="1155867" y="762440"/>
                  <a:pt x="1001666" y="793650"/>
                </a:cubicBezTo>
                <a:cubicBezTo>
                  <a:pt x="847465" y="824860"/>
                  <a:pt x="720182" y="750450"/>
                  <a:pt x="531812" y="793650"/>
                </a:cubicBezTo>
                <a:cubicBezTo>
                  <a:pt x="343442" y="836850"/>
                  <a:pt x="232937" y="792533"/>
                  <a:pt x="0" y="793650"/>
                </a:cubicBezTo>
                <a:cubicBezTo>
                  <a:pt x="-7405" y="627307"/>
                  <a:pt x="30199" y="577257"/>
                  <a:pt x="0" y="404762"/>
                </a:cubicBezTo>
                <a:cubicBezTo>
                  <a:pt x="-30199" y="232267"/>
                  <a:pt x="25360" y="18115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34859" y="-39870"/>
                  <a:pt x="387034" y="53859"/>
                  <a:pt x="516323" y="0"/>
                </a:cubicBezTo>
                <a:cubicBezTo>
                  <a:pt x="645612" y="-53859"/>
                  <a:pt x="910090" y="22952"/>
                  <a:pt x="1017156" y="0"/>
                </a:cubicBezTo>
                <a:cubicBezTo>
                  <a:pt x="1124222" y="-22952"/>
                  <a:pt x="1336073" y="36312"/>
                  <a:pt x="1548968" y="0"/>
                </a:cubicBezTo>
                <a:cubicBezTo>
                  <a:pt x="1559668" y="159361"/>
                  <a:pt x="1528084" y="262626"/>
                  <a:pt x="1548968" y="380952"/>
                </a:cubicBezTo>
                <a:cubicBezTo>
                  <a:pt x="1569852" y="499278"/>
                  <a:pt x="1520644" y="685713"/>
                  <a:pt x="1548968" y="793650"/>
                </a:cubicBezTo>
                <a:cubicBezTo>
                  <a:pt x="1372633" y="800889"/>
                  <a:pt x="1138524" y="754094"/>
                  <a:pt x="1001666" y="793650"/>
                </a:cubicBezTo>
                <a:cubicBezTo>
                  <a:pt x="864808" y="833206"/>
                  <a:pt x="722602" y="781997"/>
                  <a:pt x="485343" y="793650"/>
                </a:cubicBezTo>
                <a:cubicBezTo>
                  <a:pt x="248084" y="805303"/>
                  <a:pt x="137692" y="789325"/>
                  <a:pt x="0" y="793650"/>
                </a:cubicBezTo>
                <a:cubicBezTo>
                  <a:pt x="-12413" y="695493"/>
                  <a:pt x="25798" y="538744"/>
                  <a:pt x="0" y="396825"/>
                </a:cubicBezTo>
                <a:cubicBezTo>
                  <a:pt x="-25798" y="254907"/>
                  <a:pt x="1942" y="96443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42772039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am </a:t>
            </a: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dritten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3553BF6-035E-4B41-BADE-7E62E9DABC5E}"/>
              </a:ext>
            </a:extLst>
          </p:cNvPr>
          <p:cNvSpPr txBox="1"/>
          <p:nvPr/>
        </p:nvSpPr>
        <p:spPr>
          <a:xfrm>
            <a:off x="644541" y="911730"/>
            <a:ext cx="7207422" cy="523220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s-A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I </a:t>
            </a:r>
            <a:r>
              <a:rPr lang="es-AR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have</a:t>
            </a:r>
            <a:r>
              <a:rPr lang="es-A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(</a:t>
            </a:r>
            <a:r>
              <a:rPr lang="es-AR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my</a:t>
            </a:r>
            <a:r>
              <a:rPr lang="es-A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) birthday on </a:t>
            </a:r>
            <a:r>
              <a:rPr lang="es-AR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the</a:t>
            </a:r>
            <a:r>
              <a:rPr lang="es-A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30th March. </a:t>
            </a:r>
          </a:p>
        </p:txBody>
      </p:sp>
      <p:sp>
        <p:nvSpPr>
          <p:cNvPr id="28" name="Google Shape;703;p62">
            <a:extLst>
              <a:ext uri="{FF2B5EF4-FFF2-40B4-BE49-F238E27FC236}">
                <a16:creationId xmlns:a16="http://schemas.microsoft.com/office/drawing/2014/main" id="{430798DC-C327-455E-BB4B-C6DFAC22D992}"/>
              </a:ext>
            </a:extLst>
          </p:cNvPr>
          <p:cNvSpPr/>
          <p:nvPr/>
        </p:nvSpPr>
        <p:spPr>
          <a:xfrm>
            <a:off x="6962921" y="2097597"/>
            <a:ext cx="1891538" cy="793650"/>
          </a:xfrm>
          <a:custGeom>
            <a:avLst/>
            <a:gdLst>
              <a:gd name="connsiteX0" fmla="*/ 0 w 1891538"/>
              <a:gd name="connsiteY0" fmla="*/ 0 h 793650"/>
              <a:gd name="connsiteX1" fmla="*/ 416138 w 1891538"/>
              <a:gd name="connsiteY1" fmla="*/ 0 h 793650"/>
              <a:gd name="connsiteX2" fmla="*/ 851192 w 1891538"/>
              <a:gd name="connsiteY2" fmla="*/ 0 h 793650"/>
              <a:gd name="connsiteX3" fmla="*/ 1324077 w 1891538"/>
              <a:gd name="connsiteY3" fmla="*/ 0 h 793650"/>
              <a:gd name="connsiteX4" fmla="*/ 1891538 w 1891538"/>
              <a:gd name="connsiteY4" fmla="*/ 0 h 793650"/>
              <a:gd name="connsiteX5" fmla="*/ 1891538 w 1891538"/>
              <a:gd name="connsiteY5" fmla="*/ 380952 h 793650"/>
              <a:gd name="connsiteX6" fmla="*/ 1891538 w 1891538"/>
              <a:gd name="connsiteY6" fmla="*/ 793650 h 793650"/>
              <a:gd name="connsiteX7" fmla="*/ 1418654 w 1891538"/>
              <a:gd name="connsiteY7" fmla="*/ 793650 h 793650"/>
              <a:gd name="connsiteX8" fmla="*/ 907938 w 1891538"/>
              <a:gd name="connsiteY8" fmla="*/ 793650 h 793650"/>
              <a:gd name="connsiteX9" fmla="*/ 453969 w 1891538"/>
              <a:gd name="connsiteY9" fmla="*/ 793650 h 793650"/>
              <a:gd name="connsiteX10" fmla="*/ 0 w 1891538"/>
              <a:gd name="connsiteY10" fmla="*/ 793650 h 793650"/>
              <a:gd name="connsiteX11" fmla="*/ 0 w 1891538"/>
              <a:gd name="connsiteY11" fmla="*/ 388889 h 793650"/>
              <a:gd name="connsiteX12" fmla="*/ 0 w 1891538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91538" h="793650" fill="none" extrusionOk="0">
                <a:moveTo>
                  <a:pt x="0" y="0"/>
                </a:moveTo>
                <a:cubicBezTo>
                  <a:pt x="125116" y="-24123"/>
                  <a:pt x="222801" y="121"/>
                  <a:pt x="416138" y="0"/>
                </a:cubicBezTo>
                <a:cubicBezTo>
                  <a:pt x="609475" y="-121"/>
                  <a:pt x="663448" y="17138"/>
                  <a:pt x="851192" y="0"/>
                </a:cubicBezTo>
                <a:cubicBezTo>
                  <a:pt x="1038936" y="-17138"/>
                  <a:pt x="1154501" y="21008"/>
                  <a:pt x="1324077" y="0"/>
                </a:cubicBezTo>
                <a:cubicBezTo>
                  <a:pt x="1493654" y="-21008"/>
                  <a:pt x="1774799" y="27099"/>
                  <a:pt x="1891538" y="0"/>
                </a:cubicBezTo>
                <a:cubicBezTo>
                  <a:pt x="1918526" y="82190"/>
                  <a:pt x="1865845" y="271798"/>
                  <a:pt x="1891538" y="380952"/>
                </a:cubicBezTo>
                <a:cubicBezTo>
                  <a:pt x="1917231" y="490106"/>
                  <a:pt x="1851339" y="638804"/>
                  <a:pt x="1891538" y="793650"/>
                </a:cubicBezTo>
                <a:cubicBezTo>
                  <a:pt x="1708533" y="821543"/>
                  <a:pt x="1551334" y="769486"/>
                  <a:pt x="1418654" y="793650"/>
                </a:cubicBezTo>
                <a:cubicBezTo>
                  <a:pt x="1285974" y="817814"/>
                  <a:pt x="1036777" y="769251"/>
                  <a:pt x="907938" y="793650"/>
                </a:cubicBezTo>
                <a:cubicBezTo>
                  <a:pt x="779099" y="818049"/>
                  <a:pt x="617315" y="769934"/>
                  <a:pt x="453969" y="793650"/>
                </a:cubicBezTo>
                <a:cubicBezTo>
                  <a:pt x="290623" y="817366"/>
                  <a:pt x="177661" y="781687"/>
                  <a:pt x="0" y="793650"/>
                </a:cubicBezTo>
                <a:cubicBezTo>
                  <a:pt x="-14308" y="697863"/>
                  <a:pt x="34969" y="586389"/>
                  <a:pt x="0" y="388889"/>
                </a:cubicBezTo>
                <a:cubicBezTo>
                  <a:pt x="-34969" y="191389"/>
                  <a:pt x="8433" y="110906"/>
                  <a:pt x="0" y="0"/>
                </a:cubicBezTo>
                <a:close/>
              </a:path>
              <a:path w="1891538" h="793650" stroke="0" extrusionOk="0">
                <a:moveTo>
                  <a:pt x="0" y="0"/>
                </a:moveTo>
                <a:cubicBezTo>
                  <a:pt x="186830" y="-22741"/>
                  <a:pt x="309294" y="44519"/>
                  <a:pt x="453969" y="0"/>
                </a:cubicBezTo>
                <a:cubicBezTo>
                  <a:pt x="598644" y="-44519"/>
                  <a:pt x="819678" y="33443"/>
                  <a:pt x="945769" y="0"/>
                </a:cubicBezTo>
                <a:cubicBezTo>
                  <a:pt x="1071860" y="-33443"/>
                  <a:pt x="1234621" y="49702"/>
                  <a:pt x="1399738" y="0"/>
                </a:cubicBezTo>
                <a:cubicBezTo>
                  <a:pt x="1564855" y="-49702"/>
                  <a:pt x="1704704" y="31846"/>
                  <a:pt x="1891538" y="0"/>
                </a:cubicBezTo>
                <a:cubicBezTo>
                  <a:pt x="1917647" y="105041"/>
                  <a:pt x="1862921" y="229912"/>
                  <a:pt x="1891538" y="373016"/>
                </a:cubicBezTo>
                <a:cubicBezTo>
                  <a:pt x="1920155" y="516120"/>
                  <a:pt x="1857468" y="620362"/>
                  <a:pt x="1891538" y="793650"/>
                </a:cubicBezTo>
                <a:cubicBezTo>
                  <a:pt x="1697571" y="827253"/>
                  <a:pt x="1566208" y="765982"/>
                  <a:pt x="1437569" y="793650"/>
                </a:cubicBezTo>
                <a:cubicBezTo>
                  <a:pt x="1308930" y="821318"/>
                  <a:pt x="1117682" y="763878"/>
                  <a:pt x="1002515" y="793650"/>
                </a:cubicBezTo>
                <a:cubicBezTo>
                  <a:pt x="887348" y="823422"/>
                  <a:pt x="635497" y="757712"/>
                  <a:pt x="510715" y="793650"/>
                </a:cubicBezTo>
                <a:cubicBezTo>
                  <a:pt x="385933" y="829588"/>
                  <a:pt x="192693" y="770326"/>
                  <a:pt x="0" y="793650"/>
                </a:cubicBezTo>
                <a:cubicBezTo>
                  <a:pt x="-29561" y="603017"/>
                  <a:pt x="6467" y="527356"/>
                  <a:pt x="0" y="396825"/>
                </a:cubicBezTo>
                <a:cubicBezTo>
                  <a:pt x="-6467" y="266295"/>
                  <a:pt x="16448" y="8138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kern="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G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eschenke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1" name="Google Shape;702;p62">
            <a:extLst>
              <a:ext uri="{FF2B5EF4-FFF2-40B4-BE49-F238E27FC236}">
                <a16:creationId xmlns:a16="http://schemas.microsoft.com/office/drawing/2014/main" id="{EAC8828A-CF7F-4D64-9314-BE72E2A6A596}"/>
              </a:ext>
            </a:extLst>
          </p:cNvPr>
          <p:cNvSpPr/>
          <p:nvPr/>
        </p:nvSpPr>
        <p:spPr>
          <a:xfrm>
            <a:off x="4672941" y="296915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500" b="1" kern="0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März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2" name="Google Shape;703;p62">
            <a:extLst>
              <a:ext uri="{FF2B5EF4-FFF2-40B4-BE49-F238E27FC236}">
                <a16:creationId xmlns:a16="http://schemas.microsoft.com/office/drawing/2014/main" id="{CB63C3C6-9073-4EDB-B96F-442C47C7D2D6}"/>
              </a:ext>
            </a:extLst>
          </p:cNvPr>
          <p:cNvSpPr/>
          <p:nvPr/>
        </p:nvSpPr>
        <p:spPr>
          <a:xfrm>
            <a:off x="6317646" y="296915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Februar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3" name="Google Shape;702;p62">
            <a:extLst>
              <a:ext uri="{FF2B5EF4-FFF2-40B4-BE49-F238E27FC236}">
                <a16:creationId xmlns:a16="http://schemas.microsoft.com/office/drawing/2014/main" id="{729B0114-231C-4E31-BB24-86B418B9AF7B}"/>
              </a:ext>
            </a:extLst>
          </p:cNvPr>
          <p:cNvSpPr/>
          <p:nvPr/>
        </p:nvSpPr>
        <p:spPr>
          <a:xfrm>
            <a:off x="7962351" y="2985046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August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4" name="Google Shape;702;p62">
            <a:extLst>
              <a:ext uri="{FF2B5EF4-FFF2-40B4-BE49-F238E27FC236}">
                <a16:creationId xmlns:a16="http://schemas.microsoft.com/office/drawing/2014/main" id="{3146D564-28AD-4F69-8AB3-367CA87CAA3C}"/>
              </a:ext>
            </a:extLst>
          </p:cNvPr>
          <p:cNvSpPr/>
          <p:nvPr/>
        </p:nvSpPr>
        <p:spPr>
          <a:xfrm>
            <a:off x="9580048" y="2982799"/>
            <a:ext cx="1585209" cy="793650"/>
          </a:xfrm>
          <a:custGeom>
            <a:avLst/>
            <a:gdLst>
              <a:gd name="connsiteX0" fmla="*/ 0 w 1585209"/>
              <a:gd name="connsiteY0" fmla="*/ 0 h 793650"/>
              <a:gd name="connsiteX1" fmla="*/ 496699 w 1585209"/>
              <a:gd name="connsiteY1" fmla="*/ 0 h 793650"/>
              <a:gd name="connsiteX2" fmla="*/ 1025102 w 1585209"/>
              <a:gd name="connsiteY2" fmla="*/ 0 h 793650"/>
              <a:gd name="connsiteX3" fmla="*/ 1585209 w 1585209"/>
              <a:gd name="connsiteY3" fmla="*/ 0 h 793650"/>
              <a:gd name="connsiteX4" fmla="*/ 1585209 w 1585209"/>
              <a:gd name="connsiteY4" fmla="*/ 373016 h 793650"/>
              <a:gd name="connsiteX5" fmla="*/ 1585209 w 1585209"/>
              <a:gd name="connsiteY5" fmla="*/ 793650 h 793650"/>
              <a:gd name="connsiteX6" fmla="*/ 1040954 w 1585209"/>
              <a:gd name="connsiteY6" fmla="*/ 793650 h 793650"/>
              <a:gd name="connsiteX7" fmla="*/ 528403 w 1585209"/>
              <a:gd name="connsiteY7" fmla="*/ 793650 h 793650"/>
              <a:gd name="connsiteX8" fmla="*/ 0 w 1585209"/>
              <a:gd name="connsiteY8" fmla="*/ 793650 h 793650"/>
              <a:gd name="connsiteX9" fmla="*/ 0 w 1585209"/>
              <a:gd name="connsiteY9" fmla="*/ 420635 h 793650"/>
              <a:gd name="connsiteX10" fmla="*/ 0 w 158520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85209" h="793650" fill="none" extrusionOk="0">
                <a:moveTo>
                  <a:pt x="0" y="0"/>
                </a:moveTo>
                <a:cubicBezTo>
                  <a:pt x="100598" y="-43667"/>
                  <a:pt x="358532" y="58031"/>
                  <a:pt x="496699" y="0"/>
                </a:cubicBezTo>
                <a:cubicBezTo>
                  <a:pt x="634866" y="-58031"/>
                  <a:pt x="864076" y="50804"/>
                  <a:pt x="1025102" y="0"/>
                </a:cubicBezTo>
                <a:cubicBezTo>
                  <a:pt x="1186128" y="-50804"/>
                  <a:pt x="1468257" y="49505"/>
                  <a:pt x="1585209" y="0"/>
                </a:cubicBezTo>
                <a:cubicBezTo>
                  <a:pt x="1590529" y="115102"/>
                  <a:pt x="1553998" y="217579"/>
                  <a:pt x="1585209" y="373016"/>
                </a:cubicBezTo>
                <a:cubicBezTo>
                  <a:pt x="1616420" y="528453"/>
                  <a:pt x="1553609" y="588402"/>
                  <a:pt x="1585209" y="793650"/>
                </a:cubicBezTo>
                <a:cubicBezTo>
                  <a:pt x="1463728" y="815478"/>
                  <a:pt x="1160975" y="765644"/>
                  <a:pt x="1040954" y="793650"/>
                </a:cubicBezTo>
                <a:cubicBezTo>
                  <a:pt x="920933" y="821656"/>
                  <a:pt x="775955" y="742188"/>
                  <a:pt x="528403" y="793650"/>
                </a:cubicBezTo>
                <a:cubicBezTo>
                  <a:pt x="280851" y="845112"/>
                  <a:pt x="127469" y="791532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85209" h="793650" stroke="0" extrusionOk="0">
                <a:moveTo>
                  <a:pt x="0" y="0"/>
                </a:moveTo>
                <a:cubicBezTo>
                  <a:pt x="131965" y="-40470"/>
                  <a:pt x="357375" y="41929"/>
                  <a:pt x="544255" y="0"/>
                </a:cubicBezTo>
                <a:cubicBezTo>
                  <a:pt x="731135" y="-41929"/>
                  <a:pt x="843976" y="39725"/>
                  <a:pt x="1072658" y="0"/>
                </a:cubicBezTo>
                <a:cubicBezTo>
                  <a:pt x="1301340" y="-39725"/>
                  <a:pt x="1479639" y="28494"/>
                  <a:pt x="1585209" y="0"/>
                </a:cubicBezTo>
                <a:cubicBezTo>
                  <a:pt x="1600446" y="113448"/>
                  <a:pt x="1560426" y="254725"/>
                  <a:pt x="1585209" y="396825"/>
                </a:cubicBezTo>
                <a:cubicBezTo>
                  <a:pt x="1609992" y="538925"/>
                  <a:pt x="1556452" y="684157"/>
                  <a:pt x="1585209" y="793650"/>
                </a:cubicBezTo>
                <a:cubicBezTo>
                  <a:pt x="1353659" y="836258"/>
                  <a:pt x="1207503" y="748079"/>
                  <a:pt x="1040954" y="793650"/>
                </a:cubicBezTo>
                <a:cubicBezTo>
                  <a:pt x="874405" y="839221"/>
                  <a:pt x="695662" y="776937"/>
                  <a:pt x="560107" y="793650"/>
                </a:cubicBezTo>
                <a:cubicBezTo>
                  <a:pt x="424552" y="810363"/>
                  <a:pt x="185787" y="740643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Mai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0" name="Google Shape;701;p62">
            <a:extLst>
              <a:ext uri="{FF2B5EF4-FFF2-40B4-BE49-F238E27FC236}">
                <a16:creationId xmlns:a16="http://schemas.microsoft.com/office/drawing/2014/main" id="{EE7D7CF8-7F52-4150-B77E-E0A7FC23FD0B}"/>
              </a:ext>
            </a:extLst>
          </p:cNvPr>
          <p:cNvSpPr/>
          <p:nvPr/>
        </p:nvSpPr>
        <p:spPr>
          <a:xfrm>
            <a:off x="7244027" y="4733567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47302 w 1548969"/>
              <a:gd name="connsiteY1" fmla="*/ 0 h 793650"/>
              <a:gd name="connsiteX2" fmla="*/ 1094604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412698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4730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872" y="-47946"/>
                  <a:pt x="409635" y="5738"/>
                  <a:pt x="547302" y="0"/>
                </a:cubicBezTo>
                <a:cubicBezTo>
                  <a:pt x="684969" y="-5738"/>
                  <a:pt x="898304" y="61706"/>
                  <a:pt x="1094604" y="0"/>
                </a:cubicBezTo>
                <a:cubicBezTo>
                  <a:pt x="1290904" y="-61706"/>
                  <a:pt x="1428008" y="33796"/>
                  <a:pt x="1548968" y="0"/>
                </a:cubicBezTo>
                <a:cubicBezTo>
                  <a:pt x="1595729" y="172384"/>
                  <a:pt x="1544995" y="298643"/>
                  <a:pt x="1548968" y="412698"/>
                </a:cubicBezTo>
                <a:cubicBezTo>
                  <a:pt x="1552941" y="526753"/>
                  <a:pt x="1538764" y="713394"/>
                  <a:pt x="1548968" y="793650"/>
                </a:cubicBezTo>
                <a:cubicBezTo>
                  <a:pt x="1377456" y="835548"/>
                  <a:pt x="1147118" y="788739"/>
                  <a:pt x="1032645" y="793650"/>
                </a:cubicBezTo>
                <a:cubicBezTo>
                  <a:pt x="918172" y="798561"/>
                  <a:pt x="687877" y="761527"/>
                  <a:pt x="547302" y="793650"/>
                </a:cubicBezTo>
                <a:cubicBezTo>
                  <a:pt x="406727" y="825773"/>
                  <a:pt x="153213" y="758329"/>
                  <a:pt x="0" y="793650"/>
                </a:cubicBezTo>
                <a:cubicBezTo>
                  <a:pt x="-37253" y="695990"/>
                  <a:pt x="18139" y="555713"/>
                  <a:pt x="0" y="388889"/>
                </a:cubicBezTo>
                <a:cubicBezTo>
                  <a:pt x="-18139" y="222065"/>
                  <a:pt x="20604" y="15646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7326" y="-51245"/>
                  <a:pt x="268995" y="32292"/>
                  <a:pt x="485343" y="0"/>
                </a:cubicBezTo>
                <a:cubicBezTo>
                  <a:pt x="701691" y="-32292"/>
                  <a:pt x="864483" y="37157"/>
                  <a:pt x="970687" y="0"/>
                </a:cubicBezTo>
                <a:cubicBezTo>
                  <a:pt x="1076891" y="-37157"/>
                  <a:pt x="1358221" y="56985"/>
                  <a:pt x="1548968" y="0"/>
                </a:cubicBezTo>
                <a:cubicBezTo>
                  <a:pt x="1572520" y="189479"/>
                  <a:pt x="1523392" y="281266"/>
                  <a:pt x="1548968" y="388889"/>
                </a:cubicBezTo>
                <a:cubicBezTo>
                  <a:pt x="1574544" y="496512"/>
                  <a:pt x="1517796" y="648435"/>
                  <a:pt x="1548968" y="793650"/>
                </a:cubicBezTo>
                <a:cubicBezTo>
                  <a:pt x="1367508" y="818587"/>
                  <a:pt x="1209745" y="759572"/>
                  <a:pt x="1032645" y="793650"/>
                </a:cubicBezTo>
                <a:cubicBezTo>
                  <a:pt x="855545" y="827728"/>
                  <a:pt x="774751" y="786086"/>
                  <a:pt x="547302" y="793650"/>
                </a:cubicBezTo>
                <a:cubicBezTo>
                  <a:pt x="319853" y="801214"/>
                  <a:pt x="270830" y="779827"/>
                  <a:pt x="0" y="793650"/>
                </a:cubicBezTo>
                <a:cubicBezTo>
                  <a:pt x="-46116" y="645298"/>
                  <a:pt x="5768" y="534419"/>
                  <a:pt x="0" y="388889"/>
                </a:cubicBezTo>
                <a:cubicBezTo>
                  <a:pt x="-5768" y="243359"/>
                  <a:pt x="18886" y="184028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habe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1" name="Google Shape;698;p62">
            <a:extLst>
              <a:ext uri="{FF2B5EF4-FFF2-40B4-BE49-F238E27FC236}">
                <a16:creationId xmlns:a16="http://schemas.microsoft.com/office/drawing/2014/main" id="{35B496EA-69B8-4922-BD72-BDB913A31032}"/>
              </a:ext>
            </a:extLst>
          </p:cNvPr>
          <p:cNvSpPr/>
          <p:nvPr/>
        </p:nvSpPr>
        <p:spPr>
          <a:xfrm>
            <a:off x="9636662" y="5618413"/>
            <a:ext cx="1540971" cy="793650"/>
          </a:xfrm>
          <a:custGeom>
            <a:avLst/>
            <a:gdLst>
              <a:gd name="connsiteX0" fmla="*/ 0 w 1540971"/>
              <a:gd name="connsiteY0" fmla="*/ 0 h 793650"/>
              <a:gd name="connsiteX1" fmla="*/ 467428 w 1540971"/>
              <a:gd name="connsiteY1" fmla="*/ 0 h 793650"/>
              <a:gd name="connsiteX2" fmla="*/ 996495 w 1540971"/>
              <a:gd name="connsiteY2" fmla="*/ 0 h 793650"/>
              <a:gd name="connsiteX3" fmla="*/ 1540971 w 1540971"/>
              <a:gd name="connsiteY3" fmla="*/ 0 h 793650"/>
              <a:gd name="connsiteX4" fmla="*/ 1540971 w 1540971"/>
              <a:gd name="connsiteY4" fmla="*/ 388889 h 793650"/>
              <a:gd name="connsiteX5" fmla="*/ 1540971 w 1540971"/>
              <a:gd name="connsiteY5" fmla="*/ 793650 h 793650"/>
              <a:gd name="connsiteX6" fmla="*/ 1027314 w 1540971"/>
              <a:gd name="connsiteY6" fmla="*/ 793650 h 793650"/>
              <a:gd name="connsiteX7" fmla="*/ 513657 w 1540971"/>
              <a:gd name="connsiteY7" fmla="*/ 793650 h 793650"/>
              <a:gd name="connsiteX8" fmla="*/ 0 w 1540971"/>
              <a:gd name="connsiteY8" fmla="*/ 793650 h 793650"/>
              <a:gd name="connsiteX9" fmla="*/ 0 w 1540971"/>
              <a:gd name="connsiteY9" fmla="*/ 412698 h 793650"/>
              <a:gd name="connsiteX10" fmla="*/ 0 w 1540971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0971" h="793650" fill="none" extrusionOk="0">
                <a:moveTo>
                  <a:pt x="0" y="0"/>
                </a:moveTo>
                <a:cubicBezTo>
                  <a:pt x="160065" y="-4446"/>
                  <a:pt x="307458" y="34609"/>
                  <a:pt x="467428" y="0"/>
                </a:cubicBezTo>
                <a:cubicBezTo>
                  <a:pt x="627398" y="-34609"/>
                  <a:pt x="808643" y="49369"/>
                  <a:pt x="996495" y="0"/>
                </a:cubicBezTo>
                <a:cubicBezTo>
                  <a:pt x="1184347" y="-49369"/>
                  <a:pt x="1281592" y="8085"/>
                  <a:pt x="1540971" y="0"/>
                </a:cubicBezTo>
                <a:cubicBezTo>
                  <a:pt x="1554065" y="194250"/>
                  <a:pt x="1539567" y="218921"/>
                  <a:pt x="1540971" y="388889"/>
                </a:cubicBezTo>
                <a:cubicBezTo>
                  <a:pt x="1542375" y="558857"/>
                  <a:pt x="1495760" y="676820"/>
                  <a:pt x="1540971" y="793650"/>
                </a:cubicBezTo>
                <a:cubicBezTo>
                  <a:pt x="1306673" y="853801"/>
                  <a:pt x="1177539" y="787826"/>
                  <a:pt x="1027314" y="793650"/>
                </a:cubicBezTo>
                <a:cubicBezTo>
                  <a:pt x="877089" y="799474"/>
                  <a:pt x="674988" y="735171"/>
                  <a:pt x="513657" y="793650"/>
                </a:cubicBezTo>
                <a:cubicBezTo>
                  <a:pt x="352326" y="852129"/>
                  <a:pt x="246910" y="762684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0971" h="793650" stroke="0" extrusionOk="0">
                <a:moveTo>
                  <a:pt x="0" y="0"/>
                </a:moveTo>
                <a:cubicBezTo>
                  <a:pt x="197369" y="-14310"/>
                  <a:pt x="362742" y="6618"/>
                  <a:pt x="498247" y="0"/>
                </a:cubicBezTo>
                <a:cubicBezTo>
                  <a:pt x="633752" y="-6618"/>
                  <a:pt x="864226" y="27556"/>
                  <a:pt x="981085" y="0"/>
                </a:cubicBezTo>
                <a:cubicBezTo>
                  <a:pt x="1097944" y="-27556"/>
                  <a:pt x="1270161" y="53480"/>
                  <a:pt x="1540971" y="0"/>
                </a:cubicBezTo>
                <a:cubicBezTo>
                  <a:pt x="1567878" y="178046"/>
                  <a:pt x="1501986" y="223647"/>
                  <a:pt x="1540971" y="388889"/>
                </a:cubicBezTo>
                <a:cubicBezTo>
                  <a:pt x="1579956" y="554131"/>
                  <a:pt x="1492962" y="661168"/>
                  <a:pt x="1540971" y="793650"/>
                </a:cubicBezTo>
                <a:cubicBezTo>
                  <a:pt x="1315388" y="832634"/>
                  <a:pt x="1154467" y="785477"/>
                  <a:pt x="1027314" y="793650"/>
                </a:cubicBezTo>
                <a:cubicBezTo>
                  <a:pt x="900161" y="801823"/>
                  <a:pt x="662064" y="786599"/>
                  <a:pt x="559886" y="793650"/>
                </a:cubicBezTo>
                <a:cubicBezTo>
                  <a:pt x="457708" y="800701"/>
                  <a:pt x="161860" y="755359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Ich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2" name="Google Shape;703;p62">
            <a:hlinkClick r:id="" action="ppaction://noaction">
              <a:snd r:embed="rId5" name="T1_W4F_8.6.wav"/>
            </a:hlinkClick>
            <a:extLst>
              <a:ext uri="{FF2B5EF4-FFF2-40B4-BE49-F238E27FC236}">
                <a16:creationId xmlns:a16="http://schemas.microsoft.com/office/drawing/2014/main" id="{ACBC1A08-58CF-4764-8C13-B10E764B1F2B}"/>
              </a:ext>
            </a:extLst>
          </p:cNvPr>
          <p:cNvSpPr/>
          <p:nvPr/>
        </p:nvSpPr>
        <p:spPr>
          <a:xfrm>
            <a:off x="8955764" y="2096752"/>
            <a:ext cx="1891538" cy="793650"/>
          </a:xfrm>
          <a:custGeom>
            <a:avLst/>
            <a:gdLst>
              <a:gd name="connsiteX0" fmla="*/ 0 w 1891538"/>
              <a:gd name="connsiteY0" fmla="*/ 0 h 793650"/>
              <a:gd name="connsiteX1" fmla="*/ 416138 w 1891538"/>
              <a:gd name="connsiteY1" fmla="*/ 0 h 793650"/>
              <a:gd name="connsiteX2" fmla="*/ 851192 w 1891538"/>
              <a:gd name="connsiteY2" fmla="*/ 0 h 793650"/>
              <a:gd name="connsiteX3" fmla="*/ 1324077 w 1891538"/>
              <a:gd name="connsiteY3" fmla="*/ 0 h 793650"/>
              <a:gd name="connsiteX4" fmla="*/ 1891538 w 1891538"/>
              <a:gd name="connsiteY4" fmla="*/ 0 h 793650"/>
              <a:gd name="connsiteX5" fmla="*/ 1891538 w 1891538"/>
              <a:gd name="connsiteY5" fmla="*/ 380952 h 793650"/>
              <a:gd name="connsiteX6" fmla="*/ 1891538 w 1891538"/>
              <a:gd name="connsiteY6" fmla="*/ 793650 h 793650"/>
              <a:gd name="connsiteX7" fmla="*/ 1418654 w 1891538"/>
              <a:gd name="connsiteY7" fmla="*/ 793650 h 793650"/>
              <a:gd name="connsiteX8" fmla="*/ 907938 w 1891538"/>
              <a:gd name="connsiteY8" fmla="*/ 793650 h 793650"/>
              <a:gd name="connsiteX9" fmla="*/ 453969 w 1891538"/>
              <a:gd name="connsiteY9" fmla="*/ 793650 h 793650"/>
              <a:gd name="connsiteX10" fmla="*/ 0 w 1891538"/>
              <a:gd name="connsiteY10" fmla="*/ 793650 h 793650"/>
              <a:gd name="connsiteX11" fmla="*/ 0 w 1891538"/>
              <a:gd name="connsiteY11" fmla="*/ 388889 h 793650"/>
              <a:gd name="connsiteX12" fmla="*/ 0 w 1891538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91538" h="793650" fill="none" extrusionOk="0">
                <a:moveTo>
                  <a:pt x="0" y="0"/>
                </a:moveTo>
                <a:cubicBezTo>
                  <a:pt x="125116" y="-24123"/>
                  <a:pt x="222801" y="121"/>
                  <a:pt x="416138" y="0"/>
                </a:cubicBezTo>
                <a:cubicBezTo>
                  <a:pt x="609475" y="-121"/>
                  <a:pt x="663448" y="17138"/>
                  <a:pt x="851192" y="0"/>
                </a:cubicBezTo>
                <a:cubicBezTo>
                  <a:pt x="1038936" y="-17138"/>
                  <a:pt x="1154501" y="21008"/>
                  <a:pt x="1324077" y="0"/>
                </a:cubicBezTo>
                <a:cubicBezTo>
                  <a:pt x="1493654" y="-21008"/>
                  <a:pt x="1774799" y="27099"/>
                  <a:pt x="1891538" y="0"/>
                </a:cubicBezTo>
                <a:cubicBezTo>
                  <a:pt x="1918526" y="82190"/>
                  <a:pt x="1865845" y="271798"/>
                  <a:pt x="1891538" y="380952"/>
                </a:cubicBezTo>
                <a:cubicBezTo>
                  <a:pt x="1917231" y="490106"/>
                  <a:pt x="1851339" y="638804"/>
                  <a:pt x="1891538" y="793650"/>
                </a:cubicBezTo>
                <a:cubicBezTo>
                  <a:pt x="1708533" y="821543"/>
                  <a:pt x="1551334" y="769486"/>
                  <a:pt x="1418654" y="793650"/>
                </a:cubicBezTo>
                <a:cubicBezTo>
                  <a:pt x="1285974" y="817814"/>
                  <a:pt x="1036777" y="769251"/>
                  <a:pt x="907938" y="793650"/>
                </a:cubicBezTo>
                <a:cubicBezTo>
                  <a:pt x="779099" y="818049"/>
                  <a:pt x="617315" y="769934"/>
                  <a:pt x="453969" y="793650"/>
                </a:cubicBezTo>
                <a:cubicBezTo>
                  <a:pt x="290623" y="817366"/>
                  <a:pt x="177661" y="781687"/>
                  <a:pt x="0" y="793650"/>
                </a:cubicBezTo>
                <a:cubicBezTo>
                  <a:pt x="-14308" y="697863"/>
                  <a:pt x="34969" y="586389"/>
                  <a:pt x="0" y="388889"/>
                </a:cubicBezTo>
                <a:cubicBezTo>
                  <a:pt x="-34969" y="191389"/>
                  <a:pt x="8433" y="110906"/>
                  <a:pt x="0" y="0"/>
                </a:cubicBezTo>
                <a:close/>
              </a:path>
              <a:path w="1891538" h="793650" stroke="0" extrusionOk="0">
                <a:moveTo>
                  <a:pt x="0" y="0"/>
                </a:moveTo>
                <a:cubicBezTo>
                  <a:pt x="186830" y="-22741"/>
                  <a:pt x="309294" y="44519"/>
                  <a:pt x="453969" y="0"/>
                </a:cubicBezTo>
                <a:cubicBezTo>
                  <a:pt x="598644" y="-44519"/>
                  <a:pt x="819678" y="33443"/>
                  <a:pt x="945769" y="0"/>
                </a:cubicBezTo>
                <a:cubicBezTo>
                  <a:pt x="1071860" y="-33443"/>
                  <a:pt x="1234621" y="49702"/>
                  <a:pt x="1399738" y="0"/>
                </a:cubicBezTo>
                <a:cubicBezTo>
                  <a:pt x="1564855" y="-49702"/>
                  <a:pt x="1704704" y="31846"/>
                  <a:pt x="1891538" y="0"/>
                </a:cubicBezTo>
                <a:cubicBezTo>
                  <a:pt x="1917647" y="105041"/>
                  <a:pt x="1862921" y="229912"/>
                  <a:pt x="1891538" y="373016"/>
                </a:cubicBezTo>
                <a:cubicBezTo>
                  <a:pt x="1920155" y="516120"/>
                  <a:pt x="1857468" y="620362"/>
                  <a:pt x="1891538" y="793650"/>
                </a:cubicBezTo>
                <a:cubicBezTo>
                  <a:pt x="1697571" y="827253"/>
                  <a:pt x="1566208" y="765982"/>
                  <a:pt x="1437569" y="793650"/>
                </a:cubicBezTo>
                <a:cubicBezTo>
                  <a:pt x="1308930" y="821318"/>
                  <a:pt x="1117682" y="763878"/>
                  <a:pt x="1002515" y="793650"/>
                </a:cubicBezTo>
                <a:cubicBezTo>
                  <a:pt x="887348" y="823422"/>
                  <a:pt x="635497" y="757712"/>
                  <a:pt x="510715" y="793650"/>
                </a:cubicBezTo>
                <a:cubicBezTo>
                  <a:pt x="385933" y="829588"/>
                  <a:pt x="192693" y="770326"/>
                  <a:pt x="0" y="793650"/>
                </a:cubicBezTo>
                <a:cubicBezTo>
                  <a:pt x="-29561" y="603017"/>
                  <a:pt x="6467" y="527356"/>
                  <a:pt x="0" y="396825"/>
                </a:cubicBezTo>
                <a:cubicBezTo>
                  <a:pt x="-6467" y="266295"/>
                  <a:pt x="16448" y="81380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Geburtstag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3" name="Google Shape;703;p62">
            <a:extLst>
              <a:ext uri="{FF2B5EF4-FFF2-40B4-BE49-F238E27FC236}">
                <a16:creationId xmlns:a16="http://schemas.microsoft.com/office/drawing/2014/main" id="{C9EFBEB9-14BA-4E2A-A028-E3032EE4392E}"/>
              </a:ext>
            </a:extLst>
          </p:cNvPr>
          <p:cNvSpPr/>
          <p:nvPr/>
        </p:nvSpPr>
        <p:spPr>
          <a:xfrm>
            <a:off x="4973420" y="2083940"/>
            <a:ext cx="1891538" cy="793650"/>
          </a:xfrm>
          <a:custGeom>
            <a:avLst/>
            <a:gdLst>
              <a:gd name="connsiteX0" fmla="*/ 0 w 1891538"/>
              <a:gd name="connsiteY0" fmla="*/ 0 h 793650"/>
              <a:gd name="connsiteX1" fmla="*/ 416138 w 1891538"/>
              <a:gd name="connsiteY1" fmla="*/ 0 h 793650"/>
              <a:gd name="connsiteX2" fmla="*/ 851192 w 1891538"/>
              <a:gd name="connsiteY2" fmla="*/ 0 h 793650"/>
              <a:gd name="connsiteX3" fmla="*/ 1324077 w 1891538"/>
              <a:gd name="connsiteY3" fmla="*/ 0 h 793650"/>
              <a:gd name="connsiteX4" fmla="*/ 1891538 w 1891538"/>
              <a:gd name="connsiteY4" fmla="*/ 0 h 793650"/>
              <a:gd name="connsiteX5" fmla="*/ 1891538 w 1891538"/>
              <a:gd name="connsiteY5" fmla="*/ 380952 h 793650"/>
              <a:gd name="connsiteX6" fmla="*/ 1891538 w 1891538"/>
              <a:gd name="connsiteY6" fmla="*/ 793650 h 793650"/>
              <a:gd name="connsiteX7" fmla="*/ 1418654 w 1891538"/>
              <a:gd name="connsiteY7" fmla="*/ 793650 h 793650"/>
              <a:gd name="connsiteX8" fmla="*/ 907938 w 1891538"/>
              <a:gd name="connsiteY8" fmla="*/ 793650 h 793650"/>
              <a:gd name="connsiteX9" fmla="*/ 453969 w 1891538"/>
              <a:gd name="connsiteY9" fmla="*/ 793650 h 793650"/>
              <a:gd name="connsiteX10" fmla="*/ 0 w 1891538"/>
              <a:gd name="connsiteY10" fmla="*/ 793650 h 793650"/>
              <a:gd name="connsiteX11" fmla="*/ 0 w 1891538"/>
              <a:gd name="connsiteY11" fmla="*/ 388889 h 793650"/>
              <a:gd name="connsiteX12" fmla="*/ 0 w 1891538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91538" h="793650" fill="none" extrusionOk="0">
                <a:moveTo>
                  <a:pt x="0" y="0"/>
                </a:moveTo>
                <a:cubicBezTo>
                  <a:pt x="125116" y="-24123"/>
                  <a:pt x="222801" y="121"/>
                  <a:pt x="416138" y="0"/>
                </a:cubicBezTo>
                <a:cubicBezTo>
                  <a:pt x="609475" y="-121"/>
                  <a:pt x="663448" y="17138"/>
                  <a:pt x="851192" y="0"/>
                </a:cubicBezTo>
                <a:cubicBezTo>
                  <a:pt x="1038936" y="-17138"/>
                  <a:pt x="1154501" y="21008"/>
                  <a:pt x="1324077" y="0"/>
                </a:cubicBezTo>
                <a:cubicBezTo>
                  <a:pt x="1493654" y="-21008"/>
                  <a:pt x="1774799" y="27099"/>
                  <a:pt x="1891538" y="0"/>
                </a:cubicBezTo>
                <a:cubicBezTo>
                  <a:pt x="1918526" y="82190"/>
                  <a:pt x="1865845" y="271798"/>
                  <a:pt x="1891538" y="380952"/>
                </a:cubicBezTo>
                <a:cubicBezTo>
                  <a:pt x="1917231" y="490106"/>
                  <a:pt x="1851339" y="638804"/>
                  <a:pt x="1891538" y="793650"/>
                </a:cubicBezTo>
                <a:cubicBezTo>
                  <a:pt x="1708533" y="821543"/>
                  <a:pt x="1551334" y="769486"/>
                  <a:pt x="1418654" y="793650"/>
                </a:cubicBezTo>
                <a:cubicBezTo>
                  <a:pt x="1285974" y="817814"/>
                  <a:pt x="1036777" y="769251"/>
                  <a:pt x="907938" y="793650"/>
                </a:cubicBezTo>
                <a:cubicBezTo>
                  <a:pt x="779099" y="818049"/>
                  <a:pt x="617315" y="769934"/>
                  <a:pt x="453969" y="793650"/>
                </a:cubicBezTo>
                <a:cubicBezTo>
                  <a:pt x="290623" y="817366"/>
                  <a:pt x="177661" y="781687"/>
                  <a:pt x="0" y="793650"/>
                </a:cubicBezTo>
                <a:cubicBezTo>
                  <a:pt x="-14308" y="697863"/>
                  <a:pt x="34969" y="586389"/>
                  <a:pt x="0" y="388889"/>
                </a:cubicBezTo>
                <a:cubicBezTo>
                  <a:pt x="-34969" y="191389"/>
                  <a:pt x="8433" y="110906"/>
                  <a:pt x="0" y="0"/>
                </a:cubicBezTo>
                <a:close/>
              </a:path>
              <a:path w="1891538" h="793650" stroke="0" extrusionOk="0">
                <a:moveTo>
                  <a:pt x="0" y="0"/>
                </a:moveTo>
                <a:cubicBezTo>
                  <a:pt x="186830" y="-22741"/>
                  <a:pt x="309294" y="44519"/>
                  <a:pt x="453969" y="0"/>
                </a:cubicBezTo>
                <a:cubicBezTo>
                  <a:pt x="598644" y="-44519"/>
                  <a:pt x="819678" y="33443"/>
                  <a:pt x="945769" y="0"/>
                </a:cubicBezTo>
                <a:cubicBezTo>
                  <a:pt x="1071860" y="-33443"/>
                  <a:pt x="1234621" y="49702"/>
                  <a:pt x="1399738" y="0"/>
                </a:cubicBezTo>
                <a:cubicBezTo>
                  <a:pt x="1564855" y="-49702"/>
                  <a:pt x="1704704" y="31846"/>
                  <a:pt x="1891538" y="0"/>
                </a:cubicBezTo>
                <a:cubicBezTo>
                  <a:pt x="1917647" y="105041"/>
                  <a:pt x="1862921" y="229912"/>
                  <a:pt x="1891538" y="373016"/>
                </a:cubicBezTo>
                <a:cubicBezTo>
                  <a:pt x="1920155" y="516120"/>
                  <a:pt x="1857468" y="620362"/>
                  <a:pt x="1891538" y="793650"/>
                </a:cubicBezTo>
                <a:cubicBezTo>
                  <a:pt x="1697571" y="827253"/>
                  <a:pt x="1566208" y="765982"/>
                  <a:pt x="1437569" y="793650"/>
                </a:cubicBezTo>
                <a:cubicBezTo>
                  <a:pt x="1308930" y="821318"/>
                  <a:pt x="1117682" y="763878"/>
                  <a:pt x="1002515" y="793650"/>
                </a:cubicBezTo>
                <a:cubicBezTo>
                  <a:pt x="887348" y="823422"/>
                  <a:pt x="635497" y="757712"/>
                  <a:pt x="510715" y="793650"/>
                </a:cubicBezTo>
                <a:cubicBezTo>
                  <a:pt x="385933" y="829588"/>
                  <a:pt x="192693" y="770326"/>
                  <a:pt x="0" y="793650"/>
                </a:cubicBezTo>
                <a:cubicBezTo>
                  <a:pt x="-29561" y="603017"/>
                  <a:pt x="6467" y="527356"/>
                  <a:pt x="0" y="396825"/>
                </a:cubicBezTo>
                <a:cubicBezTo>
                  <a:pt x="-6467" y="266295"/>
                  <a:pt x="16448" y="8138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Party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44" name="Graphic 43" descr="Teacher">
            <a:extLst>
              <a:ext uri="{FF2B5EF4-FFF2-40B4-BE49-F238E27FC236}">
                <a16:creationId xmlns:a16="http://schemas.microsoft.com/office/drawing/2014/main" id="{C8659745-1396-4B8E-8394-333B4EC27C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21551" y="-61816"/>
            <a:ext cx="914400" cy="914400"/>
          </a:xfrm>
          <a:prstGeom prst="rect">
            <a:avLst/>
          </a:prstGeom>
        </p:spPr>
      </p:pic>
      <p:sp>
        <p:nvSpPr>
          <p:cNvPr id="45" name="Speech Bubble: Rectangle with Corners Rounded 44">
            <a:hlinkClick r:id="" action="ppaction://noaction">
              <a:snd r:embed="rId8" name="T1_W4F_8.1.wav"/>
            </a:hlinkClick>
            <a:extLst>
              <a:ext uri="{FF2B5EF4-FFF2-40B4-BE49-F238E27FC236}">
                <a16:creationId xmlns:a16="http://schemas.microsoft.com/office/drawing/2014/main" id="{4C190589-7218-49D8-A7E2-2D8B26496435}"/>
              </a:ext>
            </a:extLst>
          </p:cNvPr>
          <p:cNvSpPr/>
          <p:nvPr/>
        </p:nvSpPr>
        <p:spPr>
          <a:xfrm>
            <a:off x="3789482" y="87218"/>
            <a:ext cx="6710209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ysClr val="window" lastClr="FFFFFF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" name="Rectangle 5">
            <a:hlinkClick r:id="" action="ppaction://noaction">
              <a:snd r:embed="rId8" name="T1_W4F_8.1.wav"/>
            </a:hlinkClick>
            <a:extLst>
              <a:ext uri="{FF2B5EF4-FFF2-40B4-BE49-F238E27FC236}">
                <a16:creationId xmlns:a16="http://schemas.microsoft.com/office/drawing/2014/main" id="{67F195E3-B4A8-4B57-84B5-E286C7573A0E}"/>
              </a:ext>
            </a:extLst>
          </p:cNvPr>
          <p:cNvSpPr/>
          <p:nvPr/>
        </p:nvSpPr>
        <p:spPr>
          <a:xfrm>
            <a:off x="3882224" y="84206"/>
            <a:ext cx="66174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Wie sagt man das auf Deutsch?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5745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6" name="Table 4">
            <a:extLst>
              <a:ext uri="{FF2B5EF4-FFF2-40B4-BE49-F238E27FC236}">
                <a16:creationId xmlns:a16="http://schemas.microsoft.com/office/drawing/2014/main" id="{90D2259E-A143-4D01-BCF3-F6C11FCE3E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4788191"/>
              </p:ext>
            </p:extLst>
          </p:nvPr>
        </p:nvGraphicFramePr>
        <p:xfrm>
          <a:off x="540273" y="594343"/>
          <a:ext cx="9810698" cy="6029786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68023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70661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er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Vater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nett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ie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Schwester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er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Bruder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freundlich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die Mutter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hr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seid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wir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sind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der Garten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chön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die Mitte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das Zimmer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z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weiundzwanzig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sechzehn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reißig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achtzehn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siebzehn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zwanzig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einunddreißig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neunzehn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hlinkClick r:id="" action="ppaction://noaction">
              <a:snd r:embed="rId3" name="T1_W4F_9.1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D8CB3398-CBB1-4B39-8130-A4D8F532A730}"/>
              </a:ext>
            </a:extLst>
          </p:cNvPr>
          <p:cNvSpPr/>
          <p:nvPr/>
        </p:nvSpPr>
        <p:spPr>
          <a:xfrm>
            <a:off x="123171" y="6224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1DC50EB7-CAE4-4A71-9B66-40E4132105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78" name="Picture 77" descr="Icon&#10;&#10;Description automatically generated">
            <a:extLst>
              <a:ext uri="{FF2B5EF4-FFF2-40B4-BE49-F238E27FC236}">
                <a16:creationId xmlns:a16="http://schemas.microsoft.com/office/drawing/2014/main" id="{78EA5AE3-6C29-4205-9B08-311CCFE558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1B467690-2FE0-44AB-ABD1-11D077FBD2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C0BBDE14-C880-4A36-A15A-35A3B1BBE617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535AD91A-F2FD-4C18-A7DB-5EA8C4DD7F23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8BFD521-BDFD-4A81-853D-52A34223DB1A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5A35728C-839D-41A4-9028-1C18821D1BC4}"/>
              </a:ext>
            </a:extLst>
          </p:cNvPr>
          <p:cNvSpPr txBox="1"/>
          <p:nvPr/>
        </p:nvSpPr>
        <p:spPr>
          <a:xfrm>
            <a:off x="2313281" y="6147341"/>
            <a:ext cx="2340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twenty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DBEAE35-C8FD-4A6E-AF0F-49DC4EE2B669}"/>
              </a:ext>
            </a:extLst>
          </p:cNvPr>
          <p:cNvSpPr txBox="1"/>
          <p:nvPr/>
        </p:nvSpPr>
        <p:spPr>
          <a:xfrm>
            <a:off x="5034442" y="6225046"/>
            <a:ext cx="2247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thirty-one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73537AA6-752A-4B1E-8B23-859D6FD6D7D4}"/>
              </a:ext>
            </a:extLst>
          </p:cNvPr>
          <p:cNvSpPr txBox="1"/>
          <p:nvPr/>
        </p:nvSpPr>
        <p:spPr>
          <a:xfrm>
            <a:off x="7662842" y="618967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nineteen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5EB2FE60-EEEF-4953-8A57-B04FF7DE3654}"/>
              </a:ext>
            </a:extLst>
          </p:cNvPr>
          <p:cNvSpPr txBox="1"/>
          <p:nvPr/>
        </p:nvSpPr>
        <p:spPr>
          <a:xfrm>
            <a:off x="2313280" y="532117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eighteen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D85B289F-A6A7-4378-9DF4-BAA39756C9AF}"/>
              </a:ext>
            </a:extLst>
          </p:cNvPr>
          <p:cNvSpPr txBox="1"/>
          <p:nvPr/>
        </p:nvSpPr>
        <p:spPr>
          <a:xfrm>
            <a:off x="5031097" y="5312895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seventeen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7D271837-2E8F-4190-8694-430E347E2253}"/>
              </a:ext>
            </a:extLst>
          </p:cNvPr>
          <p:cNvSpPr txBox="1"/>
          <p:nvPr/>
        </p:nvSpPr>
        <p:spPr>
          <a:xfrm>
            <a:off x="7662842" y="532117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on, at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E7F74348-6D8B-4BCB-A067-008E451EE1A9}"/>
              </a:ext>
            </a:extLst>
          </p:cNvPr>
          <p:cNvSpPr txBox="1"/>
          <p:nvPr/>
        </p:nvSpPr>
        <p:spPr>
          <a:xfrm>
            <a:off x="2246062" y="4455927"/>
            <a:ext cx="2407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twenty-two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C615AC55-3477-47E0-9E6F-939B1AC87665}"/>
              </a:ext>
            </a:extLst>
          </p:cNvPr>
          <p:cNvSpPr txBox="1"/>
          <p:nvPr/>
        </p:nvSpPr>
        <p:spPr>
          <a:xfrm>
            <a:off x="5025023" y="446316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sixteen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955E1D96-B75D-40B2-AE80-0C87A1BBF75E}"/>
              </a:ext>
            </a:extLst>
          </p:cNvPr>
          <p:cNvSpPr txBox="1"/>
          <p:nvPr/>
        </p:nvSpPr>
        <p:spPr>
          <a:xfrm>
            <a:off x="7671172" y="4477739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thirty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CE4321BB-EC96-41ED-9144-8224515BDE36}"/>
              </a:ext>
            </a:extLst>
          </p:cNvPr>
          <p:cNvSpPr txBox="1"/>
          <p:nvPr/>
        </p:nvSpPr>
        <p:spPr>
          <a:xfrm>
            <a:off x="2246061" y="3623148"/>
            <a:ext cx="2673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lovely, beautiful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F7DFE5CB-8D03-4537-AD9E-AD0EF1FA9826}"/>
              </a:ext>
            </a:extLst>
          </p:cNvPr>
          <p:cNvSpPr txBox="1"/>
          <p:nvPr/>
        </p:nvSpPr>
        <p:spPr>
          <a:xfrm>
            <a:off x="4919678" y="3599012"/>
            <a:ext cx="2469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middle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25187689-AE0E-499E-A383-D6589A6B7442}"/>
              </a:ext>
            </a:extLst>
          </p:cNvPr>
          <p:cNvSpPr txBox="1"/>
          <p:nvPr/>
        </p:nvSpPr>
        <p:spPr>
          <a:xfrm>
            <a:off x="7659412" y="360923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room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933582D1-112D-4B46-AF4B-D74CF702474B}"/>
              </a:ext>
            </a:extLst>
          </p:cNvPr>
          <p:cNvSpPr txBox="1"/>
          <p:nvPr/>
        </p:nvSpPr>
        <p:spPr>
          <a:xfrm>
            <a:off x="2246060" y="2743519"/>
            <a:ext cx="2288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you (all) are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DFD8CBB8-A8E6-4CB6-A3FE-49F164063818}"/>
              </a:ext>
            </a:extLst>
          </p:cNvPr>
          <p:cNvSpPr txBox="1"/>
          <p:nvPr/>
        </p:nvSpPr>
        <p:spPr>
          <a:xfrm>
            <a:off x="5025024" y="273129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we are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7D4F1F19-8E0A-4935-B4F1-1C5DCD31F076}"/>
              </a:ext>
            </a:extLst>
          </p:cNvPr>
          <p:cNvSpPr txBox="1"/>
          <p:nvPr/>
        </p:nvSpPr>
        <p:spPr>
          <a:xfrm>
            <a:off x="7657009" y="2754189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garde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8D082786-BDB8-40A5-97F6-6E9DAC8305A5}"/>
              </a:ext>
            </a:extLst>
          </p:cNvPr>
          <p:cNvSpPr txBox="1"/>
          <p:nvPr/>
        </p:nvSpPr>
        <p:spPr>
          <a:xfrm>
            <a:off x="2313279" y="1877910"/>
            <a:ext cx="2211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brother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20C02E5C-D03E-457C-A22E-F37091C3C85F}"/>
              </a:ext>
            </a:extLst>
          </p:cNvPr>
          <p:cNvSpPr txBox="1"/>
          <p:nvPr/>
        </p:nvSpPr>
        <p:spPr>
          <a:xfrm>
            <a:off x="5031098" y="1865086"/>
            <a:ext cx="2706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friendly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6CDE9231-C0CA-4AE3-91C5-81BEE2256B75}"/>
              </a:ext>
            </a:extLst>
          </p:cNvPr>
          <p:cNvSpPr txBox="1"/>
          <p:nvPr/>
        </p:nvSpPr>
        <p:spPr>
          <a:xfrm>
            <a:off x="7666976" y="1877910"/>
            <a:ext cx="2479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mother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65FFDAC7-E58E-4BDF-95EA-B7444B0E0964}"/>
              </a:ext>
            </a:extLst>
          </p:cNvPr>
          <p:cNvSpPr txBox="1"/>
          <p:nvPr/>
        </p:nvSpPr>
        <p:spPr>
          <a:xfrm>
            <a:off x="2313278" y="102676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father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74BC1825-B92C-461D-8E15-2FECF14876F4}"/>
              </a:ext>
            </a:extLst>
          </p:cNvPr>
          <p:cNvSpPr txBox="1"/>
          <p:nvPr/>
        </p:nvSpPr>
        <p:spPr>
          <a:xfrm>
            <a:off x="4994063" y="99888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nice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2F296288-2BE3-42B1-8E4A-033EF6BBE2B5}"/>
              </a:ext>
            </a:extLst>
          </p:cNvPr>
          <p:cNvSpPr txBox="1"/>
          <p:nvPr/>
        </p:nvSpPr>
        <p:spPr>
          <a:xfrm>
            <a:off x="7674848" y="1014799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sister</a:t>
            </a:r>
          </a:p>
        </p:txBody>
      </p:sp>
    </p:spTree>
    <p:extLst>
      <p:ext uri="{BB962C8B-B14F-4D97-AF65-F5344CB8AC3E}">
        <p14:creationId xmlns:p14="http://schemas.microsoft.com/office/powerpoint/2010/main" val="808221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2" grpId="0"/>
      <p:bldP spid="10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7520911"/>
              </p:ext>
            </p:extLst>
          </p:nvPr>
        </p:nvGraphicFramePr>
        <p:xfrm>
          <a:off x="607861" y="612496"/>
          <a:ext cx="9810698" cy="6029786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f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riendly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n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ice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brother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f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ather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sister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mother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garden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middle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room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 are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lovely, beautiful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y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ou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(all) are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wenty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-two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n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ineteen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hirty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-one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thirty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on, at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eventeen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sixteen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eighteen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twenty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hlinkClick r:id="" action="ppaction://noaction">
              <a:snd r:embed="rId3" name="T1_W4F_9.2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55" name="TextBox 54">
            <a:hlinkClick r:id="" action="ppaction://noaction">
              <a:snd r:embed="rId7" name="T1_W4F_9.3.wav"/>
            </a:hlinkClick>
            <a:extLst>
              <a:ext uri="{FF2B5EF4-FFF2-40B4-BE49-F238E27FC236}">
                <a16:creationId xmlns:a16="http://schemas.microsoft.com/office/drawing/2014/main" id="{BDF82653-B951-4AAC-B1A2-20FD4CFE7478}"/>
              </a:ext>
            </a:extLst>
          </p:cNvPr>
          <p:cNvSpPr txBox="1"/>
          <p:nvPr/>
        </p:nvSpPr>
        <p:spPr>
          <a:xfrm>
            <a:off x="2313281" y="614734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sechzehn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6" name="TextBox 55">
            <a:hlinkClick r:id="" action="ppaction://noaction">
              <a:snd r:embed="rId8" name="T1_W4F_9.4.wav"/>
            </a:hlinkClick>
            <a:extLst>
              <a:ext uri="{FF2B5EF4-FFF2-40B4-BE49-F238E27FC236}">
                <a16:creationId xmlns:a16="http://schemas.microsoft.com/office/drawing/2014/main" id="{862CFA1C-E682-4099-8294-19B044354D55}"/>
              </a:ext>
            </a:extLst>
          </p:cNvPr>
          <p:cNvSpPr txBox="1"/>
          <p:nvPr/>
        </p:nvSpPr>
        <p:spPr>
          <a:xfrm>
            <a:off x="4695313" y="618061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achtzehn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7" name="TextBox 56">
            <a:hlinkClick r:id="" action="ppaction://noaction">
              <a:snd r:embed="rId9" name="T1_W4F_9.5.wav"/>
            </a:hlinkClick>
            <a:extLst>
              <a:ext uri="{FF2B5EF4-FFF2-40B4-BE49-F238E27FC236}">
                <a16:creationId xmlns:a16="http://schemas.microsoft.com/office/drawing/2014/main" id="{DF64A05B-A2E8-4E6A-AE16-0B9A2F39F702}"/>
              </a:ext>
            </a:extLst>
          </p:cNvPr>
          <p:cNvSpPr txBox="1"/>
          <p:nvPr/>
        </p:nvSpPr>
        <p:spPr>
          <a:xfrm>
            <a:off x="7662842" y="618967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zwanzig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8" name="TextBox 57">
            <a:hlinkClick r:id="" action="ppaction://noaction">
              <a:snd r:embed="rId10" name="T1_W4F_9.6.wav"/>
            </a:hlinkClick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313280" y="532117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dreißig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9" name="TextBox 58">
            <a:hlinkClick r:id="" action="ppaction://noaction">
              <a:snd r:embed="rId11" name="T1_W4F_9.7.wav"/>
            </a:hlinkClick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4704199" y="5321170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</a:t>
            </a:r>
          </a:p>
        </p:txBody>
      </p:sp>
      <p:sp>
        <p:nvSpPr>
          <p:cNvPr id="60" name="TextBox 59">
            <a:hlinkClick r:id="" action="ppaction://noaction">
              <a:snd r:embed="rId12" name="T1_W4F_9.8.wav"/>
            </a:hlinkClick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7662842" y="532117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siebzehn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1" name="TextBox 60">
            <a:hlinkClick r:id="" action="ppaction://noaction">
              <a:snd r:embed="rId13" name="T1_W4F_9.9.wav"/>
            </a:hlinkClick>
            <a:extLst>
              <a:ext uri="{FF2B5EF4-FFF2-40B4-BE49-F238E27FC236}">
                <a16:creationId xmlns:a16="http://schemas.microsoft.com/office/drawing/2014/main" id="{6A8195D3-7F81-44C0-B3C4-7AA5F73FDFE2}"/>
              </a:ext>
            </a:extLst>
          </p:cNvPr>
          <p:cNvSpPr txBox="1"/>
          <p:nvPr/>
        </p:nvSpPr>
        <p:spPr>
          <a:xfrm>
            <a:off x="2246062" y="4455927"/>
            <a:ext cx="2625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zweiundzwanzig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2" name="TextBox 61">
            <a:hlinkClick r:id="" action="ppaction://noaction">
              <a:snd r:embed="rId14" name="T1_W4F_9.10.wav"/>
            </a:hlinkClick>
            <a:extLst>
              <a:ext uri="{FF2B5EF4-FFF2-40B4-BE49-F238E27FC236}">
                <a16:creationId xmlns:a16="http://schemas.microsoft.com/office/drawing/2014/main" id="{E34A5B3A-1E1D-4D72-9D2C-CEF166467DEF}"/>
              </a:ext>
            </a:extLst>
          </p:cNvPr>
          <p:cNvSpPr txBox="1"/>
          <p:nvPr/>
        </p:nvSpPr>
        <p:spPr>
          <a:xfrm>
            <a:off x="4691498" y="445233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neunzehn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3" name="TextBox 62">
            <a:hlinkClick r:id="" action="ppaction://noaction">
              <a:snd r:embed="rId15" name="T1_W4F_9.11.wav"/>
            </a:hlinkClick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7671171" y="4452339"/>
            <a:ext cx="2644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einunddreißig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4" name="TextBox 63">
            <a:hlinkClick r:id="" action="ppaction://noaction">
              <a:snd r:embed="rId16" name="T1_W4F_9.12.wav"/>
            </a:hlinkClick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334961" y="359774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wir</a:t>
            </a: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sind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5" name="TextBox 64">
            <a:hlinkClick r:id="" action="ppaction://noaction">
              <a:snd r:embed="rId17" name="T1_W4F_9.13.wav"/>
            </a:hlinkClick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4720713" y="3598673"/>
            <a:ext cx="2469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schön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6" name="TextBox 65">
            <a:hlinkClick r:id="" action="ppaction://noaction">
              <a:snd r:embed="rId18" name="T1_W4F_9.14.wav"/>
            </a:hlinkClick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7710212" y="360923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noProof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ihr</a:t>
            </a:r>
            <a:r>
              <a:rPr lang="en-US" sz="2400" kern="0" noProof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US" sz="2400" kern="0" noProof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seid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7" name="TextBox 66">
            <a:hlinkClick r:id="" action="ppaction://noaction">
              <a:snd r:embed="rId19" name="T1_W4F_9.15.wav"/>
            </a:hlinkClick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309560" y="274351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der Garten</a:t>
            </a:r>
          </a:p>
        </p:txBody>
      </p:sp>
      <p:sp>
        <p:nvSpPr>
          <p:cNvPr id="68" name="TextBox 67">
            <a:hlinkClick r:id="" action="ppaction://noaction">
              <a:snd r:embed="rId20" name="T1_W4F_9.16.wav"/>
            </a:hlinkClick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4704197" y="274192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die Mitte</a:t>
            </a:r>
          </a:p>
        </p:txBody>
      </p:sp>
      <p:sp>
        <p:nvSpPr>
          <p:cNvPr id="69" name="TextBox 68">
            <a:hlinkClick r:id="" action="ppaction://noaction">
              <a:snd r:embed="rId21" name="T1_W4F_9.17.wav"/>
            </a:hlinkClick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7720509" y="2754189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das Zimmer</a:t>
            </a:r>
          </a:p>
        </p:txBody>
      </p:sp>
      <p:sp>
        <p:nvSpPr>
          <p:cNvPr id="70" name="TextBox 69">
            <a:hlinkClick r:id="" action="ppaction://noaction">
              <a:snd r:embed="rId22" name="T1_W4F_9.18.wav"/>
            </a:hlinkClick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313279" y="18779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der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Vater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1" name="TextBox 70">
            <a:hlinkClick r:id="" action="ppaction://noaction">
              <a:snd r:embed="rId23" name="T1_W4F_9.19.wav"/>
            </a:hlinkClick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4731913" y="1865086"/>
            <a:ext cx="2374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die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Schwester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2" name="TextBox 71">
            <a:hlinkClick r:id="" action="ppaction://noaction">
              <a:snd r:embed="rId24" name="T1_W4F_9.20.wav"/>
            </a:hlinkClick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7692376" y="18779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Mutter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3" name="TextBox 72">
            <a:hlinkClick r:id="" action="ppaction://noaction">
              <a:snd r:embed="rId25" name="T1_W4F_9.22.wav"/>
            </a:hlinkClick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313278" y="102676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freundlich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4" name="TextBox 73">
            <a:hlinkClick r:id="" action="ppaction://noaction">
              <a:snd r:embed="rId26" name="T1_W4F_9.23.wav"/>
            </a:hlinkClick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4719211" y="104212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nett</a:t>
            </a:r>
          </a:p>
        </p:txBody>
      </p:sp>
      <p:sp>
        <p:nvSpPr>
          <p:cNvPr id="75" name="TextBox 74">
            <a:hlinkClick r:id="" action="ppaction://noaction">
              <a:snd r:embed="rId27" name="T1_W4F_9.21.wav"/>
            </a:hlinkClick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7700248" y="1014799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der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Bruder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CFC78525-ACBC-4B9E-B1B5-57FCF0C8F339}"/>
              </a:ext>
            </a:extLst>
          </p:cNvPr>
          <p:cNvSpPr/>
          <p:nvPr/>
        </p:nvSpPr>
        <p:spPr>
          <a:xfrm>
            <a:off x="123171" y="501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068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hlinkClick r:id="" action="ppaction://noaction">
              <a:snd r:embed="rId4" name="T1_W4_2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-79513" y="-50588"/>
            <a:ext cx="38638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>
                <a:solidFill>
                  <a:srgbClr val="002060"/>
                </a:solidFill>
              </a:rPr>
              <a:t>[</a:t>
            </a:r>
            <a:r>
              <a:rPr lang="en-GB" sz="8800" dirty="0" err="1">
                <a:solidFill>
                  <a:srgbClr val="002060"/>
                </a:solidFill>
              </a:rPr>
              <a:t>ei</a:t>
            </a:r>
            <a:r>
              <a:rPr lang="en-GB" sz="8800" dirty="0">
                <a:solidFill>
                  <a:srgbClr val="002060"/>
                </a:solidFill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</a:rPr>
                <a:t>…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C596076-C468-46AA-BCB5-4607E09FFDA4}"/>
              </a:ext>
            </a:extLst>
          </p:cNvPr>
          <p:cNvSpPr/>
          <p:nvPr/>
        </p:nvSpPr>
        <p:spPr>
          <a:xfrm>
            <a:off x="4510728" y="3743933"/>
            <a:ext cx="2438488" cy="193899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</a:t>
            </a:r>
            <a:r>
              <a:rPr kumimoji="0" lang="en-GB" sz="1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</a:t>
            </a:r>
            <a:endParaRPr kumimoji="0" lang="en-GB" sz="1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38B313C-7BED-43ED-872F-2822F93B6648}"/>
              </a:ext>
            </a:extLst>
          </p:cNvPr>
          <p:cNvGrpSpPr/>
          <p:nvPr/>
        </p:nvGrpSpPr>
        <p:grpSpPr>
          <a:xfrm>
            <a:off x="4430122" y="672687"/>
            <a:ext cx="3109710" cy="3083623"/>
            <a:chOff x="4430122" y="20340"/>
            <a:chExt cx="3109710" cy="3083623"/>
          </a:xfrm>
        </p:grpSpPr>
        <p:pic>
          <p:nvPicPr>
            <p:cNvPr id="9" name="Picture 8" descr="man escaping from jail">
              <a:extLst>
                <a:ext uri="{FF2B5EF4-FFF2-40B4-BE49-F238E27FC236}">
                  <a16:creationId xmlns:a16="http://schemas.microsoft.com/office/drawing/2014/main" id="{B99C5550-DF5D-4CE5-A17A-7F5B66309B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0122" y="20340"/>
              <a:ext cx="3109710" cy="2784541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C96B7AD-872B-4902-B647-6D312AB19FF0}"/>
                </a:ext>
              </a:extLst>
            </p:cNvPr>
            <p:cNvSpPr txBox="1"/>
            <p:nvPr/>
          </p:nvSpPr>
          <p:spPr>
            <a:xfrm>
              <a:off x="4641086" y="2396077"/>
              <a:ext cx="21777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dirty="0">
                  <a:solidFill>
                    <a:srgbClr val="002060"/>
                  </a:solidFill>
                </a:rPr>
                <a:t>free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4_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0" y="720"/>
            <a:ext cx="4350240" cy="685728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Arial"/>
                <a:sym typeface="Arial"/>
              </a:rPr>
              <a:t>blau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odern Love" panose="04090805081005020601" pitchFamily="82" charset="0"/>
              <a:ea typeface="+mn-ea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6" name="Table 4">
            <a:extLst>
              <a:ext uri="{FF2B5EF4-FFF2-40B4-BE49-F238E27FC236}">
                <a16:creationId xmlns:a16="http://schemas.microsoft.com/office/drawing/2014/main" id="{90D2259E-A143-4D01-BCF3-F6C11FCE3E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231929"/>
              </p:ext>
            </p:extLst>
          </p:nvPr>
        </p:nvGraphicFramePr>
        <p:xfrm>
          <a:off x="547097" y="594343"/>
          <a:ext cx="9825628" cy="6029786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68023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70661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70835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er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Vater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nett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Schwester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er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Bruder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freundlich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Mutter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hr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seid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wir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sind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Garten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chön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Mitte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Zimmer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z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weiundzwanzig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sechzehn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reißig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achtzehn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siebzehn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zwanzig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einunddreißig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neunzehn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D8CB3398-CBB1-4B39-8130-A4D8F532A730}"/>
              </a:ext>
            </a:extLst>
          </p:cNvPr>
          <p:cNvSpPr/>
          <p:nvPr/>
        </p:nvSpPr>
        <p:spPr>
          <a:xfrm>
            <a:off x="123171" y="6224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1DC50EB7-CAE4-4A71-9B66-40E4132105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78" name="Picture 77" descr="Icon&#10;&#10;Description automatically generated">
            <a:extLst>
              <a:ext uri="{FF2B5EF4-FFF2-40B4-BE49-F238E27FC236}">
                <a16:creationId xmlns:a16="http://schemas.microsoft.com/office/drawing/2014/main" id="{78EA5AE3-6C29-4205-9B08-311CCFE558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1B467690-2FE0-44AB-ABD1-11D077FBD2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777A0B-67CE-CA3F-D3CE-9D7ED47449BD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12B389-1B16-AB5B-A5CD-BDA892A22EDF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C26193-5517-1C77-95C4-9A4476EA213F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697EDD-B148-3C74-E65B-768BA56A2E39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33958C-CB0C-4634-1864-24AB21B2237E}"/>
              </a:ext>
            </a:extLst>
          </p:cNvPr>
          <p:cNvSpPr txBox="1"/>
          <p:nvPr/>
        </p:nvSpPr>
        <p:spPr>
          <a:xfrm>
            <a:off x="1527593" y="342900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8A3C4C-667D-688B-D15F-A0CB25F39ED2}"/>
              </a:ext>
            </a:extLst>
          </p:cNvPr>
          <p:cNvSpPr txBox="1"/>
          <p:nvPr/>
        </p:nvSpPr>
        <p:spPr>
          <a:xfrm>
            <a:off x="1712301" y="1741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23972635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4101045"/>
              </p:ext>
            </p:extLst>
          </p:nvPr>
        </p:nvGraphicFramePr>
        <p:xfrm>
          <a:off x="607861" y="612496"/>
          <a:ext cx="9810698" cy="6029786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riendly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ice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brother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f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ather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sister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mother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garden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middle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room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 are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lovely, beautiful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ou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(all) are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wenty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-two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ineteen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hirty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-one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thirty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on, at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eventeen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sixteen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eighteen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twenty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CFC78525-ACBC-4B9E-B1B5-57FCF0C8F339}"/>
              </a:ext>
            </a:extLst>
          </p:cNvPr>
          <p:cNvSpPr/>
          <p:nvPr/>
        </p:nvSpPr>
        <p:spPr>
          <a:xfrm>
            <a:off x="123171" y="501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1B22A3-D9EC-A6D3-2620-3300088C17F6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4EB1BF-CB4C-5917-F30A-B0D019B8B9CA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F09CFC-4EDC-79ED-1257-9CE0F208C25A}"/>
              </a:ext>
            </a:extLst>
          </p:cNvPr>
          <p:cNvSpPr txBox="1"/>
          <p:nvPr/>
        </p:nvSpPr>
        <p:spPr>
          <a:xfrm>
            <a:off x="1709983" y="336331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B05249-2A67-7745-BAA1-1567406A5E99}"/>
              </a:ext>
            </a:extLst>
          </p:cNvPr>
          <p:cNvSpPr txBox="1"/>
          <p:nvPr/>
        </p:nvSpPr>
        <p:spPr>
          <a:xfrm>
            <a:off x="1773441" y="1708142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440489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hlinkClick r:id="" action="ppaction://noaction">
              <a:snd r:embed="rId8" name="T1_W4_2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105943"/>
            <a:ext cx="38638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>
                <a:solidFill>
                  <a:srgbClr val="002060"/>
                </a:solidFill>
              </a:rPr>
              <a:t>[</a:t>
            </a:r>
            <a:r>
              <a:rPr lang="en-GB" sz="8800" dirty="0" err="1">
                <a:solidFill>
                  <a:srgbClr val="002060"/>
                </a:solidFill>
              </a:rPr>
              <a:t>ei</a:t>
            </a:r>
            <a:r>
              <a:rPr lang="en-GB" sz="8800" dirty="0">
                <a:solidFill>
                  <a:srgbClr val="002060"/>
                </a:solidFill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BDBD2313-8803-4322-BE63-9086E1E8DE9A}"/>
              </a:ext>
            </a:extLst>
          </p:cNvPr>
          <p:cNvSpPr/>
          <p:nvPr/>
        </p:nvSpPr>
        <p:spPr>
          <a:xfrm>
            <a:off x="4048027" y="1537988"/>
            <a:ext cx="3802879" cy="288051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</a:t>
            </a:r>
            <a:r>
              <a:rPr kumimoji="0" lang="en-GB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</a:t>
            </a:r>
            <a:endParaRPr kumimoji="0" lang="en-GB" sz="8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 descr="man escaping from jail">
            <a:extLst>
              <a:ext uri="{FF2B5EF4-FFF2-40B4-BE49-F238E27FC236}">
                <a16:creationId xmlns:a16="http://schemas.microsoft.com/office/drawing/2014/main" id="{FC5BC6E3-6B8A-4B5F-B56B-33693289FA6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038" y="1594142"/>
            <a:ext cx="1988858" cy="1780892"/>
          </a:xfrm>
          <a:prstGeom prst="rect">
            <a:avLst/>
          </a:prstGeom>
        </p:spPr>
      </p:pic>
      <p:grpSp>
        <p:nvGrpSpPr>
          <p:cNvPr id="11" name="Group 10" descr="the number one and the letter 'a'">
            <a:extLst>
              <a:ext uri="{FF2B5EF4-FFF2-40B4-BE49-F238E27FC236}">
                <a16:creationId xmlns:a16="http://schemas.microsoft.com/office/drawing/2014/main" id="{4DCD44E4-2363-4649-B41F-82035FBD5F0D}"/>
              </a:ext>
            </a:extLst>
          </p:cNvPr>
          <p:cNvGrpSpPr/>
          <p:nvPr/>
        </p:nvGrpSpPr>
        <p:grpSpPr>
          <a:xfrm>
            <a:off x="8879787" y="1510392"/>
            <a:ext cx="2488889" cy="946558"/>
            <a:chOff x="9018496" y="1514730"/>
            <a:chExt cx="3331252" cy="145017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1E58FCC-3EF7-41B3-BB0C-F8EA52375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8496" y="1514730"/>
              <a:ext cx="608794" cy="134611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185D774-8A91-4011-A596-EC81ADA5222B}"/>
                </a:ext>
              </a:extLst>
            </p:cNvPr>
            <p:cNvSpPr txBox="1"/>
            <p:nvPr/>
          </p:nvSpPr>
          <p:spPr>
            <a:xfrm>
              <a:off x="9650825" y="1691775"/>
              <a:ext cx="2698923" cy="12731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/a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EAF5A03F-1C6E-4911-8426-6635DC0B6CF2}"/>
              </a:ext>
            </a:extLst>
          </p:cNvPr>
          <p:cNvSpPr/>
          <p:nvPr/>
        </p:nvSpPr>
        <p:spPr>
          <a:xfrm>
            <a:off x="8970206" y="2339756"/>
            <a:ext cx="130837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3DD1047-DB37-48AF-811E-EE26FA6F832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586" y="1412611"/>
            <a:ext cx="2488889" cy="92698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CD38772-8683-4A7C-A97E-ADD59BE2EF90}"/>
              </a:ext>
            </a:extLst>
          </p:cNvPr>
          <p:cNvSpPr/>
          <p:nvPr/>
        </p:nvSpPr>
        <p:spPr>
          <a:xfrm>
            <a:off x="1255492" y="2407013"/>
            <a:ext cx="160653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DB12EE4-FFC0-4CC6-998E-F8501828F145}"/>
              </a:ext>
            </a:extLst>
          </p:cNvPr>
          <p:cNvSpPr/>
          <p:nvPr/>
        </p:nvSpPr>
        <p:spPr>
          <a:xfrm>
            <a:off x="1213034" y="5287898"/>
            <a:ext cx="184858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kl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5E701FF-23FF-4ED7-88E4-D2C4C274F9D3}"/>
              </a:ext>
            </a:extLst>
          </p:cNvPr>
          <p:cNvGrpSpPr/>
          <p:nvPr/>
        </p:nvGrpSpPr>
        <p:grpSpPr>
          <a:xfrm>
            <a:off x="864586" y="4433802"/>
            <a:ext cx="2419678" cy="913806"/>
            <a:chOff x="819761" y="2813629"/>
            <a:chExt cx="2419678" cy="913806"/>
          </a:xfrm>
        </p:grpSpPr>
        <p:pic>
          <p:nvPicPr>
            <p:cNvPr id="18" name="Picture 2" descr="Baby, Boy, Girl, Neutral, Child, Cute, Kid, Infant">
              <a:extLst>
                <a:ext uri="{FF2B5EF4-FFF2-40B4-BE49-F238E27FC236}">
                  <a16:creationId xmlns:a16="http://schemas.microsoft.com/office/drawing/2014/main" id="{41EC740C-5351-4CBF-A6AF-7307FAD7C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761" y="2813629"/>
              <a:ext cx="781812" cy="9138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 descr="Yellow letters on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F8B4E321-19FD-4640-BB5F-251D1F0059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7923" y="3185147"/>
              <a:ext cx="1521516" cy="35061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39FAD4A-F605-4B3E-90AA-AE6C79446D48}"/>
              </a:ext>
            </a:extLst>
          </p:cNvPr>
          <p:cNvGrpSpPr/>
          <p:nvPr/>
        </p:nvGrpSpPr>
        <p:grpSpPr>
          <a:xfrm>
            <a:off x="8724124" y="3700005"/>
            <a:ext cx="2490601" cy="1647603"/>
            <a:chOff x="8409218" y="4234242"/>
            <a:chExt cx="3254188" cy="1998473"/>
          </a:xfrm>
        </p:grpSpPr>
        <p:pic>
          <p:nvPicPr>
            <p:cNvPr id="22" name="Picture 21" descr="stick figure by itself">
              <a:extLst>
                <a:ext uri="{FF2B5EF4-FFF2-40B4-BE49-F238E27FC236}">
                  <a16:creationId xmlns:a16="http://schemas.microsoft.com/office/drawing/2014/main" id="{50B112B5-BC69-4344-BA89-CE4F96B10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5142" y="4234242"/>
              <a:ext cx="984173" cy="1998473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9228046-CD2A-4F33-B510-554569B52CC7}"/>
                </a:ext>
              </a:extLst>
            </p:cNvPr>
            <p:cNvSpPr txBox="1"/>
            <p:nvPr/>
          </p:nvSpPr>
          <p:spPr>
            <a:xfrm>
              <a:off x="8409218" y="5345614"/>
              <a:ext cx="32541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alone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78CB66B7-8D06-4364-A9E7-DCED03BA4ABC}"/>
              </a:ext>
            </a:extLst>
          </p:cNvPr>
          <p:cNvSpPr/>
          <p:nvPr/>
        </p:nvSpPr>
        <p:spPr>
          <a:xfrm>
            <a:off x="8979010" y="5288589"/>
            <a:ext cx="214193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all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199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4_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4_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4_2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4_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4_2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/>
      <p:bldP spid="20" grpId="0"/>
      <p:bldP spid="15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89" y="43400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 </a:t>
            </a:r>
            <a:endParaRPr lang="en-GB" sz="3200" dirty="0"/>
          </a:p>
        </p:txBody>
      </p:sp>
      <p:graphicFrame>
        <p:nvGraphicFramePr>
          <p:cNvPr id="28" name="Table 2">
            <a:extLst>
              <a:ext uri="{FF2B5EF4-FFF2-40B4-BE49-F238E27FC236}">
                <a16:creationId xmlns:a16="http://schemas.microsoft.com/office/drawing/2014/main" id="{AE5074F8-0345-4108-95C8-1D2E2FB35C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03690968"/>
              </p:ext>
            </p:extLst>
          </p:nvPr>
        </p:nvGraphicFramePr>
        <p:xfrm>
          <a:off x="700017" y="1478438"/>
          <a:ext cx="9106592" cy="4841627"/>
        </p:xfrm>
        <a:graphic>
          <a:graphicData uri="http://schemas.openxmlformats.org/drawingml/2006/table">
            <a:tbl>
              <a:tblPr/>
              <a:tblGrid>
                <a:gridCol w="10923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385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75652">
                  <a:extLst>
                    <a:ext uri="{9D8B030D-6E8A-4147-A177-3AD203B41FA5}">
                      <a16:colId xmlns:a16="http://schemas.microsoft.com/office/drawing/2014/main" val="4251966142"/>
                    </a:ext>
                  </a:extLst>
                </a:gridCol>
              </a:tblGrid>
              <a:tr h="66054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347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188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418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2800" b="1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 </a:t>
                      </a: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</a:t>
                      </a:r>
                      <a:r>
                        <a:rPr lang="en-GB" sz="28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 </a:t>
                      </a:r>
                      <a:r>
                        <a:rPr lang="en-GB" sz="28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</a:t>
                      </a:r>
                      <a:endParaRPr lang="en-GB" sz="2800" b="0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188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2800" b="1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6966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9" name="CustomShape 23">
            <a:hlinkClick r:id="" action="ppaction://noaction">
              <a:snd r:embed="rId3" name="T1_W4F_4.2.wav"/>
            </a:hlinkClick>
            <a:extLst>
              <a:ext uri="{FF2B5EF4-FFF2-40B4-BE49-F238E27FC236}">
                <a16:creationId xmlns:a16="http://schemas.microsoft.com/office/drawing/2014/main" id="{4AC0C6EC-9D80-448B-8146-7634F944C34D}"/>
              </a:ext>
            </a:extLst>
          </p:cNvPr>
          <p:cNvSpPr/>
          <p:nvPr/>
        </p:nvSpPr>
        <p:spPr>
          <a:xfrm>
            <a:off x="1022668" y="2366820"/>
            <a:ext cx="464040" cy="396360"/>
          </a:xfrm>
          <a:prstGeom prst="actionButtonBlank">
            <a:avLst/>
          </a:prstGeom>
          <a:solidFill>
            <a:srgbClr val="F9D8A3"/>
          </a:solidFill>
          <a:ln w="25400" cap="flat" cmpd="sng" algn="ctr">
            <a:solidFill>
              <a:srgbClr val="36AFCE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0" name="CustomShape 24">
            <a:hlinkClick r:id="" action="ppaction://noaction">
              <a:snd r:embed="rId4" name="T1_W4F_4.3.wav"/>
            </a:hlinkClick>
            <a:extLst>
              <a:ext uri="{FF2B5EF4-FFF2-40B4-BE49-F238E27FC236}">
                <a16:creationId xmlns:a16="http://schemas.microsoft.com/office/drawing/2014/main" id="{2797FAA2-A7FE-4AFE-BE12-81DD56733C8A}"/>
              </a:ext>
            </a:extLst>
          </p:cNvPr>
          <p:cNvSpPr/>
          <p:nvPr/>
        </p:nvSpPr>
        <p:spPr>
          <a:xfrm>
            <a:off x="1022668" y="3289687"/>
            <a:ext cx="464040" cy="396360"/>
          </a:xfrm>
          <a:prstGeom prst="actionButtonBlank">
            <a:avLst/>
          </a:prstGeom>
          <a:solidFill>
            <a:srgbClr val="F9D8A3"/>
          </a:solidFill>
          <a:ln w="25400" cap="flat" cmpd="sng" algn="ctr">
            <a:solidFill>
              <a:srgbClr val="36AFCE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1" name="CustomShape 25">
            <a:hlinkClick r:id="" action="ppaction://noaction">
              <a:snd r:embed="rId5" name="T1_W4F_4.4.wav"/>
            </a:hlinkClick>
            <a:extLst>
              <a:ext uri="{FF2B5EF4-FFF2-40B4-BE49-F238E27FC236}">
                <a16:creationId xmlns:a16="http://schemas.microsoft.com/office/drawing/2014/main" id="{C54BBFDE-EB74-4E84-B69A-6863AB729489}"/>
              </a:ext>
            </a:extLst>
          </p:cNvPr>
          <p:cNvSpPr/>
          <p:nvPr/>
        </p:nvSpPr>
        <p:spPr>
          <a:xfrm>
            <a:off x="1022668" y="4047922"/>
            <a:ext cx="464040" cy="396360"/>
          </a:xfrm>
          <a:prstGeom prst="actionButtonBlank">
            <a:avLst/>
          </a:prstGeom>
          <a:solidFill>
            <a:srgbClr val="F9D8A3"/>
          </a:solidFill>
          <a:ln w="25400" cap="flat" cmpd="sng" algn="ctr">
            <a:solidFill>
              <a:srgbClr val="36AFCE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2" name="CustomShape 26">
            <a:hlinkClick r:id="" action="ppaction://noaction">
              <a:snd r:embed="rId6" name="T1_W4F_4.5.wav"/>
            </a:hlinkClick>
            <a:extLst>
              <a:ext uri="{FF2B5EF4-FFF2-40B4-BE49-F238E27FC236}">
                <a16:creationId xmlns:a16="http://schemas.microsoft.com/office/drawing/2014/main" id="{CDDD552D-5F6F-4E04-B7CA-EB5407BCFD7F}"/>
              </a:ext>
            </a:extLst>
          </p:cNvPr>
          <p:cNvSpPr/>
          <p:nvPr/>
        </p:nvSpPr>
        <p:spPr>
          <a:xfrm>
            <a:off x="1022668" y="4848438"/>
            <a:ext cx="464040" cy="396360"/>
          </a:xfrm>
          <a:prstGeom prst="actionButtonBlank">
            <a:avLst/>
          </a:prstGeom>
          <a:solidFill>
            <a:srgbClr val="F9D8A3"/>
          </a:solidFill>
          <a:ln w="25400" cap="flat" cmpd="sng" algn="ctr">
            <a:solidFill>
              <a:srgbClr val="36AFCE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3" name="CustomShape 27">
            <a:hlinkClick r:id="" action="ppaction://noaction">
              <a:snd r:embed="rId7" name="T1_W4F_4.6.wav"/>
            </a:hlinkClick>
            <a:extLst>
              <a:ext uri="{FF2B5EF4-FFF2-40B4-BE49-F238E27FC236}">
                <a16:creationId xmlns:a16="http://schemas.microsoft.com/office/drawing/2014/main" id="{0DA3B12D-22A8-4BBD-9A50-29E5B6761B6B}"/>
              </a:ext>
            </a:extLst>
          </p:cNvPr>
          <p:cNvSpPr/>
          <p:nvPr/>
        </p:nvSpPr>
        <p:spPr>
          <a:xfrm>
            <a:off x="1022668" y="5723149"/>
            <a:ext cx="464040" cy="396360"/>
          </a:xfrm>
          <a:prstGeom prst="actionButtonBlank">
            <a:avLst/>
          </a:prstGeom>
          <a:solidFill>
            <a:srgbClr val="F9D8A3"/>
          </a:solidFill>
          <a:ln w="25400" cap="flat" cmpd="sng" algn="ctr">
            <a:solidFill>
              <a:srgbClr val="36AFCE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86F5B78-AE51-459E-9F1E-D9B70192C89F}"/>
              </a:ext>
            </a:extLst>
          </p:cNvPr>
          <p:cNvSpPr txBox="1"/>
          <p:nvPr/>
        </p:nvSpPr>
        <p:spPr>
          <a:xfrm>
            <a:off x="2709058" y="2285226"/>
            <a:ext cx="2333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k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7" name="Graphic 36" descr="Teacher">
            <a:extLst>
              <a:ext uri="{FF2B5EF4-FFF2-40B4-BE49-F238E27FC236}">
                <a16:creationId xmlns:a16="http://schemas.microsoft.com/office/drawing/2014/main" id="{8D2B7157-4610-4D68-B7A4-4545F3CD78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8765" y="532169"/>
            <a:ext cx="914400" cy="914400"/>
          </a:xfrm>
          <a:prstGeom prst="rect">
            <a:avLst/>
          </a:prstGeom>
        </p:spPr>
      </p:pic>
      <p:sp>
        <p:nvSpPr>
          <p:cNvPr id="40" name="Speech Bubble: Rectangle with Corners Rounded 39">
            <a:hlinkClick r:id="" action="ppaction://noaction">
              <a:snd r:embed="rId10" name="T1_W4F_4.1.wav"/>
            </a:hlinkClick>
            <a:extLst>
              <a:ext uri="{FF2B5EF4-FFF2-40B4-BE49-F238E27FC236}">
                <a16:creationId xmlns:a16="http://schemas.microsoft.com/office/drawing/2014/main" id="{58D824B9-071B-467B-859C-2E548708D2F0}"/>
              </a:ext>
            </a:extLst>
          </p:cNvPr>
          <p:cNvSpPr/>
          <p:nvPr/>
        </p:nvSpPr>
        <p:spPr>
          <a:xfrm>
            <a:off x="1096696" y="715322"/>
            <a:ext cx="9879331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ysClr val="window" lastClr="FFFFFF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1" name="CustomShape 3">
            <a:hlinkClick r:id="" action="ppaction://noaction">
              <a:snd r:embed="rId10" name="T1_W4F_4.1.wav"/>
            </a:hlinkClick>
            <a:extLst>
              <a:ext uri="{FF2B5EF4-FFF2-40B4-BE49-F238E27FC236}">
                <a16:creationId xmlns:a16="http://schemas.microsoft.com/office/drawing/2014/main" id="{77AB9DC0-2FA4-4368-AB54-54192F905496}"/>
              </a:ext>
            </a:extLst>
          </p:cNvPr>
          <p:cNvSpPr/>
          <p:nvPr/>
        </p:nvSpPr>
        <p:spPr>
          <a:xfrm>
            <a:off x="1096696" y="762343"/>
            <a:ext cx="10937094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Hör</a:t>
            </a:r>
            <a:r>
              <a:rPr kumimoji="0" lang="en-GB" sz="28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1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zu</a:t>
            </a:r>
            <a:r>
              <a:rPr kumimoji="0" lang="en-GB" sz="28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 </a:t>
            </a:r>
            <a:r>
              <a:rPr kumimoji="0" lang="en-GB" sz="2800" b="0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Welches Wort hat die SSC [</a:t>
            </a:r>
            <a:r>
              <a:rPr kumimoji="0" lang="en-GB" sz="2800" b="1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ei</a:t>
            </a:r>
            <a:r>
              <a:rPr kumimoji="0" lang="en-GB" sz="2800" b="0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 ?</a:t>
            </a:r>
            <a:r>
              <a:rPr kumimoji="0" lang="en-GB" sz="28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0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800" b="0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</a:t>
            </a:r>
            <a:r>
              <a:rPr kumimoji="0" lang="en-GB" sz="2800" b="0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0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oder</a:t>
            </a:r>
            <a:r>
              <a:rPr kumimoji="0" lang="en-GB" sz="2800" b="0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B.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D9F389A4-1BF9-495C-AB6F-940B53716CEF}"/>
              </a:ext>
            </a:extLst>
          </p:cNvPr>
          <p:cNvSpPr txBox="1">
            <a:spLocks/>
          </p:cNvSpPr>
          <p:nvPr/>
        </p:nvSpPr>
        <p:spPr>
          <a:xfrm>
            <a:off x="10950576" y="1239720"/>
            <a:ext cx="1241424" cy="424815"/>
          </a:xfrm>
          <a:prstGeom prst="rect">
            <a:avLst/>
          </a:prstGeom>
          <a:solidFill>
            <a:srgbClr val="F19D19">
              <a:lumMod val="40000"/>
              <a:lumOff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000000"/>
              </a:buClr>
            </a:pPr>
            <a:endParaRPr lang="en-GB" sz="2000" b="1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3" name="Picture 4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E35DC10-77C7-467E-805C-B34AFD1C98CC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sp>
        <p:nvSpPr>
          <p:cNvPr id="44" name="Title 3">
            <a:extLst>
              <a:ext uri="{FF2B5EF4-FFF2-40B4-BE49-F238E27FC236}">
                <a16:creationId xmlns:a16="http://schemas.microsoft.com/office/drawing/2014/main" id="{E19F9C02-91EB-4F39-B367-9A72C8074F48}"/>
              </a:ext>
            </a:extLst>
          </p:cNvPr>
          <p:cNvSpPr txBox="1">
            <a:spLocks/>
          </p:cNvSpPr>
          <p:nvPr/>
        </p:nvSpPr>
        <p:spPr>
          <a:xfrm>
            <a:off x="11041094" y="1240668"/>
            <a:ext cx="1060388" cy="432981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latin typeface="Century Gothic" panose="020B0502020202020204" pitchFamily="34" charset="0"/>
              </a:rPr>
              <a:t>hören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C01B6EF-DF7E-46A4-9B1A-683649CC6AD1}"/>
              </a:ext>
            </a:extLst>
          </p:cNvPr>
          <p:cNvSpPr txBox="1"/>
          <p:nvPr/>
        </p:nvSpPr>
        <p:spPr>
          <a:xfrm>
            <a:off x="6654037" y="2277228"/>
            <a:ext cx="2333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k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 i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n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0341D15C-84FE-4C1F-BED4-DFCF3E784D51}"/>
              </a:ext>
            </a:extLst>
          </p:cNvPr>
          <p:cNvSpPr/>
          <p:nvPr/>
        </p:nvSpPr>
        <p:spPr>
          <a:xfrm>
            <a:off x="3557519" y="2323859"/>
            <a:ext cx="569844" cy="39636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__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132349B9-E9AB-430D-BA55-83B7E4CA8BDE}"/>
              </a:ext>
            </a:extLst>
          </p:cNvPr>
          <p:cNvSpPr/>
          <p:nvPr/>
        </p:nvSpPr>
        <p:spPr>
          <a:xfrm>
            <a:off x="7543063" y="2334634"/>
            <a:ext cx="569844" cy="39636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__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355335D-EC81-46BF-92CC-1E06E252F61F}"/>
              </a:ext>
            </a:extLst>
          </p:cNvPr>
          <p:cNvSpPr txBox="1"/>
          <p:nvPr/>
        </p:nvSpPr>
        <p:spPr>
          <a:xfrm>
            <a:off x="2709058" y="3147429"/>
            <a:ext cx="2333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h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 i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ß e n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8BB9C2A-6E73-41AF-8A0C-6C2B11D49D53}"/>
              </a:ext>
            </a:extLst>
          </p:cNvPr>
          <p:cNvSpPr/>
          <p:nvPr/>
        </p:nvSpPr>
        <p:spPr>
          <a:xfrm>
            <a:off x="3302115" y="3210859"/>
            <a:ext cx="569844" cy="39636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__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1475B0F-1E57-4ACE-892C-08D20D186CB6}"/>
              </a:ext>
            </a:extLst>
          </p:cNvPr>
          <p:cNvSpPr txBox="1"/>
          <p:nvPr/>
        </p:nvSpPr>
        <p:spPr>
          <a:xfrm>
            <a:off x="6654037" y="3130085"/>
            <a:ext cx="2333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h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s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e n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E1E9A70A-2655-4CB2-AF4D-2C6C45A37D15}"/>
              </a:ext>
            </a:extLst>
          </p:cNvPr>
          <p:cNvSpPr/>
          <p:nvPr/>
        </p:nvSpPr>
        <p:spPr>
          <a:xfrm>
            <a:off x="7242064" y="3210859"/>
            <a:ext cx="569844" cy="39636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__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DDEDB29-5E04-4E80-89BC-4E21DEB7A0E8}"/>
              </a:ext>
            </a:extLst>
          </p:cNvPr>
          <p:cNvSpPr txBox="1"/>
          <p:nvPr/>
        </p:nvSpPr>
        <p:spPr>
          <a:xfrm>
            <a:off x="2705137" y="3936856"/>
            <a:ext cx="2333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d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 i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n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F2A92436-11D4-4DA6-BD5B-141C57236751}"/>
              </a:ext>
            </a:extLst>
          </p:cNvPr>
          <p:cNvSpPr/>
          <p:nvPr/>
        </p:nvSpPr>
        <p:spPr>
          <a:xfrm>
            <a:off x="3615866" y="4000286"/>
            <a:ext cx="569844" cy="39636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__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18BA0E6D-2BC6-4E1A-BE38-95A0DA7432A8}"/>
              </a:ext>
            </a:extLst>
          </p:cNvPr>
          <p:cNvSpPr/>
          <p:nvPr/>
        </p:nvSpPr>
        <p:spPr>
          <a:xfrm>
            <a:off x="7547712" y="4063716"/>
            <a:ext cx="569844" cy="39636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__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D8181DB-A516-4321-82DC-AF9E736DCA04}"/>
              </a:ext>
            </a:extLst>
          </p:cNvPr>
          <p:cNvSpPr txBox="1"/>
          <p:nvPr/>
        </p:nvSpPr>
        <p:spPr>
          <a:xfrm>
            <a:off x="2639477" y="4749322"/>
            <a:ext cx="2333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S c h w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 n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EDF67558-CDBF-42DE-B0B3-1F6795008B70}"/>
              </a:ext>
            </a:extLst>
          </p:cNvPr>
          <p:cNvSpPr/>
          <p:nvPr/>
        </p:nvSpPr>
        <p:spPr>
          <a:xfrm>
            <a:off x="4060162" y="4812752"/>
            <a:ext cx="496608" cy="39636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__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7D1AF2E-4798-4588-837E-25D8B6DD4BC4}"/>
              </a:ext>
            </a:extLst>
          </p:cNvPr>
          <p:cNvSpPr txBox="1"/>
          <p:nvPr/>
        </p:nvSpPr>
        <p:spPr>
          <a:xfrm>
            <a:off x="6661163" y="4721578"/>
            <a:ext cx="2333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S c h w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 i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n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778DAFF3-8F89-4C33-ADBC-B7ADBD1621B1}"/>
              </a:ext>
            </a:extLst>
          </p:cNvPr>
          <p:cNvSpPr/>
          <p:nvPr/>
        </p:nvSpPr>
        <p:spPr>
          <a:xfrm>
            <a:off x="8035466" y="4801417"/>
            <a:ext cx="569844" cy="39636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__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B377998-F7DB-474B-BA25-F4AEF3FA8128}"/>
              </a:ext>
            </a:extLst>
          </p:cNvPr>
          <p:cNvSpPr txBox="1"/>
          <p:nvPr/>
        </p:nvSpPr>
        <p:spPr>
          <a:xfrm>
            <a:off x="2638876" y="5639247"/>
            <a:ext cx="2333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W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 i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n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8AE2F074-24D0-4075-A588-C2EA44CB5DF7}"/>
              </a:ext>
            </a:extLst>
          </p:cNvPr>
          <p:cNvSpPr/>
          <p:nvPr/>
        </p:nvSpPr>
        <p:spPr>
          <a:xfrm>
            <a:off x="3545304" y="5703476"/>
            <a:ext cx="569844" cy="39636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__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C14BA88-AFFB-42AC-9D58-446A209B5271}"/>
              </a:ext>
            </a:extLst>
          </p:cNvPr>
          <p:cNvSpPr txBox="1"/>
          <p:nvPr/>
        </p:nvSpPr>
        <p:spPr>
          <a:xfrm>
            <a:off x="6645086" y="5639049"/>
            <a:ext cx="2333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w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08B4AC0A-1658-4AEF-A416-64AFFF65C028}"/>
              </a:ext>
            </a:extLst>
          </p:cNvPr>
          <p:cNvSpPr/>
          <p:nvPr/>
        </p:nvSpPr>
        <p:spPr>
          <a:xfrm>
            <a:off x="7535937" y="5702677"/>
            <a:ext cx="569844" cy="39636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__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ACD05C7B-FBE9-54AE-B171-40DA6898C5A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61614" y="2118822"/>
            <a:ext cx="557938" cy="916420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0B57CEC5-5C4B-31E8-BEC7-AE305506CC4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24648" y="2293663"/>
            <a:ext cx="515935" cy="506785"/>
          </a:xfrm>
          <a:prstGeom prst="rect">
            <a:avLst/>
          </a:prstGeom>
        </p:spPr>
      </p:pic>
      <p:pic>
        <p:nvPicPr>
          <p:cNvPr id="10" name="Picture 9" descr="A red circle with a white circle in the middle&#10;&#10;Description automatically generated with low confidence">
            <a:extLst>
              <a:ext uri="{FF2B5EF4-FFF2-40B4-BE49-F238E27FC236}">
                <a16:creationId xmlns:a16="http://schemas.microsoft.com/office/drawing/2014/main" id="{58A1A050-B4E3-A860-6F4E-0CF8143D83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51653" y="2297741"/>
            <a:ext cx="494329" cy="502707"/>
          </a:xfrm>
          <a:prstGeom prst="rect">
            <a:avLst/>
          </a:prstGeom>
        </p:spPr>
      </p:pic>
      <p:pic>
        <p:nvPicPr>
          <p:cNvPr id="12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63B971F-D3BD-DA1E-D005-051045361F7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20246" y="3134422"/>
            <a:ext cx="599306" cy="619082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1125AF1-6D62-5DC6-501A-043CD6910F1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25219" y="3108449"/>
            <a:ext cx="515935" cy="5067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2D46405-57D3-636E-2E3B-573EEF674D2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613422" y="4005699"/>
            <a:ext cx="614363" cy="480806"/>
          </a:xfrm>
          <a:prstGeom prst="rect">
            <a:avLst/>
          </a:prstGeom>
        </p:spPr>
      </p:pic>
      <p:pic>
        <p:nvPicPr>
          <p:cNvPr id="17" name="Picture 16" descr="Shape&#10;&#10;Description automatically generated with medium confidence">
            <a:extLst>
              <a:ext uri="{FF2B5EF4-FFF2-40B4-BE49-F238E27FC236}">
                <a16:creationId xmlns:a16="http://schemas.microsoft.com/office/drawing/2014/main" id="{BFE49D49-80B7-7F6E-61F4-4F4A7D2387F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750400" y="3061942"/>
            <a:ext cx="910980" cy="4554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32AC983-271F-5948-5204-ECF746C21B0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729102" y="4005699"/>
            <a:ext cx="939430" cy="382141"/>
          </a:xfrm>
          <a:prstGeom prst="rect">
            <a:avLst/>
          </a:prstGeom>
        </p:spPr>
      </p:pic>
      <p:pic>
        <p:nvPicPr>
          <p:cNvPr id="1028" name="Picture 4" descr="Free vector graphics of Swan">
            <a:extLst>
              <a:ext uri="{FF2B5EF4-FFF2-40B4-BE49-F238E27FC236}">
                <a16:creationId xmlns:a16="http://schemas.microsoft.com/office/drawing/2014/main" id="{927A57F9-36E7-0EB2-2D21-756BE1696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623" y="4810253"/>
            <a:ext cx="636493" cy="47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ree vector graphics of Pork">
            <a:extLst>
              <a:ext uri="{FF2B5EF4-FFF2-40B4-BE49-F238E27FC236}">
                <a16:creationId xmlns:a16="http://schemas.microsoft.com/office/drawing/2014/main" id="{8A7AFC67-BC18-2357-DD52-9CE6A64ED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4807" y="4724602"/>
            <a:ext cx="853559" cy="457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vector graphics of Alcohol">
            <a:extLst>
              <a:ext uri="{FF2B5EF4-FFF2-40B4-BE49-F238E27FC236}">
                <a16:creationId xmlns:a16="http://schemas.microsoft.com/office/drawing/2014/main" id="{46C1D733-C031-9980-798B-64270A0E9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017" y="5496018"/>
            <a:ext cx="381172" cy="76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4DE6076-E52C-BFD7-1C7C-D54067ED228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532912" y="5481253"/>
            <a:ext cx="1064998" cy="532499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B3F0E51D-7D0B-8DBB-FB11-9E1BC67E3C0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03321" y="3958511"/>
            <a:ext cx="515935" cy="506785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B13D107B-9375-B6B3-CBBC-7D99532E611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91688" y="4810253"/>
            <a:ext cx="515935" cy="506785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F3F1A3C8-C983-AD5E-A7E3-1B80D25FE1C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78155" y="5647266"/>
            <a:ext cx="515935" cy="5067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5" grpId="0"/>
      <p:bldP spid="46" grpId="0" animBg="1"/>
      <p:bldP spid="47" grpId="0" animBg="1"/>
      <p:bldP spid="48" grpId="0"/>
      <p:bldP spid="49" grpId="0" animBg="1"/>
      <p:bldP spid="50" grpId="0"/>
      <p:bldP spid="51" grpId="0" animBg="1"/>
      <p:bldP spid="52" grpId="0"/>
      <p:bldP spid="53" grpId="0" animBg="1"/>
      <p:bldP spid="54" grpId="0" animBg="1"/>
      <p:bldP spid="55" grpId="0"/>
      <p:bldP spid="56" grpId="0" animBg="1"/>
      <p:bldP spid="57" grpId="0"/>
      <p:bldP spid="58" grpId="0" animBg="1"/>
      <p:bldP spid="59" grpId="0"/>
      <p:bldP spid="60" grpId="0" animBg="1"/>
      <p:bldP spid="61" grpId="0"/>
      <p:bldP spid="6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Dates</a:t>
            </a:r>
            <a:endParaRPr lang="en-GB" sz="36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9" name="Google Shape;170;p8" descr="Jigsaw, Puzzle, Piece, Game, Concept, Solution">
            <a:extLst>
              <a:ext uri="{FF2B5EF4-FFF2-40B4-BE49-F238E27FC236}">
                <a16:creationId xmlns:a16="http://schemas.microsoft.com/office/drawing/2014/main" id="{4469AD41-6D4F-41AC-95A3-74454F90163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165966D-5CAC-4020-A103-5325F76C7CD8}"/>
              </a:ext>
            </a:extLst>
          </p:cNvPr>
          <p:cNvSpPr txBox="1"/>
          <p:nvPr/>
        </p:nvSpPr>
        <p:spPr>
          <a:xfrm>
            <a:off x="173571" y="675659"/>
            <a:ext cx="25971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[the/on the]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6252741-8AD9-4B2B-BF36-BF1EEADE5154}"/>
              </a:ext>
            </a:extLst>
          </p:cNvPr>
          <p:cNvSpPr txBox="1"/>
          <p:nvPr/>
        </p:nvSpPr>
        <p:spPr>
          <a:xfrm>
            <a:off x="204236" y="1445834"/>
            <a:ext cx="11987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Remember, we use the definite article ‘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to mean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‘the’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give today’s date: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0B4B166-A3DA-4C2C-B8C7-7A7A911A1ED7}"/>
              </a:ext>
            </a:extLst>
          </p:cNvPr>
          <p:cNvSpPr txBox="1"/>
          <p:nvPr/>
        </p:nvSpPr>
        <p:spPr>
          <a:xfrm>
            <a:off x="235975" y="2046709"/>
            <a:ext cx="44871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Heute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der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zwei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</a:t>
            </a:r>
            <a:r>
              <a:rPr kumimoji="0" lang="en-GB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Oktober</a:t>
            </a:r>
            <a:r>
              <a:rPr kumimoji="0" lang="en-GB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4DA10A8-CE9D-4859-90E1-B9269548F0AF}"/>
              </a:ext>
            </a:extLst>
          </p:cNvPr>
          <p:cNvSpPr txBox="1"/>
          <p:nvPr/>
        </p:nvSpPr>
        <p:spPr>
          <a:xfrm>
            <a:off x="173571" y="5313740"/>
            <a:ext cx="58448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13.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Juli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Geburtstag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A473E3C-29D0-40EC-8D6D-0533C3A39842}"/>
              </a:ext>
            </a:extLst>
          </p:cNvPr>
          <p:cNvSpPr txBox="1"/>
          <p:nvPr/>
        </p:nvSpPr>
        <p:spPr>
          <a:xfrm>
            <a:off x="235975" y="3982513"/>
            <a:ext cx="75950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Christmas day is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 the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25th December.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80093FB-8509-4835-AD5C-A95A63AB2FED}"/>
              </a:ext>
            </a:extLst>
          </p:cNvPr>
          <p:cNvSpPr txBox="1"/>
          <p:nvPr/>
        </p:nvSpPr>
        <p:spPr>
          <a:xfrm>
            <a:off x="6351025" y="3429000"/>
            <a:ext cx="90555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Bonfire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night </a:t>
            </a:r>
            <a:r>
              <a:rPr kumimoji="0" lang="en-GB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5. November.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9367196-0864-43FE-A4DE-74A1B32D4854}"/>
              </a:ext>
            </a:extLst>
          </p:cNvPr>
          <p:cNvSpPr txBox="1"/>
          <p:nvPr/>
        </p:nvSpPr>
        <p:spPr>
          <a:xfrm>
            <a:off x="6504038" y="3982513"/>
            <a:ext cx="79936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Bonfire</a:t>
            </a:r>
            <a:r>
              <a:rPr kumimoji="0" lang="en-GB" sz="24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night is </a:t>
            </a:r>
            <a:r>
              <a:rPr kumimoji="0" lang="en-GB" sz="2400" b="0" i="1" u="none" strike="noStrike" kern="1200" cap="none" spc="0" normalizeH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 the </a:t>
            </a:r>
            <a:r>
              <a:rPr kumimoji="0" lang="en-GB" sz="24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5. November.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C61D67-50B7-4C37-B2B0-0F51A1070732}"/>
              </a:ext>
            </a:extLst>
          </p:cNvPr>
          <p:cNvSpPr txBox="1"/>
          <p:nvPr/>
        </p:nvSpPr>
        <p:spPr>
          <a:xfrm>
            <a:off x="5145186" y="2053106"/>
            <a:ext cx="42979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Today is the 2</a:t>
            </a:r>
            <a:r>
              <a:rPr kumimoji="0" lang="en-GB" sz="240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nd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of October.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932148-3411-4151-97CC-3301A7A02CEE}"/>
              </a:ext>
            </a:extLst>
          </p:cNvPr>
          <p:cNvSpPr txBox="1"/>
          <p:nvPr/>
        </p:nvSpPr>
        <p:spPr>
          <a:xfrm>
            <a:off x="204236" y="2777061"/>
            <a:ext cx="11987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To say ‘on the’ we use ‘am’ with the ordinal number, and add an extra ‘n’.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10213EA-D6AA-4675-8CEA-522760658E86}"/>
              </a:ext>
            </a:extLst>
          </p:cNvPr>
          <p:cNvSpPr/>
          <p:nvPr/>
        </p:nvSpPr>
        <p:spPr>
          <a:xfrm>
            <a:off x="5741865" y="256256"/>
            <a:ext cx="4724400" cy="1169684"/>
          </a:xfrm>
          <a:prstGeom prst="roundRect">
            <a:avLst/>
          </a:prstGeom>
          <a:solidFill>
            <a:srgbClr val="C5D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>
              <a:latin typeface="Century Gothic" panose="020B0502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FE1CF0-5C00-4AD5-AAB8-5460A740404C}"/>
              </a:ext>
            </a:extLst>
          </p:cNvPr>
          <p:cNvSpPr txBox="1"/>
          <p:nvPr/>
        </p:nvSpPr>
        <p:spPr>
          <a:xfrm>
            <a:off x="5837417" y="333266"/>
            <a:ext cx="4724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To make ordinal numbers we add –</a:t>
            </a:r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te</a:t>
            </a:r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to the numbers 1-19, and –</a:t>
            </a:r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ste</a:t>
            </a:r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to the numbers 20+.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075BC4-72A0-3B18-DC68-4C264F31F3BB}"/>
              </a:ext>
            </a:extLst>
          </p:cNvPr>
          <p:cNvSpPr txBox="1"/>
          <p:nvPr/>
        </p:nvSpPr>
        <p:spPr>
          <a:xfrm>
            <a:off x="507423" y="4683811"/>
            <a:ext cx="11987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In German, t</a:t>
            </a:r>
            <a:r>
              <a:rPr lang="en-US" sz="24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here </a:t>
            </a:r>
            <a:r>
              <a:rPr lang="en-US" sz="2400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ar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 two ways to say when your birthday is: 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6B68E3-4E1D-FC2F-1662-60477529BB22}"/>
              </a:ext>
            </a:extLst>
          </p:cNvPr>
          <p:cNvSpPr txBox="1"/>
          <p:nvPr/>
        </p:nvSpPr>
        <p:spPr>
          <a:xfrm>
            <a:off x="173571" y="3409665"/>
            <a:ext cx="62680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Weihnachten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25.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Dezember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0280EB-3348-A679-ABB2-2FD511A21ABA}"/>
              </a:ext>
            </a:extLst>
          </p:cNvPr>
          <p:cNvSpPr txBox="1"/>
          <p:nvPr/>
        </p:nvSpPr>
        <p:spPr>
          <a:xfrm>
            <a:off x="173571" y="5989354"/>
            <a:ext cx="75950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My birthday</a:t>
            </a:r>
            <a:r>
              <a:rPr kumimoji="0" lang="en-GB" sz="24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 the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13th July.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30628A-F770-58CF-BA65-146DA269C9BE}"/>
              </a:ext>
            </a:extLst>
          </p:cNvPr>
          <p:cNvSpPr txBox="1"/>
          <p:nvPr/>
        </p:nvSpPr>
        <p:spPr>
          <a:xfrm>
            <a:off x="6104492" y="5379451"/>
            <a:ext cx="60404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Mein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Geburtstag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2.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Januar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21F2DD-CC49-FED2-A626-C3E6CA2EE55D}"/>
              </a:ext>
            </a:extLst>
          </p:cNvPr>
          <p:cNvSpPr txBox="1"/>
          <p:nvPr/>
        </p:nvSpPr>
        <p:spPr>
          <a:xfrm>
            <a:off x="6096000" y="5968593"/>
            <a:ext cx="75950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My birthday</a:t>
            </a:r>
            <a:r>
              <a:rPr kumimoji="0" lang="en-GB" sz="24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 the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  <a:r>
              <a:rPr kumimoji="0" lang="en-GB" sz="2400" b="0" i="1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nd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January. </a:t>
            </a:r>
          </a:p>
        </p:txBody>
      </p:sp>
      <p:sp>
        <p:nvSpPr>
          <p:cNvPr id="11" name="Rounded Rectangular Callout 16">
            <a:extLst>
              <a:ext uri="{FF2B5EF4-FFF2-40B4-BE49-F238E27FC236}">
                <a16:creationId xmlns:a16="http://schemas.microsoft.com/office/drawing/2014/main" id="{8316B1E9-0409-E469-53D5-0CEBE17079B6}"/>
              </a:ext>
            </a:extLst>
          </p:cNvPr>
          <p:cNvSpPr/>
          <p:nvPr/>
        </p:nvSpPr>
        <p:spPr>
          <a:xfrm>
            <a:off x="9612631" y="4455469"/>
            <a:ext cx="2532297" cy="928775"/>
          </a:xfrm>
          <a:prstGeom prst="wedgeRoundRectCallout">
            <a:avLst>
              <a:gd name="adj1" fmla="val -197447"/>
              <a:gd name="adj2" fmla="val 60944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DAA52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 German, you ‘have’ a birthday! 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788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4F_5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4F_5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4F_5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4F_5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4F_5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  <p:bldP spid="34" grpId="0"/>
      <p:bldP spid="12" grpId="0"/>
      <p:bldP spid="13" grpId="0"/>
      <p:bldP spid="3" grpId="0" animBg="1"/>
      <p:bldP spid="4" grpId="0"/>
      <p:bldP spid="6" grpId="0"/>
      <p:bldP spid="7" grpId="0"/>
      <p:bldP spid="8" grpId="0"/>
      <p:bldP spid="9" grpId="0"/>
      <p:bldP spid="10" grpId="0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" action="ppaction://noaction">
              <a:snd r:embed="rId3" name="T1_W4F_6.1.wav"/>
            </a:hlinkClick>
            <a:extLst>
              <a:ext uri="{FF2B5EF4-FFF2-40B4-BE49-F238E27FC236}">
                <a16:creationId xmlns:a16="http://schemas.microsoft.com/office/drawing/2014/main" id="{7D58E920-5769-461D-BF6A-E26F610CFC7C}"/>
              </a:ext>
            </a:extLst>
          </p:cNvPr>
          <p:cNvSpPr txBox="1"/>
          <p:nvPr/>
        </p:nvSpPr>
        <p:spPr>
          <a:xfrm>
            <a:off x="3120169" y="115665"/>
            <a:ext cx="5075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Hör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zu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kumimoji="0" lang="es-AR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</a:t>
            </a:r>
            <a:endParaRPr lang="en-GB" sz="3200" dirty="0"/>
          </a:p>
        </p:txBody>
      </p:sp>
      <p:sp>
        <p:nvSpPr>
          <p:cNvPr id="12" name="CustomShape 3">
            <a:extLst>
              <a:ext uri="{FF2B5EF4-FFF2-40B4-BE49-F238E27FC236}">
                <a16:creationId xmlns:a16="http://schemas.microsoft.com/office/drawing/2014/main" id="{976A85E5-4281-4E0F-BAB0-72DE6B3B6253}"/>
              </a:ext>
            </a:extLst>
          </p:cNvPr>
          <p:cNvSpPr/>
          <p:nvPr/>
        </p:nvSpPr>
        <p:spPr>
          <a:xfrm>
            <a:off x="4481477" y="115664"/>
            <a:ext cx="4005298" cy="55170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Übersetze</a:t>
            </a:r>
            <a:r>
              <a:rPr kumimoji="0" lang="en-US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* die </a:t>
            </a:r>
            <a:r>
              <a:rPr kumimoji="0" lang="en-US" sz="28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Sätze</a:t>
            </a:r>
            <a:r>
              <a:rPr kumimoji="0" lang="en-US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endParaRPr kumimoji="0" lang="en-GB" sz="28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B87C8E3-AC18-4D34-BA56-AA2D96EC25CE}"/>
              </a:ext>
            </a:extLst>
          </p:cNvPr>
          <p:cNvSpPr txBox="1">
            <a:spLocks/>
          </p:cNvSpPr>
          <p:nvPr/>
        </p:nvSpPr>
        <p:spPr>
          <a:xfrm>
            <a:off x="10950576" y="123972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C155046-F919-4205-A1F6-043CF3CB95B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sp>
        <p:nvSpPr>
          <p:cNvPr id="10" name="Google Shape;167;p2">
            <a:extLst>
              <a:ext uri="{FF2B5EF4-FFF2-40B4-BE49-F238E27FC236}">
                <a16:creationId xmlns:a16="http://schemas.microsoft.com/office/drawing/2014/main" id="{305D15AF-F509-4D67-8F4B-D87C446BE113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0F661BE7-4103-E74B-E90C-EC65AA5306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32901458"/>
              </p:ext>
            </p:extLst>
          </p:nvPr>
        </p:nvGraphicFramePr>
        <p:xfrm>
          <a:off x="644541" y="1775201"/>
          <a:ext cx="9106592" cy="4164525"/>
        </p:xfrm>
        <a:graphic>
          <a:graphicData uri="http://schemas.openxmlformats.org/drawingml/2006/table">
            <a:tbl>
              <a:tblPr/>
              <a:tblGrid>
                <a:gridCol w="10923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142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5310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My birthday is on 7</a:t>
                      </a:r>
                      <a:r>
                        <a:rPr lang="en-US" sz="2800" b="1" baseline="30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May.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347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8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His birthday is on 23rd June. </a:t>
                      </a: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188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8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Today is the 9</a:t>
                      </a:r>
                      <a:r>
                        <a:rPr lang="en-US" sz="2800" b="1" strike="noStrike" spc="-1" baseline="30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</a:t>
                      </a:r>
                      <a:r>
                        <a:rPr lang="en-US" sz="28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September. </a:t>
                      </a: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418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8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Her birthday is on 2</a:t>
                      </a:r>
                      <a:r>
                        <a:rPr lang="en-US" sz="2800" b="1" strike="noStrike" spc="-1" baseline="30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nd</a:t>
                      </a:r>
                      <a:r>
                        <a:rPr lang="en-US" sz="28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March.</a:t>
                      </a: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188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8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My birthday is on 30</a:t>
                      </a:r>
                      <a:r>
                        <a:rPr lang="en-US" sz="2800" b="1" strike="noStrike" spc="-1" baseline="30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</a:t>
                      </a:r>
                      <a:r>
                        <a:rPr lang="en-US" sz="28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July. </a:t>
                      </a: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F519B08-2FFB-5A46-A70B-A51032B6EF6A}"/>
              </a:ext>
            </a:extLst>
          </p:cNvPr>
          <p:cNvSpPr txBox="1"/>
          <p:nvPr/>
        </p:nvSpPr>
        <p:spPr>
          <a:xfrm>
            <a:off x="9084850" y="6383758"/>
            <a:ext cx="2930938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Century Gothic" panose="020B0502020202020204" pitchFamily="34" charset="0"/>
              </a:rPr>
              <a:t>übersetzen</a:t>
            </a:r>
            <a:r>
              <a:rPr lang="en-US" sz="2000" dirty="0">
                <a:latin typeface="Century Gothic" panose="020B0502020202020204" pitchFamily="34" charset="0"/>
              </a:rPr>
              <a:t> - translate </a:t>
            </a:r>
            <a:endParaRPr lang="en-GB" sz="2000" dirty="0">
              <a:latin typeface="Century Gothic" panose="020B0502020202020204" pitchFamily="34" charset="0"/>
            </a:endParaRPr>
          </a:p>
        </p:txBody>
      </p:sp>
      <p:sp>
        <p:nvSpPr>
          <p:cNvPr id="6" name="CustomShape 23">
            <a:hlinkClick r:id="" action="ppaction://noaction">
              <a:snd r:embed="rId5" name="T1_W4F_6.2.wav"/>
            </a:hlinkClick>
            <a:extLst>
              <a:ext uri="{FF2B5EF4-FFF2-40B4-BE49-F238E27FC236}">
                <a16:creationId xmlns:a16="http://schemas.microsoft.com/office/drawing/2014/main" id="{C5FA2423-569B-E584-F5FC-2DA674CDDC89}"/>
              </a:ext>
            </a:extLst>
          </p:cNvPr>
          <p:cNvSpPr/>
          <p:nvPr/>
        </p:nvSpPr>
        <p:spPr>
          <a:xfrm>
            <a:off x="994093" y="2044391"/>
            <a:ext cx="464040" cy="396360"/>
          </a:xfrm>
          <a:prstGeom prst="actionButtonBlank">
            <a:avLst/>
          </a:prstGeom>
          <a:solidFill>
            <a:srgbClr val="F9D8A3"/>
          </a:solidFill>
          <a:ln w="25400" cap="flat" cmpd="sng" algn="ctr">
            <a:solidFill>
              <a:srgbClr val="36AFCE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" name="CustomShape 24">
            <a:hlinkClick r:id="" action="ppaction://noaction">
              <a:snd r:embed="rId6" name="T1_W4F_6.3.wav"/>
            </a:hlinkClick>
            <a:extLst>
              <a:ext uri="{FF2B5EF4-FFF2-40B4-BE49-F238E27FC236}">
                <a16:creationId xmlns:a16="http://schemas.microsoft.com/office/drawing/2014/main" id="{23F67F89-52FE-385C-2A5A-0AC47F8B6EAC}"/>
              </a:ext>
            </a:extLst>
          </p:cNvPr>
          <p:cNvSpPr/>
          <p:nvPr/>
        </p:nvSpPr>
        <p:spPr>
          <a:xfrm>
            <a:off x="994093" y="2946787"/>
            <a:ext cx="464040" cy="396360"/>
          </a:xfrm>
          <a:prstGeom prst="actionButtonBlank">
            <a:avLst/>
          </a:prstGeom>
          <a:solidFill>
            <a:srgbClr val="F9D8A3"/>
          </a:solidFill>
          <a:ln w="25400" cap="flat" cmpd="sng" algn="ctr">
            <a:solidFill>
              <a:srgbClr val="36AFCE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" name="CustomShape 25">
            <a:hlinkClick r:id="" action="ppaction://noaction">
              <a:snd r:embed="rId7" name="T1_W4F_6.4.wav"/>
            </a:hlinkClick>
            <a:extLst>
              <a:ext uri="{FF2B5EF4-FFF2-40B4-BE49-F238E27FC236}">
                <a16:creationId xmlns:a16="http://schemas.microsoft.com/office/drawing/2014/main" id="{6D32332A-5244-62EB-C827-DFD286F9EB45}"/>
              </a:ext>
            </a:extLst>
          </p:cNvPr>
          <p:cNvSpPr/>
          <p:nvPr/>
        </p:nvSpPr>
        <p:spPr>
          <a:xfrm>
            <a:off x="994093" y="3705022"/>
            <a:ext cx="464040" cy="396360"/>
          </a:xfrm>
          <a:prstGeom prst="actionButtonBlank">
            <a:avLst/>
          </a:prstGeom>
          <a:solidFill>
            <a:srgbClr val="F9D8A3"/>
          </a:solidFill>
          <a:ln w="25400" cap="flat" cmpd="sng" algn="ctr">
            <a:solidFill>
              <a:srgbClr val="36AFCE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CustomShape 26">
            <a:hlinkClick r:id="" action="ppaction://noaction">
              <a:snd r:embed="rId8" name="T1_W4F_6.5.wav"/>
            </a:hlinkClick>
            <a:extLst>
              <a:ext uri="{FF2B5EF4-FFF2-40B4-BE49-F238E27FC236}">
                <a16:creationId xmlns:a16="http://schemas.microsoft.com/office/drawing/2014/main" id="{1FAA07CC-B91C-9C90-6C4F-98E591417498}"/>
              </a:ext>
            </a:extLst>
          </p:cNvPr>
          <p:cNvSpPr/>
          <p:nvPr/>
        </p:nvSpPr>
        <p:spPr>
          <a:xfrm>
            <a:off x="994093" y="4505538"/>
            <a:ext cx="464040" cy="396360"/>
          </a:xfrm>
          <a:prstGeom prst="actionButtonBlank">
            <a:avLst/>
          </a:prstGeom>
          <a:solidFill>
            <a:srgbClr val="F9D8A3"/>
          </a:solidFill>
          <a:ln w="25400" cap="flat" cmpd="sng" algn="ctr">
            <a:solidFill>
              <a:srgbClr val="36AFCE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5" name="CustomShape 27">
            <a:hlinkClick r:id="" action="ppaction://noaction">
              <a:snd r:embed="rId9" name="T1_W4F_6.6.wav"/>
            </a:hlinkClick>
            <a:extLst>
              <a:ext uri="{FF2B5EF4-FFF2-40B4-BE49-F238E27FC236}">
                <a16:creationId xmlns:a16="http://schemas.microsoft.com/office/drawing/2014/main" id="{32AA8CE9-0BB3-83F5-120E-BBB4111D2AEB}"/>
              </a:ext>
            </a:extLst>
          </p:cNvPr>
          <p:cNvSpPr/>
          <p:nvPr/>
        </p:nvSpPr>
        <p:spPr>
          <a:xfrm>
            <a:off x="994093" y="5359777"/>
            <a:ext cx="464040" cy="396360"/>
          </a:xfrm>
          <a:prstGeom prst="actionButtonBlank">
            <a:avLst/>
          </a:prstGeom>
          <a:solidFill>
            <a:srgbClr val="F9D8A3"/>
          </a:solidFill>
          <a:ln w="25400" cap="flat" cmpd="sng" algn="ctr">
            <a:solidFill>
              <a:srgbClr val="36AFCE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52C1709-4E92-D474-6FD7-4B1E9454A71B}"/>
              </a:ext>
            </a:extLst>
          </p:cNvPr>
          <p:cNvSpPr/>
          <p:nvPr/>
        </p:nvSpPr>
        <p:spPr>
          <a:xfrm>
            <a:off x="1846951" y="1859708"/>
            <a:ext cx="4825312" cy="724784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      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C9C82D0-F79C-1BB5-D9A9-39973D6C18FE}"/>
              </a:ext>
            </a:extLst>
          </p:cNvPr>
          <p:cNvSpPr/>
          <p:nvPr/>
        </p:nvSpPr>
        <p:spPr>
          <a:xfrm>
            <a:off x="1807685" y="2704216"/>
            <a:ext cx="5078890" cy="724784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      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420B9F7-A718-DF9D-E4E0-695A48CA4DFF}"/>
              </a:ext>
            </a:extLst>
          </p:cNvPr>
          <p:cNvSpPr/>
          <p:nvPr/>
        </p:nvSpPr>
        <p:spPr>
          <a:xfrm>
            <a:off x="1771304" y="3531115"/>
            <a:ext cx="4825312" cy="724784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      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8BAA432-49D3-3FF1-804C-5AB52C4DCDF0}"/>
              </a:ext>
            </a:extLst>
          </p:cNvPr>
          <p:cNvSpPr/>
          <p:nvPr/>
        </p:nvSpPr>
        <p:spPr>
          <a:xfrm>
            <a:off x="1771304" y="4358015"/>
            <a:ext cx="5227761" cy="724784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      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E2CAD6F-A2E0-C2A8-F011-5DBDB60B655A}"/>
              </a:ext>
            </a:extLst>
          </p:cNvPr>
          <p:cNvSpPr/>
          <p:nvPr/>
        </p:nvSpPr>
        <p:spPr>
          <a:xfrm>
            <a:off x="1771304" y="5148870"/>
            <a:ext cx="4825312" cy="724784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     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60C9DCC-CA9F-CC34-8939-D02FC700BAEE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707" y="221577"/>
            <a:ext cx="1102851" cy="1230550"/>
          </a:xfrm>
          <a:prstGeom prst="rect">
            <a:avLst/>
          </a:prstGeom>
        </p:spPr>
      </p:pic>
      <p:pic>
        <p:nvPicPr>
          <p:cNvPr id="2050" name="Picture 2" descr="Free vector graphics of Banners">
            <a:extLst>
              <a:ext uri="{FF2B5EF4-FFF2-40B4-BE49-F238E27FC236}">
                <a16:creationId xmlns:a16="http://schemas.microsoft.com/office/drawing/2014/main" id="{97954A0F-B2D4-7F9F-1B34-240B6D541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5192" y="1983710"/>
            <a:ext cx="1796732" cy="120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6463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ree vector graphics of Fireworks">
            <a:extLst>
              <a:ext uri="{FF2B5EF4-FFF2-40B4-BE49-F238E27FC236}">
                <a16:creationId xmlns:a16="http://schemas.microsoft.com/office/drawing/2014/main" id="{A0597BAE-0A82-4021-09D1-A2AF4950B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504" y="299085"/>
            <a:ext cx="70389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hlinkClick r:id="" action="ppaction://noaction">
              <a:snd r:embed="rId4" name="T1_W4F_7.1.wav"/>
            </a:hlinkClick>
            <a:extLst>
              <a:ext uri="{FF2B5EF4-FFF2-40B4-BE49-F238E27FC236}">
                <a16:creationId xmlns:a16="http://schemas.microsoft.com/office/drawing/2014/main" id="{7D58E920-5769-461D-BF6A-E26F610CFC7C}"/>
              </a:ext>
            </a:extLst>
          </p:cNvPr>
          <p:cNvSpPr txBox="1"/>
          <p:nvPr/>
        </p:nvSpPr>
        <p:spPr>
          <a:xfrm>
            <a:off x="3290673" y="144150"/>
            <a:ext cx="2489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Lies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den Text.</a:t>
            </a:r>
            <a:endParaRPr kumimoji="0" lang="es-AR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5BF5E2C-60B3-497E-BC09-E0A27713E5AE}"/>
              </a:ext>
            </a:extLst>
          </p:cNvPr>
          <p:cNvSpPr txBox="1"/>
          <p:nvPr/>
        </p:nvSpPr>
        <p:spPr>
          <a:xfrm>
            <a:off x="6025968" y="128500"/>
            <a:ext cx="39901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Then</a:t>
            </a:r>
            <a:r>
              <a:rPr kumimoji="0" lang="es-AR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8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fill</a:t>
            </a:r>
            <a:r>
              <a:rPr kumimoji="0" lang="es-AR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in </a:t>
            </a:r>
            <a:r>
              <a:rPr kumimoji="0" lang="es-AR" sz="28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the</a:t>
            </a:r>
            <a:r>
              <a:rPr kumimoji="0" lang="es-AR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table.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3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BF54BBE6-9901-4675-B711-7113C449F316}"/>
              </a:ext>
            </a:extLst>
          </p:cNvPr>
          <p:cNvSpPr txBox="1">
            <a:spLocks/>
          </p:cNvSpPr>
          <p:nvPr/>
        </p:nvSpPr>
        <p:spPr>
          <a:xfrm>
            <a:off x="11245010" y="899844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3DEB290D-C7BE-4CFF-AEFC-F66F3EE31C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124E8801-8FA9-4B78-B597-B39BE445449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926A17D-70E4-33B8-2473-C8E90639D8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0259757"/>
              </p:ext>
            </p:extLst>
          </p:nvPr>
        </p:nvGraphicFramePr>
        <p:xfrm>
          <a:off x="361045" y="4325342"/>
          <a:ext cx="11549591" cy="207759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66341">
                  <a:extLst>
                    <a:ext uri="{9D8B030D-6E8A-4147-A177-3AD203B41FA5}">
                      <a16:colId xmlns:a16="http://schemas.microsoft.com/office/drawing/2014/main" val="4089833692"/>
                    </a:ext>
                  </a:extLst>
                </a:gridCol>
                <a:gridCol w="955040">
                  <a:extLst>
                    <a:ext uri="{9D8B030D-6E8A-4147-A177-3AD203B41FA5}">
                      <a16:colId xmlns:a16="http://schemas.microsoft.com/office/drawing/2014/main" val="3546858512"/>
                    </a:ext>
                  </a:extLst>
                </a:gridCol>
                <a:gridCol w="1899919">
                  <a:extLst>
                    <a:ext uri="{9D8B030D-6E8A-4147-A177-3AD203B41FA5}">
                      <a16:colId xmlns:a16="http://schemas.microsoft.com/office/drawing/2014/main" val="447409810"/>
                    </a:ext>
                  </a:extLst>
                </a:gridCol>
                <a:gridCol w="6228291">
                  <a:extLst>
                    <a:ext uri="{9D8B030D-6E8A-4147-A177-3AD203B41FA5}">
                      <a16:colId xmlns:a16="http://schemas.microsoft.com/office/drawing/2014/main" val="4187724877"/>
                    </a:ext>
                  </a:extLst>
                </a:gridCol>
              </a:tblGrid>
              <a:tr h="458851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event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date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where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extra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6255624"/>
                  </a:ext>
                </a:extLst>
              </a:tr>
              <a:tr h="458851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Silvester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31.12.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Germany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Last day of the year, celebrate, next day tired! 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5479904"/>
                  </a:ext>
                </a:extLst>
              </a:tr>
              <a:tr h="458851">
                <a:tc>
                  <a:txBody>
                    <a:bodyPr/>
                    <a:lstStyle/>
                    <a:p>
                      <a:pPr algn="l"/>
                      <a:r>
                        <a:rPr lang="en-US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Maria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Himmelfahrt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15.8.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Austria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Children don’t go to school, play in the park, garden or at home. Streets are wonderfully quiet. 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5496627"/>
                  </a:ext>
                </a:extLst>
              </a:tr>
              <a:tr h="458851">
                <a:tc>
                  <a:txBody>
                    <a:bodyPr/>
                    <a:lstStyle/>
                    <a:p>
                      <a:pPr algn="l"/>
                      <a:r>
                        <a:rPr lang="en-US" sz="20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Bundesfeiertag</a:t>
                      </a: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1.8.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Switzerland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   National Day, fires, Music, fireworks on boats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5863345"/>
                  </a:ext>
                </a:extLst>
              </a:tr>
            </a:tbl>
          </a:graphicData>
        </a:graphic>
      </p:graphicFrame>
      <p:sp>
        <p:nvSpPr>
          <p:cNvPr id="6" name="Rectangle 5">
            <a:hlinkClick r:id="" action="ppaction://noaction">
              <a:snd r:embed="rId6" name="T1_W4F_7.2.wav"/>
            </a:hlinkClick>
            <a:extLst>
              <a:ext uri="{FF2B5EF4-FFF2-40B4-BE49-F238E27FC236}">
                <a16:creationId xmlns:a16="http://schemas.microsoft.com/office/drawing/2014/main" id="{A5C815CE-4111-3787-B495-57AE045188A4}"/>
              </a:ext>
            </a:extLst>
          </p:cNvPr>
          <p:cNvSpPr/>
          <p:nvPr/>
        </p:nvSpPr>
        <p:spPr>
          <a:xfrm>
            <a:off x="305446" y="1203608"/>
            <a:ext cx="498896" cy="403447"/>
          </a:xfrm>
          <a:prstGeom prst="rect">
            <a:avLst/>
          </a:prstGeom>
          <a:solidFill>
            <a:srgbClr val="29C1FA"/>
          </a:solidFill>
          <a:ln w="19050" cap="flat" cmpd="sng" algn="ctr">
            <a:solidFill>
              <a:srgbClr val="1F785F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BDB7E7-FF41-C2C1-4A4B-2A125BF87D5D}"/>
              </a:ext>
            </a:extLst>
          </p:cNvPr>
          <p:cNvSpPr txBox="1"/>
          <p:nvPr/>
        </p:nvSpPr>
        <p:spPr>
          <a:xfrm>
            <a:off x="985210" y="890264"/>
            <a:ext cx="10078932" cy="10156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entury Gothic" panose="020B0502020202020204" pitchFamily="34" charset="0"/>
              </a:rPr>
              <a:t>Silvester </a:t>
            </a:r>
            <a:r>
              <a:rPr lang="en-US" sz="2000" dirty="0" err="1">
                <a:latin typeface="Century Gothic" panose="020B0502020202020204" pitchFamily="34" charset="0"/>
              </a:rPr>
              <a:t>ist</a:t>
            </a:r>
            <a:r>
              <a:rPr lang="en-US" sz="2000" dirty="0">
                <a:latin typeface="Century Gothic" panose="020B0502020202020204" pitchFamily="34" charset="0"/>
              </a:rPr>
              <a:t> in Deutschland am </a:t>
            </a:r>
            <a:r>
              <a:rPr lang="en-US" sz="2000" dirty="0" err="1">
                <a:latin typeface="Century Gothic" panose="020B0502020202020204" pitchFamily="34" charset="0"/>
              </a:rPr>
              <a:t>einundreißigsten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latin typeface="Century Gothic" panose="020B0502020202020204" pitchFamily="34" charset="0"/>
              </a:rPr>
              <a:t>Dezember</a:t>
            </a:r>
            <a:r>
              <a:rPr lang="en-US" sz="2000" dirty="0">
                <a:latin typeface="Century Gothic" panose="020B0502020202020204" pitchFamily="34" charset="0"/>
              </a:rPr>
              <a:t>. Das </a:t>
            </a:r>
            <a:r>
              <a:rPr lang="en-US" sz="2000" dirty="0" err="1">
                <a:latin typeface="Century Gothic" panose="020B0502020202020204" pitchFamily="34" charset="0"/>
              </a:rPr>
              <a:t>ist</a:t>
            </a:r>
            <a:r>
              <a:rPr lang="en-US" sz="2000" dirty="0">
                <a:latin typeface="Century Gothic" panose="020B0502020202020204" pitchFamily="34" charset="0"/>
              </a:rPr>
              <a:t> der </a:t>
            </a:r>
            <a:r>
              <a:rPr lang="en-US" sz="2000" dirty="0" err="1">
                <a:latin typeface="Century Gothic" panose="020B0502020202020204" pitchFamily="34" charset="0"/>
              </a:rPr>
              <a:t>letzte</a:t>
            </a:r>
            <a:r>
              <a:rPr lang="en-US" sz="2000" dirty="0">
                <a:latin typeface="Century Gothic" panose="020B0502020202020204" pitchFamily="34" charset="0"/>
              </a:rPr>
              <a:t> Tag </a:t>
            </a:r>
            <a:r>
              <a:rPr lang="en-US" sz="2000" dirty="0" err="1">
                <a:latin typeface="Century Gothic" panose="020B0502020202020204" pitchFamily="34" charset="0"/>
              </a:rPr>
              <a:t>im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latin typeface="Century Gothic" panose="020B0502020202020204" pitchFamily="34" charset="0"/>
              </a:rPr>
              <a:t>Jahr</a:t>
            </a:r>
            <a:r>
              <a:rPr lang="en-US" sz="2000" dirty="0">
                <a:latin typeface="Century Gothic" panose="020B0502020202020204" pitchFamily="34" charset="0"/>
              </a:rPr>
              <a:t>. Man </a:t>
            </a:r>
            <a:r>
              <a:rPr lang="en-US" sz="2000" dirty="0" err="1">
                <a:latin typeface="Century Gothic" panose="020B0502020202020204" pitchFamily="34" charset="0"/>
              </a:rPr>
              <a:t>feiert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latin typeface="Century Gothic" panose="020B0502020202020204" pitchFamily="34" charset="0"/>
              </a:rPr>
              <a:t>schön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latin typeface="Century Gothic" panose="020B0502020202020204" pitchFamily="34" charset="0"/>
              </a:rPr>
              <a:t>mit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latin typeface="Century Gothic" panose="020B0502020202020204" pitchFamily="34" charset="0"/>
              </a:rPr>
              <a:t>Freunden</a:t>
            </a:r>
            <a:r>
              <a:rPr lang="en-US" sz="2000" dirty="0">
                <a:latin typeface="Century Gothic" panose="020B0502020202020204" pitchFamily="34" charset="0"/>
              </a:rPr>
              <a:t> und </a:t>
            </a:r>
            <a:r>
              <a:rPr lang="en-US" sz="2000" dirty="0" err="1">
                <a:latin typeface="Century Gothic" panose="020B0502020202020204" pitchFamily="34" charset="0"/>
              </a:rPr>
              <a:t>Familie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latin typeface="Century Gothic" panose="020B0502020202020204" pitchFamily="34" charset="0"/>
              </a:rPr>
              <a:t>wie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latin typeface="Century Gothic" panose="020B0502020202020204" pitchFamily="34" charset="0"/>
              </a:rPr>
              <a:t>Vater</a:t>
            </a:r>
            <a:r>
              <a:rPr lang="en-US" sz="2000" dirty="0">
                <a:latin typeface="Century Gothic" panose="020B0502020202020204" pitchFamily="34" charset="0"/>
              </a:rPr>
              <a:t>, Mutter, </a:t>
            </a:r>
            <a:r>
              <a:rPr lang="en-US" sz="2000" dirty="0" err="1">
                <a:latin typeface="Century Gothic" panose="020B0502020202020204" pitchFamily="34" charset="0"/>
              </a:rPr>
              <a:t>Bruder</a:t>
            </a:r>
            <a:r>
              <a:rPr lang="en-US" sz="2000" dirty="0">
                <a:latin typeface="Century Gothic" panose="020B0502020202020204" pitchFamily="34" charset="0"/>
              </a:rPr>
              <a:t> und </a:t>
            </a:r>
            <a:r>
              <a:rPr lang="en-US" sz="2000" dirty="0" err="1">
                <a:latin typeface="Century Gothic" panose="020B0502020202020204" pitchFamily="34" charset="0"/>
              </a:rPr>
              <a:t>Schwester</a:t>
            </a:r>
            <a:r>
              <a:rPr lang="en-US" sz="2000" dirty="0">
                <a:latin typeface="Century Gothic" panose="020B0502020202020204" pitchFamily="34" charset="0"/>
              </a:rPr>
              <a:t>, </a:t>
            </a:r>
            <a:r>
              <a:rPr lang="en-US" sz="2000" dirty="0" err="1">
                <a:latin typeface="Century Gothic" panose="020B0502020202020204" pitchFamily="34" charset="0"/>
              </a:rPr>
              <a:t>zu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latin typeface="Century Gothic" panose="020B0502020202020204" pitchFamily="34" charset="0"/>
              </a:rPr>
              <a:t>Hause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latin typeface="Century Gothic" panose="020B0502020202020204" pitchFamily="34" charset="0"/>
              </a:rPr>
              <a:t>oder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latin typeface="Century Gothic" panose="020B0502020202020204" pitchFamily="34" charset="0"/>
              </a:rPr>
              <a:t>im</a:t>
            </a:r>
            <a:r>
              <a:rPr lang="en-US" sz="2000" dirty="0">
                <a:latin typeface="Century Gothic" panose="020B0502020202020204" pitchFamily="34" charset="0"/>
              </a:rPr>
              <a:t> Restaurant. Am </a:t>
            </a:r>
            <a:r>
              <a:rPr lang="en-US" sz="2000" dirty="0" err="1">
                <a:latin typeface="Century Gothic" panose="020B0502020202020204" pitchFamily="34" charset="0"/>
              </a:rPr>
              <a:t>nächsten</a:t>
            </a:r>
            <a:r>
              <a:rPr lang="en-US" sz="2000" dirty="0">
                <a:latin typeface="Century Gothic" panose="020B0502020202020204" pitchFamily="34" charset="0"/>
              </a:rPr>
              <a:t> Tag </a:t>
            </a:r>
            <a:r>
              <a:rPr lang="en-US" sz="2000" dirty="0" err="1">
                <a:latin typeface="Century Gothic" panose="020B0502020202020204" pitchFamily="34" charset="0"/>
              </a:rPr>
              <a:t>ist</a:t>
            </a:r>
            <a:r>
              <a:rPr lang="en-US" sz="2000" dirty="0">
                <a:latin typeface="Century Gothic" panose="020B0502020202020204" pitchFamily="34" charset="0"/>
              </a:rPr>
              <a:t> man </a:t>
            </a:r>
            <a:r>
              <a:rPr lang="en-US" sz="2000" dirty="0" err="1">
                <a:latin typeface="Century Gothic" panose="020B0502020202020204" pitchFamily="34" charset="0"/>
              </a:rPr>
              <a:t>müde</a:t>
            </a:r>
            <a:r>
              <a:rPr lang="en-US" sz="2000" dirty="0">
                <a:latin typeface="Century Gothic" panose="020B0502020202020204" pitchFamily="34" charset="0"/>
              </a:rPr>
              <a:t>! </a:t>
            </a:r>
            <a:endParaRPr lang="en-GB" sz="2000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hlinkClick r:id="" action="ppaction://noaction">
              <a:snd r:embed="rId7" name="T1_W4F_7.3.wav"/>
            </a:hlinkClick>
            <a:extLst>
              <a:ext uri="{FF2B5EF4-FFF2-40B4-BE49-F238E27FC236}">
                <a16:creationId xmlns:a16="http://schemas.microsoft.com/office/drawing/2014/main" id="{CF6AEFB0-C715-4599-F1E4-72595BA84CF3}"/>
              </a:ext>
            </a:extLst>
          </p:cNvPr>
          <p:cNvSpPr/>
          <p:nvPr/>
        </p:nvSpPr>
        <p:spPr>
          <a:xfrm>
            <a:off x="305446" y="2237228"/>
            <a:ext cx="498896" cy="403447"/>
          </a:xfrm>
          <a:prstGeom prst="rect">
            <a:avLst/>
          </a:prstGeom>
          <a:solidFill>
            <a:srgbClr val="29C1FA"/>
          </a:solidFill>
          <a:ln w="19050" cap="flat" cmpd="sng" algn="ctr">
            <a:solidFill>
              <a:srgbClr val="1F785F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prstClr val="white"/>
                </a:solidFill>
                <a:latin typeface="Arial"/>
              </a:rPr>
              <a:t>2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5" name="Rectangle 14">
            <a:hlinkClick r:id="" action="ppaction://noaction">
              <a:snd r:embed="rId8" name="T1_W4F_7.4.wav"/>
            </a:hlinkClick>
            <a:extLst>
              <a:ext uri="{FF2B5EF4-FFF2-40B4-BE49-F238E27FC236}">
                <a16:creationId xmlns:a16="http://schemas.microsoft.com/office/drawing/2014/main" id="{B2C88206-60CC-E68D-7744-81050D083F3E}"/>
              </a:ext>
            </a:extLst>
          </p:cNvPr>
          <p:cNvSpPr/>
          <p:nvPr/>
        </p:nvSpPr>
        <p:spPr>
          <a:xfrm>
            <a:off x="305446" y="3405106"/>
            <a:ext cx="498896" cy="403447"/>
          </a:xfrm>
          <a:prstGeom prst="rect">
            <a:avLst/>
          </a:prstGeom>
          <a:solidFill>
            <a:srgbClr val="29C1FA"/>
          </a:solidFill>
          <a:ln w="19050" cap="flat" cmpd="sng" algn="ctr">
            <a:solidFill>
              <a:srgbClr val="1F785F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prstClr val="white"/>
                </a:solidFill>
                <a:latin typeface="Arial"/>
              </a:rPr>
              <a:t>3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30145A8-C062-7C01-5CA1-3B2A0C7A8F94}"/>
              </a:ext>
            </a:extLst>
          </p:cNvPr>
          <p:cNvSpPr txBox="1"/>
          <p:nvPr/>
        </p:nvSpPr>
        <p:spPr>
          <a:xfrm>
            <a:off x="985210" y="6444992"/>
            <a:ext cx="10694409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Century Gothic" panose="020B0502020202020204" pitchFamily="34" charset="0"/>
              </a:rPr>
              <a:t>feiern</a:t>
            </a:r>
            <a:r>
              <a:rPr lang="en-US" sz="2000" dirty="0">
                <a:latin typeface="Century Gothic" panose="020B0502020202020204" pitchFamily="34" charset="0"/>
              </a:rPr>
              <a:t> – to celebrate, die </a:t>
            </a:r>
            <a:r>
              <a:rPr lang="en-US" sz="2000" dirty="0" err="1">
                <a:latin typeface="Century Gothic" panose="020B0502020202020204" pitchFamily="34" charset="0"/>
              </a:rPr>
              <a:t>Straße</a:t>
            </a:r>
            <a:r>
              <a:rPr lang="en-US" sz="2000" dirty="0">
                <a:latin typeface="Century Gothic" panose="020B0502020202020204" pitchFamily="34" charset="0"/>
              </a:rPr>
              <a:t> – street, das Feuer(</a:t>
            </a:r>
            <a:r>
              <a:rPr lang="en-US" sz="2000" dirty="0" err="1">
                <a:latin typeface="Century Gothic" panose="020B0502020202020204" pitchFamily="34" charset="0"/>
              </a:rPr>
              <a:t>werk</a:t>
            </a:r>
            <a:r>
              <a:rPr lang="en-US" sz="2000" dirty="0">
                <a:latin typeface="Century Gothic" panose="020B0502020202020204" pitchFamily="34" charset="0"/>
              </a:rPr>
              <a:t>) – fire(works), das Boot – boat</a:t>
            </a:r>
            <a:endParaRPr lang="en-GB" sz="2000" dirty="0"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91CA8B-3D47-6D71-1C79-13A0195D78E2}"/>
              </a:ext>
            </a:extLst>
          </p:cNvPr>
          <p:cNvSpPr txBox="1"/>
          <p:nvPr/>
        </p:nvSpPr>
        <p:spPr>
          <a:xfrm>
            <a:off x="985210" y="2041101"/>
            <a:ext cx="10078932" cy="10156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entury Gothic" panose="020B0502020202020204" pitchFamily="34" charset="0"/>
              </a:rPr>
              <a:t>In </a:t>
            </a:r>
            <a:r>
              <a:rPr lang="en-US" sz="2000" dirty="0" err="1">
                <a:latin typeface="Century Gothic" panose="020B0502020202020204" pitchFamily="34" charset="0"/>
              </a:rPr>
              <a:t>Österreich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latin typeface="Century Gothic" panose="020B0502020202020204" pitchFamily="34" charset="0"/>
              </a:rPr>
              <a:t>ist</a:t>
            </a:r>
            <a:r>
              <a:rPr lang="en-US" sz="2000" dirty="0">
                <a:latin typeface="Century Gothic" panose="020B0502020202020204" pitchFamily="34" charset="0"/>
              </a:rPr>
              <a:t> am </a:t>
            </a:r>
            <a:r>
              <a:rPr lang="en-US" sz="2000" dirty="0" err="1">
                <a:latin typeface="Century Gothic" panose="020B0502020202020204" pitchFamily="34" charset="0"/>
              </a:rPr>
              <a:t>fünfzehnten</a:t>
            </a:r>
            <a:r>
              <a:rPr lang="en-US" sz="2000" dirty="0">
                <a:latin typeface="Century Gothic" panose="020B0502020202020204" pitchFamily="34" charset="0"/>
              </a:rPr>
              <a:t> August Maria </a:t>
            </a:r>
            <a:r>
              <a:rPr lang="en-US" sz="2000" dirty="0" err="1">
                <a:latin typeface="Century Gothic" panose="020B0502020202020204" pitchFamily="34" charset="0"/>
              </a:rPr>
              <a:t>Himmelfahrt</a:t>
            </a:r>
            <a:r>
              <a:rPr lang="en-US" sz="2000" dirty="0">
                <a:latin typeface="Century Gothic" panose="020B0502020202020204" pitchFamily="34" charset="0"/>
              </a:rPr>
              <a:t>. Die Kinder </a:t>
            </a:r>
            <a:r>
              <a:rPr lang="en-US" sz="2000" dirty="0" err="1">
                <a:latin typeface="Century Gothic" panose="020B0502020202020204" pitchFamily="34" charset="0"/>
              </a:rPr>
              <a:t>gehen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latin typeface="Century Gothic" panose="020B0502020202020204" pitchFamily="34" charset="0"/>
              </a:rPr>
              <a:t>nicht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latin typeface="Century Gothic" panose="020B0502020202020204" pitchFamily="34" charset="0"/>
              </a:rPr>
              <a:t>zur</a:t>
            </a:r>
            <a:r>
              <a:rPr lang="en-US" sz="2000" dirty="0">
                <a:latin typeface="Century Gothic" panose="020B0502020202020204" pitchFamily="34" charset="0"/>
              </a:rPr>
              <a:t> Schule, </a:t>
            </a:r>
            <a:r>
              <a:rPr lang="en-US" sz="2000" dirty="0" err="1">
                <a:latin typeface="Century Gothic" panose="020B0502020202020204" pitchFamily="34" charset="0"/>
              </a:rPr>
              <a:t>sie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latin typeface="Century Gothic" panose="020B0502020202020204" pitchFamily="34" charset="0"/>
              </a:rPr>
              <a:t>spielen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latin typeface="Century Gothic" panose="020B0502020202020204" pitchFamily="34" charset="0"/>
              </a:rPr>
              <a:t>im</a:t>
            </a:r>
            <a:r>
              <a:rPr lang="en-US" sz="2000" dirty="0">
                <a:latin typeface="Century Gothic" panose="020B0502020202020204" pitchFamily="34" charset="0"/>
              </a:rPr>
              <a:t> Park, </a:t>
            </a:r>
            <a:r>
              <a:rPr lang="en-US" sz="2000" dirty="0" err="1">
                <a:latin typeface="Century Gothic" panose="020B0502020202020204" pitchFamily="34" charset="0"/>
              </a:rPr>
              <a:t>im</a:t>
            </a:r>
            <a:r>
              <a:rPr lang="en-US" sz="2000" dirty="0">
                <a:latin typeface="Century Gothic" panose="020B0502020202020204" pitchFamily="34" charset="0"/>
              </a:rPr>
              <a:t> Garten </a:t>
            </a:r>
            <a:r>
              <a:rPr lang="en-US" sz="2000" dirty="0" err="1">
                <a:latin typeface="Century Gothic" panose="020B0502020202020204" pitchFamily="34" charset="0"/>
              </a:rPr>
              <a:t>oder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latin typeface="Century Gothic" panose="020B0502020202020204" pitchFamily="34" charset="0"/>
              </a:rPr>
              <a:t>im</a:t>
            </a:r>
            <a:r>
              <a:rPr lang="en-US" sz="2000" dirty="0">
                <a:latin typeface="Century Gothic" panose="020B0502020202020204" pitchFamily="34" charset="0"/>
              </a:rPr>
              <a:t> Zimmer. Die </a:t>
            </a:r>
            <a:r>
              <a:rPr lang="en-US" sz="2000" dirty="0" err="1">
                <a:latin typeface="Century Gothic" panose="020B0502020202020204" pitchFamily="34" charset="0"/>
              </a:rPr>
              <a:t>Straßen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latin typeface="Century Gothic" panose="020B0502020202020204" pitchFamily="34" charset="0"/>
              </a:rPr>
              <a:t>sind</a:t>
            </a:r>
            <a:r>
              <a:rPr lang="en-US" sz="2000" dirty="0">
                <a:latin typeface="Century Gothic" panose="020B0502020202020204" pitchFamily="34" charset="0"/>
              </a:rPr>
              <a:t> wunderbar </a:t>
            </a:r>
            <a:r>
              <a:rPr lang="en-US" sz="2000" dirty="0" err="1">
                <a:latin typeface="Century Gothic" panose="020B0502020202020204" pitchFamily="34" charset="0"/>
              </a:rPr>
              <a:t>ruhig</a:t>
            </a:r>
            <a:r>
              <a:rPr lang="en-US" sz="2000" dirty="0">
                <a:latin typeface="Century Gothic" panose="020B0502020202020204" pitchFamily="34" charset="0"/>
              </a:rPr>
              <a:t>. </a:t>
            </a:r>
            <a:endParaRPr lang="en-GB" sz="2000" dirty="0">
              <a:latin typeface="Century Gothic" panose="020B0502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41FF3FE-C3AF-1B87-35CB-11AFB17C282D}"/>
              </a:ext>
            </a:extLst>
          </p:cNvPr>
          <p:cNvSpPr txBox="1"/>
          <p:nvPr/>
        </p:nvSpPr>
        <p:spPr>
          <a:xfrm>
            <a:off x="985210" y="3220254"/>
            <a:ext cx="10078932" cy="10156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entury Gothic" panose="020B0502020202020204" pitchFamily="34" charset="0"/>
              </a:rPr>
              <a:t>Am </a:t>
            </a:r>
            <a:r>
              <a:rPr lang="en-US" sz="2000" dirty="0" err="1">
                <a:latin typeface="Century Gothic" panose="020B0502020202020204" pitchFamily="34" charset="0"/>
              </a:rPr>
              <a:t>ersten</a:t>
            </a:r>
            <a:r>
              <a:rPr lang="en-US" sz="2000" dirty="0">
                <a:latin typeface="Century Gothic" panose="020B0502020202020204" pitchFamily="34" charset="0"/>
              </a:rPr>
              <a:t> August </a:t>
            </a:r>
            <a:r>
              <a:rPr lang="en-US" sz="2000" dirty="0" err="1">
                <a:latin typeface="Century Gothic" panose="020B0502020202020204" pitchFamily="34" charset="0"/>
              </a:rPr>
              <a:t>feiert</a:t>
            </a:r>
            <a:r>
              <a:rPr lang="en-US" sz="2000" dirty="0">
                <a:latin typeface="Century Gothic" panose="020B0502020202020204" pitchFamily="34" charset="0"/>
              </a:rPr>
              <a:t> man in der Schweiz den </a:t>
            </a:r>
            <a:r>
              <a:rPr lang="en-US" sz="2000" dirty="0" err="1">
                <a:latin typeface="Century Gothic" panose="020B0502020202020204" pitchFamily="34" charset="0"/>
              </a:rPr>
              <a:t>Nationaltag</a:t>
            </a:r>
            <a:r>
              <a:rPr lang="en-US" sz="2000" dirty="0">
                <a:latin typeface="Century Gothic" panose="020B0502020202020204" pitchFamily="34" charset="0"/>
              </a:rPr>
              <a:t>, er </a:t>
            </a:r>
            <a:r>
              <a:rPr lang="en-US" sz="2000" dirty="0" err="1">
                <a:latin typeface="Century Gothic" panose="020B0502020202020204" pitchFamily="34" charset="0"/>
              </a:rPr>
              <a:t>heißt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latin typeface="Century Gothic" panose="020B0502020202020204" pitchFamily="34" charset="0"/>
              </a:rPr>
              <a:t>Bundesfeiertag</a:t>
            </a:r>
            <a:r>
              <a:rPr lang="en-US" sz="2000" dirty="0">
                <a:latin typeface="Century Gothic" panose="020B0502020202020204" pitchFamily="34" charset="0"/>
              </a:rPr>
              <a:t>. Man </a:t>
            </a:r>
            <a:r>
              <a:rPr lang="en-US" sz="2000" dirty="0" err="1">
                <a:latin typeface="Century Gothic" panose="020B0502020202020204" pitchFamily="34" charset="0"/>
              </a:rPr>
              <a:t>macht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latin typeface="Century Gothic" panose="020B0502020202020204" pitchFamily="34" charset="0"/>
              </a:rPr>
              <a:t>große</a:t>
            </a:r>
            <a:r>
              <a:rPr lang="en-US" sz="2000" dirty="0">
                <a:latin typeface="Century Gothic" panose="020B0502020202020204" pitchFamily="34" charset="0"/>
              </a:rPr>
              <a:t> Feuer in der Mitte von den </a:t>
            </a:r>
            <a:r>
              <a:rPr lang="en-US" sz="2000" dirty="0" err="1">
                <a:latin typeface="Century Gothic" panose="020B0502020202020204" pitchFamily="34" charset="0"/>
              </a:rPr>
              <a:t>Städten</a:t>
            </a:r>
            <a:r>
              <a:rPr lang="en-US" sz="2000" dirty="0">
                <a:latin typeface="Century Gothic" panose="020B0502020202020204" pitchFamily="34" charset="0"/>
              </a:rPr>
              <a:t>, </a:t>
            </a:r>
            <a:r>
              <a:rPr lang="en-US" sz="2000" dirty="0" err="1">
                <a:latin typeface="Century Gothic" panose="020B0502020202020204" pitchFamily="34" charset="0"/>
              </a:rPr>
              <a:t>Musik</a:t>
            </a:r>
            <a:r>
              <a:rPr lang="en-US" sz="2000" dirty="0">
                <a:latin typeface="Century Gothic" panose="020B0502020202020204" pitchFamily="34" charset="0"/>
              </a:rPr>
              <a:t> und </a:t>
            </a:r>
            <a:r>
              <a:rPr lang="en-US" sz="2000" dirty="0" err="1">
                <a:latin typeface="Century Gothic" panose="020B0502020202020204" pitchFamily="34" charset="0"/>
              </a:rPr>
              <a:t>ein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latin typeface="Century Gothic" panose="020B0502020202020204" pitchFamily="34" charset="0"/>
              </a:rPr>
              <a:t>Feuerwerk</a:t>
            </a:r>
            <a:r>
              <a:rPr lang="en-US" sz="2000" dirty="0">
                <a:latin typeface="Century Gothic" panose="020B0502020202020204" pitchFamily="34" charset="0"/>
              </a:rPr>
              <a:t> auf </a:t>
            </a:r>
            <a:r>
              <a:rPr lang="en-US" sz="2000" dirty="0" err="1">
                <a:latin typeface="Century Gothic" panose="020B0502020202020204" pitchFamily="34" charset="0"/>
              </a:rPr>
              <a:t>Booten</a:t>
            </a:r>
            <a:r>
              <a:rPr lang="en-US" sz="2000" dirty="0">
                <a:latin typeface="Century Gothic" panose="020B0502020202020204" pitchFamily="34" charset="0"/>
              </a:rPr>
              <a:t> auf dem Rhein. </a:t>
            </a:r>
            <a:endParaRPr lang="en-GB" sz="2000" dirty="0">
              <a:latin typeface="Century Gothic" panose="020B0502020202020204" pitchFamily="34" charset="0"/>
            </a:endParaRPr>
          </a:p>
        </p:txBody>
      </p:sp>
      <p:pic>
        <p:nvPicPr>
          <p:cNvPr id="3078" name="Picture 6" descr="Free vector graphics of Germany">
            <a:extLst>
              <a:ext uri="{FF2B5EF4-FFF2-40B4-BE49-F238E27FC236}">
                <a16:creationId xmlns:a16="http://schemas.microsoft.com/office/drawing/2014/main" id="{6838DB1E-1AC8-72C5-4AF6-EE6FC3BDE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633" y="4825186"/>
            <a:ext cx="252742" cy="395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A picture containing map&#10;&#10;Description automatically generated">
            <a:extLst>
              <a:ext uri="{FF2B5EF4-FFF2-40B4-BE49-F238E27FC236}">
                <a16:creationId xmlns:a16="http://schemas.microsoft.com/office/drawing/2014/main" id="{AF1480B9-8D77-8EAC-E83E-4FDFE1271B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65189" y="5400800"/>
            <a:ext cx="767219" cy="395597"/>
          </a:xfrm>
          <a:prstGeom prst="rect">
            <a:avLst/>
          </a:prstGeom>
        </p:spPr>
      </p:pic>
      <p:pic>
        <p:nvPicPr>
          <p:cNvPr id="3080" name="Picture 8" descr="Free vector graphics of Switzerland">
            <a:extLst>
              <a:ext uri="{FF2B5EF4-FFF2-40B4-BE49-F238E27FC236}">
                <a16:creationId xmlns:a16="http://schemas.microsoft.com/office/drawing/2014/main" id="{CCC24B6A-5B28-72F7-2A58-E473037C4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913" y="5988053"/>
            <a:ext cx="505880" cy="32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153F83C-6BE0-DE77-E2D7-D4770723FED3}"/>
              </a:ext>
            </a:extLst>
          </p:cNvPr>
          <p:cNvSpPr txBox="1"/>
          <p:nvPr/>
        </p:nvSpPr>
        <p:spPr>
          <a:xfrm>
            <a:off x="422386" y="4843942"/>
            <a:ext cx="1901702" cy="3768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2EB6415-73EB-F5AC-BE29-210E078EC738}"/>
              </a:ext>
            </a:extLst>
          </p:cNvPr>
          <p:cNvSpPr txBox="1"/>
          <p:nvPr/>
        </p:nvSpPr>
        <p:spPr>
          <a:xfrm>
            <a:off x="2899372" y="4790828"/>
            <a:ext cx="773329" cy="3768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AF7B2E5-E7D2-3CCC-5153-15C7320BA7A3}"/>
              </a:ext>
            </a:extLst>
          </p:cNvPr>
          <p:cNvSpPr txBox="1"/>
          <p:nvPr/>
        </p:nvSpPr>
        <p:spPr>
          <a:xfrm>
            <a:off x="3884813" y="4817221"/>
            <a:ext cx="1620345" cy="3955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A081012-C81B-C6E7-0382-F40A8E8E3919}"/>
              </a:ext>
            </a:extLst>
          </p:cNvPr>
          <p:cNvSpPr txBox="1"/>
          <p:nvPr/>
        </p:nvSpPr>
        <p:spPr>
          <a:xfrm>
            <a:off x="5746428" y="4851622"/>
            <a:ext cx="5908603" cy="3768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6B9C82A-1FD5-7A79-D77C-528A905B2789}"/>
              </a:ext>
            </a:extLst>
          </p:cNvPr>
          <p:cNvSpPr txBox="1"/>
          <p:nvPr/>
        </p:nvSpPr>
        <p:spPr>
          <a:xfrm>
            <a:off x="403638" y="5277116"/>
            <a:ext cx="2311988" cy="6414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GB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2A16EC4-D77A-2655-07DB-8AD5DA8C784E}"/>
              </a:ext>
            </a:extLst>
          </p:cNvPr>
          <p:cNvSpPr txBox="1"/>
          <p:nvPr/>
        </p:nvSpPr>
        <p:spPr>
          <a:xfrm>
            <a:off x="2969779" y="5400800"/>
            <a:ext cx="732487" cy="4087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2AB04C4-33D6-5DB9-6C8A-3226B83D35B3}"/>
              </a:ext>
            </a:extLst>
          </p:cNvPr>
          <p:cNvSpPr txBox="1"/>
          <p:nvPr/>
        </p:nvSpPr>
        <p:spPr>
          <a:xfrm>
            <a:off x="3846260" y="5336898"/>
            <a:ext cx="1774543" cy="5643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E38B8FF-5F1A-AFFB-3778-742EC3975416}"/>
              </a:ext>
            </a:extLst>
          </p:cNvPr>
          <p:cNvSpPr txBox="1"/>
          <p:nvPr/>
        </p:nvSpPr>
        <p:spPr>
          <a:xfrm>
            <a:off x="5753107" y="5284444"/>
            <a:ext cx="609837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GB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E44C2CD-6EDA-F737-078E-0BEA36AED53B}"/>
              </a:ext>
            </a:extLst>
          </p:cNvPr>
          <p:cNvSpPr txBox="1"/>
          <p:nvPr/>
        </p:nvSpPr>
        <p:spPr>
          <a:xfrm>
            <a:off x="395240" y="5999162"/>
            <a:ext cx="2005956" cy="3768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2467349-3CB9-BD87-9FB2-46F3B9862899}"/>
              </a:ext>
            </a:extLst>
          </p:cNvPr>
          <p:cNvSpPr txBox="1"/>
          <p:nvPr/>
        </p:nvSpPr>
        <p:spPr>
          <a:xfrm>
            <a:off x="2969779" y="5980304"/>
            <a:ext cx="640514" cy="3768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F873BDC-2DFB-8BA2-C8AA-0958650DC342}"/>
              </a:ext>
            </a:extLst>
          </p:cNvPr>
          <p:cNvSpPr txBox="1"/>
          <p:nvPr/>
        </p:nvSpPr>
        <p:spPr>
          <a:xfrm>
            <a:off x="3886977" y="5962199"/>
            <a:ext cx="1774543" cy="3768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C4F5467-CBBB-86F0-5269-28C09F07EEB4}"/>
              </a:ext>
            </a:extLst>
          </p:cNvPr>
          <p:cNvSpPr txBox="1"/>
          <p:nvPr/>
        </p:nvSpPr>
        <p:spPr>
          <a:xfrm>
            <a:off x="5710473" y="5980304"/>
            <a:ext cx="6007035" cy="3768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819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sprechen</a:t>
            </a:r>
            <a:endParaRPr lang="en-GB" sz="2000" b="1" kern="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5CAD7E7C-DB78-477E-8989-DDA1A58BAAA9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A08919-295F-4826-A401-BB0A85724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2983" y="1707824"/>
            <a:ext cx="6066046" cy="4773582"/>
          </a:xfrm>
          <a:prstGeom prst="rect">
            <a:avLst/>
          </a:prstGeom>
        </p:spPr>
      </p:pic>
      <p:sp>
        <p:nvSpPr>
          <p:cNvPr id="10" name="Google Shape;696;p62">
            <a:extLst>
              <a:ext uri="{FF2B5EF4-FFF2-40B4-BE49-F238E27FC236}">
                <a16:creationId xmlns:a16="http://schemas.microsoft.com/office/drawing/2014/main" id="{4413D057-4DA5-4DE0-8CC3-7309FA22F843}"/>
              </a:ext>
            </a:extLst>
          </p:cNvPr>
          <p:cNvSpPr/>
          <p:nvPr/>
        </p:nvSpPr>
        <p:spPr>
          <a:xfrm>
            <a:off x="3549916" y="2104650"/>
            <a:ext cx="1116761" cy="4417961"/>
          </a:xfrm>
          <a:custGeom>
            <a:avLst/>
            <a:gdLst>
              <a:gd name="connsiteX0" fmla="*/ 0 w 1116761"/>
              <a:gd name="connsiteY0" fmla="*/ 558381 h 4417961"/>
              <a:gd name="connsiteX1" fmla="*/ 262439 w 1116761"/>
              <a:gd name="connsiteY1" fmla="*/ 295942 h 4417961"/>
              <a:gd name="connsiteX2" fmla="*/ 558381 w 1116761"/>
              <a:gd name="connsiteY2" fmla="*/ 0 h 4417961"/>
              <a:gd name="connsiteX3" fmla="*/ 848739 w 1116761"/>
              <a:gd name="connsiteY3" fmla="*/ 290358 h 4417961"/>
              <a:gd name="connsiteX4" fmla="*/ 1116761 w 1116761"/>
              <a:gd name="connsiteY4" fmla="*/ 558381 h 4417961"/>
              <a:gd name="connsiteX5" fmla="*/ 837571 w 1116761"/>
              <a:gd name="connsiteY5" fmla="*/ 558381 h 4417961"/>
              <a:gd name="connsiteX6" fmla="*/ 837571 w 1116761"/>
              <a:gd name="connsiteY6" fmla="*/ 1186941 h 4417961"/>
              <a:gd name="connsiteX7" fmla="*/ 837571 w 1116761"/>
              <a:gd name="connsiteY7" fmla="*/ 1738310 h 4417961"/>
              <a:gd name="connsiteX8" fmla="*/ 837571 w 1116761"/>
              <a:gd name="connsiteY8" fmla="*/ 2328274 h 4417961"/>
              <a:gd name="connsiteX9" fmla="*/ 837571 w 1116761"/>
              <a:gd name="connsiteY9" fmla="*/ 2841047 h 4417961"/>
              <a:gd name="connsiteX10" fmla="*/ 837571 w 1116761"/>
              <a:gd name="connsiteY10" fmla="*/ 3469607 h 4417961"/>
              <a:gd name="connsiteX11" fmla="*/ 837571 w 1116761"/>
              <a:gd name="connsiteY11" fmla="*/ 4417961 h 4417961"/>
              <a:gd name="connsiteX12" fmla="*/ 279190 w 1116761"/>
              <a:gd name="connsiteY12" fmla="*/ 4417961 h 4417961"/>
              <a:gd name="connsiteX13" fmla="*/ 279190 w 1116761"/>
              <a:gd name="connsiteY13" fmla="*/ 3905188 h 4417961"/>
              <a:gd name="connsiteX14" fmla="*/ 279190 w 1116761"/>
              <a:gd name="connsiteY14" fmla="*/ 3431011 h 4417961"/>
              <a:gd name="connsiteX15" fmla="*/ 279190 w 1116761"/>
              <a:gd name="connsiteY15" fmla="*/ 2995430 h 4417961"/>
              <a:gd name="connsiteX16" fmla="*/ 279190 w 1116761"/>
              <a:gd name="connsiteY16" fmla="*/ 2444062 h 4417961"/>
              <a:gd name="connsiteX17" fmla="*/ 279190 w 1116761"/>
              <a:gd name="connsiteY17" fmla="*/ 2008480 h 4417961"/>
              <a:gd name="connsiteX18" fmla="*/ 279190 w 1116761"/>
              <a:gd name="connsiteY18" fmla="*/ 1572899 h 4417961"/>
              <a:gd name="connsiteX19" fmla="*/ 279190 w 1116761"/>
              <a:gd name="connsiteY19" fmla="*/ 558381 h 4417961"/>
              <a:gd name="connsiteX20" fmla="*/ 0 w 1116761"/>
              <a:gd name="connsiteY20" fmla="*/ 558381 h 441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16761" h="4417961" fill="none" extrusionOk="0">
                <a:moveTo>
                  <a:pt x="0" y="558381"/>
                </a:moveTo>
                <a:cubicBezTo>
                  <a:pt x="79902" y="458605"/>
                  <a:pt x="137169" y="427999"/>
                  <a:pt x="262439" y="295942"/>
                </a:cubicBezTo>
                <a:cubicBezTo>
                  <a:pt x="387709" y="163885"/>
                  <a:pt x="513767" y="101817"/>
                  <a:pt x="558381" y="0"/>
                </a:cubicBezTo>
                <a:cubicBezTo>
                  <a:pt x="648466" y="79038"/>
                  <a:pt x="703108" y="164257"/>
                  <a:pt x="848739" y="290358"/>
                </a:cubicBezTo>
                <a:cubicBezTo>
                  <a:pt x="994369" y="416460"/>
                  <a:pt x="982113" y="434351"/>
                  <a:pt x="1116761" y="558381"/>
                </a:cubicBezTo>
                <a:cubicBezTo>
                  <a:pt x="997670" y="568809"/>
                  <a:pt x="914813" y="527899"/>
                  <a:pt x="837571" y="558381"/>
                </a:cubicBezTo>
                <a:cubicBezTo>
                  <a:pt x="902831" y="762351"/>
                  <a:pt x="796777" y="1030716"/>
                  <a:pt x="837571" y="1186941"/>
                </a:cubicBezTo>
                <a:cubicBezTo>
                  <a:pt x="878365" y="1343166"/>
                  <a:pt x="837274" y="1551472"/>
                  <a:pt x="837571" y="1738310"/>
                </a:cubicBezTo>
                <a:cubicBezTo>
                  <a:pt x="837868" y="1925148"/>
                  <a:pt x="803134" y="2159840"/>
                  <a:pt x="837571" y="2328274"/>
                </a:cubicBezTo>
                <a:cubicBezTo>
                  <a:pt x="872008" y="2496708"/>
                  <a:pt x="830635" y="2622547"/>
                  <a:pt x="837571" y="2841047"/>
                </a:cubicBezTo>
                <a:cubicBezTo>
                  <a:pt x="844507" y="3059547"/>
                  <a:pt x="770388" y="3232673"/>
                  <a:pt x="837571" y="3469607"/>
                </a:cubicBezTo>
                <a:cubicBezTo>
                  <a:pt x="904754" y="3706541"/>
                  <a:pt x="726219" y="4220219"/>
                  <a:pt x="837571" y="4417961"/>
                </a:cubicBezTo>
                <a:cubicBezTo>
                  <a:pt x="661721" y="4476440"/>
                  <a:pt x="537434" y="4369486"/>
                  <a:pt x="279190" y="4417961"/>
                </a:cubicBezTo>
                <a:cubicBezTo>
                  <a:pt x="243122" y="4190694"/>
                  <a:pt x="292412" y="4035471"/>
                  <a:pt x="279190" y="3905188"/>
                </a:cubicBezTo>
                <a:cubicBezTo>
                  <a:pt x="265968" y="3774905"/>
                  <a:pt x="323357" y="3530420"/>
                  <a:pt x="279190" y="3431011"/>
                </a:cubicBezTo>
                <a:cubicBezTo>
                  <a:pt x="235023" y="3331602"/>
                  <a:pt x="282578" y="3143105"/>
                  <a:pt x="279190" y="2995430"/>
                </a:cubicBezTo>
                <a:cubicBezTo>
                  <a:pt x="275802" y="2847755"/>
                  <a:pt x="281626" y="2671616"/>
                  <a:pt x="279190" y="2444062"/>
                </a:cubicBezTo>
                <a:cubicBezTo>
                  <a:pt x="276754" y="2216508"/>
                  <a:pt x="287065" y="2120240"/>
                  <a:pt x="279190" y="2008480"/>
                </a:cubicBezTo>
                <a:cubicBezTo>
                  <a:pt x="271315" y="1896720"/>
                  <a:pt x="280266" y="1740354"/>
                  <a:pt x="279190" y="1572899"/>
                </a:cubicBezTo>
                <a:cubicBezTo>
                  <a:pt x="278114" y="1405444"/>
                  <a:pt x="320579" y="832113"/>
                  <a:pt x="279190" y="558381"/>
                </a:cubicBezTo>
                <a:cubicBezTo>
                  <a:pt x="198667" y="570081"/>
                  <a:pt x="79316" y="557472"/>
                  <a:pt x="0" y="558381"/>
                </a:cubicBezTo>
                <a:close/>
              </a:path>
              <a:path w="1116761" h="4417961" stroke="0" extrusionOk="0">
                <a:moveTo>
                  <a:pt x="0" y="558381"/>
                </a:moveTo>
                <a:cubicBezTo>
                  <a:pt x="100925" y="399511"/>
                  <a:pt x="229314" y="347147"/>
                  <a:pt x="290358" y="268023"/>
                </a:cubicBezTo>
                <a:cubicBezTo>
                  <a:pt x="351402" y="188899"/>
                  <a:pt x="452081" y="143800"/>
                  <a:pt x="558381" y="0"/>
                </a:cubicBezTo>
                <a:cubicBezTo>
                  <a:pt x="655032" y="73865"/>
                  <a:pt x="725475" y="188991"/>
                  <a:pt x="826403" y="268023"/>
                </a:cubicBezTo>
                <a:cubicBezTo>
                  <a:pt x="927331" y="347055"/>
                  <a:pt x="1013027" y="494782"/>
                  <a:pt x="1116761" y="558381"/>
                </a:cubicBezTo>
                <a:cubicBezTo>
                  <a:pt x="1056047" y="589469"/>
                  <a:pt x="910886" y="557551"/>
                  <a:pt x="837571" y="558381"/>
                </a:cubicBezTo>
                <a:cubicBezTo>
                  <a:pt x="883748" y="663960"/>
                  <a:pt x="823363" y="817328"/>
                  <a:pt x="837571" y="1032558"/>
                </a:cubicBezTo>
                <a:cubicBezTo>
                  <a:pt x="851779" y="1247788"/>
                  <a:pt x="817124" y="1427460"/>
                  <a:pt x="837571" y="1545331"/>
                </a:cubicBezTo>
                <a:cubicBezTo>
                  <a:pt x="858018" y="1663202"/>
                  <a:pt x="818260" y="1810690"/>
                  <a:pt x="837571" y="1980912"/>
                </a:cubicBezTo>
                <a:cubicBezTo>
                  <a:pt x="856882" y="2151134"/>
                  <a:pt x="784425" y="2363194"/>
                  <a:pt x="837571" y="2570876"/>
                </a:cubicBezTo>
                <a:cubicBezTo>
                  <a:pt x="890717" y="2778558"/>
                  <a:pt x="830745" y="2792819"/>
                  <a:pt x="837571" y="3006457"/>
                </a:cubicBezTo>
                <a:cubicBezTo>
                  <a:pt x="844397" y="3220095"/>
                  <a:pt x="782136" y="3288882"/>
                  <a:pt x="837571" y="3519230"/>
                </a:cubicBezTo>
                <a:cubicBezTo>
                  <a:pt x="893006" y="3749578"/>
                  <a:pt x="800950" y="3985964"/>
                  <a:pt x="837571" y="4417961"/>
                </a:cubicBezTo>
                <a:cubicBezTo>
                  <a:pt x="695768" y="4419706"/>
                  <a:pt x="463050" y="4359484"/>
                  <a:pt x="279190" y="4417961"/>
                </a:cubicBezTo>
                <a:cubicBezTo>
                  <a:pt x="252869" y="4286366"/>
                  <a:pt x="328695" y="4105987"/>
                  <a:pt x="279190" y="3905188"/>
                </a:cubicBezTo>
                <a:cubicBezTo>
                  <a:pt x="229685" y="3704389"/>
                  <a:pt x="325194" y="3616001"/>
                  <a:pt x="279190" y="3392415"/>
                </a:cubicBezTo>
                <a:cubicBezTo>
                  <a:pt x="233186" y="3168829"/>
                  <a:pt x="317858" y="3049332"/>
                  <a:pt x="279190" y="2918238"/>
                </a:cubicBezTo>
                <a:cubicBezTo>
                  <a:pt x="240522" y="2787144"/>
                  <a:pt x="298191" y="2678216"/>
                  <a:pt x="279190" y="2444062"/>
                </a:cubicBezTo>
                <a:cubicBezTo>
                  <a:pt x="260189" y="2209908"/>
                  <a:pt x="303817" y="2012846"/>
                  <a:pt x="279190" y="1854097"/>
                </a:cubicBezTo>
                <a:cubicBezTo>
                  <a:pt x="254563" y="1695348"/>
                  <a:pt x="324618" y="1535123"/>
                  <a:pt x="279190" y="1264133"/>
                </a:cubicBezTo>
                <a:cubicBezTo>
                  <a:pt x="233762" y="993143"/>
                  <a:pt x="322622" y="765894"/>
                  <a:pt x="279190" y="558381"/>
                </a:cubicBezTo>
                <a:cubicBezTo>
                  <a:pt x="142658" y="562985"/>
                  <a:pt x="112109" y="531881"/>
                  <a:pt x="0" y="558381"/>
                </a:cubicBezTo>
                <a:close/>
              </a:path>
            </a:pathLst>
          </a:custGeom>
          <a:solidFill>
            <a:srgbClr val="92D050"/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870372988">
                  <a:prstGeom prst="upArrow">
                    <a:avLst>
                      <a:gd name="adj1" fmla="val 50000"/>
                      <a:gd name="adj2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>
              <a:defRPr/>
            </a:pPr>
            <a:endParaRPr sz="9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Google Shape;695;p62">
            <a:extLst>
              <a:ext uri="{FF2B5EF4-FFF2-40B4-BE49-F238E27FC236}">
                <a16:creationId xmlns:a16="http://schemas.microsoft.com/office/drawing/2014/main" id="{0BF31083-404F-4605-8D22-8F8BEAAA687E}"/>
              </a:ext>
            </a:extLst>
          </p:cNvPr>
          <p:cNvSpPr/>
          <p:nvPr/>
        </p:nvSpPr>
        <p:spPr>
          <a:xfrm>
            <a:off x="4768677" y="5618413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48135 w 1548969"/>
              <a:gd name="connsiteY6" fmla="*/ 793650 h 793650"/>
              <a:gd name="connsiteX7" fmla="*/ 56279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64352" y="-52932"/>
                  <a:pt x="285959" y="58349"/>
                  <a:pt x="531812" y="0"/>
                </a:cubicBezTo>
                <a:cubicBezTo>
                  <a:pt x="777665" y="-58349"/>
                  <a:pt x="808180" y="45409"/>
                  <a:pt x="1032645" y="0"/>
                </a:cubicBezTo>
                <a:cubicBezTo>
                  <a:pt x="1257110" y="-45409"/>
                  <a:pt x="1382302" y="28216"/>
                  <a:pt x="1548968" y="0"/>
                </a:cubicBezTo>
                <a:cubicBezTo>
                  <a:pt x="1583170" y="96698"/>
                  <a:pt x="1510899" y="254573"/>
                  <a:pt x="1548968" y="380952"/>
                </a:cubicBezTo>
                <a:cubicBezTo>
                  <a:pt x="1587037" y="507331"/>
                  <a:pt x="1511643" y="664334"/>
                  <a:pt x="1548968" y="793650"/>
                </a:cubicBezTo>
                <a:cubicBezTo>
                  <a:pt x="1390723" y="815770"/>
                  <a:pt x="1263437" y="753441"/>
                  <a:pt x="1048135" y="793650"/>
                </a:cubicBezTo>
                <a:cubicBezTo>
                  <a:pt x="832833" y="833859"/>
                  <a:pt x="722308" y="759707"/>
                  <a:pt x="562792" y="793650"/>
                </a:cubicBezTo>
                <a:cubicBezTo>
                  <a:pt x="403276" y="827593"/>
                  <a:pt x="209197" y="774525"/>
                  <a:pt x="0" y="793650"/>
                </a:cubicBezTo>
                <a:cubicBezTo>
                  <a:pt x="-17047" y="638253"/>
                  <a:pt x="6879" y="576961"/>
                  <a:pt x="0" y="420635"/>
                </a:cubicBezTo>
                <a:cubicBezTo>
                  <a:pt x="-6879" y="264309"/>
                  <a:pt x="30576" y="138687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93596" y="-22554"/>
                  <a:pt x="434760" y="54656"/>
                  <a:pt x="547302" y="0"/>
                </a:cubicBezTo>
                <a:cubicBezTo>
                  <a:pt x="659844" y="-54656"/>
                  <a:pt x="920377" y="45493"/>
                  <a:pt x="1063625" y="0"/>
                </a:cubicBezTo>
                <a:cubicBezTo>
                  <a:pt x="1206873" y="-45493"/>
                  <a:pt x="1397687" y="48526"/>
                  <a:pt x="1548968" y="0"/>
                </a:cubicBezTo>
                <a:cubicBezTo>
                  <a:pt x="1573459" y="86963"/>
                  <a:pt x="1547854" y="252959"/>
                  <a:pt x="1548968" y="373016"/>
                </a:cubicBezTo>
                <a:cubicBezTo>
                  <a:pt x="1550082" y="493073"/>
                  <a:pt x="1538267" y="639976"/>
                  <a:pt x="1548968" y="793650"/>
                </a:cubicBezTo>
                <a:cubicBezTo>
                  <a:pt x="1317439" y="849891"/>
                  <a:pt x="1181153" y="778140"/>
                  <a:pt x="1063625" y="793650"/>
                </a:cubicBezTo>
                <a:cubicBezTo>
                  <a:pt x="946097" y="809160"/>
                  <a:pt x="722307" y="747276"/>
                  <a:pt x="531812" y="793650"/>
                </a:cubicBezTo>
                <a:cubicBezTo>
                  <a:pt x="341317" y="840024"/>
                  <a:pt x="219837" y="742662"/>
                  <a:pt x="0" y="793650"/>
                </a:cubicBezTo>
                <a:cubicBezTo>
                  <a:pt x="-44304" y="599142"/>
                  <a:pt x="12002" y="512605"/>
                  <a:pt x="0" y="388889"/>
                </a:cubicBezTo>
                <a:cubicBezTo>
                  <a:pt x="-12002" y="265173"/>
                  <a:pt x="715" y="188237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7745331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Er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4" name="Google Shape;697;p62">
            <a:extLst>
              <a:ext uri="{FF2B5EF4-FFF2-40B4-BE49-F238E27FC236}">
                <a16:creationId xmlns:a16="http://schemas.microsoft.com/office/drawing/2014/main" id="{FDAC9510-649B-4342-AA8B-8085DC230516}"/>
              </a:ext>
            </a:extLst>
          </p:cNvPr>
          <p:cNvSpPr/>
          <p:nvPr/>
        </p:nvSpPr>
        <p:spPr>
          <a:xfrm>
            <a:off x="6429158" y="5618413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29812" y="-5050"/>
                  <a:pt x="268610" y="13872"/>
                  <a:pt x="516323" y="0"/>
                </a:cubicBezTo>
                <a:cubicBezTo>
                  <a:pt x="764036" y="-13872"/>
                  <a:pt x="778249" y="49486"/>
                  <a:pt x="1001666" y="0"/>
                </a:cubicBezTo>
                <a:cubicBezTo>
                  <a:pt x="1225083" y="-49486"/>
                  <a:pt x="1437420" y="6391"/>
                  <a:pt x="1548968" y="0"/>
                </a:cubicBezTo>
                <a:cubicBezTo>
                  <a:pt x="1563291" y="110507"/>
                  <a:pt x="1514545" y="298477"/>
                  <a:pt x="1548968" y="388889"/>
                </a:cubicBezTo>
                <a:cubicBezTo>
                  <a:pt x="1583391" y="479301"/>
                  <a:pt x="1548943" y="710951"/>
                  <a:pt x="1548968" y="793650"/>
                </a:cubicBezTo>
                <a:cubicBezTo>
                  <a:pt x="1391399" y="813152"/>
                  <a:pt x="1131181" y="732328"/>
                  <a:pt x="1017156" y="793650"/>
                </a:cubicBezTo>
                <a:cubicBezTo>
                  <a:pt x="903131" y="854972"/>
                  <a:pt x="685163" y="752074"/>
                  <a:pt x="531812" y="793650"/>
                </a:cubicBezTo>
                <a:cubicBezTo>
                  <a:pt x="378461" y="835226"/>
                  <a:pt x="259307" y="742066"/>
                  <a:pt x="0" y="793650"/>
                </a:cubicBezTo>
                <a:cubicBezTo>
                  <a:pt x="-8018" y="679368"/>
                  <a:pt x="16413" y="492584"/>
                  <a:pt x="0" y="388889"/>
                </a:cubicBezTo>
                <a:cubicBezTo>
                  <a:pt x="-16413" y="285194"/>
                  <a:pt x="31762" y="106585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2152" y="-24691"/>
                  <a:pt x="291806" y="37418"/>
                  <a:pt x="485343" y="0"/>
                </a:cubicBezTo>
                <a:cubicBezTo>
                  <a:pt x="678880" y="-37418"/>
                  <a:pt x="832664" y="21511"/>
                  <a:pt x="970687" y="0"/>
                </a:cubicBezTo>
                <a:cubicBezTo>
                  <a:pt x="1108710" y="-21511"/>
                  <a:pt x="1354418" y="62331"/>
                  <a:pt x="1548968" y="0"/>
                </a:cubicBezTo>
                <a:cubicBezTo>
                  <a:pt x="1590698" y="129414"/>
                  <a:pt x="1531758" y="240332"/>
                  <a:pt x="1548968" y="388889"/>
                </a:cubicBezTo>
                <a:cubicBezTo>
                  <a:pt x="1566178" y="537446"/>
                  <a:pt x="1511392" y="642098"/>
                  <a:pt x="1548968" y="793650"/>
                </a:cubicBezTo>
                <a:cubicBezTo>
                  <a:pt x="1399428" y="796405"/>
                  <a:pt x="1264903" y="786967"/>
                  <a:pt x="1063625" y="793650"/>
                </a:cubicBezTo>
                <a:cubicBezTo>
                  <a:pt x="862347" y="800333"/>
                  <a:pt x="726350" y="739282"/>
                  <a:pt x="531812" y="793650"/>
                </a:cubicBezTo>
                <a:cubicBezTo>
                  <a:pt x="337274" y="848018"/>
                  <a:pt x="112691" y="792260"/>
                  <a:pt x="0" y="793650"/>
                </a:cubicBezTo>
                <a:cubicBezTo>
                  <a:pt x="-31099" y="689807"/>
                  <a:pt x="46976" y="505015"/>
                  <a:pt x="0" y="388889"/>
                </a:cubicBezTo>
                <a:cubicBezTo>
                  <a:pt x="-46976" y="272763"/>
                  <a:pt x="21214" y="92015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9829846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Sie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5" name="Google Shape;698;p62">
            <a:extLst>
              <a:ext uri="{FF2B5EF4-FFF2-40B4-BE49-F238E27FC236}">
                <a16:creationId xmlns:a16="http://schemas.microsoft.com/office/drawing/2014/main" id="{733A2CAF-C3A0-4435-903C-4C10DF161B1F}"/>
              </a:ext>
            </a:extLst>
          </p:cNvPr>
          <p:cNvSpPr/>
          <p:nvPr/>
        </p:nvSpPr>
        <p:spPr>
          <a:xfrm>
            <a:off x="8089640" y="5618413"/>
            <a:ext cx="1443290" cy="793650"/>
          </a:xfrm>
          <a:custGeom>
            <a:avLst/>
            <a:gdLst>
              <a:gd name="connsiteX0" fmla="*/ 0 w 1443290"/>
              <a:gd name="connsiteY0" fmla="*/ 0 h 793650"/>
              <a:gd name="connsiteX1" fmla="*/ 437798 w 1443290"/>
              <a:gd name="connsiteY1" fmla="*/ 0 h 793650"/>
              <a:gd name="connsiteX2" fmla="*/ 933328 w 1443290"/>
              <a:gd name="connsiteY2" fmla="*/ 0 h 793650"/>
              <a:gd name="connsiteX3" fmla="*/ 1443290 w 1443290"/>
              <a:gd name="connsiteY3" fmla="*/ 0 h 793650"/>
              <a:gd name="connsiteX4" fmla="*/ 1443290 w 1443290"/>
              <a:gd name="connsiteY4" fmla="*/ 388889 h 793650"/>
              <a:gd name="connsiteX5" fmla="*/ 1443290 w 1443290"/>
              <a:gd name="connsiteY5" fmla="*/ 793650 h 793650"/>
              <a:gd name="connsiteX6" fmla="*/ 962193 w 1443290"/>
              <a:gd name="connsiteY6" fmla="*/ 793650 h 793650"/>
              <a:gd name="connsiteX7" fmla="*/ 481097 w 1443290"/>
              <a:gd name="connsiteY7" fmla="*/ 793650 h 793650"/>
              <a:gd name="connsiteX8" fmla="*/ 0 w 1443290"/>
              <a:gd name="connsiteY8" fmla="*/ 793650 h 793650"/>
              <a:gd name="connsiteX9" fmla="*/ 0 w 1443290"/>
              <a:gd name="connsiteY9" fmla="*/ 412698 h 793650"/>
              <a:gd name="connsiteX10" fmla="*/ 0 w 1443290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43290" h="793650" fill="none" extrusionOk="0">
                <a:moveTo>
                  <a:pt x="0" y="0"/>
                </a:moveTo>
                <a:cubicBezTo>
                  <a:pt x="90348" y="-45621"/>
                  <a:pt x="238353" y="44680"/>
                  <a:pt x="437798" y="0"/>
                </a:cubicBezTo>
                <a:cubicBezTo>
                  <a:pt x="637243" y="-44680"/>
                  <a:pt x="736137" y="7059"/>
                  <a:pt x="933328" y="0"/>
                </a:cubicBezTo>
                <a:cubicBezTo>
                  <a:pt x="1130519" y="-7059"/>
                  <a:pt x="1231979" y="54134"/>
                  <a:pt x="1443290" y="0"/>
                </a:cubicBezTo>
                <a:cubicBezTo>
                  <a:pt x="1456384" y="194250"/>
                  <a:pt x="1441886" y="218921"/>
                  <a:pt x="1443290" y="388889"/>
                </a:cubicBezTo>
                <a:cubicBezTo>
                  <a:pt x="1444694" y="558857"/>
                  <a:pt x="1398079" y="676820"/>
                  <a:pt x="1443290" y="793650"/>
                </a:cubicBezTo>
                <a:cubicBezTo>
                  <a:pt x="1294970" y="797196"/>
                  <a:pt x="1124214" y="775705"/>
                  <a:pt x="962193" y="793650"/>
                </a:cubicBezTo>
                <a:cubicBezTo>
                  <a:pt x="800172" y="811595"/>
                  <a:pt x="608714" y="772962"/>
                  <a:pt x="481097" y="793650"/>
                </a:cubicBezTo>
                <a:cubicBezTo>
                  <a:pt x="353480" y="814338"/>
                  <a:pt x="186958" y="763019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443290" h="793650" stroke="0" extrusionOk="0">
                <a:moveTo>
                  <a:pt x="0" y="0"/>
                </a:moveTo>
                <a:cubicBezTo>
                  <a:pt x="125579" y="-19552"/>
                  <a:pt x="309542" y="33297"/>
                  <a:pt x="466664" y="0"/>
                </a:cubicBezTo>
                <a:cubicBezTo>
                  <a:pt x="623786" y="-33297"/>
                  <a:pt x="819510" y="49315"/>
                  <a:pt x="918895" y="0"/>
                </a:cubicBezTo>
                <a:cubicBezTo>
                  <a:pt x="1018280" y="-49315"/>
                  <a:pt x="1274747" y="3277"/>
                  <a:pt x="1443290" y="0"/>
                </a:cubicBezTo>
                <a:cubicBezTo>
                  <a:pt x="1470197" y="178046"/>
                  <a:pt x="1404305" y="223647"/>
                  <a:pt x="1443290" y="388889"/>
                </a:cubicBezTo>
                <a:cubicBezTo>
                  <a:pt x="1482275" y="554131"/>
                  <a:pt x="1395281" y="661168"/>
                  <a:pt x="1443290" y="793650"/>
                </a:cubicBezTo>
                <a:cubicBezTo>
                  <a:pt x="1235700" y="847982"/>
                  <a:pt x="1159720" y="751132"/>
                  <a:pt x="962193" y="793650"/>
                </a:cubicBezTo>
                <a:cubicBezTo>
                  <a:pt x="764666" y="836168"/>
                  <a:pt x="671257" y="785285"/>
                  <a:pt x="524395" y="793650"/>
                </a:cubicBezTo>
                <a:cubicBezTo>
                  <a:pt x="377533" y="802015"/>
                  <a:pt x="160948" y="744737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Du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6" name="Google Shape;701;p62">
            <a:extLst>
              <a:ext uri="{FF2B5EF4-FFF2-40B4-BE49-F238E27FC236}">
                <a16:creationId xmlns:a16="http://schemas.microsoft.com/office/drawing/2014/main" id="{0D1987A3-4C65-4D9C-96D1-2A2B8D6D4ED0}"/>
              </a:ext>
            </a:extLst>
          </p:cNvPr>
          <p:cNvSpPr/>
          <p:nvPr/>
        </p:nvSpPr>
        <p:spPr>
          <a:xfrm>
            <a:off x="5522678" y="4726104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33785" y="-8719"/>
                  <a:pt x="252365" y="12378"/>
                  <a:pt x="485343" y="0"/>
                </a:cubicBezTo>
                <a:cubicBezTo>
                  <a:pt x="718321" y="-12378"/>
                  <a:pt x="757845" y="33893"/>
                  <a:pt x="970687" y="0"/>
                </a:cubicBezTo>
                <a:cubicBezTo>
                  <a:pt x="1183529" y="-33893"/>
                  <a:pt x="1333017" y="54934"/>
                  <a:pt x="1548968" y="0"/>
                </a:cubicBezTo>
                <a:cubicBezTo>
                  <a:pt x="1573127" y="195642"/>
                  <a:pt x="1523351" y="304870"/>
                  <a:pt x="1548968" y="396825"/>
                </a:cubicBezTo>
                <a:cubicBezTo>
                  <a:pt x="1574585" y="488780"/>
                  <a:pt x="1517379" y="618557"/>
                  <a:pt x="1548968" y="793650"/>
                </a:cubicBezTo>
                <a:cubicBezTo>
                  <a:pt x="1403110" y="810967"/>
                  <a:pt x="1216946" y="768073"/>
                  <a:pt x="1032645" y="793650"/>
                </a:cubicBezTo>
                <a:cubicBezTo>
                  <a:pt x="848344" y="819227"/>
                  <a:pt x="715183" y="750897"/>
                  <a:pt x="516323" y="793650"/>
                </a:cubicBezTo>
                <a:cubicBezTo>
                  <a:pt x="317463" y="836403"/>
                  <a:pt x="247895" y="757536"/>
                  <a:pt x="0" y="793650"/>
                </a:cubicBezTo>
                <a:cubicBezTo>
                  <a:pt x="-8219" y="690449"/>
                  <a:pt x="30858" y="576740"/>
                  <a:pt x="0" y="396825"/>
                </a:cubicBezTo>
                <a:cubicBezTo>
                  <a:pt x="-30858" y="216910"/>
                  <a:pt x="8543" y="143598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48714" y="-51608"/>
                  <a:pt x="391112" y="3716"/>
                  <a:pt x="516323" y="0"/>
                </a:cubicBezTo>
                <a:cubicBezTo>
                  <a:pt x="641534" y="-3716"/>
                  <a:pt x="852973" y="51784"/>
                  <a:pt x="986176" y="0"/>
                </a:cubicBezTo>
                <a:cubicBezTo>
                  <a:pt x="1119379" y="-51784"/>
                  <a:pt x="1433684" y="24367"/>
                  <a:pt x="1548968" y="0"/>
                </a:cubicBezTo>
                <a:cubicBezTo>
                  <a:pt x="1565014" y="181733"/>
                  <a:pt x="1521101" y="284671"/>
                  <a:pt x="1548968" y="373016"/>
                </a:cubicBezTo>
                <a:cubicBezTo>
                  <a:pt x="1576835" y="461361"/>
                  <a:pt x="1503754" y="678290"/>
                  <a:pt x="1548968" y="793650"/>
                </a:cubicBezTo>
                <a:cubicBezTo>
                  <a:pt x="1434737" y="817609"/>
                  <a:pt x="1213109" y="756185"/>
                  <a:pt x="1001666" y="793650"/>
                </a:cubicBezTo>
                <a:cubicBezTo>
                  <a:pt x="790223" y="831115"/>
                  <a:pt x="712337" y="790619"/>
                  <a:pt x="454364" y="793650"/>
                </a:cubicBezTo>
                <a:cubicBezTo>
                  <a:pt x="196391" y="796681"/>
                  <a:pt x="101262" y="752254"/>
                  <a:pt x="0" y="793650"/>
                </a:cubicBezTo>
                <a:cubicBezTo>
                  <a:pt x="-16250" y="641606"/>
                  <a:pt x="2113" y="520739"/>
                  <a:pt x="0" y="388889"/>
                </a:cubicBezTo>
                <a:cubicBezTo>
                  <a:pt x="-2113" y="257039"/>
                  <a:pt x="45691" y="171727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02153047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habe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7" name="Google Shape;702;p62">
            <a:extLst>
              <a:ext uri="{FF2B5EF4-FFF2-40B4-BE49-F238E27FC236}">
                <a16:creationId xmlns:a16="http://schemas.microsoft.com/office/drawing/2014/main" id="{C1EF1352-A87B-4066-A2B8-981C64519B4F}"/>
              </a:ext>
            </a:extLst>
          </p:cNvPr>
          <p:cNvSpPr/>
          <p:nvPr/>
        </p:nvSpPr>
        <p:spPr>
          <a:xfrm>
            <a:off x="4694550" y="3831574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am </a:t>
            </a: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elften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8" name="Google Shape;703;p62">
            <a:extLst>
              <a:ext uri="{FF2B5EF4-FFF2-40B4-BE49-F238E27FC236}">
                <a16:creationId xmlns:a16="http://schemas.microsoft.com/office/drawing/2014/main" id="{E1064B0E-7C9D-494D-B55E-DECB3D504FCA}"/>
              </a:ext>
            </a:extLst>
          </p:cNvPr>
          <p:cNvSpPr/>
          <p:nvPr/>
        </p:nvSpPr>
        <p:spPr>
          <a:xfrm>
            <a:off x="6339255" y="3831574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der </a:t>
            </a: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elfte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Google Shape;701;p62">
            <a:extLst>
              <a:ext uri="{FF2B5EF4-FFF2-40B4-BE49-F238E27FC236}">
                <a16:creationId xmlns:a16="http://schemas.microsoft.com/office/drawing/2014/main" id="{588A188C-B8DF-4C0B-88C2-67622FB28D5E}"/>
              </a:ext>
            </a:extLst>
          </p:cNvPr>
          <p:cNvSpPr/>
          <p:nvPr/>
        </p:nvSpPr>
        <p:spPr>
          <a:xfrm>
            <a:off x="8950722" y="474487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47302 w 1548969"/>
              <a:gd name="connsiteY1" fmla="*/ 0 h 793650"/>
              <a:gd name="connsiteX2" fmla="*/ 1094604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412698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4730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872" y="-47946"/>
                  <a:pt x="409635" y="5738"/>
                  <a:pt x="547302" y="0"/>
                </a:cubicBezTo>
                <a:cubicBezTo>
                  <a:pt x="684969" y="-5738"/>
                  <a:pt x="898304" y="61706"/>
                  <a:pt x="1094604" y="0"/>
                </a:cubicBezTo>
                <a:cubicBezTo>
                  <a:pt x="1290904" y="-61706"/>
                  <a:pt x="1428008" y="33796"/>
                  <a:pt x="1548968" y="0"/>
                </a:cubicBezTo>
                <a:cubicBezTo>
                  <a:pt x="1595729" y="172384"/>
                  <a:pt x="1544995" y="298643"/>
                  <a:pt x="1548968" y="412698"/>
                </a:cubicBezTo>
                <a:cubicBezTo>
                  <a:pt x="1552941" y="526753"/>
                  <a:pt x="1538764" y="713394"/>
                  <a:pt x="1548968" y="793650"/>
                </a:cubicBezTo>
                <a:cubicBezTo>
                  <a:pt x="1377456" y="835548"/>
                  <a:pt x="1147118" y="788739"/>
                  <a:pt x="1032645" y="793650"/>
                </a:cubicBezTo>
                <a:cubicBezTo>
                  <a:pt x="918172" y="798561"/>
                  <a:pt x="687877" y="761527"/>
                  <a:pt x="547302" y="793650"/>
                </a:cubicBezTo>
                <a:cubicBezTo>
                  <a:pt x="406727" y="825773"/>
                  <a:pt x="153213" y="758329"/>
                  <a:pt x="0" y="793650"/>
                </a:cubicBezTo>
                <a:cubicBezTo>
                  <a:pt x="-37253" y="695990"/>
                  <a:pt x="18139" y="555713"/>
                  <a:pt x="0" y="388889"/>
                </a:cubicBezTo>
                <a:cubicBezTo>
                  <a:pt x="-18139" y="222065"/>
                  <a:pt x="20604" y="15646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7326" y="-51245"/>
                  <a:pt x="268995" y="32292"/>
                  <a:pt x="485343" y="0"/>
                </a:cubicBezTo>
                <a:cubicBezTo>
                  <a:pt x="701691" y="-32292"/>
                  <a:pt x="864483" y="37157"/>
                  <a:pt x="970687" y="0"/>
                </a:cubicBezTo>
                <a:cubicBezTo>
                  <a:pt x="1076891" y="-37157"/>
                  <a:pt x="1358221" y="56985"/>
                  <a:pt x="1548968" y="0"/>
                </a:cubicBezTo>
                <a:cubicBezTo>
                  <a:pt x="1572520" y="189479"/>
                  <a:pt x="1523392" y="281266"/>
                  <a:pt x="1548968" y="388889"/>
                </a:cubicBezTo>
                <a:cubicBezTo>
                  <a:pt x="1574544" y="496512"/>
                  <a:pt x="1517796" y="648435"/>
                  <a:pt x="1548968" y="793650"/>
                </a:cubicBezTo>
                <a:cubicBezTo>
                  <a:pt x="1367508" y="818587"/>
                  <a:pt x="1209745" y="759572"/>
                  <a:pt x="1032645" y="793650"/>
                </a:cubicBezTo>
                <a:cubicBezTo>
                  <a:pt x="855545" y="827728"/>
                  <a:pt x="774751" y="786086"/>
                  <a:pt x="547302" y="793650"/>
                </a:cubicBezTo>
                <a:cubicBezTo>
                  <a:pt x="319853" y="801214"/>
                  <a:pt x="270830" y="779827"/>
                  <a:pt x="0" y="793650"/>
                </a:cubicBezTo>
                <a:cubicBezTo>
                  <a:pt x="-46116" y="645298"/>
                  <a:pt x="5768" y="534419"/>
                  <a:pt x="0" y="388889"/>
                </a:cubicBezTo>
                <a:cubicBezTo>
                  <a:pt x="-5768" y="243359"/>
                  <a:pt x="18886" y="18402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hast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0" name="Google Shape;702;p62">
            <a:extLst>
              <a:ext uri="{FF2B5EF4-FFF2-40B4-BE49-F238E27FC236}">
                <a16:creationId xmlns:a16="http://schemas.microsoft.com/office/drawing/2014/main" id="{4CFC6549-60E8-4418-A61F-F6AAF555ED73}"/>
              </a:ext>
            </a:extLst>
          </p:cNvPr>
          <p:cNvSpPr/>
          <p:nvPr/>
        </p:nvSpPr>
        <p:spPr>
          <a:xfrm>
            <a:off x="7983960" y="3847461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elf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Google Shape;703;p62">
            <a:extLst>
              <a:ext uri="{FF2B5EF4-FFF2-40B4-BE49-F238E27FC236}">
                <a16:creationId xmlns:a16="http://schemas.microsoft.com/office/drawing/2014/main" id="{291C8E53-6688-4926-B526-C00FDDFE673D}"/>
              </a:ext>
            </a:extLst>
          </p:cNvPr>
          <p:cNvSpPr/>
          <p:nvPr/>
        </p:nvSpPr>
        <p:spPr>
          <a:xfrm>
            <a:off x="9628665" y="3847461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04762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013" y="-24203"/>
                  <a:pt x="300547" y="54"/>
                  <a:pt x="469854" y="0"/>
                </a:cubicBezTo>
                <a:cubicBezTo>
                  <a:pt x="639161" y="-54"/>
                  <a:pt x="784029" y="31119"/>
                  <a:pt x="970687" y="0"/>
                </a:cubicBezTo>
                <a:cubicBezTo>
                  <a:pt x="1157345" y="-31119"/>
                  <a:pt x="1353071" y="38161"/>
                  <a:pt x="1548968" y="0"/>
                </a:cubicBezTo>
                <a:cubicBezTo>
                  <a:pt x="1567611" y="152116"/>
                  <a:pt x="1546950" y="285507"/>
                  <a:pt x="1548968" y="388889"/>
                </a:cubicBezTo>
                <a:cubicBezTo>
                  <a:pt x="1550986" y="492271"/>
                  <a:pt x="1520122" y="647348"/>
                  <a:pt x="1548968" y="793650"/>
                </a:cubicBezTo>
                <a:cubicBezTo>
                  <a:pt x="1365105" y="850959"/>
                  <a:pt x="1155867" y="762440"/>
                  <a:pt x="1001666" y="793650"/>
                </a:cubicBezTo>
                <a:cubicBezTo>
                  <a:pt x="847465" y="824860"/>
                  <a:pt x="720182" y="750450"/>
                  <a:pt x="531812" y="793650"/>
                </a:cubicBezTo>
                <a:cubicBezTo>
                  <a:pt x="343442" y="836850"/>
                  <a:pt x="232937" y="792533"/>
                  <a:pt x="0" y="793650"/>
                </a:cubicBezTo>
                <a:cubicBezTo>
                  <a:pt x="-7405" y="627307"/>
                  <a:pt x="30199" y="577257"/>
                  <a:pt x="0" y="404762"/>
                </a:cubicBezTo>
                <a:cubicBezTo>
                  <a:pt x="-30199" y="232267"/>
                  <a:pt x="25360" y="18115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34859" y="-39870"/>
                  <a:pt x="387034" y="53859"/>
                  <a:pt x="516323" y="0"/>
                </a:cubicBezTo>
                <a:cubicBezTo>
                  <a:pt x="645612" y="-53859"/>
                  <a:pt x="910090" y="22952"/>
                  <a:pt x="1017156" y="0"/>
                </a:cubicBezTo>
                <a:cubicBezTo>
                  <a:pt x="1124222" y="-22952"/>
                  <a:pt x="1336073" y="36312"/>
                  <a:pt x="1548968" y="0"/>
                </a:cubicBezTo>
                <a:cubicBezTo>
                  <a:pt x="1559668" y="159361"/>
                  <a:pt x="1528084" y="262626"/>
                  <a:pt x="1548968" y="380952"/>
                </a:cubicBezTo>
                <a:cubicBezTo>
                  <a:pt x="1569852" y="499278"/>
                  <a:pt x="1520644" y="685713"/>
                  <a:pt x="1548968" y="793650"/>
                </a:cubicBezTo>
                <a:cubicBezTo>
                  <a:pt x="1372633" y="800889"/>
                  <a:pt x="1138524" y="754094"/>
                  <a:pt x="1001666" y="793650"/>
                </a:cubicBezTo>
                <a:cubicBezTo>
                  <a:pt x="864808" y="833206"/>
                  <a:pt x="722602" y="781997"/>
                  <a:pt x="485343" y="793650"/>
                </a:cubicBezTo>
                <a:cubicBezTo>
                  <a:pt x="248084" y="805303"/>
                  <a:pt x="137692" y="789325"/>
                  <a:pt x="0" y="793650"/>
                </a:cubicBezTo>
                <a:cubicBezTo>
                  <a:pt x="-12413" y="695493"/>
                  <a:pt x="25798" y="538744"/>
                  <a:pt x="0" y="396825"/>
                </a:cubicBezTo>
                <a:cubicBezTo>
                  <a:pt x="-25798" y="254907"/>
                  <a:pt x="1942" y="96443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42772039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am </a:t>
            </a: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zehnten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3553BF6-035E-4B41-BADE-7E62E9DABC5E}"/>
              </a:ext>
            </a:extLst>
          </p:cNvPr>
          <p:cNvSpPr txBox="1"/>
          <p:nvPr/>
        </p:nvSpPr>
        <p:spPr>
          <a:xfrm>
            <a:off x="198903" y="842357"/>
            <a:ext cx="7763664" cy="523220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s-A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She has (her) birthday on the 11th January. </a:t>
            </a:r>
          </a:p>
        </p:txBody>
      </p:sp>
      <p:sp>
        <p:nvSpPr>
          <p:cNvPr id="28" name="Google Shape;703;p62">
            <a:extLst>
              <a:ext uri="{FF2B5EF4-FFF2-40B4-BE49-F238E27FC236}">
                <a16:creationId xmlns:a16="http://schemas.microsoft.com/office/drawing/2014/main" id="{430798DC-C327-455E-BB4B-C6DFAC22D992}"/>
              </a:ext>
            </a:extLst>
          </p:cNvPr>
          <p:cNvSpPr/>
          <p:nvPr/>
        </p:nvSpPr>
        <p:spPr>
          <a:xfrm>
            <a:off x="6962921" y="2097597"/>
            <a:ext cx="1891538" cy="793650"/>
          </a:xfrm>
          <a:custGeom>
            <a:avLst/>
            <a:gdLst>
              <a:gd name="connsiteX0" fmla="*/ 0 w 1891538"/>
              <a:gd name="connsiteY0" fmla="*/ 0 h 793650"/>
              <a:gd name="connsiteX1" fmla="*/ 416138 w 1891538"/>
              <a:gd name="connsiteY1" fmla="*/ 0 h 793650"/>
              <a:gd name="connsiteX2" fmla="*/ 851192 w 1891538"/>
              <a:gd name="connsiteY2" fmla="*/ 0 h 793650"/>
              <a:gd name="connsiteX3" fmla="*/ 1324077 w 1891538"/>
              <a:gd name="connsiteY3" fmla="*/ 0 h 793650"/>
              <a:gd name="connsiteX4" fmla="*/ 1891538 w 1891538"/>
              <a:gd name="connsiteY4" fmla="*/ 0 h 793650"/>
              <a:gd name="connsiteX5" fmla="*/ 1891538 w 1891538"/>
              <a:gd name="connsiteY5" fmla="*/ 380952 h 793650"/>
              <a:gd name="connsiteX6" fmla="*/ 1891538 w 1891538"/>
              <a:gd name="connsiteY6" fmla="*/ 793650 h 793650"/>
              <a:gd name="connsiteX7" fmla="*/ 1418654 w 1891538"/>
              <a:gd name="connsiteY7" fmla="*/ 793650 h 793650"/>
              <a:gd name="connsiteX8" fmla="*/ 907938 w 1891538"/>
              <a:gd name="connsiteY8" fmla="*/ 793650 h 793650"/>
              <a:gd name="connsiteX9" fmla="*/ 453969 w 1891538"/>
              <a:gd name="connsiteY9" fmla="*/ 793650 h 793650"/>
              <a:gd name="connsiteX10" fmla="*/ 0 w 1891538"/>
              <a:gd name="connsiteY10" fmla="*/ 793650 h 793650"/>
              <a:gd name="connsiteX11" fmla="*/ 0 w 1891538"/>
              <a:gd name="connsiteY11" fmla="*/ 388889 h 793650"/>
              <a:gd name="connsiteX12" fmla="*/ 0 w 1891538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91538" h="793650" fill="none" extrusionOk="0">
                <a:moveTo>
                  <a:pt x="0" y="0"/>
                </a:moveTo>
                <a:cubicBezTo>
                  <a:pt x="125116" y="-24123"/>
                  <a:pt x="222801" y="121"/>
                  <a:pt x="416138" y="0"/>
                </a:cubicBezTo>
                <a:cubicBezTo>
                  <a:pt x="609475" y="-121"/>
                  <a:pt x="663448" y="17138"/>
                  <a:pt x="851192" y="0"/>
                </a:cubicBezTo>
                <a:cubicBezTo>
                  <a:pt x="1038936" y="-17138"/>
                  <a:pt x="1154501" y="21008"/>
                  <a:pt x="1324077" y="0"/>
                </a:cubicBezTo>
                <a:cubicBezTo>
                  <a:pt x="1493654" y="-21008"/>
                  <a:pt x="1774799" y="27099"/>
                  <a:pt x="1891538" y="0"/>
                </a:cubicBezTo>
                <a:cubicBezTo>
                  <a:pt x="1918526" y="82190"/>
                  <a:pt x="1865845" y="271798"/>
                  <a:pt x="1891538" y="380952"/>
                </a:cubicBezTo>
                <a:cubicBezTo>
                  <a:pt x="1917231" y="490106"/>
                  <a:pt x="1851339" y="638804"/>
                  <a:pt x="1891538" y="793650"/>
                </a:cubicBezTo>
                <a:cubicBezTo>
                  <a:pt x="1708533" y="821543"/>
                  <a:pt x="1551334" y="769486"/>
                  <a:pt x="1418654" y="793650"/>
                </a:cubicBezTo>
                <a:cubicBezTo>
                  <a:pt x="1285974" y="817814"/>
                  <a:pt x="1036777" y="769251"/>
                  <a:pt x="907938" y="793650"/>
                </a:cubicBezTo>
                <a:cubicBezTo>
                  <a:pt x="779099" y="818049"/>
                  <a:pt x="617315" y="769934"/>
                  <a:pt x="453969" y="793650"/>
                </a:cubicBezTo>
                <a:cubicBezTo>
                  <a:pt x="290623" y="817366"/>
                  <a:pt x="177661" y="781687"/>
                  <a:pt x="0" y="793650"/>
                </a:cubicBezTo>
                <a:cubicBezTo>
                  <a:pt x="-14308" y="697863"/>
                  <a:pt x="34969" y="586389"/>
                  <a:pt x="0" y="388889"/>
                </a:cubicBezTo>
                <a:cubicBezTo>
                  <a:pt x="-34969" y="191389"/>
                  <a:pt x="8433" y="110906"/>
                  <a:pt x="0" y="0"/>
                </a:cubicBezTo>
                <a:close/>
              </a:path>
              <a:path w="1891538" h="793650" stroke="0" extrusionOk="0">
                <a:moveTo>
                  <a:pt x="0" y="0"/>
                </a:moveTo>
                <a:cubicBezTo>
                  <a:pt x="186830" y="-22741"/>
                  <a:pt x="309294" y="44519"/>
                  <a:pt x="453969" y="0"/>
                </a:cubicBezTo>
                <a:cubicBezTo>
                  <a:pt x="598644" y="-44519"/>
                  <a:pt x="819678" y="33443"/>
                  <a:pt x="945769" y="0"/>
                </a:cubicBezTo>
                <a:cubicBezTo>
                  <a:pt x="1071860" y="-33443"/>
                  <a:pt x="1234621" y="49702"/>
                  <a:pt x="1399738" y="0"/>
                </a:cubicBezTo>
                <a:cubicBezTo>
                  <a:pt x="1564855" y="-49702"/>
                  <a:pt x="1704704" y="31846"/>
                  <a:pt x="1891538" y="0"/>
                </a:cubicBezTo>
                <a:cubicBezTo>
                  <a:pt x="1917647" y="105041"/>
                  <a:pt x="1862921" y="229912"/>
                  <a:pt x="1891538" y="373016"/>
                </a:cubicBezTo>
                <a:cubicBezTo>
                  <a:pt x="1920155" y="516120"/>
                  <a:pt x="1857468" y="620362"/>
                  <a:pt x="1891538" y="793650"/>
                </a:cubicBezTo>
                <a:cubicBezTo>
                  <a:pt x="1697571" y="827253"/>
                  <a:pt x="1566208" y="765982"/>
                  <a:pt x="1437569" y="793650"/>
                </a:cubicBezTo>
                <a:cubicBezTo>
                  <a:pt x="1308930" y="821318"/>
                  <a:pt x="1117682" y="763878"/>
                  <a:pt x="1002515" y="793650"/>
                </a:cubicBezTo>
                <a:cubicBezTo>
                  <a:pt x="887348" y="823422"/>
                  <a:pt x="635497" y="757712"/>
                  <a:pt x="510715" y="793650"/>
                </a:cubicBezTo>
                <a:cubicBezTo>
                  <a:pt x="385933" y="829588"/>
                  <a:pt x="192693" y="770326"/>
                  <a:pt x="0" y="793650"/>
                </a:cubicBezTo>
                <a:cubicBezTo>
                  <a:pt x="-29561" y="603017"/>
                  <a:pt x="6467" y="527356"/>
                  <a:pt x="0" y="396825"/>
                </a:cubicBezTo>
                <a:cubicBezTo>
                  <a:pt x="-6467" y="266295"/>
                  <a:pt x="16448" y="8138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Geburtstag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1" name="Google Shape;702;p62">
            <a:extLst>
              <a:ext uri="{FF2B5EF4-FFF2-40B4-BE49-F238E27FC236}">
                <a16:creationId xmlns:a16="http://schemas.microsoft.com/office/drawing/2014/main" id="{EAC8828A-CF7F-4D64-9314-BE72E2A6A596}"/>
              </a:ext>
            </a:extLst>
          </p:cNvPr>
          <p:cNvSpPr/>
          <p:nvPr/>
        </p:nvSpPr>
        <p:spPr>
          <a:xfrm>
            <a:off x="4672941" y="296915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500" b="1" kern="0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März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2" name="Google Shape;703;p62">
            <a:extLst>
              <a:ext uri="{FF2B5EF4-FFF2-40B4-BE49-F238E27FC236}">
                <a16:creationId xmlns:a16="http://schemas.microsoft.com/office/drawing/2014/main" id="{CB63C3C6-9073-4EDB-B96F-442C47C7D2D6}"/>
              </a:ext>
            </a:extLst>
          </p:cNvPr>
          <p:cNvSpPr/>
          <p:nvPr/>
        </p:nvSpPr>
        <p:spPr>
          <a:xfrm>
            <a:off x="6317646" y="296915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Juni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3" name="Google Shape;702;p62">
            <a:extLst>
              <a:ext uri="{FF2B5EF4-FFF2-40B4-BE49-F238E27FC236}">
                <a16:creationId xmlns:a16="http://schemas.microsoft.com/office/drawing/2014/main" id="{729B0114-231C-4E31-BB24-86B418B9AF7B}"/>
              </a:ext>
            </a:extLst>
          </p:cNvPr>
          <p:cNvSpPr/>
          <p:nvPr/>
        </p:nvSpPr>
        <p:spPr>
          <a:xfrm>
            <a:off x="7962351" y="2985046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Januar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4" name="Google Shape;702;p62">
            <a:extLst>
              <a:ext uri="{FF2B5EF4-FFF2-40B4-BE49-F238E27FC236}">
                <a16:creationId xmlns:a16="http://schemas.microsoft.com/office/drawing/2014/main" id="{3146D564-28AD-4F69-8AB3-367CA87CAA3C}"/>
              </a:ext>
            </a:extLst>
          </p:cNvPr>
          <p:cNvSpPr/>
          <p:nvPr/>
        </p:nvSpPr>
        <p:spPr>
          <a:xfrm>
            <a:off x="9580048" y="2982799"/>
            <a:ext cx="1585209" cy="793650"/>
          </a:xfrm>
          <a:custGeom>
            <a:avLst/>
            <a:gdLst>
              <a:gd name="connsiteX0" fmla="*/ 0 w 1585209"/>
              <a:gd name="connsiteY0" fmla="*/ 0 h 793650"/>
              <a:gd name="connsiteX1" fmla="*/ 496699 w 1585209"/>
              <a:gd name="connsiteY1" fmla="*/ 0 h 793650"/>
              <a:gd name="connsiteX2" fmla="*/ 1025102 w 1585209"/>
              <a:gd name="connsiteY2" fmla="*/ 0 h 793650"/>
              <a:gd name="connsiteX3" fmla="*/ 1585209 w 1585209"/>
              <a:gd name="connsiteY3" fmla="*/ 0 h 793650"/>
              <a:gd name="connsiteX4" fmla="*/ 1585209 w 1585209"/>
              <a:gd name="connsiteY4" fmla="*/ 373016 h 793650"/>
              <a:gd name="connsiteX5" fmla="*/ 1585209 w 1585209"/>
              <a:gd name="connsiteY5" fmla="*/ 793650 h 793650"/>
              <a:gd name="connsiteX6" fmla="*/ 1040954 w 1585209"/>
              <a:gd name="connsiteY6" fmla="*/ 793650 h 793650"/>
              <a:gd name="connsiteX7" fmla="*/ 528403 w 1585209"/>
              <a:gd name="connsiteY7" fmla="*/ 793650 h 793650"/>
              <a:gd name="connsiteX8" fmla="*/ 0 w 1585209"/>
              <a:gd name="connsiteY8" fmla="*/ 793650 h 793650"/>
              <a:gd name="connsiteX9" fmla="*/ 0 w 1585209"/>
              <a:gd name="connsiteY9" fmla="*/ 420635 h 793650"/>
              <a:gd name="connsiteX10" fmla="*/ 0 w 158520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85209" h="793650" fill="none" extrusionOk="0">
                <a:moveTo>
                  <a:pt x="0" y="0"/>
                </a:moveTo>
                <a:cubicBezTo>
                  <a:pt x="100598" y="-43667"/>
                  <a:pt x="358532" y="58031"/>
                  <a:pt x="496699" y="0"/>
                </a:cubicBezTo>
                <a:cubicBezTo>
                  <a:pt x="634866" y="-58031"/>
                  <a:pt x="864076" y="50804"/>
                  <a:pt x="1025102" y="0"/>
                </a:cubicBezTo>
                <a:cubicBezTo>
                  <a:pt x="1186128" y="-50804"/>
                  <a:pt x="1468257" y="49505"/>
                  <a:pt x="1585209" y="0"/>
                </a:cubicBezTo>
                <a:cubicBezTo>
                  <a:pt x="1590529" y="115102"/>
                  <a:pt x="1553998" y="217579"/>
                  <a:pt x="1585209" y="373016"/>
                </a:cubicBezTo>
                <a:cubicBezTo>
                  <a:pt x="1616420" y="528453"/>
                  <a:pt x="1553609" y="588402"/>
                  <a:pt x="1585209" y="793650"/>
                </a:cubicBezTo>
                <a:cubicBezTo>
                  <a:pt x="1463728" y="815478"/>
                  <a:pt x="1160975" y="765644"/>
                  <a:pt x="1040954" y="793650"/>
                </a:cubicBezTo>
                <a:cubicBezTo>
                  <a:pt x="920933" y="821656"/>
                  <a:pt x="775955" y="742188"/>
                  <a:pt x="528403" y="793650"/>
                </a:cubicBezTo>
                <a:cubicBezTo>
                  <a:pt x="280851" y="845112"/>
                  <a:pt x="127469" y="791532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85209" h="793650" stroke="0" extrusionOk="0">
                <a:moveTo>
                  <a:pt x="0" y="0"/>
                </a:moveTo>
                <a:cubicBezTo>
                  <a:pt x="131965" y="-40470"/>
                  <a:pt x="357375" y="41929"/>
                  <a:pt x="544255" y="0"/>
                </a:cubicBezTo>
                <a:cubicBezTo>
                  <a:pt x="731135" y="-41929"/>
                  <a:pt x="843976" y="39725"/>
                  <a:pt x="1072658" y="0"/>
                </a:cubicBezTo>
                <a:cubicBezTo>
                  <a:pt x="1301340" y="-39725"/>
                  <a:pt x="1479639" y="28494"/>
                  <a:pt x="1585209" y="0"/>
                </a:cubicBezTo>
                <a:cubicBezTo>
                  <a:pt x="1600446" y="113448"/>
                  <a:pt x="1560426" y="254725"/>
                  <a:pt x="1585209" y="396825"/>
                </a:cubicBezTo>
                <a:cubicBezTo>
                  <a:pt x="1609992" y="538925"/>
                  <a:pt x="1556452" y="684157"/>
                  <a:pt x="1585209" y="793650"/>
                </a:cubicBezTo>
                <a:cubicBezTo>
                  <a:pt x="1353659" y="836258"/>
                  <a:pt x="1207503" y="748079"/>
                  <a:pt x="1040954" y="793650"/>
                </a:cubicBezTo>
                <a:cubicBezTo>
                  <a:pt x="874405" y="839221"/>
                  <a:pt x="695662" y="776937"/>
                  <a:pt x="560107" y="793650"/>
                </a:cubicBezTo>
                <a:cubicBezTo>
                  <a:pt x="424552" y="810363"/>
                  <a:pt x="185787" y="740643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Juli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5" name="Google Shape;470;p55">
            <a:extLst>
              <a:ext uri="{FF2B5EF4-FFF2-40B4-BE49-F238E27FC236}">
                <a16:creationId xmlns:a16="http://schemas.microsoft.com/office/drawing/2014/main" id="{CA41B083-47C6-451C-AF15-B872981CE56C}"/>
              </a:ext>
            </a:extLst>
          </p:cNvPr>
          <p:cNvSpPr txBox="1"/>
          <p:nvPr/>
        </p:nvSpPr>
        <p:spPr>
          <a:xfrm>
            <a:off x="11472000" y="4535256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defRPr/>
            </a:pPr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3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6" name="Google Shape;471;p55">
            <a:extLst>
              <a:ext uri="{FF2B5EF4-FFF2-40B4-BE49-F238E27FC236}">
                <a16:creationId xmlns:a16="http://schemas.microsoft.com/office/drawing/2014/main" id="{A8C075B2-976B-4E72-8804-D1C171C32928}"/>
              </a:ext>
            </a:extLst>
          </p:cNvPr>
          <p:cNvSpPr txBox="1"/>
          <p:nvPr/>
        </p:nvSpPr>
        <p:spPr>
          <a:xfrm>
            <a:off x="11472000" y="5341531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defRPr/>
            </a:pPr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2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7" name="Google Shape;472;p55">
            <a:extLst>
              <a:ext uri="{FF2B5EF4-FFF2-40B4-BE49-F238E27FC236}">
                <a16:creationId xmlns:a16="http://schemas.microsoft.com/office/drawing/2014/main" id="{DB5E56E5-B8BB-4F80-BFFD-53B90908AA61}"/>
              </a:ext>
            </a:extLst>
          </p:cNvPr>
          <p:cNvSpPr txBox="1"/>
          <p:nvPr/>
        </p:nvSpPr>
        <p:spPr>
          <a:xfrm>
            <a:off x="11472000" y="6107906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defRPr/>
            </a:pPr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1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  <a:p>
            <a:pPr>
              <a:defRPr/>
            </a:pPr>
            <a:endParaRPr sz="28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8" name="Google Shape;473;p55">
            <a:extLst>
              <a:ext uri="{FF2B5EF4-FFF2-40B4-BE49-F238E27FC236}">
                <a16:creationId xmlns:a16="http://schemas.microsoft.com/office/drawing/2014/main" id="{41A3CE1A-BBDD-4BD3-AE93-220CC90B939C}"/>
              </a:ext>
            </a:extLst>
          </p:cNvPr>
          <p:cNvSpPr txBox="1"/>
          <p:nvPr/>
        </p:nvSpPr>
        <p:spPr>
          <a:xfrm>
            <a:off x="11472000" y="2886406"/>
            <a:ext cx="7200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defRPr/>
            </a:pPr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5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9" name="Google Shape;474;p55">
            <a:extLst>
              <a:ext uri="{FF2B5EF4-FFF2-40B4-BE49-F238E27FC236}">
                <a16:creationId xmlns:a16="http://schemas.microsoft.com/office/drawing/2014/main" id="{BD72A1EF-77AB-4487-81A6-4A16172AEE25}"/>
              </a:ext>
            </a:extLst>
          </p:cNvPr>
          <p:cNvSpPr txBox="1"/>
          <p:nvPr/>
        </p:nvSpPr>
        <p:spPr>
          <a:xfrm>
            <a:off x="11472000" y="3672731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defRPr/>
            </a:pPr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4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0" name="Google Shape;701;p62">
            <a:extLst>
              <a:ext uri="{FF2B5EF4-FFF2-40B4-BE49-F238E27FC236}">
                <a16:creationId xmlns:a16="http://schemas.microsoft.com/office/drawing/2014/main" id="{EE7D7CF8-7F52-4150-B77E-E0A7FC23FD0B}"/>
              </a:ext>
            </a:extLst>
          </p:cNvPr>
          <p:cNvSpPr/>
          <p:nvPr/>
        </p:nvSpPr>
        <p:spPr>
          <a:xfrm>
            <a:off x="7244027" y="4733567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47302 w 1548969"/>
              <a:gd name="connsiteY1" fmla="*/ 0 h 793650"/>
              <a:gd name="connsiteX2" fmla="*/ 1094604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412698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4730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872" y="-47946"/>
                  <a:pt x="409635" y="5738"/>
                  <a:pt x="547302" y="0"/>
                </a:cubicBezTo>
                <a:cubicBezTo>
                  <a:pt x="684969" y="-5738"/>
                  <a:pt x="898304" y="61706"/>
                  <a:pt x="1094604" y="0"/>
                </a:cubicBezTo>
                <a:cubicBezTo>
                  <a:pt x="1290904" y="-61706"/>
                  <a:pt x="1428008" y="33796"/>
                  <a:pt x="1548968" y="0"/>
                </a:cubicBezTo>
                <a:cubicBezTo>
                  <a:pt x="1595729" y="172384"/>
                  <a:pt x="1544995" y="298643"/>
                  <a:pt x="1548968" y="412698"/>
                </a:cubicBezTo>
                <a:cubicBezTo>
                  <a:pt x="1552941" y="526753"/>
                  <a:pt x="1538764" y="713394"/>
                  <a:pt x="1548968" y="793650"/>
                </a:cubicBezTo>
                <a:cubicBezTo>
                  <a:pt x="1377456" y="835548"/>
                  <a:pt x="1147118" y="788739"/>
                  <a:pt x="1032645" y="793650"/>
                </a:cubicBezTo>
                <a:cubicBezTo>
                  <a:pt x="918172" y="798561"/>
                  <a:pt x="687877" y="761527"/>
                  <a:pt x="547302" y="793650"/>
                </a:cubicBezTo>
                <a:cubicBezTo>
                  <a:pt x="406727" y="825773"/>
                  <a:pt x="153213" y="758329"/>
                  <a:pt x="0" y="793650"/>
                </a:cubicBezTo>
                <a:cubicBezTo>
                  <a:pt x="-37253" y="695990"/>
                  <a:pt x="18139" y="555713"/>
                  <a:pt x="0" y="388889"/>
                </a:cubicBezTo>
                <a:cubicBezTo>
                  <a:pt x="-18139" y="222065"/>
                  <a:pt x="20604" y="15646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7326" y="-51245"/>
                  <a:pt x="268995" y="32292"/>
                  <a:pt x="485343" y="0"/>
                </a:cubicBezTo>
                <a:cubicBezTo>
                  <a:pt x="701691" y="-32292"/>
                  <a:pt x="864483" y="37157"/>
                  <a:pt x="970687" y="0"/>
                </a:cubicBezTo>
                <a:cubicBezTo>
                  <a:pt x="1076891" y="-37157"/>
                  <a:pt x="1358221" y="56985"/>
                  <a:pt x="1548968" y="0"/>
                </a:cubicBezTo>
                <a:cubicBezTo>
                  <a:pt x="1572520" y="189479"/>
                  <a:pt x="1523392" y="281266"/>
                  <a:pt x="1548968" y="388889"/>
                </a:cubicBezTo>
                <a:cubicBezTo>
                  <a:pt x="1574544" y="496512"/>
                  <a:pt x="1517796" y="648435"/>
                  <a:pt x="1548968" y="793650"/>
                </a:cubicBezTo>
                <a:cubicBezTo>
                  <a:pt x="1367508" y="818587"/>
                  <a:pt x="1209745" y="759572"/>
                  <a:pt x="1032645" y="793650"/>
                </a:cubicBezTo>
                <a:cubicBezTo>
                  <a:pt x="855545" y="827728"/>
                  <a:pt x="774751" y="786086"/>
                  <a:pt x="547302" y="793650"/>
                </a:cubicBezTo>
                <a:cubicBezTo>
                  <a:pt x="319853" y="801214"/>
                  <a:pt x="270830" y="779827"/>
                  <a:pt x="0" y="793650"/>
                </a:cubicBezTo>
                <a:cubicBezTo>
                  <a:pt x="-46116" y="645298"/>
                  <a:pt x="5768" y="534419"/>
                  <a:pt x="0" y="388889"/>
                </a:cubicBezTo>
                <a:cubicBezTo>
                  <a:pt x="-5768" y="243359"/>
                  <a:pt x="18886" y="18402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hat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1" name="Google Shape;698;p62">
            <a:extLst>
              <a:ext uri="{FF2B5EF4-FFF2-40B4-BE49-F238E27FC236}">
                <a16:creationId xmlns:a16="http://schemas.microsoft.com/office/drawing/2014/main" id="{35B496EA-69B8-4922-BD72-BDB913A31032}"/>
              </a:ext>
            </a:extLst>
          </p:cNvPr>
          <p:cNvSpPr/>
          <p:nvPr/>
        </p:nvSpPr>
        <p:spPr>
          <a:xfrm>
            <a:off x="9636662" y="5618413"/>
            <a:ext cx="1540971" cy="793650"/>
          </a:xfrm>
          <a:custGeom>
            <a:avLst/>
            <a:gdLst>
              <a:gd name="connsiteX0" fmla="*/ 0 w 1540971"/>
              <a:gd name="connsiteY0" fmla="*/ 0 h 793650"/>
              <a:gd name="connsiteX1" fmla="*/ 467428 w 1540971"/>
              <a:gd name="connsiteY1" fmla="*/ 0 h 793650"/>
              <a:gd name="connsiteX2" fmla="*/ 996495 w 1540971"/>
              <a:gd name="connsiteY2" fmla="*/ 0 h 793650"/>
              <a:gd name="connsiteX3" fmla="*/ 1540971 w 1540971"/>
              <a:gd name="connsiteY3" fmla="*/ 0 h 793650"/>
              <a:gd name="connsiteX4" fmla="*/ 1540971 w 1540971"/>
              <a:gd name="connsiteY4" fmla="*/ 388889 h 793650"/>
              <a:gd name="connsiteX5" fmla="*/ 1540971 w 1540971"/>
              <a:gd name="connsiteY5" fmla="*/ 793650 h 793650"/>
              <a:gd name="connsiteX6" fmla="*/ 1027314 w 1540971"/>
              <a:gd name="connsiteY6" fmla="*/ 793650 h 793650"/>
              <a:gd name="connsiteX7" fmla="*/ 513657 w 1540971"/>
              <a:gd name="connsiteY7" fmla="*/ 793650 h 793650"/>
              <a:gd name="connsiteX8" fmla="*/ 0 w 1540971"/>
              <a:gd name="connsiteY8" fmla="*/ 793650 h 793650"/>
              <a:gd name="connsiteX9" fmla="*/ 0 w 1540971"/>
              <a:gd name="connsiteY9" fmla="*/ 412698 h 793650"/>
              <a:gd name="connsiteX10" fmla="*/ 0 w 1540971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0971" h="793650" fill="none" extrusionOk="0">
                <a:moveTo>
                  <a:pt x="0" y="0"/>
                </a:moveTo>
                <a:cubicBezTo>
                  <a:pt x="160065" y="-4446"/>
                  <a:pt x="307458" y="34609"/>
                  <a:pt x="467428" y="0"/>
                </a:cubicBezTo>
                <a:cubicBezTo>
                  <a:pt x="627398" y="-34609"/>
                  <a:pt x="808643" y="49369"/>
                  <a:pt x="996495" y="0"/>
                </a:cubicBezTo>
                <a:cubicBezTo>
                  <a:pt x="1184347" y="-49369"/>
                  <a:pt x="1281592" y="8085"/>
                  <a:pt x="1540971" y="0"/>
                </a:cubicBezTo>
                <a:cubicBezTo>
                  <a:pt x="1554065" y="194250"/>
                  <a:pt x="1539567" y="218921"/>
                  <a:pt x="1540971" y="388889"/>
                </a:cubicBezTo>
                <a:cubicBezTo>
                  <a:pt x="1542375" y="558857"/>
                  <a:pt x="1495760" y="676820"/>
                  <a:pt x="1540971" y="793650"/>
                </a:cubicBezTo>
                <a:cubicBezTo>
                  <a:pt x="1306673" y="853801"/>
                  <a:pt x="1177539" y="787826"/>
                  <a:pt x="1027314" y="793650"/>
                </a:cubicBezTo>
                <a:cubicBezTo>
                  <a:pt x="877089" y="799474"/>
                  <a:pt x="674988" y="735171"/>
                  <a:pt x="513657" y="793650"/>
                </a:cubicBezTo>
                <a:cubicBezTo>
                  <a:pt x="352326" y="852129"/>
                  <a:pt x="246910" y="762684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0971" h="793650" stroke="0" extrusionOk="0">
                <a:moveTo>
                  <a:pt x="0" y="0"/>
                </a:moveTo>
                <a:cubicBezTo>
                  <a:pt x="197369" y="-14310"/>
                  <a:pt x="362742" y="6618"/>
                  <a:pt x="498247" y="0"/>
                </a:cubicBezTo>
                <a:cubicBezTo>
                  <a:pt x="633752" y="-6618"/>
                  <a:pt x="864226" y="27556"/>
                  <a:pt x="981085" y="0"/>
                </a:cubicBezTo>
                <a:cubicBezTo>
                  <a:pt x="1097944" y="-27556"/>
                  <a:pt x="1270161" y="53480"/>
                  <a:pt x="1540971" y="0"/>
                </a:cubicBezTo>
                <a:cubicBezTo>
                  <a:pt x="1567878" y="178046"/>
                  <a:pt x="1501986" y="223647"/>
                  <a:pt x="1540971" y="388889"/>
                </a:cubicBezTo>
                <a:cubicBezTo>
                  <a:pt x="1579956" y="554131"/>
                  <a:pt x="1492962" y="661168"/>
                  <a:pt x="1540971" y="793650"/>
                </a:cubicBezTo>
                <a:cubicBezTo>
                  <a:pt x="1315388" y="832634"/>
                  <a:pt x="1154467" y="785477"/>
                  <a:pt x="1027314" y="793650"/>
                </a:cubicBezTo>
                <a:cubicBezTo>
                  <a:pt x="900161" y="801823"/>
                  <a:pt x="662064" y="786599"/>
                  <a:pt x="559886" y="793650"/>
                </a:cubicBezTo>
                <a:cubicBezTo>
                  <a:pt x="457708" y="800701"/>
                  <a:pt x="161860" y="755359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Ich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2" name="Google Shape;703;p62">
            <a:extLst>
              <a:ext uri="{FF2B5EF4-FFF2-40B4-BE49-F238E27FC236}">
                <a16:creationId xmlns:a16="http://schemas.microsoft.com/office/drawing/2014/main" id="{ACBC1A08-58CF-4764-8C13-B10E764B1F2B}"/>
              </a:ext>
            </a:extLst>
          </p:cNvPr>
          <p:cNvSpPr/>
          <p:nvPr/>
        </p:nvSpPr>
        <p:spPr>
          <a:xfrm>
            <a:off x="8955764" y="2096752"/>
            <a:ext cx="1891538" cy="793650"/>
          </a:xfrm>
          <a:custGeom>
            <a:avLst/>
            <a:gdLst>
              <a:gd name="connsiteX0" fmla="*/ 0 w 1891538"/>
              <a:gd name="connsiteY0" fmla="*/ 0 h 793650"/>
              <a:gd name="connsiteX1" fmla="*/ 416138 w 1891538"/>
              <a:gd name="connsiteY1" fmla="*/ 0 h 793650"/>
              <a:gd name="connsiteX2" fmla="*/ 851192 w 1891538"/>
              <a:gd name="connsiteY2" fmla="*/ 0 h 793650"/>
              <a:gd name="connsiteX3" fmla="*/ 1324077 w 1891538"/>
              <a:gd name="connsiteY3" fmla="*/ 0 h 793650"/>
              <a:gd name="connsiteX4" fmla="*/ 1891538 w 1891538"/>
              <a:gd name="connsiteY4" fmla="*/ 0 h 793650"/>
              <a:gd name="connsiteX5" fmla="*/ 1891538 w 1891538"/>
              <a:gd name="connsiteY5" fmla="*/ 380952 h 793650"/>
              <a:gd name="connsiteX6" fmla="*/ 1891538 w 1891538"/>
              <a:gd name="connsiteY6" fmla="*/ 793650 h 793650"/>
              <a:gd name="connsiteX7" fmla="*/ 1418654 w 1891538"/>
              <a:gd name="connsiteY7" fmla="*/ 793650 h 793650"/>
              <a:gd name="connsiteX8" fmla="*/ 907938 w 1891538"/>
              <a:gd name="connsiteY8" fmla="*/ 793650 h 793650"/>
              <a:gd name="connsiteX9" fmla="*/ 453969 w 1891538"/>
              <a:gd name="connsiteY9" fmla="*/ 793650 h 793650"/>
              <a:gd name="connsiteX10" fmla="*/ 0 w 1891538"/>
              <a:gd name="connsiteY10" fmla="*/ 793650 h 793650"/>
              <a:gd name="connsiteX11" fmla="*/ 0 w 1891538"/>
              <a:gd name="connsiteY11" fmla="*/ 388889 h 793650"/>
              <a:gd name="connsiteX12" fmla="*/ 0 w 1891538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91538" h="793650" fill="none" extrusionOk="0">
                <a:moveTo>
                  <a:pt x="0" y="0"/>
                </a:moveTo>
                <a:cubicBezTo>
                  <a:pt x="125116" y="-24123"/>
                  <a:pt x="222801" y="121"/>
                  <a:pt x="416138" y="0"/>
                </a:cubicBezTo>
                <a:cubicBezTo>
                  <a:pt x="609475" y="-121"/>
                  <a:pt x="663448" y="17138"/>
                  <a:pt x="851192" y="0"/>
                </a:cubicBezTo>
                <a:cubicBezTo>
                  <a:pt x="1038936" y="-17138"/>
                  <a:pt x="1154501" y="21008"/>
                  <a:pt x="1324077" y="0"/>
                </a:cubicBezTo>
                <a:cubicBezTo>
                  <a:pt x="1493654" y="-21008"/>
                  <a:pt x="1774799" y="27099"/>
                  <a:pt x="1891538" y="0"/>
                </a:cubicBezTo>
                <a:cubicBezTo>
                  <a:pt x="1918526" y="82190"/>
                  <a:pt x="1865845" y="271798"/>
                  <a:pt x="1891538" y="380952"/>
                </a:cubicBezTo>
                <a:cubicBezTo>
                  <a:pt x="1917231" y="490106"/>
                  <a:pt x="1851339" y="638804"/>
                  <a:pt x="1891538" y="793650"/>
                </a:cubicBezTo>
                <a:cubicBezTo>
                  <a:pt x="1708533" y="821543"/>
                  <a:pt x="1551334" y="769486"/>
                  <a:pt x="1418654" y="793650"/>
                </a:cubicBezTo>
                <a:cubicBezTo>
                  <a:pt x="1285974" y="817814"/>
                  <a:pt x="1036777" y="769251"/>
                  <a:pt x="907938" y="793650"/>
                </a:cubicBezTo>
                <a:cubicBezTo>
                  <a:pt x="779099" y="818049"/>
                  <a:pt x="617315" y="769934"/>
                  <a:pt x="453969" y="793650"/>
                </a:cubicBezTo>
                <a:cubicBezTo>
                  <a:pt x="290623" y="817366"/>
                  <a:pt x="177661" y="781687"/>
                  <a:pt x="0" y="793650"/>
                </a:cubicBezTo>
                <a:cubicBezTo>
                  <a:pt x="-14308" y="697863"/>
                  <a:pt x="34969" y="586389"/>
                  <a:pt x="0" y="388889"/>
                </a:cubicBezTo>
                <a:cubicBezTo>
                  <a:pt x="-34969" y="191389"/>
                  <a:pt x="8433" y="110906"/>
                  <a:pt x="0" y="0"/>
                </a:cubicBezTo>
                <a:close/>
              </a:path>
              <a:path w="1891538" h="793650" stroke="0" extrusionOk="0">
                <a:moveTo>
                  <a:pt x="0" y="0"/>
                </a:moveTo>
                <a:cubicBezTo>
                  <a:pt x="186830" y="-22741"/>
                  <a:pt x="309294" y="44519"/>
                  <a:pt x="453969" y="0"/>
                </a:cubicBezTo>
                <a:cubicBezTo>
                  <a:pt x="598644" y="-44519"/>
                  <a:pt x="819678" y="33443"/>
                  <a:pt x="945769" y="0"/>
                </a:cubicBezTo>
                <a:cubicBezTo>
                  <a:pt x="1071860" y="-33443"/>
                  <a:pt x="1234621" y="49702"/>
                  <a:pt x="1399738" y="0"/>
                </a:cubicBezTo>
                <a:cubicBezTo>
                  <a:pt x="1564855" y="-49702"/>
                  <a:pt x="1704704" y="31846"/>
                  <a:pt x="1891538" y="0"/>
                </a:cubicBezTo>
                <a:cubicBezTo>
                  <a:pt x="1917647" y="105041"/>
                  <a:pt x="1862921" y="229912"/>
                  <a:pt x="1891538" y="373016"/>
                </a:cubicBezTo>
                <a:cubicBezTo>
                  <a:pt x="1920155" y="516120"/>
                  <a:pt x="1857468" y="620362"/>
                  <a:pt x="1891538" y="793650"/>
                </a:cubicBezTo>
                <a:cubicBezTo>
                  <a:pt x="1697571" y="827253"/>
                  <a:pt x="1566208" y="765982"/>
                  <a:pt x="1437569" y="793650"/>
                </a:cubicBezTo>
                <a:cubicBezTo>
                  <a:pt x="1308930" y="821318"/>
                  <a:pt x="1117682" y="763878"/>
                  <a:pt x="1002515" y="793650"/>
                </a:cubicBezTo>
                <a:cubicBezTo>
                  <a:pt x="887348" y="823422"/>
                  <a:pt x="635497" y="757712"/>
                  <a:pt x="510715" y="793650"/>
                </a:cubicBezTo>
                <a:cubicBezTo>
                  <a:pt x="385933" y="829588"/>
                  <a:pt x="192693" y="770326"/>
                  <a:pt x="0" y="793650"/>
                </a:cubicBezTo>
                <a:cubicBezTo>
                  <a:pt x="-29561" y="603017"/>
                  <a:pt x="6467" y="527356"/>
                  <a:pt x="0" y="396825"/>
                </a:cubicBezTo>
                <a:cubicBezTo>
                  <a:pt x="-6467" y="266295"/>
                  <a:pt x="16448" y="8138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Geschenke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3" name="Google Shape;703;p62">
            <a:extLst>
              <a:ext uri="{FF2B5EF4-FFF2-40B4-BE49-F238E27FC236}">
                <a16:creationId xmlns:a16="http://schemas.microsoft.com/office/drawing/2014/main" id="{C9EFBEB9-14BA-4E2A-A028-E3032EE4392E}"/>
              </a:ext>
            </a:extLst>
          </p:cNvPr>
          <p:cNvSpPr/>
          <p:nvPr/>
        </p:nvSpPr>
        <p:spPr>
          <a:xfrm>
            <a:off x="4973420" y="2083940"/>
            <a:ext cx="1891538" cy="793650"/>
          </a:xfrm>
          <a:custGeom>
            <a:avLst/>
            <a:gdLst>
              <a:gd name="connsiteX0" fmla="*/ 0 w 1891538"/>
              <a:gd name="connsiteY0" fmla="*/ 0 h 793650"/>
              <a:gd name="connsiteX1" fmla="*/ 416138 w 1891538"/>
              <a:gd name="connsiteY1" fmla="*/ 0 h 793650"/>
              <a:gd name="connsiteX2" fmla="*/ 851192 w 1891538"/>
              <a:gd name="connsiteY2" fmla="*/ 0 h 793650"/>
              <a:gd name="connsiteX3" fmla="*/ 1324077 w 1891538"/>
              <a:gd name="connsiteY3" fmla="*/ 0 h 793650"/>
              <a:gd name="connsiteX4" fmla="*/ 1891538 w 1891538"/>
              <a:gd name="connsiteY4" fmla="*/ 0 h 793650"/>
              <a:gd name="connsiteX5" fmla="*/ 1891538 w 1891538"/>
              <a:gd name="connsiteY5" fmla="*/ 380952 h 793650"/>
              <a:gd name="connsiteX6" fmla="*/ 1891538 w 1891538"/>
              <a:gd name="connsiteY6" fmla="*/ 793650 h 793650"/>
              <a:gd name="connsiteX7" fmla="*/ 1418654 w 1891538"/>
              <a:gd name="connsiteY7" fmla="*/ 793650 h 793650"/>
              <a:gd name="connsiteX8" fmla="*/ 907938 w 1891538"/>
              <a:gd name="connsiteY8" fmla="*/ 793650 h 793650"/>
              <a:gd name="connsiteX9" fmla="*/ 453969 w 1891538"/>
              <a:gd name="connsiteY9" fmla="*/ 793650 h 793650"/>
              <a:gd name="connsiteX10" fmla="*/ 0 w 1891538"/>
              <a:gd name="connsiteY10" fmla="*/ 793650 h 793650"/>
              <a:gd name="connsiteX11" fmla="*/ 0 w 1891538"/>
              <a:gd name="connsiteY11" fmla="*/ 388889 h 793650"/>
              <a:gd name="connsiteX12" fmla="*/ 0 w 1891538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91538" h="793650" fill="none" extrusionOk="0">
                <a:moveTo>
                  <a:pt x="0" y="0"/>
                </a:moveTo>
                <a:cubicBezTo>
                  <a:pt x="125116" y="-24123"/>
                  <a:pt x="222801" y="121"/>
                  <a:pt x="416138" y="0"/>
                </a:cubicBezTo>
                <a:cubicBezTo>
                  <a:pt x="609475" y="-121"/>
                  <a:pt x="663448" y="17138"/>
                  <a:pt x="851192" y="0"/>
                </a:cubicBezTo>
                <a:cubicBezTo>
                  <a:pt x="1038936" y="-17138"/>
                  <a:pt x="1154501" y="21008"/>
                  <a:pt x="1324077" y="0"/>
                </a:cubicBezTo>
                <a:cubicBezTo>
                  <a:pt x="1493654" y="-21008"/>
                  <a:pt x="1774799" y="27099"/>
                  <a:pt x="1891538" y="0"/>
                </a:cubicBezTo>
                <a:cubicBezTo>
                  <a:pt x="1918526" y="82190"/>
                  <a:pt x="1865845" y="271798"/>
                  <a:pt x="1891538" y="380952"/>
                </a:cubicBezTo>
                <a:cubicBezTo>
                  <a:pt x="1917231" y="490106"/>
                  <a:pt x="1851339" y="638804"/>
                  <a:pt x="1891538" y="793650"/>
                </a:cubicBezTo>
                <a:cubicBezTo>
                  <a:pt x="1708533" y="821543"/>
                  <a:pt x="1551334" y="769486"/>
                  <a:pt x="1418654" y="793650"/>
                </a:cubicBezTo>
                <a:cubicBezTo>
                  <a:pt x="1285974" y="817814"/>
                  <a:pt x="1036777" y="769251"/>
                  <a:pt x="907938" y="793650"/>
                </a:cubicBezTo>
                <a:cubicBezTo>
                  <a:pt x="779099" y="818049"/>
                  <a:pt x="617315" y="769934"/>
                  <a:pt x="453969" y="793650"/>
                </a:cubicBezTo>
                <a:cubicBezTo>
                  <a:pt x="290623" y="817366"/>
                  <a:pt x="177661" y="781687"/>
                  <a:pt x="0" y="793650"/>
                </a:cubicBezTo>
                <a:cubicBezTo>
                  <a:pt x="-14308" y="697863"/>
                  <a:pt x="34969" y="586389"/>
                  <a:pt x="0" y="388889"/>
                </a:cubicBezTo>
                <a:cubicBezTo>
                  <a:pt x="-34969" y="191389"/>
                  <a:pt x="8433" y="110906"/>
                  <a:pt x="0" y="0"/>
                </a:cubicBezTo>
                <a:close/>
              </a:path>
              <a:path w="1891538" h="793650" stroke="0" extrusionOk="0">
                <a:moveTo>
                  <a:pt x="0" y="0"/>
                </a:moveTo>
                <a:cubicBezTo>
                  <a:pt x="186830" y="-22741"/>
                  <a:pt x="309294" y="44519"/>
                  <a:pt x="453969" y="0"/>
                </a:cubicBezTo>
                <a:cubicBezTo>
                  <a:pt x="598644" y="-44519"/>
                  <a:pt x="819678" y="33443"/>
                  <a:pt x="945769" y="0"/>
                </a:cubicBezTo>
                <a:cubicBezTo>
                  <a:pt x="1071860" y="-33443"/>
                  <a:pt x="1234621" y="49702"/>
                  <a:pt x="1399738" y="0"/>
                </a:cubicBezTo>
                <a:cubicBezTo>
                  <a:pt x="1564855" y="-49702"/>
                  <a:pt x="1704704" y="31846"/>
                  <a:pt x="1891538" y="0"/>
                </a:cubicBezTo>
                <a:cubicBezTo>
                  <a:pt x="1917647" y="105041"/>
                  <a:pt x="1862921" y="229912"/>
                  <a:pt x="1891538" y="373016"/>
                </a:cubicBezTo>
                <a:cubicBezTo>
                  <a:pt x="1920155" y="516120"/>
                  <a:pt x="1857468" y="620362"/>
                  <a:pt x="1891538" y="793650"/>
                </a:cubicBezTo>
                <a:cubicBezTo>
                  <a:pt x="1697571" y="827253"/>
                  <a:pt x="1566208" y="765982"/>
                  <a:pt x="1437569" y="793650"/>
                </a:cubicBezTo>
                <a:cubicBezTo>
                  <a:pt x="1308930" y="821318"/>
                  <a:pt x="1117682" y="763878"/>
                  <a:pt x="1002515" y="793650"/>
                </a:cubicBezTo>
                <a:cubicBezTo>
                  <a:pt x="887348" y="823422"/>
                  <a:pt x="635497" y="757712"/>
                  <a:pt x="510715" y="793650"/>
                </a:cubicBezTo>
                <a:cubicBezTo>
                  <a:pt x="385933" y="829588"/>
                  <a:pt x="192693" y="770326"/>
                  <a:pt x="0" y="793650"/>
                </a:cubicBezTo>
                <a:cubicBezTo>
                  <a:pt x="-29561" y="603017"/>
                  <a:pt x="6467" y="527356"/>
                  <a:pt x="0" y="396825"/>
                </a:cubicBezTo>
                <a:cubicBezTo>
                  <a:pt x="-6467" y="266295"/>
                  <a:pt x="16448" y="8138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eine Party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44" name="Graphic 43" descr="Teacher">
            <a:extLst>
              <a:ext uri="{FF2B5EF4-FFF2-40B4-BE49-F238E27FC236}">
                <a16:creationId xmlns:a16="http://schemas.microsoft.com/office/drawing/2014/main" id="{C8659745-1396-4B8E-8394-333B4EC27C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21551" y="-61816"/>
            <a:ext cx="914400" cy="914400"/>
          </a:xfrm>
          <a:prstGeom prst="rect">
            <a:avLst/>
          </a:prstGeom>
        </p:spPr>
      </p:pic>
      <p:sp>
        <p:nvSpPr>
          <p:cNvPr id="45" name="Speech Bubble: Rectangle with Corners Rounded 44">
            <a:hlinkClick r:id="" action="ppaction://noaction">
              <a:snd r:embed="rId7" name="T1_W4F_8.1.wav"/>
            </a:hlinkClick>
            <a:extLst>
              <a:ext uri="{FF2B5EF4-FFF2-40B4-BE49-F238E27FC236}">
                <a16:creationId xmlns:a16="http://schemas.microsoft.com/office/drawing/2014/main" id="{4C190589-7218-49D8-A7E2-2D8B26496435}"/>
              </a:ext>
            </a:extLst>
          </p:cNvPr>
          <p:cNvSpPr/>
          <p:nvPr/>
        </p:nvSpPr>
        <p:spPr>
          <a:xfrm>
            <a:off x="3789482" y="121337"/>
            <a:ext cx="6710209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ysClr val="window" lastClr="FFFFFF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" name="Rectangle 5">
            <a:hlinkClick r:id="" action="ppaction://noaction">
              <a:snd r:embed="rId7" name="T1_W4F_8.1.wav"/>
            </a:hlinkClick>
            <a:extLst>
              <a:ext uri="{FF2B5EF4-FFF2-40B4-BE49-F238E27FC236}">
                <a16:creationId xmlns:a16="http://schemas.microsoft.com/office/drawing/2014/main" id="{67F195E3-B4A8-4B57-84B5-E286C7573A0E}"/>
              </a:ext>
            </a:extLst>
          </p:cNvPr>
          <p:cNvSpPr/>
          <p:nvPr/>
        </p:nvSpPr>
        <p:spPr>
          <a:xfrm>
            <a:off x="3882224" y="84206"/>
            <a:ext cx="66174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Wie sagt man das auf Deutsch?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714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sprechen</a:t>
            </a:r>
            <a:endParaRPr lang="en-GB" sz="2000" b="1" kern="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5CAD7E7C-DB78-477E-8989-DDA1A58BAAA9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A08919-295F-4826-A401-BB0A85724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2983" y="1707824"/>
            <a:ext cx="6066046" cy="4773582"/>
          </a:xfrm>
          <a:prstGeom prst="rect">
            <a:avLst/>
          </a:prstGeom>
        </p:spPr>
      </p:pic>
      <p:sp>
        <p:nvSpPr>
          <p:cNvPr id="10" name="Google Shape;696;p62">
            <a:extLst>
              <a:ext uri="{FF2B5EF4-FFF2-40B4-BE49-F238E27FC236}">
                <a16:creationId xmlns:a16="http://schemas.microsoft.com/office/drawing/2014/main" id="{4413D057-4DA5-4DE0-8CC3-7309FA22F843}"/>
              </a:ext>
            </a:extLst>
          </p:cNvPr>
          <p:cNvSpPr/>
          <p:nvPr/>
        </p:nvSpPr>
        <p:spPr>
          <a:xfrm>
            <a:off x="3549916" y="2104650"/>
            <a:ext cx="1116761" cy="4417961"/>
          </a:xfrm>
          <a:custGeom>
            <a:avLst/>
            <a:gdLst>
              <a:gd name="connsiteX0" fmla="*/ 0 w 1116761"/>
              <a:gd name="connsiteY0" fmla="*/ 558381 h 4417961"/>
              <a:gd name="connsiteX1" fmla="*/ 262439 w 1116761"/>
              <a:gd name="connsiteY1" fmla="*/ 295942 h 4417961"/>
              <a:gd name="connsiteX2" fmla="*/ 558381 w 1116761"/>
              <a:gd name="connsiteY2" fmla="*/ 0 h 4417961"/>
              <a:gd name="connsiteX3" fmla="*/ 848739 w 1116761"/>
              <a:gd name="connsiteY3" fmla="*/ 290358 h 4417961"/>
              <a:gd name="connsiteX4" fmla="*/ 1116761 w 1116761"/>
              <a:gd name="connsiteY4" fmla="*/ 558381 h 4417961"/>
              <a:gd name="connsiteX5" fmla="*/ 837571 w 1116761"/>
              <a:gd name="connsiteY5" fmla="*/ 558381 h 4417961"/>
              <a:gd name="connsiteX6" fmla="*/ 837571 w 1116761"/>
              <a:gd name="connsiteY6" fmla="*/ 1186941 h 4417961"/>
              <a:gd name="connsiteX7" fmla="*/ 837571 w 1116761"/>
              <a:gd name="connsiteY7" fmla="*/ 1738310 h 4417961"/>
              <a:gd name="connsiteX8" fmla="*/ 837571 w 1116761"/>
              <a:gd name="connsiteY8" fmla="*/ 2328274 h 4417961"/>
              <a:gd name="connsiteX9" fmla="*/ 837571 w 1116761"/>
              <a:gd name="connsiteY9" fmla="*/ 2841047 h 4417961"/>
              <a:gd name="connsiteX10" fmla="*/ 837571 w 1116761"/>
              <a:gd name="connsiteY10" fmla="*/ 3469607 h 4417961"/>
              <a:gd name="connsiteX11" fmla="*/ 837571 w 1116761"/>
              <a:gd name="connsiteY11" fmla="*/ 4417961 h 4417961"/>
              <a:gd name="connsiteX12" fmla="*/ 279190 w 1116761"/>
              <a:gd name="connsiteY12" fmla="*/ 4417961 h 4417961"/>
              <a:gd name="connsiteX13" fmla="*/ 279190 w 1116761"/>
              <a:gd name="connsiteY13" fmla="*/ 3905188 h 4417961"/>
              <a:gd name="connsiteX14" fmla="*/ 279190 w 1116761"/>
              <a:gd name="connsiteY14" fmla="*/ 3431011 h 4417961"/>
              <a:gd name="connsiteX15" fmla="*/ 279190 w 1116761"/>
              <a:gd name="connsiteY15" fmla="*/ 2995430 h 4417961"/>
              <a:gd name="connsiteX16" fmla="*/ 279190 w 1116761"/>
              <a:gd name="connsiteY16" fmla="*/ 2444062 h 4417961"/>
              <a:gd name="connsiteX17" fmla="*/ 279190 w 1116761"/>
              <a:gd name="connsiteY17" fmla="*/ 2008480 h 4417961"/>
              <a:gd name="connsiteX18" fmla="*/ 279190 w 1116761"/>
              <a:gd name="connsiteY18" fmla="*/ 1572899 h 4417961"/>
              <a:gd name="connsiteX19" fmla="*/ 279190 w 1116761"/>
              <a:gd name="connsiteY19" fmla="*/ 558381 h 4417961"/>
              <a:gd name="connsiteX20" fmla="*/ 0 w 1116761"/>
              <a:gd name="connsiteY20" fmla="*/ 558381 h 441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16761" h="4417961" fill="none" extrusionOk="0">
                <a:moveTo>
                  <a:pt x="0" y="558381"/>
                </a:moveTo>
                <a:cubicBezTo>
                  <a:pt x="79902" y="458605"/>
                  <a:pt x="137169" y="427999"/>
                  <a:pt x="262439" y="295942"/>
                </a:cubicBezTo>
                <a:cubicBezTo>
                  <a:pt x="387709" y="163885"/>
                  <a:pt x="513767" y="101817"/>
                  <a:pt x="558381" y="0"/>
                </a:cubicBezTo>
                <a:cubicBezTo>
                  <a:pt x="648466" y="79038"/>
                  <a:pt x="703108" y="164257"/>
                  <a:pt x="848739" y="290358"/>
                </a:cubicBezTo>
                <a:cubicBezTo>
                  <a:pt x="994369" y="416460"/>
                  <a:pt x="982113" y="434351"/>
                  <a:pt x="1116761" y="558381"/>
                </a:cubicBezTo>
                <a:cubicBezTo>
                  <a:pt x="997670" y="568809"/>
                  <a:pt x="914813" y="527899"/>
                  <a:pt x="837571" y="558381"/>
                </a:cubicBezTo>
                <a:cubicBezTo>
                  <a:pt x="902831" y="762351"/>
                  <a:pt x="796777" y="1030716"/>
                  <a:pt x="837571" y="1186941"/>
                </a:cubicBezTo>
                <a:cubicBezTo>
                  <a:pt x="878365" y="1343166"/>
                  <a:pt x="837274" y="1551472"/>
                  <a:pt x="837571" y="1738310"/>
                </a:cubicBezTo>
                <a:cubicBezTo>
                  <a:pt x="837868" y="1925148"/>
                  <a:pt x="803134" y="2159840"/>
                  <a:pt x="837571" y="2328274"/>
                </a:cubicBezTo>
                <a:cubicBezTo>
                  <a:pt x="872008" y="2496708"/>
                  <a:pt x="830635" y="2622547"/>
                  <a:pt x="837571" y="2841047"/>
                </a:cubicBezTo>
                <a:cubicBezTo>
                  <a:pt x="844507" y="3059547"/>
                  <a:pt x="770388" y="3232673"/>
                  <a:pt x="837571" y="3469607"/>
                </a:cubicBezTo>
                <a:cubicBezTo>
                  <a:pt x="904754" y="3706541"/>
                  <a:pt x="726219" y="4220219"/>
                  <a:pt x="837571" y="4417961"/>
                </a:cubicBezTo>
                <a:cubicBezTo>
                  <a:pt x="661721" y="4476440"/>
                  <a:pt x="537434" y="4369486"/>
                  <a:pt x="279190" y="4417961"/>
                </a:cubicBezTo>
                <a:cubicBezTo>
                  <a:pt x="243122" y="4190694"/>
                  <a:pt x="292412" y="4035471"/>
                  <a:pt x="279190" y="3905188"/>
                </a:cubicBezTo>
                <a:cubicBezTo>
                  <a:pt x="265968" y="3774905"/>
                  <a:pt x="323357" y="3530420"/>
                  <a:pt x="279190" y="3431011"/>
                </a:cubicBezTo>
                <a:cubicBezTo>
                  <a:pt x="235023" y="3331602"/>
                  <a:pt x="282578" y="3143105"/>
                  <a:pt x="279190" y="2995430"/>
                </a:cubicBezTo>
                <a:cubicBezTo>
                  <a:pt x="275802" y="2847755"/>
                  <a:pt x="281626" y="2671616"/>
                  <a:pt x="279190" y="2444062"/>
                </a:cubicBezTo>
                <a:cubicBezTo>
                  <a:pt x="276754" y="2216508"/>
                  <a:pt x="287065" y="2120240"/>
                  <a:pt x="279190" y="2008480"/>
                </a:cubicBezTo>
                <a:cubicBezTo>
                  <a:pt x="271315" y="1896720"/>
                  <a:pt x="280266" y="1740354"/>
                  <a:pt x="279190" y="1572899"/>
                </a:cubicBezTo>
                <a:cubicBezTo>
                  <a:pt x="278114" y="1405444"/>
                  <a:pt x="320579" y="832113"/>
                  <a:pt x="279190" y="558381"/>
                </a:cubicBezTo>
                <a:cubicBezTo>
                  <a:pt x="198667" y="570081"/>
                  <a:pt x="79316" y="557472"/>
                  <a:pt x="0" y="558381"/>
                </a:cubicBezTo>
                <a:close/>
              </a:path>
              <a:path w="1116761" h="4417961" stroke="0" extrusionOk="0">
                <a:moveTo>
                  <a:pt x="0" y="558381"/>
                </a:moveTo>
                <a:cubicBezTo>
                  <a:pt x="100925" y="399511"/>
                  <a:pt x="229314" y="347147"/>
                  <a:pt x="290358" y="268023"/>
                </a:cubicBezTo>
                <a:cubicBezTo>
                  <a:pt x="351402" y="188899"/>
                  <a:pt x="452081" y="143800"/>
                  <a:pt x="558381" y="0"/>
                </a:cubicBezTo>
                <a:cubicBezTo>
                  <a:pt x="655032" y="73865"/>
                  <a:pt x="725475" y="188991"/>
                  <a:pt x="826403" y="268023"/>
                </a:cubicBezTo>
                <a:cubicBezTo>
                  <a:pt x="927331" y="347055"/>
                  <a:pt x="1013027" y="494782"/>
                  <a:pt x="1116761" y="558381"/>
                </a:cubicBezTo>
                <a:cubicBezTo>
                  <a:pt x="1056047" y="589469"/>
                  <a:pt x="910886" y="557551"/>
                  <a:pt x="837571" y="558381"/>
                </a:cubicBezTo>
                <a:cubicBezTo>
                  <a:pt x="883748" y="663960"/>
                  <a:pt x="823363" y="817328"/>
                  <a:pt x="837571" y="1032558"/>
                </a:cubicBezTo>
                <a:cubicBezTo>
                  <a:pt x="851779" y="1247788"/>
                  <a:pt x="817124" y="1427460"/>
                  <a:pt x="837571" y="1545331"/>
                </a:cubicBezTo>
                <a:cubicBezTo>
                  <a:pt x="858018" y="1663202"/>
                  <a:pt x="818260" y="1810690"/>
                  <a:pt x="837571" y="1980912"/>
                </a:cubicBezTo>
                <a:cubicBezTo>
                  <a:pt x="856882" y="2151134"/>
                  <a:pt x="784425" y="2363194"/>
                  <a:pt x="837571" y="2570876"/>
                </a:cubicBezTo>
                <a:cubicBezTo>
                  <a:pt x="890717" y="2778558"/>
                  <a:pt x="830745" y="2792819"/>
                  <a:pt x="837571" y="3006457"/>
                </a:cubicBezTo>
                <a:cubicBezTo>
                  <a:pt x="844397" y="3220095"/>
                  <a:pt x="782136" y="3288882"/>
                  <a:pt x="837571" y="3519230"/>
                </a:cubicBezTo>
                <a:cubicBezTo>
                  <a:pt x="893006" y="3749578"/>
                  <a:pt x="800950" y="3985964"/>
                  <a:pt x="837571" y="4417961"/>
                </a:cubicBezTo>
                <a:cubicBezTo>
                  <a:pt x="695768" y="4419706"/>
                  <a:pt x="463050" y="4359484"/>
                  <a:pt x="279190" y="4417961"/>
                </a:cubicBezTo>
                <a:cubicBezTo>
                  <a:pt x="252869" y="4286366"/>
                  <a:pt x="328695" y="4105987"/>
                  <a:pt x="279190" y="3905188"/>
                </a:cubicBezTo>
                <a:cubicBezTo>
                  <a:pt x="229685" y="3704389"/>
                  <a:pt x="325194" y="3616001"/>
                  <a:pt x="279190" y="3392415"/>
                </a:cubicBezTo>
                <a:cubicBezTo>
                  <a:pt x="233186" y="3168829"/>
                  <a:pt x="317858" y="3049332"/>
                  <a:pt x="279190" y="2918238"/>
                </a:cubicBezTo>
                <a:cubicBezTo>
                  <a:pt x="240522" y="2787144"/>
                  <a:pt x="298191" y="2678216"/>
                  <a:pt x="279190" y="2444062"/>
                </a:cubicBezTo>
                <a:cubicBezTo>
                  <a:pt x="260189" y="2209908"/>
                  <a:pt x="303817" y="2012846"/>
                  <a:pt x="279190" y="1854097"/>
                </a:cubicBezTo>
                <a:cubicBezTo>
                  <a:pt x="254563" y="1695348"/>
                  <a:pt x="324618" y="1535123"/>
                  <a:pt x="279190" y="1264133"/>
                </a:cubicBezTo>
                <a:cubicBezTo>
                  <a:pt x="233762" y="993143"/>
                  <a:pt x="322622" y="765894"/>
                  <a:pt x="279190" y="558381"/>
                </a:cubicBezTo>
                <a:cubicBezTo>
                  <a:pt x="142658" y="562985"/>
                  <a:pt x="112109" y="531881"/>
                  <a:pt x="0" y="558381"/>
                </a:cubicBezTo>
                <a:close/>
              </a:path>
            </a:pathLst>
          </a:custGeom>
          <a:solidFill>
            <a:srgbClr val="92D050"/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870372988">
                  <a:prstGeom prst="upArrow">
                    <a:avLst>
                      <a:gd name="adj1" fmla="val 50000"/>
                      <a:gd name="adj2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>
              <a:defRPr/>
            </a:pPr>
            <a:endParaRPr sz="9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Google Shape;695;p62">
            <a:extLst>
              <a:ext uri="{FF2B5EF4-FFF2-40B4-BE49-F238E27FC236}">
                <a16:creationId xmlns:a16="http://schemas.microsoft.com/office/drawing/2014/main" id="{0BF31083-404F-4605-8D22-8F8BEAAA687E}"/>
              </a:ext>
            </a:extLst>
          </p:cNvPr>
          <p:cNvSpPr/>
          <p:nvPr/>
        </p:nvSpPr>
        <p:spPr>
          <a:xfrm>
            <a:off x="4768677" y="5618413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48135 w 1548969"/>
              <a:gd name="connsiteY6" fmla="*/ 793650 h 793650"/>
              <a:gd name="connsiteX7" fmla="*/ 56279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64352" y="-52932"/>
                  <a:pt x="285959" y="58349"/>
                  <a:pt x="531812" y="0"/>
                </a:cubicBezTo>
                <a:cubicBezTo>
                  <a:pt x="777665" y="-58349"/>
                  <a:pt x="808180" y="45409"/>
                  <a:pt x="1032645" y="0"/>
                </a:cubicBezTo>
                <a:cubicBezTo>
                  <a:pt x="1257110" y="-45409"/>
                  <a:pt x="1382302" y="28216"/>
                  <a:pt x="1548968" y="0"/>
                </a:cubicBezTo>
                <a:cubicBezTo>
                  <a:pt x="1583170" y="96698"/>
                  <a:pt x="1510899" y="254573"/>
                  <a:pt x="1548968" y="380952"/>
                </a:cubicBezTo>
                <a:cubicBezTo>
                  <a:pt x="1587037" y="507331"/>
                  <a:pt x="1511643" y="664334"/>
                  <a:pt x="1548968" y="793650"/>
                </a:cubicBezTo>
                <a:cubicBezTo>
                  <a:pt x="1390723" y="815770"/>
                  <a:pt x="1263437" y="753441"/>
                  <a:pt x="1048135" y="793650"/>
                </a:cubicBezTo>
                <a:cubicBezTo>
                  <a:pt x="832833" y="833859"/>
                  <a:pt x="722308" y="759707"/>
                  <a:pt x="562792" y="793650"/>
                </a:cubicBezTo>
                <a:cubicBezTo>
                  <a:pt x="403276" y="827593"/>
                  <a:pt x="209197" y="774525"/>
                  <a:pt x="0" y="793650"/>
                </a:cubicBezTo>
                <a:cubicBezTo>
                  <a:pt x="-17047" y="638253"/>
                  <a:pt x="6879" y="576961"/>
                  <a:pt x="0" y="420635"/>
                </a:cubicBezTo>
                <a:cubicBezTo>
                  <a:pt x="-6879" y="264309"/>
                  <a:pt x="30576" y="138687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93596" y="-22554"/>
                  <a:pt x="434760" y="54656"/>
                  <a:pt x="547302" y="0"/>
                </a:cubicBezTo>
                <a:cubicBezTo>
                  <a:pt x="659844" y="-54656"/>
                  <a:pt x="920377" y="45493"/>
                  <a:pt x="1063625" y="0"/>
                </a:cubicBezTo>
                <a:cubicBezTo>
                  <a:pt x="1206873" y="-45493"/>
                  <a:pt x="1397687" y="48526"/>
                  <a:pt x="1548968" y="0"/>
                </a:cubicBezTo>
                <a:cubicBezTo>
                  <a:pt x="1573459" y="86963"/>
                  <a:pt x="1547854" y="252959"/>
                  <a:pt x="1548968" y="373016"/>
                </a:cubicBezTo>
                <a:cubicBezTo>
                  <a:pt x="1550082" y="493073"/>
                  <a:pt x="1538267" y="639976"/>
                  <a:pt x="1548968" y="793650"/>
                </a:cubicBezTo>
                <a:cubicBezTo>
                  <a:pt x="1317439" y="849891"/>
                  <a:pt x="1181153" y="778140"/>
                  <a:pt x="1063625" y="793650"/>
                </a:cubicBezTo>
                <a:cubicBezTo>
                  <a:pt x="946097" y="809160"/>
                  <a:pt x="722307" y="747276"/>
                  <a:pt x="531812" y="793650"/>
                </a:cubicBezTo>
                <a:cubicBezTo>
                  <a:pt x="341317" y="840024"/>
                  <a:pt x="219837" y="742662"/>
                  <a:pt x="0" y="793650"/>
                </a:cubicBezTo>
                <a:cubicBezTo>
                  <a:pt x="-44304" y="599142"/>
                  <a:pt x="12002" y="512605"/>
                  <a:pt x="0" y="388889"/>
                </a:cubicBezTo>
                <a:cubicBezTo>
                  <a:pt x="-12002" y="265173"/>
                  <a:pt x="715" y="188237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7745331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Er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4" name="Google Shape;697;p62">
            <a:extLst>
              <a:ext uri="{FF2B5EF4-FFF2-40B4-BE49-F238E27FC236}">
                <a16:creationId xmlns:a16="http://schemas.microsoft.com/office/drawing/2014/main" id="{FDAC9510-649B-4342-AA8B-8085DC230516}"/>
              </a:ext>
            </a:extLst>
          </p:cNvPr>
          <p:cNvSpPr/>
          <p:nvPr/>
        </p:nvSpPr>
        <p:spPr>
          <a:xfrm>
            <a:off x="6429158" y="5618413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29812" y="-5050"/>
                  <a:pt x="268610" y="13872"/>
                  <a:pt x="516323" y="0"/>
                </a:cubicBezTo>
                <a:cubicBezTo>
                  <a:pt x="764036" y="-13872"/>
                  <a:pt x="778249" y="49486"/>
                  <a:pt x="1001666" y="0"/>
                </a:cubicBezTo>
                <a:cubicBezTo>
                  <a:pt x="1225083" y="-49486"/>
                  <a:pt x="1437420" y="6391"/>
                  <a:pt x="1548968" y="0"/>
                </a:cubicBezTo>
                <a:cubicBezTo>
                  <a:pt x="1563291" y="110507"/>
                  <a:pt x="1514545" y="298477"/>
                  <a:pt x="1548968" y="388889"/>
                </a:cubicBezTo>
                <a:cubicBezTo>
                  <a:pt x="1583391" y="479301"/>
                  <a:pt x="1548943" y="710951"/>
                  <a:pt x="1548968" y="793650"/>
                </a:cubicBezTo>
                <a:cubicBezTo>
                  <a:pt x="1391399" y="813152"/>
                  <a:pt x="1131181" y="732328"/>
                  <a:pt x="1017156" y="793650"/>
                </a:cubicBezTo>
                <a:cubicBezTo>
                  <a:pt x="903131" y="854972"/>
                  <a:pt x="685163" y="752074"/>
                  <a:pt x="531812" y="793650"/>
                </a:cubicBezTo>
                <a:cubicBezTo>
                  <a:pt x="378461" y="835226"/>
                  <a:pt x="259307" y="742066"/>
                  <a:pt x="0" y="793650"/>
                </a:cubicBezTo>
                <a:cubicBezTo>
                  <a:pt x="-8018" y="679368"/>
                  <a:pt x="16413" y="492584"/>
                  <a:pt x="0" y="388889"/>
                </a:cubicBezTo>
                <a:cubicBezTo>
                  <a:pt x="-16413" y="285194"/>
                  <a:pt x="31762" y="106585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2152" y="-24691"/>
                  <a:pt x="291806" y="37418"/>
                  <a:pt x="485343" y="0"/>
                </a:cubicBezTo>
                <a:cubicBezTo>
                  <a:pt x="678880" y="-37418"/>
                  <a:pt x="832664" y="21511"/>
                  <a:pt x="970687" y="0"/>
                </a:cubicBezTo>
                <a:cubicBezTo>
                  <a:pt x="1108710" y="-21511"/>
                  <a:pt x="1354418" y="62331"/>
                  <a:pt x="1548968" y="0"/>
                </a:cubicBezTo>
                <a:cubicBezTo>
                  <a:pt x="1590698" y="129414"/>
                  <a:pt x="1531758" y="240332"/>
                  <a:pt x="1548968" y="388889"/>
                </a:cubicBezTo>
                <a:cubicBezTo>
                  <a:pt x="1566178" y="537446"/>
                  <a:pt x="1511392" y="642098"/>
                  <a:pt x="1548968" y="793650"/>
                </a:cubicBezTo>
                <a:cubicBezTo>
                  <a:pt x="1399428" y="796405"/>
                  <a:pt x="1264903" y="786967"/>
                  <a:pt x="1063625" y="793650"/>
                </a:cubicBezTo>
                <a:cubicBezTo>
                  <a:pt x="862347" y="800333"/>
                  <a:pt x="726350" y="739282"/>
                  <a:pt x="531812" y="793650"/>
                </a:cubicBezTo>
                <a:cubicBezTo>
                  <a:pt x="337274" y="848018"/>
                  <a:pt x="112691" y="792260"/>
                  <a:pt x="0" y="793650"/>
                </a:cubicBezTo>
                <a:cubicBezTo>
                  <a:pt x="-31099" y="689807"/>
                  <a:pt x="46976" y="505015"/>
                  <a:pt x="0" y="388889"/>
                </a:cubicBezTo>
                <a:cubicBezTo>
                  <a:pt x="-46976" y="272763"/>
                  <a:pt x="21214" y="92015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9829846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Sie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5" name="Google Shape;698;p62">
            <a:extLst>
              <a:ext uri="{FF2B5EF4-FFF2-40B4-BE49-F238E27FC236}">
                <a16:creationId xmlns:a16="http://schemas.microsoft.com/office/drawing/2014/main" id="{733A2CAF-C3A0-4435-903C-4C10DF161B1F}"/>
              </a:ext>
            </a:extLst>
          </p:cNvPr>
          <p:cNvSpPr/>
          <p:nvPr/>
        </p:nvSpPr>
        <p:spPr>
          <a:xfrm>
            <a:off x="8089640" y="5618413"/>
            <a:ext cx="1443290" cy="793650"/>
          </a:xfrm>
          <a:custGeom>
            <a:avLst/>
            <a:gdLst>
              <a:gd name="connsiteX0" fmla="*/ 0 w 1443290"/>
              <a:gd name="connsiteY0" fmla="*/ 0 h 793650"/>
              <a:gd name="connsiteX1" fmla="*/ 437798 w 1443290"/>
              <a:gd name="connsiteY1" fmla="*/ 0 h 793650"/>
              <a:gd name="connsiteX2" fmla="*/ 933328 w 1443290"/>
              <a:gd name="connsiteY2" fmla="*/ 0 h 793650"/>
              <a:gd name="connsiteX3" fmla="*/ 1443290 w 1443290"/>
              <a:gd name="connsiteY3" fmla="*/ 0 h 793650"/>
              <a:gd name="connsiteX4" fmla="*/ 1443290 w 1443290"/>
              <a:gd name="connsiteY4" fmla="*/ 388889 h 793650"/>
              <a:gd name="connsiteX5" fmla="*/ 1443290 w 1443290"/>
              <a:gd name="connsiteY5" fmla="*/ 793650 h 793650"/>
              <a:gd name="connsiteX6" fmla="*/ 962193 w 1443290"/>
              <a:gd name="connsiteY6" fmla="*/ 793650 h 793650"/>
              <a:gd name="connsiteX7" fmla="*/ 481097 w 1443290"/>
              <a:gd name="connsiteY7" fmla="*/ 793650 h 793650"/>
              <a:gd name="connsiteX8" fmla="*/ 0 w 1443290"/>
              <a:gd name="connsiteY8" fmla="*/ 793650 h 793650"/>
              <a:gd name="connsiteX9" fmla="*/ 0 w 1443290"/>
              <a:gd name="connsiteY9" fmla="*/ 412698 h 793650"/>
              <a:gd name="connsiteX10" fmla="*/ 0 w 1443290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43290" h="793650" fill="none" extrusionOk="0">
                <a:moveTo>
                  <a:pt x="0" y="0"/>
                </a:moveTo>
                <a:cubicBezTo>
                  <a:pt x="90348" y="-45621"/>
                  <a:pt x="238353" y="44680"/>
                  <a:pt x="437798" y="0"/>
                </a:cubicBezTo>
                <a:cubicBezTo>
                  <a:pt x="637243" y="-44680"/>
                  <a:pt x="736137" y="7059"/>
                  <a:pt x="933328" y="0"/>
                </a:cubicBezTo>
                <a:cubicBezTo>
                  <a:pt x="1130519" y="-7059"/>
                  <a:pt x="1231979" y="54134"/>
                  <a:pt x="1443290" y="0"/>
                </a:cubicBezTo>
                <a:cubicBezTo>
                  <a:pt x="1456384" y="194250"/>
                  <a:pt x="1441886" y="218921"/>
                  <a:pt x="1443290" y="388889"/>
                </a:cubicBezTo>
                <a:cubicBezTo>
                  <a:pt x="1444694" y="558857"/>
                  <a:pt x="1398079" y="676820"/>
                  <a:pt x="1443290" y="793650"/>
                </a:cubicBezTo>
                <a:cubicBezTo>
                  <a:pt x="1294970" y="797196"/>
                  <a:pt x="1124214" y="775705"/>
                  <a:pt x="962193" y="793650"/>
                </a:cubicBezTo>
                <a:cubicBezTo>
                  <a:pt x="800172" y="811595"/>
                  <a:pt x="608714" y="772962"/>
                  <a:pt x="481097" y="793650"/>
                </a:cubicBezTo>
                <a:cubicBezTo>
                  <a:pt x="353480" y="814338"/>
                  <a:pt x="186958" y="763019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443290" h="793650" stroke="0" extrusionOk="0">
                <a:moveTo>
                  <a:pt x="0" y="0"/>
                </a:moveTo>
                <a:cubicBezTo>
                  <a:pt x="125579" y="-19552"/>
                  <a:pt x="309542" y="33297"/>
                  <a:pt x="466664" y="0"/>
                </a:cubicBezTo>
                <a:cubicBezTo>
                  <a:pt x="623786" y="-33297"/>
                  <a:pt x="819510" y="49315"/>
                  <a:pt x="918895" y="0"/>
                </a:cubicBezTo>
                <a:cubicBezTo>
                  <a:pt x="1018280" y="-49315"/>
                  <a:pt x="1274747" y="3277"/>
                  <a:pt x="1443290" y="0"/>
                </a:cubicBezTo>
                <a:cubicBezTo>
                  <a:pt x="1470197" y="178046"/>
                  <a:pt x="1404305" y="223647"/>
                  <a:pt x="1443290" y="388889"/>
                </a:cubicBezTo>
                <a:cubicBezTo>
                  <a:pt x="1482275" y="554131"/>
                  <a:pt x="1395281" y="661168"/>
                  <a:pt x="1443290" y="793650"/>
                </a:cubicBezTo>
                <a:cubicBezTo>
                  <a:pt x="1235700" y="847982"/>
                  <a:pt x="1159720" y="751132"/>
                  <a:pt x="962193" y="793650"/>
                </a:cubicBezTo>
                <a:cubicBezTo>
                  <a:pt x="764666" y="836168"/>
                  <a:pt x="671257" y="785285"/>
                  <a:pt x="524395" y="793650"/>
                </a:cubicBezTo>
                <a:cubicBezTo>
                  <a:pt x="377533" y="802015"/>
                  <a:pt x="160948" y="744737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Du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6" name="Google Shape;701;p62">
            <a:extLst>
              <a:ext uri="{FF2B5EF4-FFF2-40B4-BE49-F238E27FC236}">
                <a16:creationId xmlns:a16="http://schemas.microsoft.com/office/drawing/2014/main" id="{0D1987A3-4C65-4D9C-96D1-2A2B8D6D4ED0}"/>
              </a:ext>
            </a:extLst>
          </p:cNvPr>
          <p:cNvSpPr/>
          <p:nvPr/>
        </p:nvSpPr>
        <p:spPr>
          <a:xfrm>
            <a:off x="5522678" y="4726104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33785" y="-8719"/>
                  <a:pt x="252365" y="12378"/>
                  <a:pt x="485343" y="0"/>
                </a:cubicBezTo>
                <a:cubicBezTo>
                  <a:pt x="718321" y="-12378"/>
                  <a:pt x="757845" y="33893"/>
                  <a:pt x="970687" y="0"/>
                </a:cubicBezTo>
                <a:cubicBezTo>
                  <a:pt x="1183529" y="-33893"/>
                  <a:pt x="1333017" y="54934"/>
                  <a:pt x="1548968" y="0"/>
                </a:cubicBezTo>
                <a:cubicBezTo>
                  <a:pt x="1573127" y="195642"/>
                  <a:pt x="1523351" y="304870"/>
                  <a:pt x="1548968" y="396825"/>
                </a:cubicBezTo>
                <a:cubicBezTo>
                  <a:pt x="1574585" y="488780"/>
                  <a:pt x="1517379" y="618557"/>
                  <a:pt x="1548968" y="793650"/>
                </a:cubicBezTo>
                <a:cubicBezTo>
                  <a:pt x="1403110" y="810967"/>
                  <a:pt x="1216946" y="768073"/>
                  <a:pt x="1032645" y="793650"/>
                </a:cubicBezTo>
                <a:cubicBezTo>
                  <a:pt x="848344" y="819227"/>
                  <a:pt x="715183" y="750897"/>
                  <a:pt x="516323" y="793650"/>
                </a:cubicBezTo>
                <a:cubicBezTo>
                  <a:pt x="317463" y="836403"/>
                  <a:pt x="247895" y="757536"/>
                  <a:pt x="0" y="793650"/>
                </a:cubicBezTo>
                <a:cubicBezTo>
                  <a:pt x="-8219" y="690449"/>
                  <a:pt x="30858" y="576740"/>
                  <a:pt x="0" y="396825"/>
                </a:cubicBezTo>
                <a:cubicBezTo>
                  <a:pt x="-30858" y="216910"/>
                  <a:pt x="8543" y="143598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48714" y="-51608"/>
                  <a:pt x="391112" y="3716"/>
                  <a:pt x="516323" y="0"/>
                </a:cubicBezTo>
                <a:cubicBezTo>
                  <a:pt x="641534" y="-3716"/>
                  <a:pt x="852973" y="51784"/>
                  <a:pt x="986176" y="0"/>
                </a:cubicBezTo>
                <a:cubicBezTo>
                  <a:pt x="1119379" y="-51784"/>
                  <a:pt x="1433684" y="24367"/>
                  <a:pt x="1548968" y="0"/>
                </a:cubicBezTo>
                <a:cubicBezTo>
                  <a:pt x="1565014" y="181733"/>
                  <a:pt x="1521101" y="284671"/>
                  <a:pt x="1548968" y="373016"/>
                </a:cubicBezTo>
                <a:cubicBezTo>
                  <a:pt x="1576835" y="461361"/>
                  <a:pt x="1503754" y="678290"/>
                  <a:pt x="1548968" y="793650"/>
                </a:cubicBezTo>
                <a:cubicBezTo>
                  <a:pt x="1434737" y="817609"/>
                  <a:pt x="1213109" y="756185"/>
                  <a:pt x="1001666" y="793650"/>
                </a:cubicBezTo>
                <a:cubicBezTo>
                  <a:pt x="790223" y="831115"/>
                  <a:pt x="712337" y="790619"/>
                  <a:pt x="454364" y="793650"/>
                </a:cubicBezTo>
                <a:cubicBezTo>
                  <a:pt x="196391" y="796681"/>
                  <a:pt x="101262" y="752254"/>
                  <a:pt x="0" y="793650"/>
                </a:cubicBezTo>
                <a:cubicBezTo>
                  <a:pt x="-16250" y="641606"/>
                  <a:pt x="2113" y="520739"/>
                  <a:pt x="0" y="388889"/>
                </a:cubicBezTo>
                <a:cubicBezTo>
                  <a:pt x="-2113" y="257039"/>
                  <a:pt x="45691" y="171727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02153047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habe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7" name="Google Shape;702;p62">
            <a:extLst>
              <a:ext uri="{FF2B5EF4-FFF2-40B4-BE49-F238E27FC236}">
                <a16:creationId xmlns:a16="http://schemas.microsoft.com/office/drawing/2014/main" id="{C1EF1352-A87B-4066-A2B8-981C64519B4F}"/>
              </a:ext>
            </a:extLst>
          </p:cNvPr>
          <p:cNvSpPr/>
          <p:nvPr/>
        </p:nvSpPr>
        <p:spPr>
          <a:xfrm>
            <a:off x="4694550" y="3831574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am </a:t>
            </a: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elften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8" name="Google Shape;703;p62">
            <a:extLst>
              <a:ext uri="{FF2B5EF4-FFF2-40B4-BE49-F238E27FC236}">
                <a16:creationId xmlns:a16="http://schemas.microsoft.com/office/drawing/2014/main" id="{E1064B0E-7C9D-494D-B55E-DECB3D504FCA}"/>
              </a:ext>
            </a:extLst>
          </p:cNvPr>
          <p:cNvSpPr/>
          <p:nvPr/>
        </p:nvSpPr>
        <p:spPr>
          <a:xfrm>
            <a:off x="6339255" y="3831574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der </a:t>
            </a: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elfte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Google Shape;701;p62">
            <a:extLst>
              <a:ext uri="{FF2B5EF4-FFF2-40B4-BE49-F238E27FC236}">
                <a16:creationId xmlns:a16="http://schemas.microsoft.com/office/drawing/2014/main" id="{588A188C-B8DF-4C0B-88C2-67622FB28D5E}"/>
              </a:ext>
            </a:extLst>
          </p:cNvPr>
          <p:cNvSpPr/>
          <p:nvPr/>
        </p:nvSpPr>
        <p:spPr>
          <a:xfrm>
            <a:off x="8950722" y="474487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47302 w 1548969"/>
              <a:gd name="connsiteY1" fmla="*/ 0 h 793650"/>
              <a:gd name="connsiteX2" fmla="*/ 1094604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412698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4730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872" y="-47946"/>
                  <a:pt x="409635" y="5738"/>
                  <a:pt x="547302" y="0"/>
                </a:cubicBezTo>
                <a:cubicBezTo>
                  <a:pt x="684969" y="-5738"/>
                  <a:pt x="898304" y="61706"/>
                  <a:pt x="1094604" y="0"/>
                </a:cubicBezTo>
                <a:cubicBezTo>
                  <a:pt x="1290904" y="-61706"/>
                  <a:pt x="1428008" y="33796"/>
                  <a:pt x="1548968" y="0"/>
                </a:cubicBezTo>
                <a:cubicBezTo>
                  <a:pt x="1595729" y="172384"/>
                  <a:pt x="1544995" y="298643"/>
                  <a:pt x="1548968" y="412698"/>
                </a:cubicBezTo>
                <a:cubicBezTo>
                  <a:pt x="1552941" y="526753"/>
                  <a:pt x="1538764" y="713394"/>
                  <a:pt x="1548968" y="793650"/>
                </a:cubicBezTo>
                <a:cubicBezTo>
                  <a:pt x="1377456" y="835548"/>
                  <a:pt x="1147118" y="788739"/>
                  <a:pt x="1032645" y="793650"/>
                </a:cubicBezTo>
                <a:cubicBezTo>
                  <a:pt x="918172" y="798561"/>
                  <a:pt x="687877" y="761527"/>
                  <a:pt x="547302" y="793650"/>
                </a:cubicBezTo>
                <a:cubicBezTo>
                  <a:pt x="406727" y="825773"/>
                  <a:pt x="153213" y="758329"/>
                  <a:pt x="0" y="793650"/>
                </a:cubicBezTo>
                <a:cubicBezTo>
                  <a:pt x="-37253" y="695990"/>
                  <a:pt x="18139" y="555713"/>
                  <a:pt x="0" y="388889"/>
                </a:cubicBezTo>
                <a:cubicBezTo>
                  <a:pt x="-18139" y="222065"/>
                  <a:pt x="20604" y="15646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7326" y="-51245"/>
                  <a:pt x="268995" y="32292"/>
                  <a:pt x="485343" y="0"/>
                </a:cubicBezTo>
                <a:cubicBezTo>
                  <a:pt x="701691" y="-32292"/>
                  <a:pt x="864483" y="37157"/>
                  <a:pt x="970687" y="0"/>
                </a:cubicBezTo>
                <a:cubicBezTo>
                  <a:pt x="1076891" y="-37157"/>
                  <a:pt x="1358221" y="56985"/>
                  <a:pt x="1548968" y="0"/>
                </a:cubicBezTo>
                <a:cubicBezTo>
                  <a:pt x="1572520" y="189479"/>
                  <a:pt x="1523392" y="281266"/>
                  <a:pt x="1548968" y="388889"/>
                </a:cubicBezTo>
                <a:cubicBezTo>
                  <a:pt x="1574544" y="496512"/>
                  <a:pt x="1517796" y="648435"/>
                  <a:pt x="1548968" y="793650"/>
                </a:cubicBezTo>
                <a:cubicBezTo>
                  <a:pt x="1367508" y="818587"/>
                  <a:pt x="1209745" y="759572"/>
                  <a:pt x="1032645" y="793650"/>
                </a:cubicBezTo>
                <a:cubicBezTo>
                  <a:pt x="855545" y="827728"/>
                  <a:pt x="774751" y="786086"/>
                  <a:pt x="547302" y="793650"/>
                </a:cubicBezTo>
                <a:cubicBezTo>
                  <a:pt x="319853" y="801214"/>
                  <a:pt x="270830" y="779827"/>
                  <a:pt x="0" y="793650"/>
                </a:cubicBezTo>
                <a:cubicBezTo>
                  <a:pt x="-46116" y="645298"/>
                  <a:pt x="5768" y="534419"/>
                  <a:pt x="0" y="388889"/>
                </a:cubicBezTo>
                <a:cubicBezTo>
                  <a:pt x="-5768" y="243359"/>
                  <a:pt x="18886" y="18402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hast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0" name="Google Shape;702;p62">
            <a:extLst>
              <a:ext uri="{FF2B5EF4-FFF2-40B4-BE49-F238E27FC236}">
                <a16:creationId xmlns:a16="http://schemas.microsoft.com/office/drawing/2014/main" id="{4CFC6549-60E8-4418-A61F-F6AAF555ED73}"/>
              </a:ext>
            </a:extLst>
          </p:cNvPr>
          <p:cNvSpPr/>
          <p:nvPr/>
        </p:nvSpPr>
        <p:spPr>
          <a:xfrm>
            <a:off x="7983960" y="3847461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elf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Google Shape;703;p62">
            <a:extLst>
              <a:ext uri="{FF2B5EF4-FFF2-40B4-BE49-F238E27FC236}">
                <a16:creationId xmlns:a16="http://schemas.microsoft.com/office/drawing/2014/main" id="{291C8E53-6688-4926-B526-C00FDDFE673D}"/>
              </a:ext>
            </a:extLst>
          </p:cNvPr>
          <p:cNvSpPr/>
          <p:nvPr/>
        </p:nvSpPr>
        <p:spPr>
          <a:xfrm>
            <a:off x="9628665" y="3847461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04762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013" y="-24203"/>
                  <a:pt x="300547" y="54"/>
                  <a:pt x="469854" y="0"/>
                </a:cubicBezTo>
                <a:cubicBezTo>
                  <a:pt x="639161" y="-54"/>
                  <a:pt x="784029" y="31119"/>
                  <a:pt x="970687" y="0"/>
                </a:cubicBezTo>
                <a:cubicBezTo>
                  <a:pt x="1157345" y="-31119"/>
                  <a:pt x="1353071" y="38161"/>
                  <a:pt x="1548968" y="0"/>
                </a:cubicBezTo>
                <a:cubicBezTo>
                  <a:pt x="1567611" y="152116"/>
                  <a:pt x="1546950" y="285507"/>
                  <a:pt x="1548968" y="388889"/>
                </a:cubicBezTo>
                <a:cubicBezTo>
                  <a:pt x="1550986" y="492271"/>
                  <a:pt x="1520122" y="647348"/>
                  <a:pt x="1548968" y="793650"/>
                </a:cubicBezTo>
                <a:cubicBezTo>
                  <a:pt x="1365105" y="850959"/>
                  <a:pt x="1155867" y="762440"/>
                  <a:pt x="1001666" y="793650"/>
                </a:cubicBezTo>
                <a:cubicBezTo>
                  <a:pt x="847465" y="824860"/>
                  <a:pt x="720182" y="750450"/>
                  <a:pt x="531812" y="793650"/>
                </a:cubicBezTo>
                <a:cubicBezTo>
                  <a:pt x="343442" y="836850"/>
                  <a:pt x="232937" y="792533"/>
                  <a:pt x="0" y="793650"/>
                </a:cubicBezTo>
                <a:cubicBezTo>
                  <a:pt x="-7405" y="627307"/>
                  <a:pt x="30199" y="577257"/>
                  <a:pt x="0" y="404762"/>
                </a:cubicBezTo>
                <a:cubicBezTo>
                  <a:pt x="-30199" y="232267"/>
                  <a:pt x="25360" y="18115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34859" y="-39870"/>
                  <a:pt x="387034" y="53859"/>
                  <a:pt x="516323" y="0"/>
                </a:cubicBezTo>
                <a:cubicBezTo>
                  <a:pt x="645612" y="-53859"/>
                  <a:pt x="910090" y="22952"/>
                  <a:pt x="1017156" y="0"/>
                </a:cubicBezTo>
                <a:cubicBezTo>
                  <a:pt x="1124222" y="-22952"/>
                  <a:pt x="1336073" y="36312"/>
                  <a:pt x="1548968" y="0"/>
                </a:cubicBezTo>
                <a:cubicBezTo>
                  <a:pt x="1559668" y="159361"/>
                  <a:pt x="1528084" y="262626"/>
                  <a:pt x="1548968" y="380952"/>
                </a:cubicBezTo>
                <a:cubicBezTo>
                  <a:pt x="1569852" y="499278"/>
                  <a:pt x="1520644" y="685713"/>
                  <a:pt x="1548968" y="793650"/>
                </a:cubicBezTo>
                <a:cubicBezTo>
                  <a:pt x="1372633" y="800889"/>
                  <a:pt x="1138524" y="754094"/>
                  <a:pt x="1001666" y="793650"/>
                </a:cubicBezTo>
                <a:cubicBezTo>
                  <a:pt x="864808" y="833206"/>
                  <a:pt x="722602" y="781997"/>
                  <a:pt x="485343" y="793650"/>
                </a:cubicBezTo>
                <a:cubicBezTo>
                  <a:pt x="248084" y="805303"/>
                  <a:pt x="137692" y="789325"/>
                  <a:pt x="0" y="793650"/>
                </a:cubicBezTo>
                <a:cubicBezTo>
                  <a:pt x="-12413" y="695493"/>
                  <a:pt x="25798" y="538744"/>
                  <a:pt x="0" y="396825"/>
                </a:cubicBezTo>
                <a:cubicBezTo>
                  <a:pt x="-25798" y="254907"/>
                  <a:pt x="1942" y="96443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42772039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am </a:t>
            </a: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zehnten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3553BF6-035E-4B41-BADE-7E62E9DABC5E}"/>
              </a:ext>
            </a:extLst>
          </p:cNvPr>
          <p:cNvSpPr txBox="1"/>
          <p:nvPr/>
        </p:nvSpPr>
        <p:spPr>
          <a:xfrm>
            <a:off x="198903" y="842357"/>
            <a:ext cx="7763664" cy="523220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s-A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She has (her) birthday on the 11th January. </a:t>
            </a:r>
          </a:p>
        </p:txBody>
      </p:sp>
      <p:sp>
        <p:nvSpPr>
          <p:cNvPr id="28" name="Google Shape;703;p62">
            <a:hlinkClick r:id="" action="ppaction://noaction">
              <a:snd r:embed="rId5" name="T1_W4F_8.2.wav"/>
            </a:hlinkClick>
            <a:extLst>
              <a:ext uri="{FF2B5EF4-FFF2-40B4-BE49-F238E27FC236}">
                <a16:creationId xmlns:a16="http://schemas.microsoft.com/office/drawing/2014/main" id="{430798DC-C327-455E-BB4B-C6DFAC22D992}"/>
              </a:ext>
            </a:extLst>
          </p:cNvPr>
          <p:cNvSpPr/>
          <p:nvPr/>
        </p:nvSpPr>
        <p:spPr>
          <a:xfrm>
            <a:off x="6964592" y="2069332"/>
            <a:ext cx="1891538" cy="793650"/>
          </a:xfrm>
          <a:custGeom>
            <a:avLst/>
            <a:gdLst>
              <a:gd name="connsiteX0" fmla="*/ 0 w 1891538"/>
              <a:gd name="connsiteY0" fmla="*/ 0 h 793650"/>
              <a:gd name="connsiteX1" fmla="*/ 416138 w 1891538"/>
              <a:gd name="connsiteY1" fmla="*/ 0 h 793650"/>
              <a:gd name="connsiteX2" fmla="*/ 851192 w 1891538"/>
              <a:gd name="connsiteY2" fmla="*/ 0 h 793650"/>
              <a:gd name="connsiteX3" fmla="*/ 1324077 w 1891538"/>
              <a:gd name="connsiteY3" fmla="*/ 0 h 793650"/>
              <a:gd name="connsiteX4" fmla="*/ 1891538 w 1891538"/>
              <a:gd name="connsiteY4" fmla="*/ 0 h 793650"/>
              <a:gd name="connsiteX5" fmla="*/ 1891538 w 1891538"/>
              <a:gd name="connsiteY5" fmla="*/ 380952 h 793650"/>
              <a:gd name="connsiteX6" fmla="*/ 1891538 w 1891538"/>
              <a:gd name="connsiteY6" fmla="*/ 793650 h 793650"/>
              <a:gd name="connsiteX7" fmla="*/ 1418654 w 1891538"/>
              <a:gd name="connsiteY7" fmla="*/ 793650 h 793650"/>
              <a:gd name="connsiteX8" fmla="*/ 907938 w 1891538"/>
              <a:gd name="connsiteY8" fmla="*/ 793650 h 793650"/>
              <a:gd name="connsiteX9" fmla="*/ 453969 w 1891538"/>
              <a:gd name="connsiteY9" fmla="*/ 793650 h 793650"/>
              <a:gd name="connsiteX10" fmla="*/ 0 w 1891538"/>
              <a:gd name="connsiteY10" fmla="*/ 793650 h 793650"/>
              <a:gd name="connsiteX11" fmla="*/ 0 w 1891538"/>
              <a:gd name="connsiteY11" fmla="*/ 388889 h 793650"/>
              <a:gd name="connsiteX12" fmla="*/ 0 w 1891538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91538" h="793650" fill="none" extrusionOk="0">
                <a:moveTo>
                  <a:pt x="0" y="0"/>
                </a:moveTo>
                <a:cubicBezTo>
                  <a:pt x="125116" y="-24123"/>
                  <a:pt x="222801" y="121"/>
                  <a:pt x="416138" y="0"/>
                </a:cubicBezTo>
                <a:cubicBezTo>
                  <a:pt x="609475" y="-121"/>
                  <a:pt x="663448" y="17138"/>
                  <a:pt x="851192" y="0"/>
                </a:cubicBezTo>
                <a:cubicBezTo>
                  <a:pt x="1038936" y="-17138"/>
                  <a:pt x="1154501" y="21008"/>
                  <a:pt x="1324077" y="0"/>
                </a:cubicBezTo>
                <a:cubicBezTo>
                  <a:pt x="1493654" y="-21008"/>
                  <a:pt x="1774799" y="27099"/>
                  <a:pt x="1891538" y="0"/>
                </a:cubicBezTo>
                <a:cubicBezTo>
                  <a:pt x="1918526" y="82190"/>
                  <a:pt x="1865845" y="271798"/>
                  <a:pt x="1891538" y="380952"/>
                </a:cubicBezTo>
                <a:cubicBezTo>
                  <a:pt x="1917231" y="490106"/>
                  <a:pt x="1851339" y="638804"/>
                  <a:pt x="1891538" y="793650"/>
                </a:cubicBezTo>
                <a:cubicBezTo>
                  <a:pt x="1708533" y="821543"/>
                  <a:pt x="1551334" y="769486"/>
                  <a:pt x="1418654" y="793650"/>
                </a:cubicBezTo>
                <a:cubicBezTo>
                  <a:pt x="1285974" y="817814"/>
                  <a:pt x="1036777" y="769251"/>
                  <a:pt x="907938" y="793650"/>
                </a:cubicBezTo>
                <a:cubicBezTo>
                  <a:pt x="779099" y="818049"/>
                  <a:pt x="617315" y="769934"/>
                  <a:pt x="453969" y="793650"/>
                </a:cubicBezTo>
                <a:cubicBezTo>
                  <a:pt x="290623" y="817366"/>
                  <a:pt x="177661" y="781687"/>
                  <a:pt x="0" y="793650"/>
                </a:cubicBezTo>
                <a:cubicBezTo>
                  <a:pt x="-14308" y="697863"/>
                  <a:pt x="34969" y="586389"/>
                  <a:pt x="0" y="388889"/>
                </a:cubicBezTo>
                <a:cubicBezTo>
                  <a:pt x="-34969" y="191389"/>
                  <a:pt x="8433" y="110906"/>
                  <a:pt x="0" y="0"/>
                </a:cubicBezTo>
                <a:close/>
              </a:path>
              <a:path w="1891538" h="793650" stroke="0" extrusionOk="0">
                <a:moveTo>
                  <a:pt x="0" y="0"/>
                </a:moveTo>
                <a:cubicBezTo>
                  <a:pt x="186830" y="-22741"/>
                  <a:pt x="309294" y="44519"/>
                  <a:pt x="453969" y="0"/>
                </a:cubicBezTo>
                <a:cubicBezTo>
                  <a:pt x="598644" y="-44519"/>
                  <a:pt x="819678" y="33443"/>
                  <a:pt x="945769" y="0"/>
                </a:cubicBezTo>
                <a:cubicBezTo>
                  <a:pt x="1071860" y="-33443"/>
                  <a:pt x="1234621" y="49702"/>
                  <a:pt x="1399738" y="0"/>
                </a:cubicBezTo>
                <a:cubicBezTo>
                  <a:pt x="1564855" y="-49702"/>
                  <a:pt x="1704704" y="31846"/>
                  <a:pt x="1891538" y="0"/>
                </a:cubicBezTo>
                <a:cubicBezTo>
                  <a:pt x="1917647" y="105041"/>
                  <a:pt x="1862921" y="229912"/>
                  <a:pt x="1891538" y="373016"/>
                </a:cubicBezTo>
                <a:cubicBezTo>
                  <a:pt x="1920155" y="516120"/>
                  <a:pt x="1857468" y="620362"/>
                  <a:pt x="1891538" y="793650"/>
                </a:cubicBezTo>
                <a:cubicBezTo>
                  <a:pt x="1697571" y="827253"/>
                  <a:pt x="1566208" y="765982"/>
                  <a:pt x="1437569" y="793650"/>
                </a:cubicBezTo>
                <a:cubicBezTo>
                  <a:pt x="1308930" y="821318"/>
                  <a:pt x="1117682" y="763878"/>
                  <a:pt x="1002515" y="793650"/>
                </a:cubicBezTo>
                <a:cubicBezTo>
                  <a:pt x="887348" y="823422"/>
                  <a:pt x="635497" y="757712"/>
                  <a:pt x="510715" y="793650"/>
                </a:cubicBezTo>
                <a:cubicBezTo>
                  <a:pt x="385933" y="829588"/>
                  <a:pt x="192693" y="770326"/>
                  <a:pt x="0" y="793650"/>
                </a:cubicBezTo>
                <a:cubicBezTo>
                  <a:pt x="-29561" y="603017"/>
                  <a:pt x="6467" y="527356"/>
                  <a:pt x="0" y="396825"/>
                </a:cubicBezTo>
                <a:cubicBezTo>
                  <a:pt x="-6467" y="266295"/>
                  <a:pt x="16448" y="81380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Geburtstag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1" name="Google Shape;702;p62">
            <a:extLst>
              <a:ext uri="{FF2B5EF4-FFF2-40B4-BE49-F238E27FC236}">
                <a16:creationId xmlns:a16="http://schemas.microsoft.com/office/drawing/2014/main" id="{EAC8828A-CF7F-4D64-9314-BE72E2A6A596}"/>
              </a:ext>
            </a:extLst>
          </p:cNvPr>
          <p:cNvSpPr/>
          <p:nvPr/>
        </p:nvSpPr>
        <p:spPr>
          <a:xfrm>
            <a:off x="4672941" y="296915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500" b="1" kern="0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März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2" name="Google Shape;703;p62">
            <a:extLst>
              <a:ext uri="{FF2B5EF4-FFF2-40B4-BE49-F238E27FC236}">
                <a16:creationId xmlns:a16="http://schemas.microsoft.com/office/drawing/2014/main" id="{CB63C3C6-9073-4EDB-B96F-442C47C7D2D6}"/>
              </a:ext>
            </a:extLst>
          </p:cNvPr>
          <p:cNvSpPr/>
          <p:nvPr/>
        </p:nvSpPr>
        <p:spPr>
          <a:xfrm>
            <a:off x="6317646" y="296915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Juni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3" name="Google Shape;702;p62">
            <a:extLst>
              <a:ext uri="{FF2B5EF4-FFF2-40B4-BE49-F238E27FC236}">
                <a16:creationId xmlns:a16="http://schemas.microsoft.com/office/drawing/2014/main" id="{729B0114-231C-4E31-BB24-86B418B9AF7B}"/>
              </a:ext>
            </a:extLst>
          </p:cNvPr>
          <p:cNvSpPr/>
          <p:nvPr/>
        </p:nvSpPr>
        <p:spPr>
          <a:xfrm>
            <a:off x="7962351" y="2985046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Januar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4" name="Google Shape;702;p62">
            <a:extLst>
              <a:ext uri="{FF2B5EF4-FFF2-40B4-BE49-F238E27FC236}">
                <a16:creationId xmlns:a16="http://schemas.microsoft.com/office/drawing/2014/main" id="{3146D564-28AD-4F69-8AB3-367CA87CAA3C}"/>
              </a:ext>
            </a:extLst>
          </p:cNvPr>
          <p:cNvSpPr/>
          <p:nvPr/>
        </p:nvSpPr>
        <p:spPr>
          <a:xfrm>
            <a:off x="9580048" y="2982799"/>
            <a:ext cx="1585209" cy="793650"/>
          </a:xfrm>
          <a:custGeom>
            <a:avLst/>
            <a:gdLst>
              <a:gd name="connsiteX0" fmla="*/ 0 w 1585209"/>
              <a:gd name="connsiteY0" fmla="*/ 0 h 793650"/>
              <a:gd name="connsiteX1" fmla="*/ 496699 w 1585209"/>
              <a:gd name="connsiteY1" fmla="*/ 0 h 793650"/>
              <a:gd name="connsiteX2" fmla="*/ 1025102 w 1585209"/>
              <a:gd name="connsiteY2" fmla="*/ 0 h 793650"/>
              <a:gd name="connsiteX3" fmla="*/ 1585209 w 1585209"/>
              <a:gd name="connsiteY3" fmla="*/ 0 h 793650"/>
              <a:gd name="connsiteX4" fmla="*/ 1585209 w 1585209"/>
              <a:gd name="connsiteY4" fmla="*/ 373016 h 793650"/>
              <a:gd name="connsiteX5" fmla="*/ 1585209 w 1585209"/>
              <a:gd name="connsiteY5" fmla="*/ 793650 h 793650"/>
              <a:gd name="connsiteX6" fmla="*/ 1040954 w 1585209"/>
              <a:gd name="connsiteY6" fmla="*/ 793650 h 793650"/>
              <a:gd name="connsiteX7" fmla="*/ 528403 w 1585209"/>
              <a:gd name="connsiteY7" fmla="*/ 793650 h 793650"/>
              <a:gd name="connsiteX8" fmla="*/ 0 w 1585209"/>
              <a:gd name="connsiteY8" fmla="*/ 793650 h 793650"/>
              <a:gd name="connsiteX9" fmla="*/ 0 w 1585209"/>
              <a:gd name="connsiteY9" fmla="*/ 420635 h 793650"/>
              <a:gd name="connsiteX10" fmla="*/ 0 w 158520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85209" h="793650" fill="none" extrusionOk="0">
                <a:moveTo>
                  <a:pt x="0" y="0"/>
                </a:moveTo>
                <a:cubicBezTo>
                  <a:pt x="100598" y="-43667"/>
                  <a:pt x="358532" y="58031"/>
                  <a:pt x="496699" y="0"/>
                </a:cubicBezTo>
                <a:cubicBezTo>
                  <a:pt x="634866" y="-58031"/>
                  <a:pt x="864076" y="50804"/>
                  <a:pt x="1025102" y="0"/>
                </a:cubicBezTo>
                <a:cubicBezTo>
                  <a:pt x="1186128" y="-50804"/>
                  <a:pt x="1468257" y="49505"/>
                  <a:pt x="1585209" y="0"/>
                </a:cubicBezTo>
                <a:cubicBezTo>
                  <a:pt x="1590529" y="115102"/>
                  <a:pt x="1553998" y="217579"/>
                  <a:pt x="1585209" y="373016"/>
                </a:cubicBezTo>
                <a:cubicBezTo>
                  <a:pt x="1616420" y="528453"/>
                  <a:pt x="1553609" y="588402"/>
                  <a:pt x="1585209" y="793650"/>
                </a:cubicBezTo>
                <a:cubicBezTo>
                  <a:pt x="1463728" y="815478"/>
                  <a:pt x="1160975" y="765644"/>
                  <a:pt x="1040954" y="793650"/>
                </a:cubicBezTo>
                <a:cubicBezTo>
                  <a:pt x="920933" y="821656"/>
                  <a:pt x="775955" y="742188"/>
                  <a:pt x="528403" y="793650"/>
                </a:cubicBezTo>
                <a:cubicBezTo>
                  <a:pt x="280851" y="845112"/>
                  <a:pt x="127469" y="791532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85209" h="793650" stroke="0" extrusionOk="0">
                <a:moveTo>
                  <a:pt x="0" y="0"/>
                </a:moveTo>
                <a:cubicBezTo>
                  <a:pt x="131965" y="-40470"/>
                  <a:pt x="357375" y="41929"/>
                  <a:pt x="544255" y="0"/>
                </a:cubicBezTo>
                <a:cubicBezTo>
                  <a:pt x="731135" y="-41929"/>
                  <a:pt x="843976" y="39725"/>
                  <a:pt x="1072658" y="0"/>
                </a:cubicBezTo>
                <a:cubicBezTo>
                  <a:pt x="1301340" y="-39725"/>
                  <a:pt x="1479639" y="28494"/>
                  <a:pt x="1585209" y="0"/>
                </a:cubicBezTo>
                <a:cubicBezTo>
                  <a:pt x="1600446" y="113448"/>
                  <a:pt x="1560426" y="254725"/>
                  <a:pt x="1585209" y="396825"/>
                </a:cubicBezTo>
                <a:cubicBezTo>
                  <a:pt x="1609992" y="538925"/>
                  <a:pt x="1556452" y="684157"/>
                  <a:pt x="1585209" y="793650"/>
                </a:cubicBezTo>
                <a:cubicBezTo>
                  <a:pt x="1353659" y="836258"/>
                  <a:pt x="1207503" y="748079"/>
                  <a:pt x="1040954" y="793650"/>
                </a:cubicBezTo>
                <a:cubicBezTo>
                  <a:pt x="874405" y="839221"/>
                  <a:pt x="695662" y="776937"/>
                  <a:pt x="560107" y="793650"/>
                </a:cubicBezTo>
                <a:cubicBezTo>
                  <a:pt x="424552" y="810363"/>
                  <a:pt x="185787" y="740643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Juli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0" name="Google Shape;701;p62">
            <a:extLst>
              <a:ext uri="{FF2B5EF4-FFF2-40B4-BE49-F238E27FC236}">
                <a16:creationId xmlns:a16="http://schemas.microsoft.com/office/drawing/2014/main" id="{EE7D7CF8-7F52-4150-B77E-E0A7FC23FD0B}"/>
              </a:ext>
            </a:extLst>
          </p:cNvPr>
          <p:cNvSpPr/>
          <p:nvPr/>
        </p:nvSpPr>
        <p:spPr>
          <a:xfrm>
            <a:off x="7244027" y="4733567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47302 w 1548969"/>
              <a:gd name="connsiteY1" fmla="*/ 0 h 793650"/>
              <a:gd name="connsiteX2" fmla="*/ 1094604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412698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4730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872" y="-47946"/>
                  <a:pt x="409635" y="5738"/>
                  <a:pt x="547302" y="0"/>
                </a:cubicBezTo>
                <a:cubicBezTo>
                  <a:pt x="684969" y="-5738"/>
                  <a:pt x="898304" y="61706"/>
                  <a:pt x="1094604" y="0"/>
                </a:cubicBezTo>
                <a:cubicBezTo>
                  <a:pt x="1290904" y="-61706"/>
                  <a:pt x="1428008" y="33796"/>
                  <a:pt x="1548968" y="0"/>
                </a:cubicBezTo>
                <a:cubicBezTo>
                  <a:pt x="1595729" y="172384"/>
                  <a:pt x="1544995" y="298643"/>
                  <a:pt x="1548968" y="412698"/>
                </a:cubicBezTo>
                <a:cubicBezTo>
                  <a:pt x="1552941" y="526753"/>
                  <a:pt x="1538764" y="713394"/>
                  <a:pt x="1548968" y="793650"/>
                </a:cubicBezTo>
                <a:cubicBezTo>
                  <a:pt x="1377456" y="835548"/>
                  <a:pt x="1147118" y="788739"/>
                  <a:pt x="1032645" y="793650"/>
                </a:cubicBezTo>
                <a:cubicBezTo>
                  <a:pt x="918172" y="798561"/>
                  <a:pt x="687877" y="761527"/>
                  <a:pt x="547302" y="793650"/>
                </a:cubicBezTo>
                <a:cubicBezTo>
                  <a:pt x="406727" y="825773"/>
                  <a:pt x="153213" y="758329"/>
                  <a:pt x="0" y="793650"/>
                </a:cubicBezTo>
                <a:cubicBezTo>
                  <a:pt x="-37253" y="695990"/>
                  <a:pt x="18139" y="555713"/>
                  <a:pt x="0" y="388889"/>
                </a:cubicBezTo>
                <a:cubicBezTo>
                  <a:pt x="-18139" y="222065"/>
                  <a:pt x="20604" y="15646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7326" y="-51245"/>
                  <a:pt x="268995" y="32292"/>
                  <a:pt x="485343" y="0"/>
                </a:cubicBezTo>
                <a:cubicBezTo>
                  <a:pt x="701691" y="-32292"/>
                  <a:pt x="864483" y="37157"/>
                  <a:pt x="970687" y="0"/>
                </a:cubicBezTo>
                <a:cubicBezTo>
                  <a:pt x="1076891" y="-37157"/>
                  <a:pt x="1358221" y="56985"/>
                  <a:pt x="1548968" y="0"/>
                </a:cubicBezTo>
                <a:cubicBezTo>
                  <a:pt x="1572520" y="189479"/>
                  <a:pt x="1523392" y="281266"/>
                  <a:pt x="1548968" y="388889"/>
                </a:cubicBezTo>
                <a:cubicBezTo>
                  <a:pt x="1574544" y="496512"/>
                  <a:pt x="1517796" y="648435"/>
                  <a:pt x="1548968" y="793650"/>
                </a:cubicBezTo>
                <a:cubicBezTo>
                  <a:pt x="1367508" y="818587"/>
                  <a:pt x="1209745" y="759572"/>
                  <a:pt x="1032645" y="793650"/>
                </a:cubicBezTo>
                <a:cubicBezTo>
                  <a:pt x="855545" y="827728"/>
                  <a:pt x="774751" y="786086"/>
                  <a:pt x="547302" y="793650"/>
                </a:cubicBezTo>
                <a:cubicBezTo>
                  <a:pt x="319853" y="801214"/>
                  <a:pt x="270830" y="779827"/>
                  <a:pt x="0" y="793650"/>
                </a:cubicBezTo>
                <a:cubicBezTo>
                  <a:pt x="-46116" y="645298"/>
                  <a:pt x="5768" y="534419"/>
                  <a:pt x="0" y="388889"/>
                </a:cubicBezTo>
                <a:cubicBezTo>
                  <a:pt x="-5768" y="243359"/>
                  <a:pt x="18886" y="184028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hat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1" name="Google Shape;698;p62">
            <a:extLst>
              <a:ext uri="{FF2B5EF4-FFF2-40B4-BE49-F238E27FC236}">
                <a16:creationId xmlns:a16="http://schemas.microsoft.com/office/drawing/2014/main" id="{35B496EA-69B8-4922-BD72-BDB913A31032}"/>
              </a:ext>
            </a:extLst>
          </p:cNvPr>
          <p:cNvSpPr/>
          <p:nvPr/>
        </p:nvSpPr>
        <p:spPr>
          <a:xfrm>
            <a:off x="9636662" y="5618413"/>
            <a:ext cx="1540971" cy="793650"/>
          </a:xfrm>
          <a:custGeom>
            <a:avLst/>
            <a:gdLst>
              <a:gd name="connsiteX0" fmla="*/ 0 w 1540971"/>
              <a:gd name="connsiteY0" fmla="*/ 0 h 793650"/>
              <a:gd name="connsiteX1" fmla="*/ 467428 w 1540971"/>
              <a:gd name="connsiteY1" fmla="*/ 0 h 793650"/>
              <a:gd name="connsiteX2" fmla="*/ 996495 w 1540971"/>
              <a:gd name="connsiteY2" fmla="*/ 0 h 793650"/>
              <a:gd name="connsiteX3" fmla="*/ 1540971 w 1540971"/>
              <a:gd name="connsiteY3" fmla="*/ 0 h 793650"/>
              <a:gd name="connsiteX4" fmla="*/ 1540971 w 1540971"/>
              <a:gd name="connsiteY4" fmla="*/ 388889 h 793650"/>
              <a:gd name="connsiteX5" fmla="*/ 1540971 w 1540971"/>
              <a:gd name="connsiteY5" fmla="*/ 793650 h 793650"/>
              <a:gd name="connsiteX6" fmla="*/ 1027314 w 1540971"/>
              <a:gd name="connsiteY6" fmla="*/ 793650 h 793650"/>
              <a:gd name="connsiteX7" fmla="*/ 513657 w 1540971"/>
              <a:gd name="connsiteY7" fmla="*/ 793650 h 793650"/>
              <a:gd name="connsiteX8" fmla="*/ 0 w 1540971"/>
              <a:gd name="connsiteY8" fmla="*/ 793650 h 793650"/>
              <a:gd name="connsiteX9" fmla="*/ 0 w 1540971"/>
              <a:gd name="connsiteY9" fmla="*/ 412698 h 793650"/>
              <a:gd name="connsiteX10" fmla="*/ 0 w 1540971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0971" h="793650" fill="none" extrusionOk="0">
                <a:moveTo>
                  <a:pt x="0" y="0"/>
                </a:moveTo>
                <a:cubicBezTo>
                  <a:pt x="160065" y="-4446"/>
                  <a:pt x="307458" y="34609"/>
                  <a:pt x="467428" y="0"/>
                </a:cubicBezTo>
                <a:cubicBezTo>
                  <a:pt x="627398" y="-34609"/>
                  <a:pt x="808643" y="49369"/>
                  <a:pt x="996495" y="0"/>
                </a:cubicBezTo>
                <a:cubicBezTo>
                  <a:pt x="1184347" y="-49369"/>
                  <a:pt x="1281592" y="8085"/>
                  <a:pt x="1540971" y="0"/>
                </a:cubicBezTo>
                <a:cubicBezTo>
                  <a:pt x="1554065" y="194250"/>
                  <a:pt x="1539567" y="218921"/>
                  <a:pt x="1540971" y="388889"/>
                </a:cubicBezTo>
                <a:cubicBezTo>
                  <a:pt x="1542375" y="558857"/>
                  <a:pt x="1495760" y="676820"/>
                  <a:pt x="1540971" y="793650"/>
                </a:cubicBezTo>
                <a:cubicBezTo>
                  <a:pt x="1306673" y="853801"/>
                  <a:pt x="1177539" y="787826"/>
                  <a:pt x="1027314" y="793650"/>
                </a:cubicBezTo>
                <a:cubicBezTo>
                  <a:pt x="877089" y="799474"/>
                  <a:pt x="674988" y="735171"/>
                  <a:pt x="513657" y="793650"/>
                </a:cubicBezTo>
                <a:cubicBezTo>
                  <a:pt x="352326" y="852129"/>
                  <a:pt x="246910" y="762684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0971" h="793650" stroke="0" extrusionOk="0">
                <a:moveTo>
                  <a:pt x="0" y="0"/>
                </a:moveTo>
                <a:cubicBezTo>
                  <a:pt x="197369" y="-14310"/>
                  <a:pt x="362742" y="6618"/>
                  <a:pt x="498247" y="0"/>
                </a:cubicBezTo>
                <a:cubicBezTo>
                  <a:pt x="633752" y="-6618"/>
                  <a:pt x="864226" y="27556"/>
                  <a:pt x="981085" y="0"/>
                </a:cubicBezTo>
                <a:cubicBezTo>
                  <a:pt x="1097944" y="-27556"/>
                  <a:pt x="1270161" y="53480"/>
                  <a:pt x="1540971" y="0"/>
                </a:cubicBezTo>
                <a:cubicBezTo>
                  <a:pt x="1567878" y="178046"/>
                  <a:pt x="1501986" y="223647"/>
                  <a:pt x="1540971" y="388889"/>
                </a:cubicBezTo>
                <a:cubicBezTo>
                  <a:pt x="1579956" y="554131"/>
                  <a:pt x="1492962" y="661168"/>
                  <a:pt x="1540971" y="793650"/>
                </a:cubicBezTo>
                <a:cubicBezTo>
                  <a:pt x="1315388" y="832634"/>
                  <a:pt x="1154467" y="785477"/>
                  <a:pt x="1027314" y="793650"/>
                </a:cubicBezTo>
                <a:cubicBezTo>
                  <a:pt x="900161" y="801823"/>
                  <a:pt x="662064" y="786599"/>
                  <a:pt x="559886" y="793650"/>
                </a:cubicBezTo>
                <a:cubicBezTo>
                  <a:pt x="457708" y="800701"/>
                  <a:pt x="161860" y="755359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Ich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2" name="Google Shape;703;p62">
            <a:extLst>
              <a:ext uri="{FF2B5EF4-FFF2-40B4-BE49-F238E27FC236}">
                <a16:creationId xmlns:a16="http://schemas.microsoft.com/office/drawing/2014/main" id="{ACBC1A08-58CF-4764-8C13-B10E764B1F2B}"/>
              </a:ext>
            </a:extLst>
          </p:cNvPr>
          <p:cNvSpPr/>
          <p:nvPr/>
        </p:nvSpPr>
        <p:spPr>
          <a:xfrm>
            <a:off x="8955764" y="2096752"/>
            <a:ext cx="1891538" cy="793650"/>
          </a:xfrm>
          <a:custGeom>
            <a:avLst/>
            <a:gdLst>
              <a:gd name="connsiteX0" fmla="*/ 0 w 1891538"/>
              <a:gd name="connsiteY0" fmla="*/ 0 h 793650"/>
              <a:gd name="connsiteX1" fmla="*/ 416138 w 1891538"/>
              <a:gd name="connsiteY1" fmla="*/ 0 h 793650"/>
              <a:gd name="connsiteX2" fmla="*/ 851192 w 1891538"/>
              <a:gd name="connsiteY2" fmla="*/ 0 h 793650"/>
              <a:gd name="connsiteX3" fmla="*/ 1324077 w 1891538"/>
              <a:gd name="connsiteY3" fmla="*/ 0 h 793650"/>
              <a:gd name="connsiteX4" fmla="*/ 1891538 w 1891538"/>
              <a:gd name="connsiteY4" fmla="*/ 0 h 793650"/>
              <a:gd name="connsiteX5" fmla="*/ 1891538 w 1891538"/>
              <a:gd name="connsiteY5" fmla="*/ 380952 h 793650"/>
              <a:gd name="connsiteX6" fmla="*/ 1891538 w 1891538"/>
              <a:gd name="connsiteY6" fmla="*/ 793650 h 793650"/>
              <a:gd name="connsiteX7" fmla="*/ 1418654 w 1891538"/>
              <a:gd name="connsiteY7" fmla="*/ 793650 h 793650"/>
              <a:gd name="connsiteX8" fmla="*/ 907938 w 1891538"/>
              <a:gd name="connsiteY8" fmla="*/ 793650 h 793650"/>
              <a:gd name="connsiteX9" fmla="*/ 453969 w 1891538"/>
              <a:gd name="connsiteY9" fmla="*/ 793650 h 793650"/>
              <a:gd name="connsiteX10" fmla="*/ 0 w 1891538"/>
              <a:gd name="connsiteY10" fmla="*/ 793650 h 793650"/>
              <a:gd name="connsiteX11" fmla="*/ 0 w 1891538"/>
              <a:gd name="connsiteY11" fmla="*/ 388889 h 793650"/>
              <a:gd name="connsiteX12" fmla="*/ 0 w 1891538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91538" h="793650" fill="none" extrusionOk="0">
                <a:moveTo>
                  <a:pt x="0" y="0"/>
                </a:moveTo>
                <a:cubicBezTo>
                  <a:pt x="125116" y="-24123"/>
                  <a:pt x="222801" y="121"/>
                  <a:pt x="416138" y="0"/>
                </a:cubicBezTo>
                <a:cubicBezTo>
                  <a:pt x="609475" y="-121"/>
                  <a:pt x="663448" y="17138"/>
                  <a:pt x="851192" y="0"/>
                </a:cubicBezTo>
                <a:cubicBezTo>
                  <a:pt x="1038936" y="-17138"/>
                  <a:pt x="1154501" y="21008"/>
                  <a:pt x="1324077" y="0"/>
                </a:cubicBezTo>
                <a:cubicBezTo>
                  <a:pt x="1493654" y="-21008"/>
                  <a:pt x="1774799" y="27099"/>
                  <a:pt x="1891538" y="0"/>
                </a:cubicBezTo>
                <a:cubicBezTo>
                  <a:pt x="1918526" y="82190"/>
                  <a:pt x="1865845" y="271798"/>
                  <a:pt x="1891538" y="380952"/>
                </a:cubicBezTo>
                <a:cubicBezTo>
                  <a:pt x="1917231" y="490106"/>
                  <a:pt x="1851339" y="638804"/>
                  <a:pt x="1891538" y="793650"/>
                </a:cubicBezTo>
                <a:cubicBezTo>
                  <a:pt x="1708533" y="821543"/>
                  <a:pt x="1551334" y="769486"/>
                  <a:pt x="1418654" y="793650"/>
                </a:cubicBezTo>
                <a:cubicBezTo>
                  <a:pt x="1285974" y="817814"/>
                  <a:pt x="1036777" y="769251"/>
                  <a:pt x="907938" y="793650"/>
                </a:cubicBezTo>
                <a:cubicBezTo>
                  <a:pt x="779099" y="818049"/>
                  <a:pt x="617315" y="769934"/>
                  <a:pt x="453969" y="793650"/>
                </a:cubicBezTo>
                <a:cubicBezTo>
                  <a:pt x="290623" y="817366"/>
                  <a:pt x="177661" y="781687"/>
                  <a:pt x="0" y="793650"/>
                </a:cubicBezTo>
                <a:cubicBezTo>
                  <a:pt x="-14308" y="697863"/>
                  <a:pt x="34969" y="586389"/>
                  <a:pt x="0" y="388889"/>
                </a:cubicBezTo>
                <a:cubicBezTo>
                  <a:pt x="-34969" y="191389"/>
                  <a:pt x="8433" y="110906"/>
                  <a:pt x="0" y="0"/>
                </a:cubicBezTo>
                <a:close/>
              </a:path>
              <a:path w="1891538" h="793650" stroke="0" extrusionOk="0">
                <a:moveTo>
                  <a:pt x="0" y="0"/>
                </a:moveTo>
                <a:cubicBezTo>
                  <a:pt x="186830" y="-22741"/>
                  <a:pt x="309294" y="44519"/>
                  <a:pt x="453969" y="0"/>
                </a:cubicBezTo>
                <a:cubicBezTo>
                  <a:pt x="598644" y="-44519"/>
                  <a:pt x="819678" y="33443"/>
                  <a:pt x="945769" y="0"/>
                </a:cubicBezTo>
                <a:cubicBezTo>
                  <a:pt x="1071860" y="-33443"/>
                  <a:pt x="1234621" y="49702"/>
                  <a:pt x="1399738" y="0"/>
                </a:cubicBezTo>
                <a:cubicBezTo>
                  <a:pt x="1564855" y="-49702"/>
                  <a:pt x="1704704" y="31846"/>
                  <a:pt x="1891538" y="0"/>
                </a:cubicBezTo>
                <a:cubicBezTo>
                  <a:pt x="1917647" y="105041"/>
                  <a:pt x="1862921" y="229912"/>
                  <a:pt x="1891538" y="373016"/>
                </a:cubicBezTo>
                <a:cubicBezTo>
                  <a:pt x="1920155" y="516120"/>
                  <a:pt x="1857468" y="620362"/>
                  <a:pt x="1891538" y="793650"/>
                </a:cubicBezTo>
                <a:cubicBezTo>
                  <a:pt x="1697571" y="827253"/>
                  <a:pt x="1566208" y="765982"/>
                  <a:pt x="1437569" y="793650"/>
                </a:cubicBezTo>
                <a:cubicBezTo>
                  <a:pt x="1308930" y="821318"/>
                  <a:pt x="1117682" y="763878"/>
                  <a:pt x="1002515" y="793650"/>
                </a:cubicBezTo>
                <a:cubicBezTo>
                  <a:pt x="887348" y="823422"/>
                  <a:pt x="635497" y="757712"/>
                  <a:pt x="510715" y="793650"/>
                </a:cubicBezTo>
                <a:cubicBezTo>
                  <a:pt x="385933" y="829588"/>
                  <a:pt x="192693" y="770326"/>
                  <a:pt x="0" y="793650"/>
                </a:cubicBezTo>
                <a:cubicBezTo>
                  <a:pt x="-29561" y="603017"/>
                  <a:pt x="6467" y="527356"/>
                  <a:pt x="0" y="396825"/>
                </a:cubicBezTo>
                <a:cubicBezTo>
                  <a:pt x="-6467" y="266295"/>
                  <a:pt x="16448" y="8138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Geschenke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3" name="Google Shape;703;p62">
            <a:extLst>
              <a:ext uri="{FF2B5EF4-FFF2-40B4-BE49-F238E27FC236}">
                <a16:creationId xmlns:a16="http://schemas.microsoft.com/office/drawing/2014/main" id="{C9EFBEB9-14BA-4E2A-A028-E3032EE4392E}"/>
              </a:ext>
            </a:extLst>
          </p:cNvPr>
          <p:cNvSpPr/>
          <p:nvPr/>
        </p:nvSpPr>
        <p:spPr>
          <a:xfrm>
            <a:off x="4973420" y="2083940"/>
            <a:ext cx="1891538" cy="793650"/>
          </a:xfrm>
          <a:custGeom>
            <a:avLst/>
            <a:gdLst>
              <a:gd name="connsiteX0" fmla="*/ 0 w 1891538"/>
              <a:gd name="connsiteY0" fmla="*/ 0 h 793650"/>
              <a:gd name="connsiteX1" fmla="*/ 416138 w 1891538"/>
              <a:gd name="connsiteY1" fmla="*/ 0 h 793650"/>
              <a:gd name="connsiteX2" fmla="*/ 851192 w 1891538"/>
              <a:gd name="connsiteY2" fmla="*/ 0 h 793650"/>
              <a:gd name="connsiteX3" fmla="*/ 1324077 w 1891538"/>
              <a:gd name="connsiteY3" fmla="*/ 0 h 793650"/>
              <a:gd name="connsiteX4" fmla="*/ 1891538 w 1891538"/>
              <a:gd name="connsiteY4" fmla="*/ 0 h 793650"/>
              <a:gd name="connsiteX5" fmla="*/ 1891538 w 1891538"/>
              <a:gd name="connsiteY5" fmla="*/ 380952 h 793650"/>
              <a:gd name="connsiteX6" fmla="*/ 1891538 w 1891538"/>
              <a:gd name="connsiteY6" fmla="*/ 793650 h 793650"/>
              <a:gd name="connsiteX7" fmla="*/ 1418654 w 1891538"/>
              <a:gd name="connsiteY7" fmla="*/ 793650 h 793650"/>
              <a:gd name="connsiteX8" fmla="*/ 907938 w 1891538"/>
              <a:gd name="connsiteY8" fmla="*/ 793650 h 793650"/>
              <a:gd name="connsiteX9" fmla="*/ 453969 w 1891538"/>
              <a:gd name="connsiteY9" fmla="*/ 793650 h 793650"/>
              <a:gd name="connsiteX10" fmla="*/ 0 w 1891538"/>
              <a:gd name="connsiteY10" fmla="*/ 793650 h 793650"/>
              <a:gd name="connsiteX11" fmla="*/ 0 w 1891538"/>
              <a:gd name="connsiteY11" fmla="*/ 388889 h 793650"/>
              <a:gd name="connsiteX12" fmla="*/ 0 w 1891538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91538" h="793650" fill="none" extrusionOk="0">
                <a:moveTo>
                  <a:pt x="0" y="0"/>
                </a:moveTo>
                <a:cubicBezTo>
                  <a:pt x="125116" y="-24123"/>
                  <a:pt x="222801" y="121"/>
                  <a:pt x="416138" y="0"/>
                </a:cubicBezTo>
                <a:cubicBezTo>
                  <a:pt x="609475" y="-121"/>
                  <a:pt x="663448" y="17138"/>
                  <a:pt x="851192" y="0"/>
                </a:cubicBezTo>
                <a:cubicBezTo>
                  <a:pt x="1038936" y="-17138"/>
                  <a:pt x="1154501" y="21008"/>
                  <a:pt x="1324077" y="0"/>
                </a:cubicBezTo>
                <a:cubicBezTo>
                  <a:pt x="1493654" y="-21008"/>
                  <a:pt x="1774799" y="27099"/>
                  <a:pt x="1891538" y="0"/>
                </a:cubicBezTo>
                <a:cubicBezTo>
                  <a:pt x="1918526" y="82190"/>
                  <a:pt x="1865845" y="271798"/>
                  <a:pt x="1891538" y="380952"/>
                </a:cubicBezTo>
                <a:cubicBezTo>
                  <a:pt x="1917231" y="490106"/>
                  <a:pt x="1851339" y="638804"/>
                  <a:pt x="1891538" y="793650"/>
                </a:cubicBezTo>
                <a:cubicBezTo>
                  <a:pt x="1708533" y="821543"/>
                  <a:pt x="1551334" y="769486"/>
                  <a:pt x="1418654" y="793650"/>
                </a:cubicBezTo>
                <a:cubicBezTo>
                  <a:pt x="1285974" y="817814"/>
                  <a:pt x="1036777" y="769251"/>
                  <a:pt x="907938" y="793650"/>
                </a:cubicBezTo>
                <a:cubicBezTo>
                  <a:pt x="779099" y="818049"/>
                  <a:pt x="617315" y="769934"/>
                  <a:pt x="453969" y="793650"/>
                </a:cubicBezTo>
                <a:cubicBezTo>
                  <a:pt x="290623" y="817366"/>
                  <a:pt x="177661" y="781687"/>
                  <a:pt x="0" y="793650"/>
                </a:cubicBezTo>
                <a:cubicBezTo>
                  <a:pt x="-14308" y="697863"/>
                  <a:pt x="34969" y="586389"/>
                  <a:pt x="0" y="388889"/>
                </a:cubicBezTo>
                <a:cubicBezTo>
                  <a:pt x="-34969" y="191389"/>
                  <a:pt x="8433" y="110906"/>
                  <a:pt x="0" y="0"/>
                </a:cubicBezTo>
                <a:close/>
              </a:path>
              <a:path w="1891538" h="793650" stroke="0" extrusionOk="0">
                <a:moveTo>
                  <a:pt x="0" y="0"/>
                </a:moveTo>
                <a:cubicBezTo>
                  <a:pt x="186830" y="-22741"/>
                  <a:pt x="309294" y="44519"/>
                  <a:pt x="453969" y="0"/>
                </a:cubicBezTo>
                <a:cubicBezTo>
                  <a:pt x="598644" y="-44519"/>
                  <a:pt x="819678" y="33443"/>
                  <a:pt x="945769" y="0"/>
                </a:cubicBezTo>
                <a:cubicBezTo>
                  <a:pt x="1071860" y="-33443"/>
                  <a:pt x="1234621" y="49702"/>
                  <a:pt x="1399738" y="0"/>
                </a:cubicBezTo>
                <a:cubicBezTo>
                  <a:pt x="1564855" y="-49702"/>
                  <a:pt x="1704704" y="31846"/>
                  <a:pt x="1891538" y="0"/>
                </a:cubicBezTo>
                <a:cubicBezTo>
                  <a:pt x="1917647" y="105041"/>
                  <a:pt x="1862921" y="229912"/>
                  <a:pt x="1891538" y="373016"/>
                </a:cubicBezTo>
                <a:cubicBezTo>
                  <a:pt x="1920155" y="516120"/>
                  <a:pt x="1857468" y="620362"/>
                  <a:pt x="1891538" y="793650"/>
                </a:cubicBezTo>
                <a:cubicBezTo>
                  <a:pt x="1697571" y="827253"/>
                  <a:pt x="1566208" y="765982"/>
                  <a:pt x="1437569" y="793650"/>
                </a:cubicBezTo>
                <a:cubicBezTo>
                  <a:pt x="1308930" y="821318"/>
                  <a:pt x="1117682" y="763878"/>
                  <a:pt x="1002515" y="793650"/>
                </a:cubicBezTo>
                <a:cubicBezTo>
                  <a:pt x="887348" y="823422"/>
                  <a:pt x="635497" y="757712"/>
                  <a:pt x="510715" y="793650"/>
                </a:cubicBezTo>
                <a:cubicBezTo>
                  <a:pt x="385933" y="829588"/>
                  <a:pt x="192693" y="770326"/>
                  <a:pt x="0" y="793650"/>
                </a:cubicBezTo>
                <a:cubicBezTo>
                  <a:pt x="-29561" y="603017"/>
                  <a:pt x="6467" y="527356"/>
                  <a:pt x="0" y="396825"/>
                </a:cubicBezTo>
                <a:cubicBezTo>
                  <a:pt x="-6467" y="266295"/>
                  <a:pt x="16448" y="8138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eine Party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44" name="Graphic 43" descr="Teacher">
            <a:extLst>
              <a:ext uri="{FF2B5EF4-FFF2-40B4-BE49-F238E27FC236}">
                <a16:creationId xmlns:a16="http://schemas.microsoft.com/office/drawing/2014/main" id="{C8659745-1396-4B8E-8394-333B4EC27C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21551" y="-61816"/>
            <a:ext cx="914400" cy="914400"/>
          </a:xfrm>
          <a:prstGeom prst="rect">
            <a:avLst/>
          </a:prstGeom>
        </p:spPr>
      </p:pic>
      <p:sp>
        <p:nvSpPr>
          <p:cNvPr id="45" name="Speech Bubble: Rectangle with Corners Rounded 44">
            <a:hlinkClick r:id="" action="ppaction://noaction">
              <a:snd r:embed="rId8" name="T1_W4F_8.1.wav"/>
            </a:hlinkClick>
            <a:extLst>
              <a:ext uri="{FF2B5EF4-FFF2-40B4-BE49-F238E27FC236}">
                <a16:creationId xmlns:a16="http://schemas.microsoft.com/office/drawing/2014/main" id="{4C190589-7218-49D8-A7E2-2D8B26496435}"/>
              </a:ext>
            </a:extLst>
          </p:cNvPr>
          <p:cNvSpPr/>
          <p:nvPr/>
        </p:nvSpPr>
        <p:spPr>
          <a:xfrm>
            <a:off x="3789482" y="121337"/>
            <a:ext cx="6710209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ysClr val="window" lastClr="FFFFFF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" name="Rectangle 5">
            <a:hlinkClick r:id="" action="ppaction://noaction">
              <a:snd r:embed="rId8" name="T1_W4F_8.1.wav"/>
            </a:hlinkClick>
            <a:extLst>
              <a:ext uri="{FF2B5EF4-FFF2-40B4-BE49-F238E27FC236}">
                <a16:creationId xmlns:a16="http://schemas.microsoft.com/office/drawing/2014/main" id="{67F195E3-B4A8-4B57-84B5-E286C7573A0E}"/>
              </a:ext>
            </a:extLst>
          </p:cNvPr>
          <p:cNvSpPr/>
          <p:nvPr/>
        </p:nvSpPr>
        <p:spPr>
          <a:xfrm>
            <a:off x="3882225" y="84206"/>
            <a:ext cx="64081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Wie sagt man das auf Deutsch?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568836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2843</TotalTime>
  <Words>3117</Words>
  <Application>Microsoft Office PowerPoint</Application>
  <PresentationFormat>Widescreen</PresentationFormat>
  <Paragraphs>702</Paragraphs>
  <Slides>22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1_Office Theme</vt:lpstr>
      <vt:lpstr>Office Theme</vt:lpstr>
      <vt:lpstr>2_Office Theme</vt:lpstr>
      <vt:lpstr>3_Office Theme</vt:lpstr>
      <vt:lpstr>Interacting </vt:lpstr>
      <vt:lpstr>aussprechen</vt:lpstr>
      <vt:lpstr>aussprechen</vt:lpstr>
      <vt:lpstr>Follow up 1 </vt:lpstr>
      <vt:lpstr>Dates</vt:lpstr>
      <vt:lpstr>Follow up 2</vt:lpstr>
      <vt:lpstr>Follow up 3</vt:lpstr>
      <vt:lpstr>Follow up 4</vt:lpstr>
      <vt:lpstr>Follow up 4</vt:lpstr>
      <vt:lpstr>Follow up 4</vt:lpstr>
      <vt:lpstr>Follow up 4</vt:lpstr>
      <vt:lpstr>Follow up 4</vt:lpstr>
      <vt:lpstr>Follow up 4</vt:lpstr>
      <vt:lpstr>Follow up 4</vt:lpstr>
      <vt:lpstr>Follow up 4</vt:lpstr>
      <vt:lpstr>Follow up 4</vt:lpstr>
      <vt:lpstr>Follow up 4</vt:lpstr>
      <vt:lpstr>Follow up 5: </vt:lpstr>
      <vt:lpstr>Follow up 5: </vt:lpstr>
      <vt:lpstr>Tschüss!</vt:lpstr>
      <vt:lpstr>Follow up 5: </vt:lpstr>
      <vt:lpstr>Follow up 5: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Rowena Kasprowicz</cp:lastModifiedBy>
  <cp:revision>87</cp:revision>
  <dcterms:created xsi:type="dcterms:W3CDTF">2021-06-12T06:20:35Z</dcterms:created>
  <dcterms:modified xsi:type="dcterms:W3CDTF">2023-08-09T12:24:40Z</dcterms:modified>
</cp:coreProperties>
</file>