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21"/>
  </p:notesMasterIdLst>
  <p:sldIdLst>
    <p:sldId id="257" r:id="rId6"/>
    <p:sldId id="950" r:id="rId7"/>
    <p:sldId id="951" r:id="rId8"/>
    <p:sldId id="952" r:id="rId9"/>
    <p:sldId id="301" r:id="rId10"/>
    <p:sldId id="296" r:id="rId11"/>
    <p:sldId id="300" r:id="rId12"/>
    <p:sldId id="310" r:id="rId13"/>
    <p:sldId id="295" r:id="rId14"/>
    <p:sldId id="947" r:id="rId15"/>
    <p:sldId id="362" r:id="rId16"/>
    <p:sldId id="363" r:id="rId17"/>
    <p:sldId id="290" r:id="rId18"/>
    <p:sldId id="948" r:id="rId19"/>
    <p:sldId id="9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29C1FA"/>
    <a:srgbClr val="5FADE4"/>
    <a:srgbClr val="0070C0"/>
    <a:srgbClr val="FFD319"/>
    <a:srgbClr val="F9D8A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17464-0A57-4887-8A94-E5CF14E88253}" v="1673" dt="2023-01-10T14:20:13.463"/>
    <p1510:client id="{C4E8EF38-7F6F-F042-7C21-A73E498F3E43}" v="11" dt="2023-02-14T14:22:55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3845" autoAdjust="0"/>
  </p:normalViewPr>
  <p:slideViewPr>
    <p:cSldViewPr snapToGrid="0">
      <p:cViewPr varScale="1">
        <p:scale>
          <a:sx n="42" d="100"/>
          <a:sy n="42" d="100"/>
        </p:scale>
        <p:origin x="60" y="4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C4E8EF38-7F6F-F042-7C21-A73E498F3E43}"/>
    <pc:docChg chg="modSld">
      <pc:chgData name="Heike Krusemann" userId="S::jx903880@reading.ac.uk::22b930c6-ce99-468c-835c-dba6438d8ea3" providerId="AD" clId="Web-{C4E8EF38-7F6F-F042-7C21-A73E498F3E43}" dt="2023-02-14T14:22:55.624" v="10" actId="1076"/>
      <pc:docMkLst>
        <pc:docMk/>
      </pc:docMkLst>
      <pc:sldChg chg="modSp">
        <pc:chgData name="Heike Krusemann" userId="S::jx903880@reading.ac.uk::22b930c6-ce99-468c-835c-dba6438d8ea3" providerId="AD" clId="Web-{C4E8EF38-7F6F-F042-7C21-A73E498F3E43}" dt="2023-02-14T14:22:55.624" v="10" actId="1076"/>
        <pc:sldMkLst>
          <pc:docMk/>
          <pc:sldMk cId="569453463" sldId="300"/>
        </pc:sldMkLst>
        <pc:spChg chg="mod">
          <ac:chgData name="Heike Krusemann" userId="S::jx903880@reading.ac.uk::22b930c6-ce99-468c-835c-dba6438d8ea3" providerId="AD" clId="Web-{C4E8EF38-7F6F-F042-7C21-A73E498F3E43}" dt="2023-02-14T14:22:55.624" v="10" actId="1076"/>
          <ac:spMkLst>
            <pc:docMk/>
            <pc:sldMk cId="569453463" sldId="300"/>
            <ac:spMk id="53" creationId="{38EF9FC9-5B63-F6BF-074C-00296951A015}"/>
          </ac:spMkLst>
        </pc:spChg>
        <pc:graphicFrameChg chg="mod modGraphic">
          <ac:chgData name="Heike Krusemann" userId="S::jx903880@reading.ac.uk::22b930c6-ce99-468c-835c-dba6438d8ea3" providerId="AD" clId="Web-{C4E8EF38-7F6F-F042-7C21-A73E498F3E43}" dt="2023-02-14T14:22:50.202" v="9"/>
          <ac:graphicFrameMkLst>
            <pc:docMk/>
            <pc:sldMk cId="569453463" sldId="300"/>
            <ac:graphicFrameMk id="2" creationId="{70E2AFC4-FD23-42D0-A195-5600783CC8F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[sch] schreiben [245] falsch [638] schnell [233] Mensch [104] schwarz 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[sp] spielen [197] Sprache [367] sprechen [157] Sport [845] Spiel 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[st] stark [207] Straße [355] stehen [87] verstehen [222] Stadt [186]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Uhr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3 [348]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spät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um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 [44]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zusammen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[533] Revisit numbers 1-12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Term 1 and Term 2 Week 2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 [323] lesen [305] sitzen [231] sprechen [161] Antwort [522] Hilfe [481] Moment [358] langsam [526] manchmal [382]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oft [223] nie [196] schnell [203] neben [266]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6 x clock faces for Person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asks ‘Wie </a:t>
            </a:r>
            <a:r>
              <a:rPr lang="en-GB" b="0" dirty="0" err="1"/>
              <a:t>spät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es?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responds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writes down the times, then turns back to check the board.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Swap roles and repeat for Round 2.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yellow speaker icon for listen and check.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zwei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neun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zwölf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sieben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acht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ein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sechs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zehn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fünf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elf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</a:rPr>
              <a:t>Es ist drei Uhr.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9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7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4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sch</a:t>
            </a:r>
            <a:r>
              <a:rPr lang="en-GB" b="0" dirty="0"/>
              <a:t>] [</a:t>
            </a:r>
            <a:r>
              <a:rPr lang="en-GB" b="0" dirty="0" err="1"/>
              <a:t>st</a:t>
            </a:r>
            <a:r>
              <a:rPr lang="en-GB" b="0" dirty="0"/>
              <a:t>-] [</a:t>
            </a:r>
            <a:r>
              <a:rPr lang="en-GB" b="0" dirty="0" err="1"/>
              <a:t>sp</a:t>
            </a:r>
            <a:r>
              <a:rPr lang="en-GB" b="0" dirty="0"/>
              <a:t>-] to mostly known (previously taught)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words and writes them without showing.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say all of A’s chosen words within the time limit (25 seconds).</a:t>
            </a:r>
            <a:br>
              <a:rPr lang="en-GB" b="0" dirty="0"/>
            </a:br>
            <a:r>
              <a:rPr lang="en-GB" b="0" dirty="0"/>
              <a:t>3. They swap roles and repeat the task. They may place multiple rounds.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Frühstück</a:t>
            </a:r>
            <a:r>
              <a:rPr lang="en-GB" b="0" dirty="0"/>
              <a:t> [2600] Schweiz [763] </a:t>
            </a:r>
            <a:r>
              <a:rPr lang="en-GB" b="0" dirty="0" err="1"/>
              <a:t>Spaß</a:t>
            </a:r>
            <a:r>
              <a:rPr lang="en-GB" b="0" dirty="0"/>
              <a:t> [1045] </a:t>
            </a:r>
            <a:r>
              <a:rPr lang="en-GB" b="0" dirty="0" err="1"/>
              <a:t>spät</a:t>
            </a:r>
            <a:r>
              <a:rPr lang="en-GB" b="0" dirty="0"/>
              <a:t> [169] </a:t>
            </a:r>
            <a:r>
              <a:rPr lang="en-GB" b="0" dirty="0" err="1"/>
              <a:t>Straße</a:t>
            </a:r>
            <a:r>
              <a:rPr lang="en-GB" b="0" dirty="0"/>
              <a:t> [391]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syntax and use of ‘</a:t>
            </a:r>
            <a:r>
              <a:rPr lang="en-GB" b="0" dirty="0" err="1"/>
              <a:t>zusammen</a:t>
            </a:r>
            <a:r>
              <a:rPr lang="en-GB" b="0" dirty="0"/>
              <a:t>’ with plural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for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Elicit the correct answer for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to blank out incorrect option.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Elicit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Click to bring up callout drawing attention to the different syntax around </a:t>
            </a:r>
            <a:r>
              <a:rPr lang="en-GB" b="0" i="0" dirty="0" err="1"/>
              <a:t>zusammen</a:t>
            </a:r>
            <a:r>
              <a:rPr lang="en-GB" b="0" i="0" dirty="0"/>
              <a:t>/ together in German/English.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Continue for items B-F.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endParaRPr lang="en-GB" b="0" i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Scaffolded version. The ‘stretch version’ of this task is on slide 8.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fundraising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and select the letter of the corresponding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number the English or fill in the letter in the table on the left.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Second step: Pupils write in the times in the English sentences, or fill in the table.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1" dirty="0"/>
              <a:t> 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Sie trägt keine Uniform in der Schule am Montag.</a:t>
            </a:r>
            <a:b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wäschst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Verkauft ihr Bücher um drei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keine Uniform in der Schule am Montag.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helfen in Klasse 2 um 11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verkauft Bücher um drei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Helft ihr in Klasse 2 um 11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wasche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‘Stretch’ version. The  scaffolded version of this task is on slide 7.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fundraising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fill in the table for grammatical person, activity and time.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 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Sie trägt keine Uniform in der Schule am Montag.</a:t>
            </a:r>
            <a:b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wäschst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Verkauft ihr Bücher um drei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keine Uniform in der Schule am Montag.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helfen in Klasse 2 um 11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verkauft Bücher um drei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Helft ihr in Klasse 2 um 11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wasche Autos um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Model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animations on this slide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Move to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Wie </a:t>
            </a:r>
            <a:r>
              <a:rPr lang="en-GB" sz="1200" b="0" dirty="0" err="1"/>
              <a:t>spät</a:t>
            </a:r>
            <a:r>
              <a:rPr lang="en-GB" sz="1200" b="0" dirty="0"/>
              <a:t> </a:t>
            </a:r>
            <a:r>
              <a:rPr lang="en-GB" sz="1200" b="0" dirty="0" err="1"/>
              <a:t>ist</a:t>
            </a:r>
            <a:r>
              <a:rPr lang="en-GB" sz="1200" b="0" dirty="0"/>
              <a:t> es?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Es </a:t>
            </a:r>
            <a:r>
              <a:rPr lang="en-GB" sz="1200" b="0" dirty="0" err="1"/>
              <a:t>ist</a:t>
            </a:r>
            <a:r>
              <a:rPr lang="en-GB" sz="1200" b="0" dirty="0"/>
              <a:t> </a:t>
            </a:r>
            <a:r>
              <a:rPr lang="en-GB" sz="1200" b="0" dirty="0" err="1"/>
              <a:t>zwei</a:t>
            </a:r>
            <a:r>
              <a:rPr lang="en-GB" sz="1200" b="0" dirty="0"/>
              <a:t> </a:t>
            </a:r>
            <a:r>
              <a:rPr lang="en-GB" sz="1200" b="0" dirty="0" err="1"/>
              <a:t>Uhr</a:t>
            </a:r>
            <a:r>
              <a:rPr lang="en-GB" sz="1200" b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57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jpg"/><Relationship Id="rId18" Type="http://schemas.openxmlformats.org/officeDocument/2006/relationships/image" Target="../media/image49.png"/><Relationship Id="rId26" Type="http://schemas.openxmlformats.org/officeDocument/2006/relationships/audio" Target="../media/audio64.wav"/><Relationship Id="rId3" Type="http://schemas.openxmlformats.org/officeDocument/2006/relationships/image" Target="../media/image29.png"/><Relationship Id="rId21" Type="http://schemas.openxmlformats.org/officeDocument/2006/relationships/image" Target="../media/image52.png"/><Relationship Id="rId7" Type="http://schemas.openxmlformats.org/officeDocument/2006/relationships/audio" Target="../media/audio60.wav"/><Relationship Id="rId12" Type="http://schemas.openxmlformats.org/officeDocument/2006/relationships/image" Target="../media/image43.png"/><Relationship Id="rId17" Type="http://schemas.openxmlformats.org/officeDocument/2006/relationships/image" Target="../media/image48.jpg"/><Relationship Id="rId25" Type="http://schemas.openxmlformats.org/officeDocument/2006/relationships/audio" Target="../media/audio63.wav"/><Relationship Id="rId33" Type="http://schemas.openxmlformats.org/officeDocument/2006/relationships/audio" Target="../media/audio71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jpg"/><Relationship Id="rId20" Type="http://schemas.openxmlformats.org/officeDocument/2006/relationships/image" Target="../media/image51.png"/><Relationship Id="rId29" Type="http://schemas.openxmlformats.org/officeDocument/2006/relationships/audio" Target="../media/audio6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7.wav"/><Relationship Id="rId11" Type="http://schemas.openxmlformats.org/officeDocument/2006/relationships/image" Target="../media/image42.png"/><Relationship Id="rId24" Type="http://schemas.openxmlformats.org/officeDocument/2006/relationships/audio" Target="../media/audio62.wav"/><Relationship Id="rId32" Type="http://schemas.openxmlformats.org/officeDocument/2006/relationships/audio" Target="../media/audio70.wav"/><Relationship Id="rId5" Type="http://schemas.openxmlformats.org/officeDocument/2006/relationships/image" Target="../media/image38.png"/><Relationship Id="rId15" Type="http://schemas.openxmlformats.org/officeDocument/2006/relationships/image" Target="../media/image46.jpg"/><Relationship Id="rId23" Type="http://schemas.openxmlformats.org/officeDocument/2006/relationships/audio" Target="../media/audio61.wav"/><Relationship Id="rId28" Type="http://schemas.openxmlformats.org/officeDocument/2006/relationships/audio" Target="../media/audio66.wav"/><Relationship Id="rId10" Type="http://schemas.openxmlformats.org/officeDocument/2006/relationships/image" Target="../media/image40.png"/><Relationship Id="rId19" Type="http://schemas.openxmlformats.org/officeDocument/2006/relationships/image" Target="../media/image50.png"/><Relationship Id="rId31" Type="http://schemas.openxmlformats.org/officeDocument/2006/relationships/audio" Target="../media/audio69.wav"/><Relationship Id="rId4" Type="http://schemas.openxmlformats.org/officeDocument/2006/relationships/image" Target="../media/image30.svg"/><Relationship Id="rId9" Type="http://schemas.openxmlformats.org/officeDocument/2006/relationships/image" Target="../media/image41.jp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audio" Target="../media/audio65.wav"/><Relationship Id="rId30" Type="http://schemas.openxmlformats.org/officeDocument/2006/relationships/audio" Target="../media/audio68.wav"/><Relationship Id="rId8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5.wav"/><Relationship Id="rId13" Type="http://schemas.openxmlformats.org/officeDocument/2006/relationships/audio" Target="../media/audio80.wav"/><Relationship Id="rId18" Type="http://schemas.openxmlformats.org/officeDocument/2006/relationships/audio" Target="../media/audio85.wav"/><Relationship Id="rId3" Type="http://schemas.openxmlformats.org/officeDocument/2006/relationships/audio" Target="../media/audio73.wav"/><Relationship Id="rId21" Type="http://schemas.openxmlformats.org/officeDocument/2006/relationships/audio" Target="../media/audio88.wav"/><Relationship Id="rId7" Type="http://schemas.openxmlformats.org/officeDocument/2006/relationships/audio" Target="../media/audio74.wav"/><Relationship Id="rId12" Type="http://schemas.openxmlformats.org/officeDocument/2006/relationships/audio" Target="../media/audio79.wav"/><Relationship Id="rId17" Type="http://schemas.openxmlformats.org/officeDocument/2006/relationships/audio" Target="../media/audio84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83.wav"/><Relationship Id="rId20" Type="http://schemas.openxmlformats.org/officeDocument/2006/relationships/audio" Target="../media/audio8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audio" Target="../media/audio78.wav"/><Relationship Id="rId5" Type="http://schemas.openxmlformats.org/officeDocument/2006/relationships/image" Target="../media/image55.png"/><Relationship Id="rId15" Type="http://schemas.openxmlformats.org/officeDocument/2006/relationships/audio" Target="../media/audio82.wav"/><Relationship Id="rId23" Type="http://schemas.openxmlformats.org/officeDocument/2006/relationships/audio" Target="../media/audio90.wav"/><Relationship Id="rId10" Type="http://schemas.openxmlformats.org/officeDocument/2006/relationships/audio" Target="../media/audio77.wav"/><Relationship Id="rId19" Type="http://schemas.openxmlformats.org/officeDocument/2006/relationships/audio" Target="../media/audio86.wav"/><Relationship Id="rId4" Type="http://schemas.openxmlformats.org/officeDocument/2006/relationships/image" Target="../media/image54.png"/><Relationship Id="rId9" Type="http://schemas.openxmlformats.org/officeDocument/2006/relationships/audio" Target="../media/audio76.wav"/><Relationship Id="rId14" Type="http://schemas.openxmlformats.org/officeDocument/2006/relationships/audio" Target="../media/audio81.wav"/><Relationship Id="rId22" Type="http://schemas.openxmlformats.org/officeDocument/2006/relationships/audio" Target="../media/audio8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4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12.gif"/><Relationship Id="rId5" Type="http://schemas.openxmlformats.org/officeDocument/2006/relationships/audio" Target="../media/audio10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9.wav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20.png"/><Relationship Id="rId5" Type="http://schemas.openxmlformats.org/officeDocument/2006/relationships/audio" Target="../media/audio16.wav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4.png"/><Relationship Id="rId4" Type="http://schemas.openxmlformats.org/officeDocument/2006/relationships/audio" Target="../media/audio15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audio" Target="../media/audio32.wav"/><Relationship Id="rId26" Type="http://schemas.openxmlformats.org/officeDocument/2006/relationships/audio" Target="../media/audio40.wav"/><Relationship Id="rId3" Type="http://schemas.openxmlformats.org/officeDocument/2006/relationships/image" Target="../media/image28.png"/><Relationship Id="rId21" Type="http://schemas.openxmlformats.org/officeDocument/2006/relationships/audio" Target="../media/audio35.wav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audio" Target="../media/audio31.wav"/><Relationship Id="rId25" Type="http://schemas.openxmlformats.org/officeDocument/2006/relationships/audio" Target="../media/audio39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0.wav"/><Relationship Id="rId20" Type="http://schemas.openxmlformats.org/officeDocument/2006/relationships/audio" Target="../media/audio34.wav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audio" Target="../media/audio25.wav"/><Relationship Id="rId24" Type="http://schemas.openxmlformats.org/officeDocument/2006/relationships/audio" Target="../media/audio38.wav"/><Relationship Id="rId32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audio" Target="../media/audio29.wav"/><Relationship Id="rId23" Type="http://schemas.openxmlformats.org/officeDocument/2006/relationships/audio" Target="../media/audio37.wav"/><Relationship Id="rId28" Type="http://schemas.openxmlformats.org/officeDocument/2006/relationships/image" Target="../media/image31.png"/><Relationship Id="rId10" Type="http://schemas.openxmlformats.org/officeDocument/2006/relationships/audio" Target="../media/audio24.wav"/><Relationship Id="rId19" Type="http://schemas.openxmlformats.org/officeDocument/2006/relationships/audio" Target="../media/audio33.wav"/><Relationship Id="rId31" Type="http://schemas.openxmlformats.org/officeDocument/2006/relationships/image" Target="../media/image34.png"/><Relationship Id="rId4" Type="http://schemas.openxmlformats.org/officeDocument/2006/relationships/audio" Target="../media/audio20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Relationship Id="rId22" Type="http://schemas.openxmlformats.org/officeDocument/2006/relationships/audio" Target="../media/audio36.wav"/><Relationship Id="rId27" Type="http://schemas.openxmlformats.org/officeDocument/2006/relationships/image" Target="../media/image11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image" Target="../media/image29.png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5" Type="http://schemas.openxmlformats.org/officeDocument/2006/relationships/image" Target="../media/image36.png"/><Relationship Id="rId10" Type="http://schemas.openxmlformats.org/officeDocument/2006/relationships/audio" Target="../media/audio45.wav"/><Relationship Id="rId4" Type="http://schemas.openxmlformats.org/officeDocument/2006/relationships/image" Target="../media/image30.svg"/><Relationship Id="rId9" Type="http://schemas.openxmlformats.org/officeDocument/2006/relationships/audio" Target="../media/audio4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audio" Target="../media/audio55.wav"/><Relationship Id="rId3" Type="http://schemas.openxmlformats.org/officeDocument/2006/relationships/image" Target="../media/image37.png"/><Relationship Id="rId7" Type="http://schemas.openxmlformats.org/officeDocument/2006/relationships/audio" Target="../media/audio49.wav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audio" Target="../media/audio53.wav"/><Relationship Id="rId5" Type="http://schemas.openxmlformats.org/officeDocument/2006/relationships/image" Target="../media/image29.png"/><Relationship Id="rId10" Type="http://schemas.openxmlformats.org/officeDocument/2006/relationships/audio" Target="../media/audio52.wav"/><Relationship Id="rId4" Type="http://schemas.openxmlformats.org/officeDocument/2006/relationships/audio" Target="../media/audio48.wav"/><Relationship Id="rId9" Type="http://schemas.openxmlformats.org/officeDocument/2006/relationships/audio" Target="../media/audio51.wav"/><Relationship Id="rId14" Type="http://schemas.openxmlformats.org/officeDocument/2006/relationships/audio" Target="../media/audio5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audio" Target="../media/audio52.wav"/><Relationship Id="rId12" Type="http://schemas.openxmlformats.org/officeDocument/2006/relationships/audio" Target="../media/audio4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5" Type="http://schemas.openxmlformats.org/officeDocument/2006/relationships/audio" Target="../media/audio50.wav"/><Relationship Id="rId10" Type="http://schemas.openxmlformats.org/officeDocument/2006/relationships/audio" Target="../media/audio55.wav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audio" Target="../media/audio5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7.wav"/><Relationship Id="rId5" Type="http://schemas.openxmlformats.org/officeDocument/2006/relationships/image" Target="../media/image38.png"/><Relationship Id="rId10" Type="http://schemas.openxmlformats.org/officeDocument/2006/relationships/audio" Target="../media/audio59.wav"/><Relationship Id="rId4" Type="http://schemas.openxmlformats.org/officeDocument/2006/relationships/image" Target="../media/image30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81" y="381273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6</a:t>
            </a:r>
          </a:p>
        </p:txBody>
      </p:sp>
      <p:pic>
        <p:nvPicPr>
          <p:cNvPr id="13" name="Picture 12" descr="A picture containing fan, vector graphics&#10;&#10;Description automatically generated">
            <a:extLst>
              <a:ext uri="{FF2B5EF4-FFF2-40B4-BE49-F238E27FC236}">
                <a16:creationId xmlns:a16="http://schemas.microsoft.com/office/drawing/2014/main" id="{A5DB393F-0D99-4682-87E2-213CA7272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5" y="1231515"/>
            <a:ext cx="2049948" cy="1736050"/>
          </a:xfrm>
          <a:prstGeom prst="rect">
            <a:avLst/>
          </a:prstGeom>
        </p:spPr>
      </p:pic>
      <p:pic>
        <p:nvPicPr>
          <p:cNvPr id="14" name="Picture 13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458728CB-6F1E-44F5-9FEE-1AFAD7AE0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4280"/>
            <a:ext cx="4350240" cy="1740096"/>
          </a:xfrm>
          <a:prstGeom prst="roundRect">
            <a:avLst/>
          </a:prstGeom>
        </p:spPr>
      </p:pic>
      <p:sp>
        <p:nvSpPr>
          <p:cNvPr id="15" name="TextBox 14">
            <a:hlinkClick r:id="" action="ppaction://noaction">
              <a:snd r:embed="rId6" name="T2_W6_1.1.wav"/>
            </a:hlinkClick>
            <a:extLst>
              <a:ext uri="{FF2B5EF4-FFF2-40B4-BE49-F238E27FC236}">
                <a16:creationId xmlns:a16="http://schemas.microsoft.com/office/drawing/2014/main" id="{173DBA5D-E29A-4539-9DAB-2A60FC314097}"/>
              </a:ext>
            </a:extLst>
          </p:cNvPr>
          <p:cNvSpPr txBox="1"/>
          <p:nvPr/>
        </p:nvSpPr>
        <p:spPr>
          <a:xfrm rot="349106">
            <a:off x="167126" y="2028592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Wir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helfen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2_W6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2_W6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noaction">
              <a:snd r:embed="rId7" name="T2_W6F_10.1.wav"/>
            </a:hlinkClick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6" y="1847094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CEE21E1-3DA6-4ABB-888D-6CD37C2AA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59" y="5282865"/>
            <a:ext cx="1219455" cy="1192595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3" y="1699170"/>
            <a:ext cx="1223081" cy="1196142"/>
          </a:xfrm>
          <a:prstGeom prst="rect">
            <a:avLst/>
          </a:prstGeom>
        </p:spPr>
      </p:pic>
      <p:pic>
        <p:nvPicPr>
          <p:cNvPr id="17" name="Picture 16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2B4FE721-3E82-413B-B9FF-7832E459E1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67" y="3538594"/>
            <a:ext cx="1182641" cy="1192595"/>
          </a:xfrm>
          <a:prstGeom prst="rect">
            <a:avLst/>
          </a:prstGeom>
        </p:spPr>
      </p:pic>
      <p:pic>
        <p:nvPicPr>
          <p:cNvPr id="19" name="Picture 18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C8DA78A3-DF92-47CE-B6A8-1A68B76C55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7" y="5436864"/>
            <a:ext cx="1249871" cy="1226957"/>
          </a:xfrm>
          <a:prstGeom prst="rect">
            <a:avLst/>
          </a:prstGeom>
        </p:spPr>
      </p:pic>
      <p:pic>
        <p:nvPicPr>
          <p:cNvPr id="21" name="Picture 2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361C3F2-3E86-4FB0-8AD8-554E5EE8E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97" y="1678008"/>
            <a:ext cx="1182641" cy="1156592"/>
          </a:xfrm>
          <a:prstGeom prst="rect">
            <a:avLst/>
          </a:prstGeom>
        </p:spPr>
      </p:pic>
      <p:pic>
        <p:nvPicPr>
          <p:cNvPr id="23" name="Picture 22" descr="A white clock with black hands&#10;&#10;Description automatically generated with low confidence">
            <a:extLst>
              <a:ext uri="{FF2B5EF4-FFF2-40B4-BE49-F238E27FC236}">
                <a16:creationId xmlns:a16="http://schemas.microsoft.com/office/drawing/2014/main" id="{26E795BE-8F29-47F2-80D9-A133687AF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5" y="3555972"/>
            <a:ext cx="1231061" cy="1226958"/>
          </a:xfrm>
          <a:prstGeom prst="rect">
            <a:avLst/>
          </a:prstGeom>
        </p:spPr>
      </p:pic>
      <p:pic>
        <p:nvPicPr>
          <p:cNvPr id="5" name="Picture 4" descr="A clock on a colorful background&#10;&#10;Description automatically generated with medium confidence">
            <a:extLst>
              <a:ext uri="{FF2B5EF4-FFF2-40B4-BE49-F238E27FC236}">
                <a16:creationId xmlns:a16="http://schemas.microsoft.com/office/drawing/2014/main" id="{8547E5D3-BD90-45B7-B393-FF25DE1AA2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67" y="3278712"/>
            <a:ext cx="1231061" cy="1231061"/>
          </a:xfrm>
          <a:prstGeom prst="rect">
            <a:avLst/>
          </a:prstGeom>
        </p:spPr>
      </p:pic>
      <p:pic>
        <p:nvPicPr>
          <p:cNvPr id="16" name="Picture 15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21F77940-6354-45C6-A204-FF6D2498851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5822" r="11467"/>
          <a:stretch/>
        </p:blipFill>
        <p:spPr>
          <a:xfrm>
            <a:off x="9403219" y="1863880"/>
            <a:ext cx="1059839" cy="919494"/>
          </a:xfrm>
          <a:prstGeom prst="rect">
            <a:avLst/>
          </a:prstGeom>
        </p:spPr>
      </p:pic>
      <p:pic>
        <p:nvPicPr>
          <p:cNvPr id="20" name="Picture 19" descr="A picture containing watch&#10;&#10;Description automatically generated">
            <a:extLst>
              <a:ext uri="{FF2B5EF4-FFF2-40B4-BE49-F238E27FC236}">
                <a16:creationId xmlns:a16="http://schemas.microsoft.com/office/drawing/2014/main" id="{90C34318-5704-4188-8520-8B582811782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14466" r="5208" b="22257"/>
          <a:stretch/>
        </p:blipFill>
        <p:spPr>
          <a:xfrm>
            <a:off x="9295777" y="3322774"/>
            <a:ext cx="1335361" cy="1053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7D8EA7-2E84-4555-91C7-8EF13931D8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871" y="642684"/>
            <a:ext cx="1094033" cy="1196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3E3FAB-7EFD-41F5-BB25-F0EAEF50FF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7761" y="954077"/>
            <a:ext cx="1284614" cy="1404512"/>
          </a:xfrm>
          <a:prstGeom prst="rect">
            <a:avLst/>
          </a:prstGeom>
        </p:spPr>
      </p:pic>
      <p:pic>
        <p:nvPicPr>
          <p:cNvPr id="2050" name="Picture 2" descr="Free vector graphics of Clock">
            <a:extLst>
              <a:ext uri="{FF2B5EF4-FFF2-40B4-BE49-F238E27FC236}">
                <a16:creationId xmlns:a16="http://schemas.microsoft.com/office/drawing/2014/main" id="{02DDA1E1-B011-CE3C-EBC4-636F5928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353" y="4903245"/>
            <a:ext cx="1112204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F85F6-D799-8DA4-42C8-D9321A9096B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699" t="10942" r="1" b="12701"/>
          <a:stretch/>
        </p:blipFill>
        <p:spPr>
          <a:xfrm>
            <a:off x="6962938" y="4886106"/>
            <a:ext cx="1342276" cy="1147914"/>
          </a:xfrm>
          <a:prstGeom prst="rect">
            <a:avLst/>
          </a:prstGeom>
        </p:spPr>
      </p:pic>
      <p:pic>
        <p:nvPicPr>
          <p:cNvPr id="2052" name="Picture 4" descr="Free vector graphics of Clock">
            <a:extLst>
              <a:ext uri="{FF2B5EF4-FFF2-40B4-BE49-F238E27FC236}">
                <a16:creationId xmlns:a16="http://schemas.microsoft.com/office/drawing/2014/main" id="{AD8AF3EE-7F62-904A-1E61-1C3D77C77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12" y="1780030"/>
            <a:ext cx="1088704" cy="10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A835F-5FDC-7A75-38E5-B6F78A226A71}"/>
              </a:ext>
            </a:extLst>
          </p:cNvPr>
          <p:cNvSpPr/>
          <p:nvPr/>
        </p:nvSpPr>
        <p:spPr>
          <a:xfrm>
            <a:off x="189575" y="23536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90EFC5-ABE6-E56F-D825-41183B2F7ECF}"/>
              </a:ext>
            </a:extLst>
          </p:cNvPr>
          <p:cNvSpPr/>
          <p:nvPr/>
        </p:nvSpPr>
        <p:spPr>
          <a:xfrm>
            <a:off x="2691321" y="243101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772A36-B54F-74A6-199E-A92893DDE555}"/>
              </a:ext>
            </a:extLst>
          </p:cNvPr>
          <p:cNvSpPr/>
          <p:nvPr/>
        </p:nvSpPr>
        <p:spPr>
          <a:xfrm>
            <a:off x="241818" y="41749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9430486-BD00-9EAA-D9EA-49BA1D3422A3}"/>
              </a:ext>
            </a:extLst>
          </p:cNvPr>
          <p:cNvSpPr/>
          <p:nvPr/>
        </p:nvSpPr>
        <p:spPr>
          <a:xfrm>
            <a:off x="2805064" y="43079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190EEA-90FD-5047-A1B9-24DE1F2CB120}"/>
              </a:ext>
            </a:extLst>
          </p:cNvPr>
          <p:cNvSpPr/>
          <p:nvPr/>
        </p:nvSpPr>
        <p:spPr>
          <a:xfrm>
            <a:off x="241818" y="616428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BDA00F-2504-D867-0D66-EF25244A4736}"/>
              </a:ext>
            </a:extLst>
          </p:cNvPr>
          <p:cNvSpPr/>
          <p:nvPr/>
        </p:nvSpPr>
        <p:spPr>
          <a:xfrm>
            <a:off x="2786656" y="6173408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06DF90-ACB1-0C2D-ECEE-B80D1C79E85C}"/>
              </a:ext>
            </a:extLst>
          </p:cNvPr>
          <p:cNvSpPr/>
          <p:nvPr/>
        </p:nvSpPr>
        <p:spPr>
          <a:xfrm>
            <a:off x="6718762" y="263280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FC09AB-F89A-FEEA-7709-C4F739461251}"/>
              </a:ext>
            </a:extLst>
          </p:cNvPr>
          <p:cNvSpPr/>
          <p:nvPr/>
        </p:nvSpPr>
        <p:spPr>
          <a:xfrm>
            <a:off x="8833074" y="269351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27C671-7260-5F88-B8EC-0C0BC7546BC8}"/>
              </a:ext>
            </a:extLst>
          </p:cNvPr>
          <p:cNvSpPr/>
          <p:nvPr/>
        </p:nvSpPr>
        <p:spPr>
          <a:xfrm>
            <a:off x="6373448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CF37754-88CD-130A-8680-36F9F0892A13}"/>
              </a:ext>
            </a:extLst>
          </p:cNvPr>
          <p:cNvSpPr/>
          <p:nvPr/>
        </p:nvSpPr>
        <p:spPr>
          <a:xfrm>
            <a:off x="8833073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124CF1-0F36-FD2A-E456-2290FD5E7444}"/>
              </a:ext>
            </a:extLst>
          </p:cNvPr>
          <p:cNvSpPr/>
          <p:nvPr/>
        </p:nvSpPr>
        <p:spPr>
          <a:xfrm>
            <a:off x="6431398" y="59165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B7C49F-5302-AD12-24AA-184D0E3C506A}"/>
              </a:ext>
            </a:extLst>
          </p:cNvPr>
          <p:cNvSpPr/>
          <p:nvPr/>
        </p:nvSpPr>
        <p:spPr>
          <a:xfrm>
            <a:off x="8925522" y="588003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hlinkClick r:id="" action="ppaction://noaction">
              <a:snd r:embed="rId23" name="T2_W6F_10.3.wav"/>
            </a:hlinkClick>
            <a:extLst>
              <a:ext uri="{FF2B5EF4-FFF2-40B4-BE49-F238E27FC236}">
                <a16:creationId xmlns:a16="http://schemas.microsoft.com/office/drawing/2014/main" id="{46046CC9-E75E-610E-E655-1B24510DB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46" y="1930563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hlinkClick r:id="" action="ppaction://noaction">
              <a:snd r:embed="rId24" name="T2_W6F_10.5.wav"/>
            </a:hlinkClick>
            <a:extLst>
              <a:ext uri="{FF2B5EF4-FFF2-40B4-BE49-F238E27FC236}">
                <a16:creationId xmlns:a16="http://schemas.microsoft.com/office/drawing/2014/main" id="{50A0A418-59CC-74F8-14C9-987A85F74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9" y="366837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hlinkClick r:id="" action="ppaction://noaction">
              <a:snd r:embed="rId25" name="T2_W6F_10.7.wav"/>
            </a:hlinkClick>
            <a:extLst>
              <a:ext uri="{FF2B5EF4-FFF2-40B4-BE49-F238E27FC236}">
                <a16:creationId xmlns:a16="http://schemas.microsoft.com/office/drawing/2014/main" id="{A6BD802A-6FD2-B290-F0C9-37C2AC300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8" y="376958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hlinkClick r:id="" action="ppaction://noaction">
              <a:snd r:embed="rId26" name="T2_W6F_10.9.wav"/>
            </a:hlinkClick>
            <a:extLst>
              <a:ext uri="{FF2B5EF4-FFF2-40B4-BE49-F238E27FC236}">
                <a16:creationId xmlns:a16="http://schemas.microsoft.com/office/drawing/2014/main" id="{5BAC6F0E-CA74-934D-C7E5-10206933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4" y="57302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hlinkClick r:id="" action="ppaction://noaction">
              <a:snd r:embed="rId27" name="T2_W6F_10.11.wav"/>
            </a:hlinkClick>
            <a:extLst>
              <a:ext uri="{FF2B5EF4-FFF2-40B4-BE49-F238E27FC236}">
                <a16:creationId xmlns:a16="http://schemas.microsoft.com/office/drawing/2014/main" id="{E9E2E035-9EDB-92CE-EE4D-6F4AD94A42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6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hlinkClick r:id="" action="ppaction://noaction">
              <a:snd r:embed="rId28" name="T2_W6F_10.13.wav"/>
            </a:hlinkClick>
            <a:extLst>
              <a:ext uri="{FF2B5EF4-FFF2-40B4-BE49-F238E27FC236}">
                <a16:creationId xmlns:a16="http://schemas.microsoft.com/office/drawing/2014/main" id="{D1556E40-794B-9E6A-D4AC-C1B523A1E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93" y="1907197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hlinkClick r:id="" action="ppaction://noaction">
              <a:snd r:embed="rId29" name="T2_W6F_10.15.wav"/>
            </a:hlinkClick>
            <a:extLst>
              <a:ext uri="{FF2B5EF4-FFF2-40B4-BE49-F238E27FC236}">
                <a16:creationId xmlns:a16="http://schemas.microsoft.com/office/drawing/2014/main" id="{AEC0C378-4B4F-A521-F4B6-6C85137AB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213326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hlinkClick r:id="" action="ppaction://noaction">
              <a:snd r:embed="rId30" name="T2_W6F_10.17.wav"/>
            </a:hlinkClick>
            <a:extLst>
              <a:ext uri="{FF2B5EF4-FFF2-40B4-BE49-F238E27FC236}">
                <a16:creationId xmlns:a16="http://schemas.microsoft.com/office/drawing/2014/main" id="{308E04E0-A4DF-5DBD-8CE6-491C4BCC8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365142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hlinkClick r:id="" action="ppaction://noaction">
              <a:snd r:embed="rId31" name="T2_W6F_10.19.wav"/>
            </a:hlinkClick>
            <a:extLst>
              <a:ext uri="{FF2B5EF4-FFF2-40B4-BE49-F238E27FC236}">
                <a16:creationId xmlns:a16="http://schemas.microsoft.com/office/drawing/2014/main" id="{181100B8-C6B4-0739-DF97-07DBAC214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59" y="369154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hlinkClick r:id="" action="ppaction://noaction">
              <a:snd r:embed="rId32" name="T2_W6F_10.21.wav"/>
            </a:hlinkClick>
            <a:extLst>
              <a:ext uri="{FF2B5EF4-FFF2-40B4-BE49-F238E27FC236}">
                <a16:creationId xmlns:a16="http://schemas.microsoft.com/office/drawing/2014/main" id="{1B635E33-F88A-C214-C8EE-076F4E2F1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14" y="540305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hlinkClick r:id="" action="ppaction://noaction">
              <a:snd r:embed="rId33" name="T2_W6F_10.23.wav"/>
            </a:hlinkClick>
            <a:extLst>
              <a:ext uri="{FF2B5EF4-FFF2-40B4-BE49-F238E27FC236}">
                <a16:creationId xmlns:a16="http://schemas.microsoft.com/office/drawing/2014/main" id="{3B5FF665-DDE7-FB36-0289-EF43F4E97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539750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3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30748"/>
              </p:ext>
            </p:extLst>
          </p:nvPr>
        </p:nvGraphicFramePr>
        <p:xfrm>
          <a:off x="477810" y="1174221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angsam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(die)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6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96192" y="58731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55217" y="580644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412351" y="5758281"/>
            <a:ext cx="27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44659" y="4980764"/>
            <a:ext cx="280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four o’clock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305659" y="4926603"/>
            <a:ext cx="287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(o’clock)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72788" y="4950542"/>
            <a:ext cx="347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watch, clock, o’clock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78875" y="4071635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answer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319002" y="4116201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sit, sitting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93740" y="4085008"/>
            <a:ext cx="264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eat, eating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72058" y="32547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help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319002" y="3203394"/>
            <a:ext cx="278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read, reading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72789" y="3240373"/>
            <a:ext cx="301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speak, speaking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00541" y="2377235"/>
            <a:ext cx="26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336686" y="2364497"/>
            <a:ext cx="30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fast, quick, quickly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611688" y="2461752"/>
            <a:ext cx="296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next to, beside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84534" y="1579193"/>
            <a:ext cx="257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slow, slowly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345519" y="1591593"/>
            <a:ext cx="25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sometimes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441015" y="15829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moment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663666"/>
              </p:ext>
            </p:extLst>
          </p:nvPr>
        </p:nvGraphicFramePr>
        <p:xfrm>
          <a:off x="52143" y="937421"/>
          <a:ext cx="10530132" cy="5245277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5590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607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309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ast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quick, quickly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ext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to, beside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ften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 sit, sitting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 speak, speaking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38287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 four o’clock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welve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watch, clock, o’clock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6F_11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92" y="309835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2" y="139237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74" y="473185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228631" y="559792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05084" y="38809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228631" y="21749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6F_11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3001364" y="56797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2_W6F_11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585355" y="57450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2_W6F_11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01700" y="57308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</a:p>
        </p:txBody>
      </p:sp>
      <p:sp>
        <p:nvSpPr>
          <p:cNvPr id="58" name="TextBox 57">
            <a:hlinkClick r:id="" action="ppaction://noaction">
              <a:snd r:embed="rId10" name="T2_W6F_11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1748797" y="48704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2_W6F_11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585355" y="492002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2_W6F_11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01700" y="49200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2_W6F_11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794654" y="39572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essen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6F_11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592670" y="3947580"/>
            <a:ext cx="300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lesen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6F_11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9085952" y="3920342"/>
            <a:ext cx="270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sprechen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2_W6F_11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828511" y="30895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Antwort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6F_11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39027" y="308749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Hilfe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6F_11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09076" y="308959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sitzen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6F_11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814546" y="2222679"/>
            <a:ext cx="266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Moment</a:t>
            </a:r>
          </a:p>
        </p:txBody>
      </p:sp>
      <p:sp>
        <p:nvSpPr>
          <p:cNvPr id="71" name="TextBox 70">
            <a:hlinkClick r:id="" action="ppaction://noaction">
              <a:snd r:embed="rId20" name="T2_W6F_11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70816" y="22418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langsam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6F_11.21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16640" y="2278977"/>
            <a:ext cx="270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6F_11.19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1782528" y="13746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2_W6F_11.20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39028" y="13885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schnell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706227" y="137064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946752"/>
              </p:ext>
            </p:extLst>
          </p:nvPr>
        </p:nvGraphicFramePr>
        <p:xfrm>
          <a:off x="477810" y="1174221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angsam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manchmal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schnell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(die)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668120"/>
              </p:ext>
            </p:extLst>
          </p:nvPr>
        </p:nvGraphicFramePr>
        <p:xfrm>
          <a:off x="52143" y="937421"/>
          <a:ext cx="10530132" cy="5245277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5590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607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309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quick, quickly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to, beside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moment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low, slowly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ften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help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sit, sitting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speak, speaking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38287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four o’clock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welve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watch, clock, o’clock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92" y="309835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2" y="139237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74" y="473185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228631" y="559792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05084" y="38809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228631" y="21749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12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2_W6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7356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  <a:hlinkClick r:id="" action="ppaction://noaction">
                  <a:snd r:embed="rId8" name="T2_W6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cs typeface="Calibri" panose="020F0502020204030204" pitchFamily="34" charset="0"/>
                <a:hlinkClick r:id="" action="ppaction://noaction">
                  <a:snd r:embed="rId8" name="T2_W6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  <a:hlinkClick r:id="" action="ppaction://noaction">
                  <a:snd r:embed="rId8" name="T2_W6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hlinkClick r:id="" action="ppaction://noaction">
                <a:snd r:embed="rId8" name="T2_W6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2" y="2544193"/>
            <a:ext cx="15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8" name="T2_W6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8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4" name="T2_W6F_5.1.wav"/>
            </a:hlinkClick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3" y="152162"/>
            <a:ext cx="2606292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7">
            <a:hlinkClick r:id="" action="ppaction://noaction">
              <a:snd r:embed="rId4" name="T2_W6F_5.1.wav"/>
            </a:hlinkClick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93628" y="147284"/>
            <a:ext cx="2867793" cy="522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EAC6F909-6052-4368-B482-4F1D3FDFBC1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stomShape 2">
            <a:hlinkClick r:id="" action="ppaction://noaction">
              <a:snd r:embed="rId7" name="T2_W6F_5.2.wav"/>
            </a:hlinkClick>
            <a:extLst>
              <a:ext uri="{FF2B5EF4-FFF2-40B4-BE49-F238E27FC236}">
                <a16:creationId xmlns:a16="http://schemas.microsoft.com/office/drawing/2014/main" id="{23FDCFD7-8FC3-406B-9111-8E778AAF23F8}"/>
              </a:ext>
            </a:extLst>
          </p:cNvPr>
          <p:cNvSpPr/>
          <p:nvPr/>
        </p:nvSpPr>
        <p:spPr>
          <a:xfrm rot="21146026">
            <a:off x="399540" y="1397928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Schule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CustomShape 2">
            <a:hlinkClick r:id="" action="ppaction://noaction">
              <a:snd r:embed="rId8" name="T2_W6F_5.3.wav"/>
            </a:hlinkClick>
            <a:extLst>
              <a:ext uri="{FF2B5EF4-FFF2-40B4-BE49-F238E27FC236}">
                <a16:creationId xmlns:a16="http://schemas.microsoft.com/office/drawing/2014/main" id="{28D685A0-7453-49D2-8575-BA90D7401EC6}"/>
              </a:ext>
            </a:extLst>
          </p:cNvPr>
          <p:cNvSpPr/>
          <p:nvPr/>
        </p:nvSpPr>
        <p:spPr>
          <a:xfrm rot="363043">
            <a:off x="3216041" y="1150441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Straße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">
            <a:hlinkClick r:id="" action="ppaction://noaction">
              <a:snd r:embed="rId9" name="T2_W6F_5.4.wav"/>
            </a:hlinkClick>
            <a:extLst>
              <a:ext uri="{FF2B5EF4-FFF2-40B4-BE49-F238E27FC236}">
                <a16:creationId xmlns:a16="http://schemas.microsoft.com/office/drawing/2014/main" id="{0DBF87D1-6808-4E6B-A26D-B533B6A1F02D}"/>
              </a:ext>
            </a:extLst>
          </p:cNvPr>
          <p:cNvSpPr/>
          <p:nvPr/>
        </p:nvSpPr>
        <p:spPr>
          <a:xfrm rot="21146026">
            <a:off x="5822539" y="1322081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Geschenk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">
            <a:hlinkClick r:id="" action="ppaction://noaction">
              <a:snd r:embed="rId10" name="T2_W6F_5.5.wav"/>
            </a:hlinkClick>
            <a:extLst>
              <a:ext uri="{FF2B5EF4-FFF2-40B4-BE49-F238E27FC236}">
                <a16:creationId xmlns:a16="http://schemas.microsoft.com/office/drawing/2014/main" id="{F2F629E8-5476-42FA-95F5-062F714C3A1C}"/>
              </a:ext>
            </a:extLst>
          </p:cNvPr>
          <p:cNvSpPr/>
          <p:nvPr/>
        </p:nvSpPr>
        <p:spPr>
          <a:xfrm rot="523540">
            <a:off x="8203428" y="639928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verstehen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CustomShape 2">
            <a:hlinkClick r:id="" action="ppaction://noaction">
              <a:snd r:embed="rId11" name="T2_W6F_5.6.wav"/>
            </a:hlinkClick>
            <a:extLst>
              <a:ext uri="{FF2B5EF4-FFF2-40B4-BE49-F238E27FC236}">
                <a16:creationId xmlns:a16="http://schemas.microsoft.com/office/drawing/2014/main" id="{79C037EC-D0ED-8354-2158-FADEDEA74468}"/>
              </a:ext>
            </a:extLst>
          </p:cNvPr>
          <p:cNvSpPr/>
          <p:nvPr/>
        </p:nvSpPr>
        <p:spPr>
          <a:xfrm rot="21146026">
            <a:off x="1597454" y="2294712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stehen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CustomShape 2">
            <a:hlinkClick r:id="" action="ppaction://noaction">
              <a:snd r:embed="rId12" name="T2_W6F_5.7.wav"/>
            </a:hlinkClick>
            <a:extLst>
              <a:ext uri="{FF2B5EF4-FFF2-40B4-BE49-F238E27FC236}">
                <a16:creationId xmlns:a16="http://schemas.microsoft.com/office/drawing/2014/main" id="{62551A79-C668-8985-DE0C-EA1EA1E7621A}"/>
              </a:ext>
            </a:extLst>
          </p:cNvPr>
          <p:cNvSpPr/>
          <p:nvPr/>
        </p:nvSpPr>
        <p:spPr>
          <a:xfrm rot="525440">
            <a:off x="4155234" y="2192859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schnell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CustomShape 2">
            <a:hlinkClick r:id="" action="ppaction://noaction">
              <a:snd r:embed="rId13" name="T2_W6F_5.8.wav"/>
            </a:hlinkClick>
            <a:extLst>
              <a:ext uri="{FF2B5EF4-FFF2-40B4-BE49-F238E27FC236}">
                <a16:creationId xmlns:a16="http://schemas.microsoft.com/office/drawing/2014/main" id="{EA120474-36E2-22A1-ECCB-57A86D855278}"/>
              </a:ext>
            </a:extLst>
          </p:cNvPr>
          <p:cNvSpPr/>
          <p:nvPr/>
        </p:nvSpPr>
        <p:spPr>
          <a:xfrm rot="298299">
            <a:off x="8082966" y="2125968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Schüler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CustomShape 2">
            <a:hlinkClick r:id="" action="ppaction://noaction">
              <a:snd r:embed="rId14" name="T2_W6F_5.9.wav"/>
            </a:hlinkClick>
            <a:extLst>
              <a:ext uri="{FF2B5EF4-FFF2-40B4-BE49-F238E27FC236}">
                <a16:creationId xmlns:a16="http://schemas.microsoft.com/office/drawing/2014/main" id="{388C8A29-97D7-00E6-5E42-0A9D3629D686}"/>
              </a:ext>
            </a:extLst>
          </p:cNvPr>
          <p:cNvSpPr/>
          <p:nvPr/>
        </p:nvSpPr>
        <p:spPr>
          <a:xfrm rot="21146026">
            <a:off x="711863" y="3367101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B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eispiel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CustomShape 2">
            <a:hlinkClick r:id="" action="ppaction://noaction">
              <a:snd r:embed="rId15" name="T2_W6F_5.10.wav"/>
            </a:hlinkClick>
            <a:extLst>
              <a:ext uri="{FF2B5EF4-FFF2-40B4-BE49-F238E27FC236}">
                <a16:creationId xmlns:a16="http://schemas.microsoft.com/office/drawing/2014/main" id="{41B8AC17-4A7A-DAA8-9226-0317C88A2830}"/>
              </a:ext>
            </a:extLst>
          </p:cNvPr>
          <p:cNvSpPr/>
          <p:nvPr/>
        </p:nvSpPr>
        <p:spPr>
          <a:xfrm rot="505001">
            <a:off x="4878459" y="309571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Sprache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CustomShape 2">
            <a:hlinkClick r:id="" action="ppaction://noaction">
              <a:snd r:embed="rId16" name="T2_W6F_5.11.wav"/>
            </a:hlinkClick>
            <a:extLst>
              <a:ext uri="{FF2B5EF4-FFF2-40B4-BE49-F238E27FC236}">
                <a16:creationId xmlns:a16="http://schemas.microsoft.com/office/drawing/2014/main" id="{BA2847C7-EE24-F1DD-D598-E16CBCA6B624}"/>
              </a:ext>
            </a:extLst>
          </p:cNvPr>
          <p:cNvSpPr/>
          <p:nvPr/>
        </p:nvSpPr>
        <p:spPr>
          <a:xfrm rot="21146026">
            <a:off x="2734991" y="373932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Schweiz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stomShape 2">
            <a:hlinkClick r:id="" action="ppaction://noaction">
              <a:snd r:embed="rId17" name="T2_W6F_5.12.wav"/>
            </a:hlinkClick>
            <a:extLst>
              <a:ext uri="{FF2B5EF4-FFF2-40B4-BE49-F238E27FC236}">
                <a16:creationId xmlns:a16="http://schemas.microsoft.com/office/drawing/2014/main" id="{38D04F63-3190-A38B-782C-E53C171055F6}"/>
              </a:ext>
            </a:extLst>
          </p:cNvPr>
          <p:cNvSpPr/>
          <p:nvPr/>
        </p:nvSpPr>
        <p:spPr>
          <a:xfrm rot="696905">
            <a:off x="7348056" y="3001782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Schwester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CustomShape 2">
            <a:hlinkClick r:id="" action="ppaction://noaction">
              <a:snd r:embed="rId18" name="T2_W6F_5.13.wav"/>
            </a:hlinkClick>
            <a:extLst>
              <a:ext uri="{FF2B5EF4-FFF2-40B4-BE49-F238E27FC236}">
                <a16:creationId xmlns:a16="http://schemas.microsoft.com/office/drawing/2014/main" id="{FFA757A3-9783-7A68-7D9A-3DD93D0D910C}"/>
              </a:ext>
            </a:extLst>
          </p:cNvPr>
          <p:cNvSpPr/>
          <p:nvPr/>
        </p:nvSpPr>
        <p:spPr>
          <a:xfrm rot="272083">
            <a:off x="8374794" y="4025918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spät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CustomShape 2">
            <a:hlinkClick r:id="" action="ppaction://noaction">
              <a:snd r:embed="rId19" name="T2_W6F_5.14.wav"/>
            </a:hlinkClick>
            <a:extLst>
              <a:ext uri="{FF2B5EF4-FFF2-40B4-BE49-F238E27FC236}">
                <a16:creationId xmlns:a16="http://schemas.microsoft.com/office/drawing/2014/main" id="{F448797B-9A42-8EFA-AB20-1DED2C88B442}"/>
              </a:ext>
            </a:extLst>
          </p:cNvPr>
          <p:cNvSpPr/>
          <p:nvPr/>
        </p:nvSpPr>
        <p:spPr>
          <a:xfrm rot="21146026">
            <a:off x="669969" y="481284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rühstück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CustomShape 2">
            <a:hlinkClick r:id="" action="ppaction://noaction">
              <a:snd r:embed="rId20" name="T2_W6F_5.15.wav"/>
            </a:hlinkClick>
            <a:extLst>
              <a:ext uri="{FF2B5EF4-FFF2-40B4-BE49-F238E27FC236}">
                <a16:creationId xmlns:a16="http://schemas.microsoft.com/office/drawing/2014/main" id="{4CDF761A-DF6E-8336-DD74-8C4A2E4FEA1D}"/>
              </a:ext>
            </a:extLst>
          </p:cNvPr>
          <p:cNvSpPr/>
          <p:nvPr/>
        </p:nvSpPr>
        <p:spPr>
          <a:xfrm>
            <a:off x="3162589" y="5157904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Sport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CustomShape 2">
            <a:hlinkClick r:id="" action="ppaction://noaction">
              <a:snd r:embed="rId21" name="T2_W6F_5.16.wav"/>
            </a:hlinkClick>
            <a:extLst>
              <a:ext uri="{FF2B5EF4-FFF2-40B4-BE49-F238E27FC236}">
                <a16:creationId xmlns:a16="http://schemas.microsoft.com/office/drawing/2014/main" id="{600576C4-8B9E-D647-DBF6-8FA64B328FF8}"/>
              </a:ext>
            </a:extLst>
          </p:cNvPr>
          <p:cNvSpPr/>
          <p:nvPr/>
        </p:nvSpPr>
        <p:spPr>
          <a:xfrm rot="21146026">
            <a:off x="4532959" y="4379824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chwer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CustomShape 2">
            <a:hlinkClick r:id="" action="ppaction://noaction">
              <a:snd r:embed="rId22" name="T2_W6F_5.17.wav"/>
            </a:hlinkClick>
            <a:extLst>
              <a:ext uri="{FF2B5EF4-FFF2-40B4-BE49-F238E27FC236}">
                <a16:creationId xmlns:a16="http://schemas.microsoft.com/office/drawing/2014/main" id="{587544CC-6CB5-769C-6493-B532D718A104}"/>
              </a:ext>
            </a:extLst>
          </p:cNvPr>
          <p:cNvSpPr/>
          <p:nvPr/>
        </p:nvSpPr>
        <p:spPr>
          <a:xfrm rot="373476">
            <a:off x="338250" y="5901786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Spaß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CustomShape 2">
            <a:hlinkClick r:id="" action="ppaction://noaction">
              <a:snd r:embed="rId23" name="T2_W6F_5.18.wav"/>
            </a:hlinkClick>
            <a:extLst>
              <a:ext uri="{FF2B5EF4-FFF2-40B4-BE49-F238E27FC236}">
                <a16:creationId xmlns:a16="http://schemas.microsoft.com/office/drawing/2014/main" id="{48747A1C-59BD-0039-76C9-6B588A537083}"/>
              </a:ext>
            </a:extLst>
          </p:cNvPr>
          <p:cNvSpPr/>
          <p:nvPr/>
        </p:nvSpPr>
        <p:spPr>
          <a:xfrm rot="21146026">
            <a:off x="2932911" y="6049249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Schloss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CustomShape 2">
            <a:hlinkClick r:id="" action="ppaction://noaction">
              <a:snd r:embed="rId24" name="T2_W6F_5.19.wav"/>
            </a:hlinkClick>
            <a:extLst>
              <a:ext uri="{FF2B5EF4-FFF2-40B4-BE49-F238E27FC236}">
                <a16:creationId xmlns:a16="http://schemas.microsoft.com/office/drawing/2014/main" id="{6CBDEA6E-A8E5-2E27-49DD-20A373313808}"/>
              </a:ext>
            </a:extLst>
          </p:cNvPr>
          <p:cNvSpPr/>
          <p:nvPr/>
        </p:nvSpPr>
        <p:spPr>
          <a:xfrm rot="21146026">
            <a:off x="8126203" y="5751157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chwarz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">
            <a:hlinkClick r:id="" action="ppaction://noaction">
              <a:snd r:embed="rId25" name="T2_W6F_5.20.wav"/>
            </a:hlinkClick>
            <a:extLst>
              <a:ext uri="{FF2B5EF4-FFF2-40B4-BE49-F238E27FC236}">
                <a16:creationId xmlns:a16="http://schemas.microsoft.com/office/drawing/2014/main" id="{E278FC53-63A7-3FA5-B6FE-7D91ED220769}"/>
              </a:ext>
            </a:extLst>
          </p:cNvPr>
          <p:cNvSpPr/>
          <p:nvPr/>
        </p:nvSpPr>
        <p:spPr>
          <a:xfrm rot="561357">
            <a:off x="6981653" y="478520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spielen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CustomShape 2">
            <a:hlinkClick r:id="" action="ppaction://noaction">
              <a:snd r:embed="rId26" name="T2_W6F_5.21.wav"/>
            </a:hlinkClick>
            <a:extLst>
              <a:ext uri="{FF2B5EF4-FFF2-40B4-BE49-F238E27FC236}">
                <a16:creationId xmlns:a16="http://schemas.microsoft.com/office/drawing/2014/main" id="{7043736F-87B1-34C7-569B-D4B429AC3D96}"/>
              </a:ext>
            </a:extLst>
          </p:cNvPr>
          <p:cNvSpPr/>
          <p:nvPr/>
        </p:nvSpPr>
        <p:spPr>
          <a:xfrm rot="21390990">
            <a:off x="5427432" y="5595400"/>
            <a:ext cx="2103033" cy="525298"/>
          </a:xfrm>
          <a:prstGeom prst="rect">
            <a:avLst/>
          </a:prstGeom>
          <a:solidFill>
            <a:srgbClr val="5FADE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Bleistift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 descr="street with lots of signs">
            <a:extLst>
              <a:ext uri="{FF2B5EF4-FFF2-40B4-BE49-F238E27FC236}">
                <a16:creationId xmlns:a16="http://schemas.microsoft.com/office/drawing/2014/main" id="{A58A3B16-3932-829F-2331-3419B761DD4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89" y="952258"/>
            <a:ext cx="542750" cy="4188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173B79-3884-A331-CB1A-0D11773A02EF}"/>
              </a:ext>
            </a:extLst>
          </p:cNvPr>
          <p:cNvSpPr txBox="1"/>
          <p:nvPr/>
        </p:nvSpPr>
        <p:spPr>
          <a:xfrm rot="21046539">
            <a:off x="2720088" y="2590683"/>
            <a:ext cx="1365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stand, standing]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vector graphics of Switzerland">
            <a:extLst>
              <a:ext uri="{FF2B5EF4-FFF2-40B4-BE49-F238E27FC236}">
                <a16:creationId xmlns:a16="http://schemas.microsoft.com/office/drawing/2014/main" id="{9670E889-0F33-9CEE-5C6D-A26737F9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7104">
            <a:off x="4266663" y="3284669"/>
            <a:ext cx="486084" cy="4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1344F1-313D-CCCB-3360-83E7DFC0B233}"/>
              </a:ext>
            </a:extLst>
          </p:cNvPr>
          <p:cNvSpPr txBox="1"/>
          <p:nvPr/>
        </p:nvSpPr>
        <p:spPr>
          <a:xfrm rot="263823">
            <a:off x="9611040" y="4572443"/>
            <a:ext cx="978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[late]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4ECBC2-AE94-BBB1-38BC-88975EBB43BF}"/>
              </a:ext>
            </a:extLst>
          </p:cNvPr>
          <p:cNvSpPr txBox="1"/>
          <p:nvPr/>
        </p:nvSpPr>
        <p:spPr>
          <a:xfrm rot="21100356">
            <a:off x="1534071" y="5220498"/>
            <a:ext cx="157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[breakfast]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DC724-CF67-E1DC-24E3-928874134EE4}"/>
              </a:ext>
            </a:extLst>
          </p:cNvPr>
          <p:cNvSpPr txBox="1"/>
          <p:nvPr/>
        </p:nvSpPr>
        <p:spPr>
          <a:xfrm rot="392773">
            <a:off x="1568384" y="6438894"/>
            <a:ext cx="157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[fun]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Free vector graphics of Plate">
            <a:extLst>
              <a:ext uri="{FF2B5EF4-FFF2-40B4-BE49-F238E27FC236}">
                <a16:creationId xmlns:a16="http://schemas.microsoft.com/office/drawing/2014/main" id="{AB9394F1-A011-0664-22DB-7775953B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26">
            <a:off x="1952806" y="4563034"/>
            <a:ext cx="627784" cy="3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Alarm clock">
            <a:extLst>
              <a:ext uri="{FF2B5EF4-FFF2-40B4-BE49-F238E27FC236}">
                <a16:creationId xmlns:a16="http://schemas.microsoft.com/office/drawing/2014/main" id="{AF956E7F-5D21-777D-7067-3B49EC9D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45">
            <a:off x="10139816" y="3917856"/>
            <a:ext cx="560767" cy="5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Balloons">
            <a:extLst>
              <a:ext uri="{FF2B5EF4-FFF2-40B4-BE49-F238E27FC236}">
                <a16:creationId xmlns:a16="http://schemas.microsoft.com/office/drawing/2014/main" id="{688C0741-8465-1B39-F24B-E711FA88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464">
            <a:off x="1976368" y="5687248"/>
            <a:ext cx="529945" cy="5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vector graphics of Reading">
            <a:extLst>
              <a:ext uri="{FF2B5EF4-FFF2-40B4-BE49-F238E27FC236}">
                <a16:creationId xmlns:a16="http://schemas.microsoft.com/office/drawing/2014/main" id="{5C76958B-2D6C-1025-0C8E-927E4495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7304" flipH="1">
            <a:off x="3006289" y="1860801"/>
            <a:ext cx="582426" cy="4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E04545-4D88-A72E-E054-2AFD9A4D43CA}"/>
              </a:ext>
            </a:extLst>
          </p:cNvPr>
          <p:cNvSpPr txBox="1"/>
          <p:nvPr/>
        </p:nvSpPr>
        <p:spPr>
          <a:xfrm rot="21100356">
            <a:off x="3261739" y="4152133"/>
            <a:ext cx="190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[Switzerland]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1D250A-532C-39C7-E32E-7F6216A0A8C1}"/>
              </a:ext>
            </a:extLst>
          </p:cNvPr>
          <p:cNvSpPr txBox="1"/>
          <p:nvPr/>
        </p:nvSpPr>
        <p:spPr>
          <a:xfrm rot="500906">
            <a:off x="4392594" y="1662040"/>
            <a:ext cx="109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[street]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872181"/>
            <a:ext cx="10940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word ‘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zusammen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*’ (together) indicates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right verb option. Who is doing what?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2_W6F_6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1" y="176002"/>
            <a:ext cx="4857449" cy="723842"/>
          </a:xfrm>
          <a:prstGeom prst="wedgeRoundRectCallout">
            <a:avLst>
              <a:gd name="adj1" fmla="val -54927"/>
              <a:gd name="adj2" fmla="val -163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2_W6F_6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59784" y="304488"/>
            <a:ext cx="724556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die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macht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was?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A4113FF3-F1B0-4288-96F3-1ACD9A4C90BA}"/>
              </a:ext>
            </a:extLst>
          </p:cNvPr>
          <p:cNvSpPr/>
          <p:nvPr/>
        </p:nvSpPr>
        <p:spPr>
          <a:xfrm>
            <a:off x="387268" y="1629873"/>
            <a:ext cx="6036107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439CE-52A9-43D2-9F4A-D7EA0AB6E596}"/>
              </a:ext>
            </a:extLst>
          </p:cNvPr>
          <p:cNvSpPr txBox="1"/>
          <p:nvPr/>
        </p:nvSpPr>
        <p:spPr>
          <a:xfrm>
            <a:off x="846558" y="1717791"/>
            <a:ext cx="548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wäscht|Sie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waschen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Autos.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B69F4586-705B-44CF-9B8C-B2E691FE8F92}"/>
              </a:ext>
            </a:extLst>
          </p:cNvPr>
          <p:cNvSpPr/>
          <p:nvPr/>
        </p:nvSpPr>
        <p:spPr>
          <a:xfrm>
            <a:off x="387269" y="2483362"/>
            <a:ext cx="6036108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7BEBA-1AA4-4A7B-8231-8EDB9EFA213E}"/>
              </a:ext>
            </a:extLst>
          </p:cNvPr>
          <p:cNvSpPr txBox="1"/>
          <p:nvPr/>
        </p:nvSpPr>
        <p:spPr>
          <a:xfrm>
            <a:off x="383856" y="2583354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| 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Pizza.</a:t>
            </a:r>
          </a:p>
        </p:txBody>
      </p:sp>
      <p:sp>
        <p:nvSpPr>
          <p:cNvPr id="19" name="Oval 18">
            <a:hlinkClick r:id="" action="ppaction://noaction">
              <a:snd r:embed="rId7" name="T2_W6F_6.3.wav"/>
            </a:hlinkClick>
            <a:extLst>
              <a:ext uri="{FF2B5EF4-FFF2-40B4-BE49-F238E27FC236}">
                <a16:creationId xmlns:a16="http://schemas.microsoft.com/office/drawing/2014/main" id="{164AFE30-5225-417F-87E8-56D5B1B2F010}"/>
              </a:ext>
            </a:extLst>
          </p:cNvPr>
          <p:cNvSpPr/>
          <p:nvPr/>
        </p:nvSpPr>
        <p:spPr>
          <a:xfrm>
            <a:off x="145749" y="2299017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54FE9DED-9F58-4FF5-B59D-4DC420BEBF84}"/>
              </a:ext>
            </a:extLst>
          </p:cNvPr>
          <p:cNvSpPr/>
          <p:nvPr/>
        </p:nvSpPr>
        <p:spPr>
          <a:xfrm>
            <a:off x="387268" y="3336851"/>
            <a:ext cx="6036109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D574D-4827-4055-B800-DD7C534CA06C}"/>
              </a:ext>
            </a:extLst>
          </p:cNvPr>
          <p:cNvSpPr txBox="1"/>
          <p:nvPr/>
        </p:nvSpPr>
        <p:spPr>
          <a:xfrm>
            <a:off x="383856" y="3436843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du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Quiz?</a:t>
            </a:r>
          </a:p>
        </p:txBody>
      </p:sp>
      <p:sp>
        <p:nvSpPr>
          <p:cNvPr id="22" name="Oval 21">
            <a:hlinkClick r:id="" action="ppaction://noaction">
              <a:snd r:embed="rId8" name="T2_W6F_6.4.wav"/>
            </a:hlinkClick>
            <a:extLst>
              <a:ext uri="{FF2B5EF4-FFF2-40B4-BE49-F238E27FC236}">
                <a16:creationId xmlns:a16="http://schemas.microsoft.com/office/drawing/2014/main" id="{2845F90D-7312-4D47-8CAA-326D325FF658}"/>
              </a:ext>
            </a:extLst>
          </p:cNvPr>
          <p:cNvSpPr/>
          <p:nvPr/>
        </p:nvSpPr>
        <p:spPr>
          <a:xfrm>
            <a:off x="145749" y="3152506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FD459312-254B-4C4E-BCD3-9C62BE1AB5ED}"/>
              </a:ext>
            </a:extLst>
          </p:cNvPr>
          <p:cNvSpPr/>
          <p:nvPr/>
        </p:nvSpPr>
        <p:spPr>
          <a:xfrm>
            <a:off x="364691" y="4235697"/>
            <a:ext cx="6127426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AF8A5-95FC-410C-AAE2-5531E8687DD2}"/>
              </a:ext>
            </a:extLst>
          </p:cNvPr>
          <p:cNvSpPr txBox="1"/>
          <p:nvPr/>
        </p:nvSpPr>
        <p:spPr>
          <a:xfrm>
            <a:off x="361277" y="4335689"/>
            <a:ext cx="6637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verkaufe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verkaufen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Kuchen.</a:t>
            </a:r>
          </a:p>
        </p:txBody>
      </p:sp>
      <p:sp>
        <p:nvSpPr>
          <p:cNvPr id="25" name="Oval 24">
            <a:hlinkClick r:id="" action="ppaction://noaction">
              <a:snd r:embed="rId9" name="T2_W6F_6.5.wav"/>
            </a:hlinkClick>
            <a:extLst>
              <a:ext uri="{FF2B5EF4-FFF2-40B4-BE49-F238E27FC236}">
                <a16:creationId xmlns:a16="http://schemas.microsoft.com/office/drawing/2014/main" id="{6DE61E8C-4EBF-4C47-B9A5-B11DE235E956}"/>
              </a:ext>
            </a:extLst>
          </p:cNvPr>
          <p:cNvSpPr/>
          <p:nvPr/>
        </p:nvSpPr>
        <p:spPr>
          <a:xfrm>
            <a:off x="123171" y="405135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DDC3498C-B668-40DF-A4BC-18837017999F}"/>
              </a:ext>
            </a:extLst>
          </p:cNvPr>
          <p:cNvSpPr/>
          <p:nvPr/>
        </p:nvSpPr>
        <p:spPr>
          <a:xfrm>
            <a:off x="361278" y="5135544"/>
            <a:ext cx="5453540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FB4669-AA3B-4DC0-B3AB-8B662C65E64A}"/>
              </a:ext>
            </a:extLst>
          </p:cNvPr>
          <p:cNvSpPr txBox="1"/>
          <p:nvPr/>
        </p:nvSpPr>
        <p:spPr>
          <a:xfrm>
            <a:off x="357865" y="5235536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laufen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läuft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5KM.</a:t>
            </a:r>
          </a:p>
        </p:txBody>
      </p:sp>
      <p:sp>
        <p:nvSpPr>
          <p:cNvPr id="29" name="Oval 28">
            <a:hlinkClick r:id="" action="ppaction://noaction">
              <a:snd r:embed="rId10" name="T2_W6F_6.6.wav"/>
            </a:hlinkClick>
            <a:extLst>
              <a:ext uri="{FF2B5EF4-FFF2-40B4-BE49-F238E27FC236}">
                <a16:creationId xmlns:a16="http://schemas.microsoft.com/office/drawing/2014/main" id="{42BF233A-C3CD-48B7-B56A-9B64B3082D59}"/>
              </a:ext>
            </a:extLst>
          </p:cNvPr>
          <p:cNvSpPr/>
          <p:nvPr/>
        </p:nvSpPr>
        <p:spPr>
          <a:xfrm>
            <a:off x="119758" y="4951199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8E21AA52-84A4-4599-8C65-298CE6514B50}"/>
              </a:ext>
            </a:extLst>
          </p:cNvPr>
          <p:cNvSpPr/>
          <p:nvPr/>
        </p:nvSpPr>
        <p:spPr>
          <a:xfrm>
            <a:off x="282367" y="6106670"/>
            <a:ext cx="5532451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F876B2-8E32-4C56-8A35-2225CFD709B3}"/>
              </a:ext>
            </a:extLst>
          </p:cNvPr>
          <p:cNvSpPr txBox="1"/>
          <p:nvPr/>
        </p:nvSpPr>
        <p:spPr>
          <a:xfrm>
            <a:off x="278954" y="6206662"/>
            <a:ext cx="545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Lieder?</a:t>
            </a:r>
          </a:p>
        </p:txBody>
      </p:sp>
      <p:sp>
        <p:nvSpPr>
          <p:cNvPr id="32" name="Oval 31">
            <a:hlinkClick r:id="" action="ppaction://noaction">
              <a:snd r:embed="rId11" name="T2_W6F_6.7.wav"/>
            </a:hlinkClick>
            <a:extLst>
              <a:ext uri="{FF2B5EF4-FFF2-40B4-BE49-F238E27FC236}">
                <a16:creationId xmlns:a16="http://schemas.microsoft.com/office/drawing/2014/main" id="{0B1A348F-DC6C-484F-B0E2-18EAF43DD914}"/>
              </a:ext>
            </a:extLst>
          </p:cNvPr>
          <p:cNvSpPr/>
          <p:nvPr/>
        </p:nvSpPr>
        <p:spPr>
          <a:xfrm>
            <a:off x="40847" y="5922325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F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539B8A-6069-4199-BC5E-04D2561BBE1A}"/>
              </a:ext>
            </a:extLst>
          </p:cNvPr>
          <p:cNvSpPr/>
          <p:nvPr/>
        </p:nvSpPr>
        <p:spPr>
          <a:xfrm>
            <a:off x="758196" y="1745875"/>
            <a:ext cx="1642104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hlinkClick r:id="" action="ppaction://noaction">
              <a:snd r:embed="rId12" name="T2_W6F_6.2.wav"/>
            </a:hlinkClick>
            <a:extLst>
              <a:ext uri="{FF2B5EF4-FFF2-40B4-BE49-F238E27FC236}">
                <a16:creationId xmlns:a16="http://schemas.microsoft.com/office/drawing/2014/main" id="{17EFAE73-70BA-4CFC-9F06-CC3C9B81B99F}"/>
              </a:ext>
            </a:extLst>
          </p:cNvPr>
          <p:cNvSpPr/>
          <p:nvPr/>
        </p:nvSpPr>
        <p:spPr>
          <a:xfrm>
            <a:off x="145749" y="1445528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16224-0EB2-4C87-BA68-1049F03277C6}"/>
              </a:ext>
            </a:extLst>
          </p:cNvPr>
          <p:cNvSpPr txBox="1"/>
          <p:nvPr/>
        </p:nvSpPr>
        <p:spPr>
          <a:xfrm>
            <a:off x="6492117" y="148542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wash/are washing cars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ounded Rectangular Callout 24">
            <a:extLst>
              <a:ext uri="{FF2B5EF4-FFF2-40B4-BE49-F238E27FC236}">
                <a16:creationId xmlns:a16="http://schemas.microsoft.com/office/drawing/2014/main" id="{E8A5F8DA-3A62-78B1-0CD4-FADE5225C48F}"/>
              </a:ext>
            </a:extLst>
          </p:cNvPr>
          <p:cNvSpPr/>
          <p:nvPr/>
        </p:nvSpPr>
        <p:spPr>
          <a:xfrm>
            <a:off x="6395395" y="1866278"/>
            <a:ext cx="5486749" cy="945638"/>
          </a:xfrm>
          <a:prstGeom prst="wedgeRoundRectCallout">
            <a:avLst>
              <a:gd name="adj1" fmla="val -82808"/>
              <a:gd name="adj2" fmla="val -2625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English,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together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usually comes at the end. In German,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usually comes after the verb.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121BA0-E1C2-169A-C724-E8BA3C72EE58}"/>
              </a:ext>
            </a:extLst>
          </p:cNvPr>
          <p:cNvSpPr/>
          <p:nvPr/>
        </p:nvSpPr>
        <p:spPr>
          <a:xfrm>
            <a:off x="1673995" y="2641714"/>
            <a:ext cx="976360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4822F9-E064-768A-CEDA-D3DA95754723}"/>
              </a:ext>
            </a:extLst>
          </p:cNvPr>
          <p:cNvSpPr/>
          <p:nvPr/>
        </p:nvSpPr>
        <p:spPr>
          <a:xfrm>
            <a:off x="451603" y="3485838"/>
            <a:ext cx="1710572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3B8594-6946-6766-9A81-CC0E79FEC6AC}"/>
              </a:ext>
            </a:extLst>
          </p:cNvPr>
          <p:cNvSpPr/>
          <p:nvPr/>
        </p:nvSpPr>
        <p:spPr>
          <a:xfrm>
            <a:off x="429025" y="4437581"/>
            <a:ext cx="1733150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1B13F56-049E-4C60-C6C3-B78206B7E66F}"/>
              </a:ext>
            </a:extLst>
          </p:cNvPr>
          <p:cNvSpPr/>
          <p:nvPr/>
        </p:nvSpPr>
        <p:spPr>
          <a:xfrm>
            <a:off x="1684091" y="5283024"/>
            <a:ext cx="1196141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94B0408-A8B4-88DB-8D1B-03DE62F8CECF}"/>
              </a:ext>
            </a:extLst>
          </p:cNvPr>
          <p:cNvSpPr/>
          <p:nvPr/>
        </p:nvSpPr>
        <p:spPr>
          <a:xfrm>
            <a:off x="1306889" y="6278654"/>
            <a:ext cx="1410614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2389A-EEEA-846A-E17E-0066465C817A}"/>
              </a:ext>
            </a:extLst>
          </p:cNvPr>
          <p:cNvSpPr txBox="1"/>
          <p:nvPr/>
        </p:nvSpPr>
        <p:spPr>
          <a:xfrm>
            <a:off x="6492117" y="2752396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eat/are eating pizza together.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F2172-449F-1333-2E53-561E565C791B}"/>
              </a:ext>
            </a:extLst>
          </p:cNvPr>
          <p:cNvSpPr txBox="1"/>
          <p:nvPr/>
        </p:nvSpPr>
        <p:spPr>
          <a:xfrm>
            <a:off x="6309023" y="616634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sing/ Are you singing songs together?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F870-E136-F17B-76FE-6533C3975E88}"/>
              </a:ext>
            </a:extLst>
          </p:cNvPr>
          <p:cNvSpPr txBox="1"/>
          <p:nvPr/>
        </p:nvSpPr>
        <p:spPr>
          <a:xfrm>
            <a:off x="6733637" y="4305789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sell/ are selling cake together.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EF6554-BCEA-8D44-B252-F05587697548}"/>
              </a:ext>
            </a:extLst>
          </p:cNvPr>
          <p:cNvSpPr txBox="1"/>
          <p:nvPr/>
        </p:nvSpPr>
        <p:spPr>
          <a:xfrm>
            <a:off x="6377184" y="5235224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run/ are running 5 km together.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5FE727-539B-6089-D782-EEABB4AF72B6}"/>
              </a:ext>
            </a:extLst>
          </p:cNvPr>
          <p:cNvSpPr txBox="1"/>
          <p:nvPr/>
        </p:nvSpPr>
        <p:spPr>
          <a:xfrm>
            <a:off x="6395395" y="343521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write/ Are you writing a quiz together?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2" grpId="0" animBg="1"/>
      <p:bldP spid="34" grpId="0"/>
      <p:bldP spid="4" grpId="0" animBg="1"/>
      <p:bldP spid="6" grpId="0" animBg="1"/>
      <p:bldP spid="7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305D15AF-F509-4D67-8F4B-D87C446BE11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peech Bubble: Rectangle with Corners Rounded 10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AE72919F-D2BF-4BD7-9511-291252EB6C8A}"/>
              </a:ext>
            </a:extLst>
          </p:cNvPr>
          <p:cNvSpPr/>
          <p:nvPr/>
        </p:nvSpPr>
        <p:spPr>
          <a:xfrm>
            <a:off x="4102766" y="158134"/>
            <a:ext cx="1267342" cy="54167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7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38196040-56EA-44D9-A41C-E07A8EA7DA81}"/>
              </a:ext>
            </a:extLst>
          </p:cNvPr>
          <p:cNvSpPr/>
          <p:nvPr/>
        </p:nvSpPr>
        <p:spPr>
          <a:xfrm>
            <a:off x="4129217" y="175709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A903092D-7AEB-486D-9C47-589589CD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2887" y="-6973"/>
            <a:ext cx="914400" cy="914400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68DC8688-4683-4113-B876-71BEC5C9B2DD}"/>
              </a:ext>
            </a:extLst>
          </p:cNvPr>
          <p:cNvSpPr/>
          <p:nvPr/>
        </p:nvSpPr>
        <p:spPr>
          <a:xfrm>
            <a:off x="5148925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1D9569-646B-4A34-8E5F-9916EA5F6185}"/>
              </a:ext>
            </a:extLst>
          </p:cNvPr>
          <p:cNvSpPr txBox="1"/>
          <p:nvPr/>
        </p:nvSpPr>
        <p:spPr>
          <a:xfrm>
            <a:off x="5253547" y="997449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 not wearing uniform in school.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F83417-10FE-4869-A354-068599EB0428}"/>
              </a:ext>
            </a:extLst>
          </p:cNvPr>
          <p:cNvSpPr/>
          <p:nvPr/>
        </p:nvSpPr>
        <p:spPr>
          <a:xfrm>
            <a:off x="4907405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E2AFC4-FD23-42D0-A195-5600783CC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81257"/>
              </p:ext>
            </p:extLst>
          </p:nvPr>
        </p:nvGraphicFramePr>
        <p:xfrm>
          <a:off x="123172" y="1055376"/>
          <a:ext cx="3517019" cy="5497911"/>
        </p:xfrm>
        <a:graphic>
          <a:graphicData uri="http://schemas.openxmlformats.org/drawingml/2006/table">
            <a:tbl>
              <a:tblPr/>
              <a:tblGrid>
                <a:gridCol w="714931">
                  <a:extLst>
                    <a:ext uri="{9D8B030D-6E8A-4147-A177-3AD203B41FA5}">
                      <a16:colId xmlns:a16="http://schemas.microsoft.com/office/drawing/2014/main" val="2839383268"/>
                    </a:ext>
                  </a:extLst>
                </a:gridCol>
                <a:gridCol w="1314547">
                  <a:extLst>
                    <a:ext uri="{9D8B030D-6E8A-4147-A177-3AD203B41FA5}">
                      <a16:colId xmlns:a16="http://schemas.microsoft.com/office/drawing/2014/main" val="1179685613"/>
                    </a:ext>
                  </a:extLst>
                </a:gridCol>
                <a:gridCol w="1487541">
                  <a:extLst>
                    <a:ext uri="{9D8B030D-6E8A-4147-A177-3AD203B41FA5}">
                      <a16:colId xmlns:a16="http://schemas.microsoft.com/office/drawing/2014/main" val="103099271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A, B, C?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48628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Monday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39329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767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09653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Monday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9119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11.00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93749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1879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11.00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19841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4.00</a:t>
                      </a:r>
                      <a:endParaRPr lang="en-GB" sz="24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397768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7" name="T2_W6F_7.2.wav"/>
            </a:hlinkClick>
            <a:extLst>
              <a:ext uri="{FF2B5EF4-FFF2-40B4-BE49-F238E27FC236}">
                <a16:creationId xmlns:a16="http://schemas.microsoft.com/office/drawing/2014/main" id="{D495AC6F-BE4F-4BB1-A367-2D790590B7BD}"/>
              </a:ext>
            </a:extLst>
          </p:cNvPr>
          <p:cNvSpPr/>
          <p:nvPr/>
        </p:nvSpPr>
        <p:spPr>
          <a:xfrm>
            <a:off x="174557" y="18237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4">
            <a:hlinkClick r:id="" action="ppaction://noaction">
              <a:snd r:embed="rId8" name="T2_W6F_7.3.wav"/>
            </a:hlinkClick>
            <a:extLst>
              <a:ext uri="{FF2B5EF4-FFF2-40B4-BE49-F238E27FC236}">
                <a16:creationId xmlns:a16="http://schemas.microsoft.com/office/drawing/2014/main" id="{D06EF5C4-A27E-405F-80C7-E125FB108DE2}"/>
              </a:ext>
            </a:extLst>
          </p:cNvPr>
          <p:cNvSpPr/>
          <p:nvPr/>
        </p:nvSpPr>
        <p:spPr>
          <a:xfrm>
            <a:off x="174557" y="24305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5">
            <a:hlinkClick r:id="" action="ppaction://noaction">
              <a:snd r:embed="rId9" name="T2_W6F_7.4.wav"/>
            </a:hlinkClick>
            <a:extLst>
              <a:ext uri="{FF2B5EF4-FFF2-40B4-BE49-F238E27FC236}">
                <a16:creationId xmlns:a16="http://schemas.microsoft.com/office/drawing/2014/main" id="{BFAD851F-7B67-44C6-A477-C5274164A55E}"/>
              </a:ext>
            </a:extLst>
          </p:cNvPr>
          <p:cNvSpPr/>
          <p:nvPr/>
        </p:nvSpPr>
        <p:spPr>
          <a:xfrm>
            <a:off x="174557" y="300240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6">
            <a:hlinkClick r:id="" action="ppaction://noaction">
              <a:snd r:embed="rId10" name="T2_W6F_7.5.wav"/>
            </a:hlinkClick>
            <a:extLst>
              <a:ext uri="{FF2B5EF4-FFF2-40B4-BE49-F238E27FC236}">
                <a16:creationId xmlns:a16="http://schemas.microsoft.com/office/drawing/2014/main" id="{AAB19B61-4F7E-4F39-9F6B-6C296F33B3F6}"/>
              </a:ext>
            </a:extLst>
          </p:cNvPr>
          <p:cNvSpPr/>
          <p:nvPr/>
        </p:nvSpPr>
        <p:spPr>
          <a:xfrm>
            <a:off x="174557" y="363005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7">
            <a:hlinkClick r:id="" action="ppaction://noaction">
              <a:snd r:embed="rId11" name="T2_W6F_7.6.wav"/>
            </a:hlinkClick>
            <a:extLst>
              <a:ext uri="{FF2B5EF4-FFF2-40B4-BE49-F238E27FC236}">
                <a16:creationId xmlns:a16="http://schemas.microsoft.com/office/drawing/2014/main" id="{3210044D-C9D6-4994-B68A-DCA38A221520}"/>
              </a:ext>
            </a:extLst>
          </p:cNvPr>
          <p:cNvSpPr/>
          <p:nvPr/>
        </p:nvSpPr>
        <p:spPr>
          <a:xfrm>
            <a:off x="174557" y="42012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12" name="T2_W6F_7.7.wav"/>
            </a:hlinkClick>
            <a:extLst>
              <a:ext uri="{FF2B5EF4-FFF2-40B4-BE49-F238E27FC236}">
                <a16:creationId xmlns:a16="http://schemas.microsoft.com/office/drawing/2014/main" id="{5E21B431-61A8-44C9-8321-4AF053BDBF4C}"/>
              </a:ext>
            </a:extLst>
          </p:cNvPr>
          <p:cNvSpPr/>
          <p:nvPr/>
        </p:nvSpPr>
        <p:spPr>
          <a:xfrm>
            <a:off x="194094" y="48494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7">
            <a:hlinkClick r:id="" action="ppaction://noaction">
              <a:snd r:embed="rId13" name="T2_W6F_7.8.wav"/>
            </a:hlinkClick>
            <a:extLst>
              <a:ext uri="{FF2B5EF4-FFF2-40B4-BE49-F238E27FC236}">
                <a16:creationId xmlns:a16="http://schemas.microsoft.com/office/drawing/2014/main" id="{7F5A9E18-C6ED-45B1-A15E-496CFBF76B46}"/>
              </a:ext>
            </a:extLst>
          </p:cNvPr>
          <p:cNvSpPr/>
          <p:nvPr/>
        </p:nvSpPr>
        <p:spPr>
          <a:xfrm>
            <a:off x="174557" y="54175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8">
            <a:hlinkClick r:id="" action="ppaction://noaction">
              <a:snd r:embed="rId14" name="T2_W6F_7.9.wav"/>
            </a:hlinkClick>
            <a:extLst>
              <a:ext uri="{FF2B5EF4-FFF2-40B4-BE49-F238E27FC236}">
                <a16:creationId xmlns:a16="http://schemas.microsoft.com/office/drawing/2014/main" id="{84B667F5-4837-4770-9B4C-EFBC2FBE6B96}"/>
              </a:ext>
            </a:extLst>
          </p:cNvPr>
          <p:cNvSpPr/>
          <p:nvPr/>
        </p:nvSpPr>
        <p:spPr>
          <a:xfrm>
            <a:off x="174557" y="60217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52064104-9330-4A10-B164-1216BAA9AEE8}"/>
              </a:ext>
            </a:extLst>
          </p:cNvPr>
          <p:cNvSpPr/>
          <p:nvPr/>
        </p:nvSpPr>
        <p:spPr>
          <a:xfrm>
            <a:off x="7965446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2932A-D665-4411-B956-C59B177D6F20}"/>
              </a:ext>
            </a:extLst>
          </p:cNvPr>
          <p:cNvSpPr txBox="1"/>
          <p:nvPr/>
        </p:nvSpPr>
        <p:spPr>
          <a:xfrm>
            <a:off x="8070068" y="997449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selling books?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8B592B-C98D-44A7-A7F6-1E5A0FA26749}"/>
              </a:ext>
            </a:extLst>
          </p:cNvPr>
          <p:cNvSpPr/>
          <p:nvPr/>
        </p:nvSpPr>
        <p:spPr>
          <a:xfrm>
            <a:off x="7723926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57F25D70-9C49-4F10-9CBA-AE33762F7529}"/>
              </a:ext>
            </a:extLst>
          </p:cNvPr>
          <p:cNvSpPr/>
          <p:nvPr/>
        </p:nvSpPr>
        <p:spPr>
          <a:xfrm>
            <a:off x="3620615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1BEFD-3493-4B59-B34B-5D8D6AF5BDF5}"/>
              </a:ext>
            </a:extLst>
          </p:cNvPr>
          <p:cNvSpPr txBox="1"/>
          <p:nvPr/>
        </p:nvSpPr>
        <p:spPr>
          <a:xfrm>
            <a:off x="3696624" y="3138384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helping in year 2.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C3601F-BB7D-47B0-971F-3B1A155E50C8}"/>
              </a:ext>
            </a:extLst>
          </p:cNvPr>
          <p:cNvSpPr/>
          <p:nvPr/>
        </p:nvSpPr>
        <p:spPr>
          <a:xfrm>
            <a:off x="3379095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76953F11-8B74-4245-B6F5-8618FE516AF1}"/>
              </a:ext>
            </a:extLst>
          </p:cNvPr>
          <p:cNvSpPr/>
          <p:nvPr/>
        </p:nvSpPr>
        <p:spPr>
          <a:xfrm>
            <a:off x="6437136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EEDA8-3446-4BB9-90C6-671942E9039A}"/>
              </a:ext>
            </a:extLst>
          </p:cNvPr>
          <p:cNvSpPr txBox="1"/>
          <p:nvPr/>
        </p:nvSpPr>
        <p:spPr>
          <a:xfrm>
            <a:off x="6541758" y="3111712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 not wearing uniform in school.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99B012-E2AA-4438-9D57-AB692B0B8F2B}"/>
              </a:ext>
            </a:extLst>
          </p:cNvPr>
          <p:cNvSpPr/>
          <p:nvPr/>
        </p:nvSpPr>
        <p:spPr>
          <a:xfrm>
            <a:off x="6195616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E74E565E-E8CB-4981-87B2-A5AE172C7120}"/>
              </a:ext>
            </a:extLst>
          </p:cNvPr>
          <p:cNvSpPr/>
          <p:nvPr/>
        </p:nvSpPr>
        <p:spPr>
          <a:xfrm>
            <a:off x="3731665" y="5088884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533595-C15E-436F-B502-3AC3261CDD57}"/>
              </a:ext>
            </a:extLst>
          </p:cNvPr>
          <p:cNvSpPr txBox="1"/>
          <p:nvPr/>
        </p:nvSpPr>
        <p:spPr>
          <a:xfrm>
            <a:off x="3731665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helping in year 2?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B4FDE8-DB75-43B7-BE85-E52A48694DEC}"/>
              </a:ext>
            </a:extLst>
          </p:cNvPr>
          <p:cNvSpPr/>
          <p:nvPr/>
        </p:nvSpPr>
        <p:spPr>
          <a:xfrm>
            <a:off x="3570947" y="476527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8A9FB45F-7E42-401D-AE35-8DCD00C3F800}"/>
              </a:ext>
            </a:extLst>
          </p:cNvPr>
          <p:cNvSpPr/>
          <p:nvPr/>
        </p:nvSpPr>
        <p:spPr>
          <a:xfrm>
            <a:off x="6443564" y="5042698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7C7C3E-A50F-4273-B258-F94FBAF395C6}"/>
              </a:ext>
            </a:extLst>
          </p:cNvPr>
          <p:cNvSpPr txBox="1"/>
          <p:nvPr/>
        </p:nvSpPr>
        <p:spPr>
          <a:xfrm>
            <a:off x="6548186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washing cars.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1425B3-6BCB-4D55-9B97-A5B87E057930}"/>
              </a:ext>
            </a:extLst>
          </p:cNvPr>
          <p:cNvSpPr/>
          <p:nvPr/>
        </p:nvSpPr>
        <p:spPr>
          <a:xfrm>
            <a:off x="6202044" y="485835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527D984C-1951-4698-8BB0-6ABA977490BF}"/>
              </a:ext>
            </a:extLst>
          </p:cNvPr>
          <p:cNvSpPr/>
          <p:nvPr/>
        </p:nvSpPr>
        <p:spPr>
          <a:xfrm>
            <a:off x="9416926" y="3040255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4D63C0-6A49-4898-A309-0B866D91D995}"/>
              </a:ext>
            </a:extLst>
          </p:cNvPr>
          <p:cNvSpPr txBox="1"/>
          <p:nvPr/>
        </p:nvSpPr>
        <p:spPr>
          <a:xfrm>
            <a:off x="9521548" y="3101947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 am washing cars.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2279CB3-17E3-41C9-95DC-5E56EB97BBF3}"/>
              </a:ext>
            </a:extLst>
          </p:cNvPr>
          <p:cNvSpPr/>
          <p:nvPr/>
        </p:nvSpPr>
        <p:spPr>
          <a:xfrm>
            <a:off x="9175406" y="285591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50226C16-D523-4AEC-AAF9-840C73E3B6D7}"/>
              </a:ext>
            </a:extLst>
          </p:cNvPr>
          <p:cNvSpPr/>
          <p:nvPr/>
        </p:nvSpPr>
        <p:spPr>
          <a:xfrm>
            <a:off x="9423354" y="5032933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AFCE04-DFD3-477E-95A3-0A4F511D44D5}"/>
              </a:ext>
            </a:extLst>
          </p:cNvPr>
          <p:cNvSpPr txBox="1"/>
          <p:nvPr/>
        </p:nvSpPr>
        <p:spPr>
          <a:xfrm>
            <a:off x="9527976" y="5094625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 is selling books.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C08BA4-5747-4CEC-9654-E837FB9E13A6}"/>
              </a:ext>
            </a:extLst>
          </p:cNvPr>
          <p:cNvSpPr/>
          <p:nvPr/>
        </p:nvSpPr>
        <p:spPr>
          <a:xfrm>
            <a:off x="9181834" y="484858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853382-C21E-2F2D-8866-53B45065E0B6}"/>
              </a:ext>
            </a:extLst>
          </p:cNvPr>
          <p:cNvSpPr/>
          <p:nvPr/>
        </p:nvSpPr>
        <p:spPr>
          <a:xfrm>
            <a:off x="1161612" y="174033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3DBF5A-7E26-0C0D-62AD-CE559B5E3DE7}"/>
              </a:ext>
            </a:extLst>
          </p:cNvPr>
          <p:cNvSpPr/>
          <p:nvPr/>
        </p:nvSpPr>
        <p:spPr>
          <a:xfrm>
            <a:off x="1161612" y="238407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G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6BF943-8607-8F73-49B3-A26E67EF4979}"/>
              </a:ext>
            </a:extLst>
          </p:cNvPr>
          <p:cNvSpPr/>
          <p:nvPr/>
        </p:nvSpPr>
        <p:spPr>
          <a:xfrm>
            <a:off x="1144945" y="29951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73F4E9-C449-EDC5-9C26-4224D7AF0E4F}"/>
              </a:ext>
            </a:extLst>
          </p:cNvPr>
          <p:cNvSpPr/>
          <p:nvPr/>
        </p:nvSpPr>
        <p:spPr>
          <a:xfrm>
            <a:off x="1143978" y="361548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EF1E16-8DE5-BB97-3A52-FBD60AB93117}"/>
              </a:ext>
            </a:extLst>
          </p:cNvPr>
          <p:cNvSpPr/>
          <p:nvPr/>
        </p:nvSpPr>
        <p:spPr>
          <a:xfrm>
            <a:off x="1144615" y="422359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B81D7F-1D66-2E78-0C8E-19C3BD4F679C}"/>
              </a:ext>
            </a:extLst>
          </p:cNvPr>
          <p:cNvSpPr/>
          <p:nvPr/>
        </p:nvSpPr>
        <p:spPr>
          <a:xfrm>
            <a:off x="1131165" y="483114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H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6A1BD5-6DA8-19E8-4142-C8D5FE1ECDA1}"/>
              </a:ext>
            </a:extLst>
          </p:cNvPr>
          <p:cNvSpPr/>
          <p:nvPr/>
        </p:nvSpPr>
        <p:spPr>
          <a:xfrm>
            <a:off x="1087739" y="545145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F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D5FB6F-7140-AEFA-C946-C7B9DBC139FE}"/>
              </a:ext>
            </a:extLst>
          </p:cNvPr>
          <p:cNvSpPr/>
          <p:nvPr/>
        </p:nvSpPr>
        <p:spPr>
          <a:xfrm>
            <a:off x="1094896" y="60498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594AA5-200D-9AFF-3EC6-41A7F552503B}"/>
              </a:ext>
            </a:extLst>
          </p:cNvPr>
          <p:cNvSpPr txBox="1"/>
          <p:nvPr/>
        </p:nvSpPr>
        <p:spPr>
          <a:xfrm>
            <a:off x="2239586" y="1784152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EF9FC9-5B63-F6BF-074C-00296951A015}"/>
              </a:ext>
            </a:extLst>
          </p:cNvPr>
          <p:cNvSpPr txBox="1"/>
          <p:nvPr/>
        </p:nvSpPr>
        <p:spPr>
          <a:xfrm>
            <a:off x="2233198" y="2412641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15660C-FD6C-431B-D54C-F5428E68A932}"/>
              </a:ext>
            </a:extLst>
          </p:cNvPr>
          <p:cNvSpPr txBox="1"/>
          <p:nvPr/>
        </p:nvSpPr>
        <p:spPr>
          <a:xfrm>
            <a:off x="2239586" y="3017083"/>
            <a:ext cx="1013843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0A5248-8841-0446-9AD8-3211827BEB7A}"/>
              </a:ext>
            </a:extLst>
          </p:cNvPr>
          <p:cNvSpPr txBox="1"/>
          <p:nvPr/>
        </p:nvSpPr>
        <p:spPr>
          <a:xfrm>
            <a:off x="2222136" y="3593545"/>
            <a:ext cx="1293857" cy="40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1A6ADB-FD1B-431F-0ADE-04ACCCE68C71}"/>
              </a:ext>
            </a:extLst>
          </p:cNvPr>
          <p:cNvSpPr txBox="1"/>
          <p:nvPr/>
        </p:nvSpPr>
        <p:spPr>
          <a:xfrm>
            <a:off x="2221747" y="4187569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CDBB989-3275-EC60-431D-3946BAB9191D}"/>
              </a:ext>
            </a:extLst>
          </p:cNvPr>
          <p:cNvSpPr txBox="1"/>
          <p:nvPr/>
        </p:nvSpPr>
        <p:spPr>
          <a:xfrm>
            <a:off x="2170892" y="4805022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AB903A-902A-D7D3-0A2B-CAC1EFED0344}"/>
              </a:ext>
            </a:extLst>
          </p:cNvPr>
          <p:cNvSpPr txBox="1"/>
          <p:nvPr/>
        </p:nvSpPr>
        <p:spPr>
          <a:xfrm>
            <a:off x="2248908" y="5441479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10363B-18E4-C35E-9679-AB27E21BACDD}"/>
              </a:ext>
            </a:extLst>
          </p:cNvPr>
          <p:cNvSpPr txBox="1"/>
          <p:nvPr/>
        </p:nvSpPr>
        <p:spPr>
          <a:xfrm>
            <a:off x="2200883" y="6058932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728073"/>
              </p:ext>
            </p:extLst>
          </p:nvPr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1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1531919" y="1573964"/>
            <a:ext cx="12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8FED3-B878-478C-8799-132EF8ED7FE8}"/>
              </a:ext>
            </a:extLst>
          </p:cNvPr>
          <p:cNvSpPr txBox="1"/>
          <p:nvPr/>
        </p:nvSpPr>
        <p:spPr>
          <a:xfrm>
            <a:off x="1123075" y="221852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1982C-7999-45DC-BB03-8C68C7BBE085}"/>
              </a:ext>
            </a:extLst>
          </p:cNvPr>
          <p:cNvSpPr txBox="1"/>
          <p:nvPr/>
        </p:nvSpPr>
        <p:spPr>
          <a:xfrm>
            <a:off x="1123075" y="2751840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3522B1-D2EF-40AC-A5BE-03B6F10552BE}"/>
              </a:ext>
            </a:extLst>
          </p:cNvPr>
          <p:cNvSpPr txBox="1"/>
          <p:nvPr/>
        </p:nvSpPr>
        <p:spPr>
          <a:xfrm>
            <a:off x="1531919" y="3410649"/>
            <a:ext cx="120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0EBF5-7D29-4DBC-A381-2308743D78C5}"/>
              </a:ext>
            </a:extLst>
          </p:cNvPr>
          <p:cNvSpPr txBox="1"/>
          <p:nvPr/>
        </p:nvSpPr>
        <p:spPr>
          <a:xfrm>
            <a:off x="1092893" y="3994891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0AF44-1C16-4FDD-B464-07F44F0ED48D}"/>
              </a:ext>
            </a:extLst>
          </p:cNvPr>
          <p:cNvSpPr txBox="1"/>
          <p:nvPr/>
        </p:nvSpPr>
        <p:spPr>
          <a:xfrm>
            <a:off x="1092893" y="4585408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EF025-9046-4214-AE57-4E89E5A3892D}"/>
              </a:ext>
            </a:extLst>
          </p:cNvPr>
          <p:cNvSpPr txBox="1"/>
          <p:nvPr/>
        </p:nvSpPr>
        <p:spPr>
          <a:xfrm>
            <a:off x="1123075" y="523794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00A65-E4F7-46C7-9085-89DA4062F0CF}"/>
              </a:ext>
            </a:extLst>
          </p:cNvPr>
          <p:cNvSpPr txBox="1"/>
          <p:nvPr/>
        </p:nvSpPr>
        <p:spPr>
          <a:xfrm>
            <a:off x="1748804" y="5815372"/>
            <a:ext cx="66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364702" y="1615926"/>
            <a:ext cx="292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46165" y="2226502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four o’clock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46165" y="28177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 o’clock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36990" y="342656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46165" y="4078453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eleven o’clock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892428" y="46696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three o’clock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92428" y="530111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eleven o’clock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780510" y="5871396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four o’clock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3E3BB0E-39C9-490F-BF18-385C707DD154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39FC4F-2621-466C-8622-077794BD89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54" name="CustomShape 23">
            <a:hlinkClick r:id="" action="ppaction://noaction">
              <a:snd r:embed="rId4" name="T2_W6F_7.2.wav"/>
            </a:hlinkClick>
            <a:extLst>
              <a:ext uri="{FF2B5EF4-FFF2-40B4-BE49-F238E27FC236}">
                <a16:creationId xmlns:a16="http://schemas.microsoft.com/office/drawing/2014/main" id="{DE32818A-74E9-4CFA-B058-1C8BE6C58454}"/>
              </a:ext>
            </a:extLst>
          </p:cNvPr>
          <p:cNvSpPr/>
          <p:nvPr/>
        </p:nvSpPr>
        <p:spPr>
          <a:xfrm>
            <a:off x="344586" y="1644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24">
            <a:hlinkClick r:id="" action="ppaction://noaction">
              <a:snd r:embed="rId5" name="T2_W6F_7.3.wav"/>
            </a:hlinkClick>
            <a:extLst>
              <a:ext uri="{FF2B5EF4-FFF2-40B4-BE49-F238E27FC236}">
                <a16:creationId xmlns:a16="http://schemas.microsoft.com/office/drawing/2014/main" id="{D5C62343-D8DA-4538-8BC0-3B2566B833F1}"/>
              </a:ext>
            </a:extLst>
          </p:cNvPr>
          <p:cNvSpPr/>
          <p:nvPr/>
        </p:nvSpPr>
        <p:spPr>
          <a:xfrm>
            <a:off x="344586" y="22512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5">
            <a:hlinkClick r:id="" action="ppaction://noaction">
              <a:snd r:embed="rId6" name="T2_W6F_7.4.wav"/>
            </a:hlinkClick>
            <a:extLst>
              <a:ext uri="{FF2B5EF4-FFF2-40B4-BE49-F238E27FC236}">
                <a16:creationId xmlns:a16="http://schemas.microsoft.com/office/drawing/2014/main" id="{3894644F-3EB8-4FFF-99A6-ED4D6B5B63D8}"/>
              </a:ext>
            </a:extLst>
          </p:cNvPr>
          <p:cNvSpPr/>
          <p:nvPr/>
        </p:nvSpPr>
        <p:spPr>
          <a:xfrm>
            <a:off x="344586" y="28231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6">
            <a:hlinkClick r:id="" action="ppaction://noaction">
              <a:snd r:embed="rId7" name="T2_W6F_7.5.wav"/>
            </a:hlinkClick>
            <a:extLst>
              <a:ext uri="{FF2B5EF4-FFF2-40B4-BE49-F238E27FC236}">
                <a16:creationId xmlns:a16="http://schemas.microsoft.com/office/drawing/2014/main" id="{6FC18DBE-4402-4F4D-A67F-57D5F37526FF}"/>
              </a:ext>
            </a:extLst>
          </p:cNvPr>
          <p:cNvSpPr/>
          <p:nvPr/>
        </p:nvSpPr>
        <p:spPr>
          <a:xfrm>
            <a:off x="344586" y="34507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7">
            <a:hlinkClick r:id="" action="ppaction://noaction">
              <a:snd r:embed="rId8" name="T2_W6F_7.6.wav"/>
            </a:hlinkClick>
            <a:extLst>
              <a:ext uri="{FF2B5EF4-FFF2-40B4-BE49-F238E27FC236}">
                <a16:creationId xmlns:a16="http://schemas.microsoft.com/office/drawing/2014/main" id="{BB501AB7-3A81-4A9F-884A-3D59C43A5883}"/>
              </a:ext>
            </a:extLst>
          </p:cNvPr>
          <p:cNvSpPr/>
          <p:nvPr/>
        </p:nvSpPr>
        <p:spPr>
          <a:xfrm>
            <a:off x="344586" y="402197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8">
            <a:hlinkClick r:id="" action="ppaction://noaction">
              <a:snd r:embed="rId9" name="T2_W6F_7.7.wav"/>
            </a:hlinkClick>
            <a:extLst>
              <a:ext uri="{FF2B5EF4-FFF2-40B4-BE49-F238E27FC236}">
                <a16:creationId xmlns:a16="http://schemas.microsoft.com/office/drawing/2014/main" id="{EA0E0052-4B22-4A97-BC49-8B82208FE1C8}"/>
              </a:ext>
            </a:extLst>
          </p:cNvPr>
          <p:cNvSpPr/>
          <p:nvPr/>
        </p:nvSpPr>
        <p:spPr>
          <a:xfrm>
            <a:off x="364123" y="467017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CustomShape 27">
            <a:hlinkClick r:id="" action="ppaction://noaction">
              <a:snd r:embed="rId10" name="T2_W6F_7.8.wav"/>
            </a:hlinkClick>
            <a:extLst>
              <a:ext uri="{FF2B5EF4-FFF2-40B4-BE49-F238E27FC236}">
                <a16:creationId xmlns:a16="http://schemas.microsoft.com/office/drawing/2014/main" id="{FF8B0BF7-971D-4B89-821F-87E3FACCB500}"/>
              </a:ext>
            </a:extLst>
          </p:cNvPr>
          <p:cNvSpPr/>
          <p:nvPr/>
        </p:nvSpPr>
        <p:spPr>
          <a:xfrm>
            <a:off x="344586" y="523824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CustomShape 28">
            <a:hlinkClick r:id="" action="ppaction://noaction">
              <a:snd r:embed="rId11" name="T2_W6F_7.9.wav"/>
            </a:hlinkClick>
            <a:extLst>
              <a:ext uri="{FF2B5EF4-FFF2-40B4-BE49-F238E27FC236}">
                <a16:creationId xmlns:a16="http://schemas.microsoft.com/office/drawing/2014/main" id="{97D8E464-812A-4E6B-9B9E-DC78DC15655C}"/>
              </a:ext>
            </a:extLst>
          </p:cNvPr>
          <p:cNvSpPr/>
          <p:nvPr/>
        </p:nvSpPr>
        <p:spPr>
          <a:xfrm>
            <a:off x="344586" y="584241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67;p2">
            <a:extLst>
              <a:ext uri="{FF2B5EF4-FFF2-40B4-BE49-F238E27FC236}">
                <a16:creationId xmlns:a16="http://schemas.microsoft.com/office/drawing/2014/main" id="{66554774-8EB5-400F-A8DD-37F886EA6AE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peech Bubble: Rectangle with Corners Rounded 63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12327968-9073-4F66-950E-C984228FE2AD}"/>
              </a:ext>
            </a:extLst>
          </p:cNvPr>
          <p:cNvSpPr/>
          <p:nvPr/>
        </p:nvSpPr>
        <p:spPr>
          <a:xfrm>
            <a:off x="4563560" y="139873"/>
            <a:ext cx="1532440" cy="60361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CustomShape 7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479D8987-7467-4CB2-8317-2FBAEAB5017E}"/>
              </a:ext>
            </a:extLst>
          </p:cNvPr>
          <p:cNvSpPr/>
          <p:nvPr/>
        </p:nvSpPr>
        <p:spPr>
          <a:xfrm>
            <a:off x="4659310" y="152387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59C47C51-F451-45DD-A78D-203C190C43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8832" y="25053"/>
            <a:ext cx="914400" cy="9144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6AC8BD4-0ED3-4D04-AA4F-53A972197B1E}"/>
              </a:ext>
            </a:extLst>
          </p:cNvPr>
          <p:cNvSpPr txBox="1"/>
          <p:nvPr/>
        </p:nvSpPr>
        <p:spPr>
          <a:xfrm>
            <a:off x="3275293" y="1587125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not wearing school uniform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D3E54-5746-505F-3D19-2BF7BA8773F3}"/>
              </a:ext>
            </a:extLst>
          </p:cNvPr>
          <p:cNvSpPr txBox="1"/>
          <p:nvPr/>
        </p:nvSpPr>
        <p:spPr>
          <a:xfrm>
            <a:off x="3275293" y="2197701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washing cars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1E484-9564-9602-2925-B81E7D2A152E}"/>
              </a:ext>
            </a:extLst>
          </p:cNvPr>
          <p:cNvSpPr txBox="1"/>
          <p:nvPr/>
        </p:nvSpPr>
        <p:spPr>
          <a:xfrm>
            <a:off x="3098778" y="2774498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selling books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5BAA4-9A50-1ED9-C385-E3C9A7E31CF1}"/>
              </a:ext>
            </a:extLst>
          </p:cNvPr>
          <p:cNvSpPr txBox="1"/>
          <p:nvPr/>
        </p:nvSpPr>
        <p:spPr>
          <a:xfrm>
            <a:off x="3021381" y="3441451"/>
            <a:ext cx="438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not wearing school uniform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4C12E-4610-DD72-5E90-32525BEE8350}"/>
              </a:ext>
            </a:extLst>
          </p:cNvPr>
          <p:cNvSpPr txBox="1"/>
          <p:nvPr/>
        </p:nvSpPr>
        <p:spPr>
          <a:xfrm>
            <a:off x="3098778" y="4004733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in year 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728F2-172E-B0E1-34F6-8483C5D3C8D0}"/>
              </a:ext>
            </a:extLst>
          </p:cNvPr>
          <p:cNvSpPr txBox="1"/>
          <p:nvPr/>
        </p:nvSpPr>
        <p:spPr>
          <a:xfrm>
            <a:off x="3098778" y="4650132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selling books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715B1-7D61-0806-87E3-B0A9EFB00F15}"/>
              </a:ext>
            </a:extLst>
          </p:cNvPr>
          <p:cNvSpPr txBox="1"/>
          <p:nvPr/>
        </p:nvSpPr>
        <p:spPr>
          <a:xfrm>
            <a:off x="3098778" y="5219034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in year 2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953B-E126-63D3-6424-EB35E9FB762B}"/>
              </a:ext>
            </a:extLst>
          </p:cNvPr>
          <p:cNvSpPr txBox="1"/>
          <p:nvPr/>
        </p:nvSpPr>
        <p:spPr>
          <a:xfrm>
            <a:off x="3212173" y="5842410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am washing cars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  <p:bldP spid="67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2_W6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2_W6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noaction">
              <a:snd r:embed="rId7" name="T2_W6F_9.3.wav"/>
            </a:hlinkClick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21" y="2386697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9" y="2640568"/>
            <a:ext cx="1223081" cy="11961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82A755-AD0E-4AA9-BB13-6238B7009B8B}"/>
              </a:ext>
            </a:extLst>
          </p:cNvPr>
          <p:cNvSpPr txBox="1"/>
          <p:nvPr/>
        </p:nvSpPr>
        <p:spPr>
          <a:xfrm>
            <a:off x="3116794" y="2388941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spät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3D354-2C2E-4A0C-888F-EA5FB2F475B3}"/>
              </a:ext>
            </a:extLst>
          </p:cNvPr>
          <p:cNvSpPr txBox="1"/>
          <p:nvPr/>
        </p:nvSpPr>
        <p:spPr>
          <a:xfrm>
            <a:off x="3116794" y="2992896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zwei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CB8CF-8CC1-498E-9D8A-34995CEEBEF4}"/>
              </a:ext>
            </a:extLst>
          </p:cNvPr>
          <p:cNvSpPr txBox="1"/>
          <p:nvPr/>
        </p:nvSpPr>
        <p:spPr>
          <a:xfrm>
            <a:off x="3116793" y="3703680"/>
            <a:ext cx="533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🖊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…………………..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01285-B548-46D7-A3D4-3248AFD171DB}"/>
              </a:ext>
            </a:extLst>
          </p:cNvPr>
          <p:cNvSpPr txBox="1"/>
          <p:nvPr/>
        </p:nvSpPr>
        <p:spPr>
          <a:xfrm>
            <a:off x="5558658" y="3650349"/>
            <a:ext cx="268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2 o’clock</a:t>
            </a:r>
          </a:p>
        </p:txBody>
      </p:sp>
      <p:pic>
        <p:nvPicPr>
          <p:cNvPr id="28" name="Picture 27">
            <a:hlinkClick r:id="" action="ppaction://noaction">
              <a:snd r:embed="rId10" name="T2_W6F_9.4.wav"/>
            </a:hlinkClick>
            <a:extLst>
              <a:ext uri="{FF2B5EF4-FFF2-40B4-BE49-F238E27FC236}">
                <a16:creationId xmlns:a16="http://schemas.microsoft.com/office/drawing/2014/main" id="{575A856B-B960-4144-9421-2A61742D1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78" y="311072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13169B-F4BE-4A5C-9F3A-1C17F7ECED19}"/>
              </a:ext>
            </a:extLst>
          </p:cNvPr>
          <p:cNvSpPr/>
          <p:nvPr/>
        </p:nvSpPr>
        <p:spPr>
          <a:xfrm>
            <a:off x="296008" y="2300196"/>
            <a:ext cx="2238264" cy="24318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26FF7E-C12C-4A6E-B4B9-B9AB0472C471}"/>
              </a:ext>
            </a:extLst>
          </p:cNvPr>
          <p:cNvSpPr txBox="1"/>
          <p:nvPr/>
        </p:nvSpPr>
        <p:spPr>
          <a:xfrm>
            <a:off x="229444" y="1705575"/>
            <a:ext cx="2314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Partner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13" ma:contentTypeDescription="Create a new document." ma:contentTypeScope="" ma:versionID="424f64f7d86e6394ab933cb639aa6aa8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4ad10800b0cc0e4b810a2bad7b6f1a8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FF2279-024B-4C7F-9815-55F726890B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2512D7-9F87-44CF-A9B2-55E9C54784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899CBD-0814-4F3F-8164-4B0CA3567D9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4553</TotalTime>
  <Words>2770</Words>
  <Application>Microsoft Office PowerPoint</Application>
  <PresentationFormat>Widescreen</PresentationFormat>
  <Paragraphs>525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2_Office Theme</vt:lpstr>
      <vt:lpstr>Exploring </vt:lpstr>
      <vt:lpstr>aussprechen</vt:lpstr>
      <vt:lpstr>[st]</vt:lpstr>
      <vt:lpstr>[sp]</vt:lpstr>
      <vt:lpstr>Follow up 1:</vt:lpstr>
      <vt:lpstr>Follow up 2</vt:lpstr>
      <vt:lpstr>Follow up 3a</vt:lpstr>
      <vt:lpstr>Follow up 3b</vt:lpstr>
      <vt:lpstr>Follow up 4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109</cp:revision>
  <dcterms:created xsi:type="dcterms:W3CDTF">2021-06-12T06:20:35Z</dcterms:created>
  <dcterms:modified xsi:type="dcterms:W3CDTF">2023-02-14T14:22:57Z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