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698" r:id="rId6"/>
    <p:sldMasterId id="2147483710" r:id="rId7"/>
  </p:sldMasterIdLst>
  <p:notesMasterIdLst>
    <p:notesMasterId r:id="rId21"/>
  </p:notesMasterIdLst>
  <p:sldIdLst>
    <p:sldId id="275" r:id="rId8"/>
    <p:sldId id="277" r:id="rId9"/>
    <p:sldId id="930" r:id="rId10"/>
    <p:sldId id="944" r:id="rId11"/>
    <p:sldId id="605" r:id="rId12"/>
    <p:sldId id="518" r:id="rId13"/>
    <p:sldId id="521" r:id="rId14"/>
    <p:sldId id="492" r:id="rId15"/>
    <p:sldId id="945" r:id="rId16"/>
    <p:sldId id="946" r:id="rId17"/>
    <p:sldId id="940" r:id="rId18"/>
    <p:sldId id="93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BFBFB"/>
    <a:srgbClr val="EFF9FB"/>
    <a:srgbClr val="2E94AF"/>
    <a:srgbClr val="FFD10D"/>
    <a:srgbClr val="29C1FA"/>
    <a:srgbClr val="0070C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46688-B420-0690-70FB-83D8A7608915}" v="5" dt="2023-02-14T14:17:47"/>
    <p1510:client id="{A7B55428-585F-482A-BDD2-DC514A654D45}" v="505" dt="2022-12-14T18:06:30.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4865" autoAdjust="0"/>
  </p:normalViewPr>
  <p:slideViewPr>
    <p:cSldViewPr snapToGrid="0">
      <p:cViewPr varScale="1">
        <p:scale>
          <a:sx n="45" d="100"/>
          <a:sy n="45" d="100"/>
        </p:scale>
        <p:origin x="43" y="41"/>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44546688-B420-0690-70FB-83D8A7608915}"/>
    <pc:docChg chg="modSld">
      <pc:chgData name="Heike Krusemann" userId="S::jx903880@reading.ac.uk::22b930c6-ce99-468c-835c-dba6438d8ea3" providerId="AD" clId="Web-{44546688-B420-0690-70FB-83D8A7608915}" dt="2023-02-14T14:17:47" v="1" actId="20577"/>
      <pc:docMkLst>
        <pc:docMk/>
      </pc:docMkLst>
      <pc:sldChg chg="modSp">
        <pc:chgData name="Heike Krusemann" userId="S::jx903880@reading.ac.uk::22b930c6-ce99-468c-835c-dba6438d8ea3" providerId="AD" clId="Web-{44546688-B420-0690-70FB-83D8A7608915}" dt="2023-02-14T14:17:47" v="1" actId="20577"/>
        <pc:sldMkLst>
          <pc:docMk/>
          <pc:sldMk cId="1651745261" sldId="940"/>
        </pc:sldMkLst>
        <pc:spChg chg="mod">
          <ac:chgData name="Heike Krusemann" userId="S::jx903880@reading.ac.uk::22b930c6-ce99-468c-835c-dba6438d8ea3" providerId="AD" clId="Web-{44546688-B420-0690-70FB-83D8A7608915}" dt="2023-02-14T14:17:41.563" v="0" actId="20577"/>
          <ac:spMkLst>
            <pc:docMk/>
            <pc:sldMk cId="1651745261" sldId="940"/>
            <ac:spMk id="13" creationId="{DFBAE37B-25E9-52B6-4D81-528BD4B72159}"/>
          </ac:spMkLst>
        </pc:spChg>
        <pc:spChg chg="mod">
          <ac:chgData name="Heike Krusemann" userId="S::jx903880@reading.ac.uk::22b930c6-ce99-468c-835c-dba6438d8ea3" providerId="AD" clId="Web-{44546688-B420-0690-70FB-83D8A7608915}" dt="2023-02-14T14:17:47" v="1" actId="20577"/>
          <ac:spMkLst>
            <pc:docMk/>
            <pc:sldMk cId="1651745261" sldId="940"/>
            <ac:spMk id="16" creationId="{CB5D59C3-C0CA-03D7-CA4B-246F71E102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a:t>
            </a:r>
          </a:p>
          <a:p>
            <a:pPr marL="216000" indent="-216000">
              <a:lnSpc>
                <a:spcPct val="100000"/>
              </a:lnSpc>
            </a:pPr>
            <a:r>
              <a:rPr lang="en-GB" sz="1200" b="0" strike="noStrike" spc="-1" dirty="0">
                <a:solidFill>
                  <a:srgbClr val="000000"/>
                </a:solidFill>
                <a:latin typeface="Calibri"/>
                <a:ea typeface="Calibri"/>
              </a:rPr>
              <a:t>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[sch] schreiben [245] falsch [638] schnell [233] Mensch [104] schwarz [451] </a:t>
            </a:r>
          </a:p>
          <a:p>
            <a:pPr marL="216000" indent="-216000">
              <a:lnSpc>
                <a:spcPct val="100000"/>
              </a:lnSpc>
            </a:pPr>
            <a:r>
              <a:rPr lang="de-DE" sz="1200" b="0" strike="noStrike" spc="-1" dirty="0">
                <a:solidFill>
                  <a:srgbClr val="002060"/>
                </a:solidFill>
                <a:latin typeface="Century Gothic"/>
                <a:ea typeface="Century Gothic"/>
              </a:rPr>
              <a:t>[sp] spielen [197] Sprache [367] sprechen [157] Sport [845] Spiel [500] </a:t>
            </a:r>
          </a:p>
          <a:p>
            <a:pPr marL="216000" indent="-216000">
              <a:lnSpc>
                <a:spcPct val="100000"/>
              </a:lnSpc>
            </a:pPr>
            <a:r>
              <a:rPr lang="de-DE" sz="1200" b="0" strike="noStrike" spc="-1" dirty="0">
                <a:solidFill>
                  <a:srgbClr val="002060"/>
                </a:solidFill>
                <a:latin typeface="Century Gothic"/>
                <a:ea typeface="Century Gothic"/>
              </a:rPr>
              <a:t>[st] stark [207] Straße [355] stehen [87] verstehen [222] Stadt [186]</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Introduce</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Uhr</a:t>
            </a:r>
            <a:r>
              <a:rPr lang="de-DE" sz="1200" b="0" i="0" strike="noStrike" spc="-1" dirty="0">
                <a:solidFill>
                  <a:srgbClr val="002060"/>
                </a:solidFill>
                <a:latin typeface="Century Gothic"/>
                <a:ea typeface="Century Gothic"/>
              </a:rPr>
              <a:t>3 [348] </a:t>
            </a:r>
            <a:r>
              <a:rPr lang="de-DE" sz="1200" b="1" i="0" strike="noStrike" spc="-1" dirty="0">
                <a:solidFill>
                  <a:srgbClr val="002060"/>
                </a:solidFill>
                <a:latin typeface="Century Gothic"/>
                <a:ea typeface="Century Gothic"/>
              </a:rPr>
              <a:t>spät [</a:t>
            </a:r>
            <a:r>
              <a:rPr lang="de-DE" sz="1200" b="0" i="0" strike="noStrike" spc="-1" dirty="0">
                <a:solidFill>
                  <a:srgbClr val="002060"/>
                </a:solidFill>
                <a:latin typeface="Century Gothic"/>
                <a:ea typeface="Century Gothic"/>
              </a:rPr>
              <a:t>169] </a:t>
            </a:r>
            <a:r>
              <a:rPr lang="de-DE" sz="1200" b="1" i="0" strike="noStrike" spc="-1" dirty="0">
                <a:solidFill>
                  <a:srgbClr val="002060"/>
                </a:solidFill>
                <a:latin typeface="Century Gothic"/>
                <a:ea typeface="Century Gothic"/>
              </a:rPr>
              <a:t>um</a:t>
            </a:r>
            <a:r>
              <a:rPr lang="de-DE" sz="1200" b="0" i="0" strike="noStrike" spc="-1" dirty="0">
                <a:solidFill>
                  <a:srgbClr val="002060"/>
                </a:solidFill>
                <a:latin typeface="Century Gothic"/>
                <a:ea typeface="Century Gothic"/>
              </a:rPr>
              <a:t>1 [44] </a:t>
            </a:r>
            <a:r>
              <a:rPr lang="de-DE" sz="1200" b="1" i="0" strike="noStrike" spc="-1" dirty="0">
                <a:solidFill>
                  <a:srgbClr val="002060"/>
                </a:solidFill>
                <a:latin typeface="Century Gothic"/>
                <a:ea typeface="Century Gothic"/>
              </a:rPr>
              <a:t>zusammen </a:t>
            </a:r>
            <a:r>
              <a:rPr lang="de-DE" sz="1200" b="0" i="0" strike="noStrike" spc="-1" dirty="0">
                <a:solidFill>
                  <a:srgbClr val="002060"/>
                </a:solidFill>
                <a:latin typeface="Century Gothic"/>
                <a:ea typeface="Century Gothic"/>
              </a:rPr>
              <a:t>[533] Revisit numbers 1-12</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Term 1 and Term 2 Week 2</a:t>
            </a:r>
          </a:p>
          <a:p>
            <a:pPr marL="216000" indent="-216000">
              <a:lnSpc>
                <a:spcPct val="100000"/>
              </a:lnSpc>
            </a:pPr>
            <a:r>
              <a:rPr lang="de-DE" sz="1200" b="1" i="0" strike="noStrike" spc="-1" dirty="0">
                <a:solidFill>
                  <a:srgbClr val="002060"/>
                </a:solidFill>
                <a:latin typeface="Century Gothic"/>
                <a:ea typeface="Century Gothic"/>
              </a:rPr>
              <a:t>Revisit 2: </a:t>
            </a:r>
            <a:r>
              <a:rPr lang="de-DE" sz="1200" b="0" i="0" strike="noStrike" spc="-1" dirty="0">
                <a:solidFill>
                  <a:srgbClr val="002060"/>
                </a:solidFill>
                <a:latin typeface="Century Gothic"/>
                <a:ea typeface="Century Gothic"/>
              </a:rPr>
              <a:t>essen [323] lesen [305] sitzen [231] sprechen [161] Antwort [522] Hilfe [481] Moment [358] langsam [526] manchmal [382]</a:t>
            </a:r>
          </a:p>
          <a:p>
            <a:pPr marL="216000" indent="-216000">
              <a:lnSpc>
                <a:spcPct val="100000"/>
              </a:lnSpc>
            </a:pPr>
            <a:r>
              <a:rPr lang="de-DE" sz="1200" b="0" i="0" strike="noStrike" spc="-1" dirty="0">
                <a:solidFill>
                  <a:srgbClr val="002060"/>
                </a:solidFill>
                <a:latin typeface="Century Gothic"/>
                <a:ea typeface="Century Gothic"/>
              </a:rPr>
              <a:t>oft [223] nie [196] schnell [203] neben [266]</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a:t>
            </a:r>
          </a:p>
          <a:p>
            <a:pPr marL="216000" indent="-216000">
              <a:lnSpc>
                <a:spcPct val="100000"/>
              </a:lnSpc>
            </a:pPr>
            <a:r>
              <a:rPr lang="en-GB" sz="1100" b="0" strike="noStrike" spc="-1" dirty="0">
                <a:solidFill>
                  <a:srgbClr val="000000"/>
                </a:solidFill>
                <a:latin typeface="Calibri"/>
                <a:ea typeface="Calibri"/>
              </a:rPr>
              <a:t>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a:t>
            </a:r>
          </a:p>
          <a:p>
            <a:pPr marL="216000" indent="-216000">
              <a:lnSpc>
                <a:spcPct val="100000"/>
              </a:lnSpc>
            </a:pPr>
            <a:r>
              <a:rPr lang="en-GB" sz="1200" b="0" strike="noStrike" spc="-1" dirty="0">
                <a:solidFill>
                  <a:srgbClr val="000000"/>
                </a:solidFill>
                <a:latin typeface="Calibri"/>
                <a:ea typeface="Calibri"/>
              </a:rPr>
              <a:t>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12-hour (on the hour) clock time, remind pupils about the difference between </a:t>
            </a:r>
            <a:r>
              <a:rPr lang="en-GB" sz="1200" b="0" strike="noStrike" spc="-1" dirty="0" err="1">
                <a:solidFill>
                  <a:srgbClr val="000000"/>
                </a:solidFill>
                <a:latin typeface="Calibri"/>
              </a:rPr>
              <a:t>Stunde</a:t>
            </a:r>
            <a:r>
              <a:rPr lang="en-GB" sz="1200" b="0" strike="noStrike" spc="-1" dirty="0">
                <a:solidFill>
                  <a:srgbClr val="000000"/>
                </a:solidFill>
                <a:latin typeface="Calibri"/>
              </a:rPr>
              <a:t> (hour) and </a:t>
            </a:r>
            <a:r>
              <a:rPr lang="en-GB" sz="1200" b="0" strike="noStrike" spc="-1" dirty="0" err="1">
                <a:solidFill>
                  <a:srgbClr val="000000"/>
                </a:solidFill>
                <a:latin typeface="Calibri"/>
              </a:rPr>
              <a:t>Uhr</a:t>
            </a:r>
            <a:r>
              <a:rPr lang="en-GB" sz="1200" b="0" strike="noStrike" spc="-1" dirty="0">
                <a:solidFill>
                  <a:srgbClr val="000000"/>
                </a:solidFill>
                <a:latin typeface="Calibri"/>
              </a:rPr>
              <a:t> (o’clock), and about</a:t>
            </a:r>
          </a:p>
          <a:p>
            <a:pPr marL="216000" indent="-216000">
              <a:lnSpc>
                <a:spcPct val="100000"/>
              </a:lnSpc>
            </a:pPr>
            <a:r>
              <a:rPr lang="en-GB" sz="1200" b="0" strike="noStrike" spc="-1" dirty="0">
                <a:solidFill>
                  <a:srgbClr val="000000"/>
                </a:solidFill>
                <a:latin typeface="Calibri"/>
              </a:rPr>
              <a:t>word order 2 after adverbs of time.</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720" indent="0">
              <a:lnSpc>
                <a:spcPct val="100000"/>
              </a:lnSpc>
              <a:buClr>
                <a:srgbClr val="000000"/>
              </a:buClr>
              <a:buFont typeface="Calibri"/>
              <a:buNone/>
            </a:pPr>
            <a:r>
              <a:rPr lang="en-GB" sz="1200" b="0" strike="noStrike" spc="-1" dirty="0">
                <a:solidFill>
                  <a:srgbClr val="000000"/>
                </a:solidFill>
                <a:latin typeface="Calibri"/>
              </a:rPr>
              <a:t>Note: the translation for the last two sentences in English follows the order of the German. ‘At two o’clock I run’, is correct and possible, though much less common.  In English we usually opt to put adverbs of time at the end of the sentence.</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35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Word Order 2 (WO2), and comprehension of times and this week’s and previous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the example,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to leave only the correct choice visible. EXPLAIN (for the example) that there is no time because if there is a time at the start of the sentence then the verbs comes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but in the example we have Word Order 1, so this activity hasn’t yet got a time slot.</a:t>
            </a:r>
          </a:p>
          <a:p>
            <a:pPr marL="229320" indent="-228600">
              <a:lnSpc>
                <a:spcPct val="100000"/>
              </a:lnSpc>
              <a:buFont typeface="+mj-lt"/>
              <a:buAutoNum type="arabicPeriod"/>
            </a:pPr>
            <a:r>
              <a:rPr lang="en-GB" sz="1200" b="0" strike="noStrike" spc="-1" dirty="0">
                <a:solidFill>
                  <a:srgbClr val="000000"/>
                </a:solidFill>
                <a:latin typeface="Calibri"/>
              </a:rPr>
              <a:t>Elicit oral translation of the item. Click to reveal the written translation with a time OR with a ?.</a:t>
            </a:r>
          </a:p>
          <a:p>
            <a:pPr marL="229320" indent="-228600">
              <a:lnSpc>
                <a:spcPct val="100000"/>
              </a:lnSpc>
              <a:buFont typeface="+mj-lt"/>
              <a:buAutoNum type="arabicPeriod"/>
            </a:pPr>
            <a:r>
              <a:rPr lang="en-GB" sz="1200" b="0" strike="noStrike" spc="-1" dirty="0">
                <a:solidFill>
                  <a:srgbClr val="000000"/>
                </a:solidFill>
                <a:latin typeface="Calibri"/>
              </a:rPr>
              <a:t>Pupils complete items 1-6, writing their English translations into the table, including either the time OR a ? where the syntax (i.e., Word Order 1 indicates that there is no time given).</a:t>
            </a:r>
          </a:p>
          <a:p>
            <a:pPr marL="229320" indent="-228600">
              <a:lnSpc>
                <a:spcPct val="100000"/>
              </a:lnSpc>
              <a:buFont typeface="+mj-lt"/>
              <a:buAutoNum type="arabicPeriod"/>
            </a:pPr>
            <a:r>
              <a:rPr lang="en-GB" sz="1200" b="0" strike="noStrike" spc="-1" dirty="0">
                <a:solidFill>
                  <a:srgbClr val="000000"/>
                </a:solidFill>
                <a:latin typeface="Calibri"/>
              </a:rPr>
              <a:t>Click to correct with pupils.</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and comprehension of this week’s and previous weeks’ vocabulary.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28600" indent="-228600">
              <a:lnSpc>
                <a:spcPct val="100000"/>
              </a:lnSpc>
              <a:buAutoNum type="arabicPeriod" startAt="3"/>
            </a:pPr>
            <a:r>
              <a:rPr lang="en-GB" sz="1200" b="0" strike="noStrike" spc="-1" dirty="0">
                <a:solidFill>
                  <a:srgbClr val="000000"/>
                </a:solidFill>
                <a:latin typeface="Calibri"/>
              </a:rPr>
              <a:t>Click to elicit and confirm answers.</a:t>
            </a:r>
          </a:p>
          <a:p>
            <a:pPr marL="228600" indent="-228600">
              <a:lnSpc>
                <a:spcPct val="100000"/>
              </a:lnSpc>
              <a:buAutoNum type="arabicPeriod" startAt="3"/>
            </a:pPr>
            <a:r>
              <a:rPr lang="en-GB" sz="1200" b="0" strike="noStrike" spc="-1" dirty="0">
                <a:solidFill>
                  <a:srgbClr val="000000"/>
                </a:solidFill>
                <a:latin typeface="Calibri"/>
              </a:rPr>
              <a:t>As a second step, pupils translate the sentence with a time in into English.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Ali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Lina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Musik</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Laura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Stunde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neun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verkaufst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Blumen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elf</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lauft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Kilometer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wasche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das Auto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für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Direktorin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Buch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für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Klasse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2.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dirty="0"/>
              <a:t>Introduce</a:t>
            </a:r>
            <a:r>
              <a:rPr lang="en-GB" sz="1400" baseline="0" dirty="0"/>
              <a:t> and elicit the pronunciation of the </a:t>
            </a:r>
            <a:r>
              <a:rPr lang="en-GB" sz="1400" b="1" baseline="0" dirty="0"/>
              <a:t>individual SSC [</a:t>
            </a:r>
            <a:r>
              <a:rPr lang="en-GB" sz="1400" b="1" baseline="0" dirty="0" err="1"/>
              <a:t>sch</a:t>
            </a:r>
            <a:r>
              <a:rPr lang="en-GB" sz="1400" b="1" baseline="0" dirty="0"/>
              <a:t>] </a:t>
            </a:r>
            <a:r>
              <a:rPr lang="en-GB" sz="1400" baseline="0" dirty="0"/>
              <a:t>and then the </a:t>
            </a:r>
            <a:r>
              <a:rPr lang="en-GB" sz="1400" b="1" baseline="0" dirty="0"/>
              <a:t>source</a:t>
            </a:r>
            <a:r>
              <a:rPr lang="en-GB" sz="1400" baseline="0" dirty="0"/>
              <a:t> word again ‘</a:t>
            </a:r>
            <a:r>
              <a:rPr lang="en-GB" sz="1400" b="1" baseline="0" dirty="0" err="1"/>
              <a:t>schreiben</a:t>
            </a:r>
            <a:r>
              <a:rPr lang="en-GB" sz="1400"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baseline="0" dirty="0"/>
              <a:t>Then present and elicit the pronunciation of the four </a:t>
            </a:r>
            <a:r>
              <a:rPr lang="en-GB" sz="1400" b="1" baseline="0" dirty="0"/>
              <a:t>cluster</a:t>
            </a:r>
            <a:r>
              <a:rPr lang="en-GB" sz="1400"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400" baseline="0" dirty="0"/>
            </a:br>
            <a:endParaRPr lang="en-GB"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(1 is the most frequent word in German): </a:t>
            </a:r>
            <a:br>
              <a:rPr lang="en-GB" sz="1400" baseline="0" dirty="0"/>
            </a:br>
            <a:r>
              <a:rPr lang="en-GB" sz="1400" b="1" baseline="0" dirty="0" err="1"/>
              <a:t>schreiben</a:t>
            </a:r>
            <a:r>
              <a:rPr lang="en-GB" sz="1400" b="1" baseline="0" dirty="0"/>
              <a:t> </a:t>
            </a:r>
            <a:r>
              <a:rPr lang="en-GB" sz="1400" baseline="0" dirty="0"/>
              <a:t>[245] </a:t>
            </a:r>
            <a:r>
              <a:rPr lang="en-GB" sz="1400" b="1" baseline="0" dirty="0" err="1"/>
              <a:t>falsch</a:t>
            </a:r>
            <a:r>
              <a:rPr lang="en-GB" sz="1400" b="1" baseline="0" dirty="0"/>
              <a:t> </a:t>
            </a:r>
            <a:r>
              <a:rPr lang="en-GB" sz="1400" b="0" baseline="0" dirty="0"/>
              <a:t>[638] </a:t>
            </a:r>
            <a:r>
              <a:rPr lang="en-GB" sz="1400" b="1" baseline="0" dirty="0"/>
              <a:t>schnell </a:t>
            </a:r>
            <a:r>
              <a:rPr lang="en-GB" sz="1400" baseline="0" dirty="0"/>
              <a:t>[233] </a:t>
            </a:r>
            <a:r>
              <a:rPr lang="en-GB" sz="1400" b="1" baseline="0" dirty="0"/>
              <a:t>Mensch </a:t>
            </a:r>
            <a:r>
              <a:rPr lang="en-GB" sz="1400" baseline="0" dirty="0"/>
              <a:t>[104] </a:t>
            </a:r>
            <a:r>
              <a:rPr lang="en-GB" sz="1400" b="1" baseline="0" dirty="0"/>
              <a:t>schwarz </a:t>
            </a:r>
            <a:r>
              <a:rPr lang="en-GB" sz="1400" baseline="0" dirty="0"/>
              <a:t>[451]</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487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4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aural recognition of the three sounds [</a:t>
            </a:r>
            <a:r>
              <a:rPr lang="en-GB" b="0" dirty="0" err="1"/>
              <a:t>sch</a:t>
            </a:r>
            <a:r>
              <a:rPr lang="en-GB" b="0" dirty="0"/>
              <a:t>], [</a:t>
            </a:r>
            <a:r>
              <a:rPr lang="en-GB" b="0" dirty="0" err="1"/>
              <a:t>sp</a:t>
            </a:r>
            <a:r>
              <a:rPr lang="en-GB" b="0" dirty="0"/>
              <a:t>], and [</a:t>
            </a:r>
            <a:r>
              <a:rPr lang="en-GB" b="0" dirty="0" err="1"/>
              <a:t>st</a:t>
            </a:r>
            <a:r>
              <a:rPr lang="en-GB" b="0" dirty="0"/>
              <a:t>].</a:t>
            </a:r>
            <a:br>
              <a:rPr lang="en-GB" dirty="0"/>
            </a:br>
            <a:br>
              <a:rPr lang="en-GB" dirty="0"/>
            </a:br>
            <a:r>
              <a:rPr lang="en-GB" b="1" dirty="0"/>
              <a:t>Procedure:</a:t>
            </a:r>
            <a:br>
              <a:rPr lang="en-GB" dirty="0"/>
            </a:br>
            <a:r>
              <a:rPr lang="en-GB" dirty="0"/>
              <a:t>1. Click the sound button to play B (the example). Pupils must write down </a:t>
            </a:r>
            <a:r>
              <a:rPr lang="en-GB" dirty="0" err="1"/>
              <a:t>sch</a:t>
            </a:r>
            <a:r>
              <a:rPr lang="en-GB" dirty="0"/>
              <a:t>, </a:t>
            </a:r>
            <a:r>
              <a:rPr lang="en-GB" dirty="0" err="1"/>
              <a:t>sp</a:t>
            </a:r>
            <a:r>
              <a:rPr lang="en-GB" dirty="0"/>
              <a:t>, or </a:t>
            </a:r>
            <a:r>
              <a:rPr lang="en-GB" dirty="0" err="1"/>
              <a:t>st</a:t>
            </a:r>
            <a:r>
              <a:rPr lang="en-GB" dirty="0"/>
              <a:t> based on what they hear and which sound they think fills the gap.  </a:t>
            </a:r>
          </a:p>
          <a:p>
            <a:r>
              <a:rPr lang="en-GB" dirty="0"/>
              <a:t>2. Click to reveal and check answer. </a:t>
            </a:r>
          </a:p>
          <a:p>
            <a:r>
              <a:rPr lang="en-GB" dirty="0"/>
              <a:t>3. Repeat for items 1-8. </a:t>
            </a:r>
            <a:br>
              <a:rPr lang="en-GB" dirty="0"/>
            </a:br>
            <a:br>
              <a:rPr lang="en-GB" dirty="0"/>
            </a:br>
            <a:r>
              <a:rPr lang="en-GB" b="1" dirty="0"/>
              <a:t>Extension</a:t>
            </a:r>
            <a:r>
              <a:rPr lang="en-GB" dirty="0"/>
              <a:t>:</a:t>
            </a:r>
            <a:br>
              <a:rPr lang="en-GB" dirty="0"/>
            </a:br>
            <a:r>
              <a:rPr lang="en-GB" dirty="0"/>
              <a:t>Pupils can challenge themselves to write the whole word by turning away from the board.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Beispiel</a:t>
            </a:r>
            <a:r>
              <a:rPr lang="en-GB" b="0" dirty="0"/>
              <a:t>: Schnecke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Spielzeug</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Schloss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Stiefel</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Schüssel</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Schlafanzug</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Strauß</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Schuhe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Spardose</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Schlafanzug</a:t>
            </a:r>
            <a:r>
              <a:rPr lang="en-GB" i="0" dirty="0"/>
              <a:t> [&gt;5009] Schloss [1907] Schnecke [&gt;5009] </a:t>
            </a:r>
            <a:r>
              <a:rPr lang="en-GB" i="0" dirty="0" err="1"/>
              <a:t>Schuhe</a:t>
            </a:r>
            <a:r>
              <a:rPr lang="en-GB" i="0" dirty="0"/>
              <a:t> [&gt;5009] </a:t>
            </a:r>
            <a:r>
              <a:rPr lang="en-GB" i="0" dirty="0" err="1"/>
              <a:t>Spardose</a:t>
            </a:r>
            <a:r>
              <a:rPr lang="en-GB" i="0" dirty="0"/>
              <a:t> [&gt;5009] </a:t>
            </a:r>
            <a:r>
              <a:rPr lang="en-GB" i="0" dirty="0" err="1"/>
              <a:t>Spielzeug</a:t>
            </a:r>
            <a:r>
              <a:rPr lang="en-GB" i="0" dirty="0"/>
              <a:t> [&gt;5009] </a:t>
            </a:r>
            <a:r>
              <a:rPr lang="en-GB" i="0" dirty="0" err="1"/>
              <a:t>Stiefel</a:t>
            </a:r>
            <a:r>
              <a:rPr lang="en-GB" i="0" dirty="0"/>
              <a:t> [&gt;5009] </a:t>
            </a:r>
            <a:r>
              <a:rPr lang="en-GB" i="0" dirty="0" err="1"/>
              <a:t>Strauß</a:t>
            </a:r>
            <a:r>
              <a:rPr lang="en-GB" i="0" dirty="0"/>
              <a:t> [4767]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 from this and previous weeks.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Extension</a:t>
            </a:r>
            <a:r>
              <a:rPr lang="en-GB" sz="1200" b="0" strike="noStrike" spc="-1" dirty="0">
                <a:latin typeface="Arial"/>
              </a:rPr>
              <a:t>:</a:t>
            </a:r>
            <a:br>
              <a:rPr lang="en-GB" sz="1200" b="0" strike="noStrike" spc="-1" dirty="0">
                <a:latin typeface="Arial"/>
              </a:rPr>
            </a:br>
            <a:r>
              <a:rPr lang="en-GB" sz="1200" b="0" strike="noStrike" spc="-1" dirty="0">
                <a:latin typeface="Arial"/>
              </a:rPr>
              <a:t>At the end of the activity, see how many words pupils can recall in German, from the English prompts.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27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966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55723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7571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34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9153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08796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9791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761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09419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499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38587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E9BD-6BC4-489B-8968-1401490536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AB1053-E334-46FF-88FC-A64A51722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1211C2-F9A4-4B54-989D-7ADFAB554934}"/>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6E14C7ED-7BBE-487E-A5B1-AF73AD7B0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F605F-9B30-4B62-A7DE-1B20FCC3742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133294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4A15-FE03-456C-87D0-0844EFFF8D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077F13-1578-4C4E-8C7A-1F69C43B0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DFEDF-33B4-4C2F-9815-70727BE68F63}"/>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6657A704-E311-4374-A34B-B63E4034F8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A0F3A-7AC7-4EE5-B6CE-AF1E478E1225}"/>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363151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202B-1C59-4EFF-9B15-6C4A4890A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7C8469-D86E-4FDC-AC3C-A48FC3F1D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CE8EC-7B28-4F2C-BCF0-265CD11B2D9A}"/>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01047A47-0412-4029-A830-FE78BA822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EA685-8D5A-465D-A194-A3B0F534FCD0}"/>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2879360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8EF6-ED42-4554-8A09-2DDF9DCF7B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021F7F-029B-46FD-A671-92E1152AB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9E6D6A-2A40-42F5-9AE3-AB0D3263A8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9ABF7-ECC7-42EB-B271-EC204F04DB9E}"/>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7F8B4554-FD80-48D3-8F45-53BB8441F4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92B4D-E56F-4F36-80C2-E850FC77032E}"/>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096019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68DB-8FAA-4044-BF32-4B1102078A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1D09A-26A6-4863-B829-013844CF59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3230E-BF9F-4095-B1AF-237871BB21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BE91B2-CD35-431B-AEE2-A133FE630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A1602-FA9D-40E9-A580-716BE16B04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12B494-E847-4711-A43D-903FF9CBDD61}"/>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8" name="Footer Placeholder 7">
            <a:extLst>
              <a:ext uri="{FF2B5EF4-FFF2-40B4-BE49-F238E27FC236}">
                <a16:creationId xmlns:a16="http://schemas.microsoft.com/office/drawing/2014/main" id="{8C882C34-36D0-4916-919C-54B880508D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6217EF-C330-4A12-A665-B08A74EF7F61}"/>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721189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FD04-4914-4A9C-BF68-FBD38DBD89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A1A6FC-A3B5-4706-B6FD-4D511FFB77C8}"/>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4" name="Footer Placeholder 3">
            <a:extLst>
              <a:ext uri="{FF2B5EF4-FFF2-40B4-BE49-F238E27FC236}">
                <a16:creationId xmlns:a16="http://schemas.microsoft.com/office/drawing/2014/main" id="{8210D2EF-A8D8-42DB-9D75-D49F8A1DA6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FA9433-409A-4117-AD8D-0A6E3C0704E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72334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3883-7D66-4991-A7FD-6BF49647CDA2}"/>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3" name="Footer Placeholder 2">
            <a:extLst>
              <a:ext uri="{FF2B5EF4-FFF2-40B4-BE49-F238E27FC236}">
                <a16:creationId xmlns:a16="http://schemas.microsoft.com/office/drawing/2014/main" id="{1BA70B7F-3084-49FC-90DE-CF85F604F6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BC6AF3-C791-4A9C-981A-1A2961EF419A}"/>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263852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17F6-8381-48A1-AF7E-D8244AD33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F9B0F3-CD1B-44B7-895F-16D8165E8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953C3-DF42-423C-97A6-621DB9325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EBF3E-3377-4612-A6C1-53387CE384D0}"/>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F7FE3E97-09FC-4510-9C78-BA7BFCBC8C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675CF-756F-41DA-A253-A5832964844F}"/>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0295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5715-24EC-4F8A-9777-13E6334C1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EDD2A7-7820-466F-BF10-9DBA0C712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F23442-EE51-4CE4-A380-B9BBE75E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96698-93EB-4B23-B44C-99ABBB92DD17}"/>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6" name="Footer Placeholder 5">
            <a:extLst>
              <a:ext uri="{FF2B5EF4-FFF2-40B4-BE49-F238E27FC236}">
                <a16:creationId xmlns:a16="http://schemas.microsoft.com/office/drawing/2014/main" id="{5D114AB4-F302-4F4A-9ED4-901E14EFB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039854-5308-4AF5-AC07-C92C69B3F12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392205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7BB4-062F-4FFF-8AAD-66E3AE219FD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DE9CBF-E5C5-4B2C-8D32-93FD0D50F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443C0B-4D9B-47C8-B1EE-9DF776B1DBA7}"/>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1CE364E4-A0EA-4520-A843-6E51CEDCE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DE313B-FEA1-4CBD-82CA-C8B8C4DF56FD}"/>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79464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0F721-6569-485D-92C9-21F0E5FB0D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902989-A86F-4220-A78A-6D8003DBC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4B24A-3E86-4D36-A51A-E5CC3F1AAC5C}"/>
              </a:ext>
            </a:extLst>
          </p:cNvPr>
          <p:cNvSpPr>
            <a:spLocks noGrp="1"/>
          </p:cNvSpPr>
          <p:nvPr>
            <p:ph type="dt" sz="half" idx="10"/>
          </p:nvPr>
        </p:nvSpPr>
        <p:spPr/>
        <p:txBody>
          <a:bodyPr/>
          <a:lstStyle/>
          <a:p>
            <a:fld id="{51F606F4-06A2-4D36-AD21-460933D2112A}" type="datetimeFigureOut">
              <a:rPr lang="en-GB" smtClean="0"/>
              <a:t>14/02/2023</a:t>
            </a:fld>
            <a:endParaRPr lang="en-GB"/>
          </a:p>
        </p:txBody>
      </p:sp>
      <p:sp>
        <p:nvSpPr>
          <p:cNvPr id="5" name="Footer Placeholder 4">
            <a:extLst>
              <a:ext uri="{FF2B5EF4-FFF2-40B4-BE49-F238E27FC236}">
                <a16:creationId xmlns:a16="http://schemas.microsoft.com/office/drawing/2014/main" id="{B155B86E-01E9-484F-BC6C-1292022838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A2B4D-72B3-4994-B170-8D1368D3F3B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494571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BC4D-DA7A-4B0B-B234-40F340373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1F28CB-EE51-44EC-BFD1-5AE2B6A5F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A18928-FC7B-48C6-ACD3-BBAF64C97CA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A7C4F998-A48C-44BD-AECD-D9F2578F64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8D8DE2-7618-4452-8EB1-4D68629F82E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694449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BD4F-F919-492D-A64F-D168BDF521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389CC9-3945-402C-A66D-12FE70C72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5B0D7-2B51-4237-A646-3C8DD6A071D1}"/>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6853B9D8-E1DB-4088-AC56-79BE0E5382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0A844-3ED1-4C9F-8BE3-42DAACDDDB0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162481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A816-43A1-43CA-AE55-79439D793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F33776-AB3E-427A-A685-4CFBE803C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F2C70-FB39-4681-A6B5-214EABAF821C}"/>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A0170BA5-2898-4BDD-9A1B-C7FC64949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0DA85-9DAC-44F1-9A4B-D1B90AD736C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995753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56F0-E7FC-4B1C-8F3A-7FF0F7E4C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3E355B-9CDB-4E0C-852E-009E7AB4E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C7D887-F425-435A-8B2B-8A4A6FB88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0B40DD-C3C2-4CFB-911D-741C8AC79B4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27ECCDED-13D4-418B-BE8D-70B6BB9CE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9DA1DE-6173-41FE-89BC-68AEEEF79F51}"/>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957161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0A86-A85B-4565-810A-668F2F7E1C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166255-5814-4E42-B21B-8603A41F0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FA8E1-5DAE-4C9C-8896-A0D74DAC4C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ED5122-3ECF-4FF0-9AC5-875B2B3B9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6F067-7380-47A1-91D4-571CE1945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556847-9906-4F2E-807A-55DD1878B23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8" name="Footer Placeholder 7">
            <a:extLst>
              <a:ext uri="{FF2B5EF4-FFF2-40B4-BE49-F238E27FC236}">
                <a16:creationId xmlns:a16="http://schemas.microsoft.com/office/drawing/2014/main" id="{6939B3D8-5A69-4B9B-B8F2-072E86DDE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8A7D8-160E-44D7-9B54-C0497E6B056F}"/>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69679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18D4-B040-4349-B965-4A5F6270F7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668F72-C8C1-44E7-8112-249994C66D2D}"/>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4" name="Footer Placeholder 3">
            <a:extLst>
              <a:ext uri="{FF2B5EF4-FFF2-40B4-BE49-F238E27FC236}">
                <a16:creationId xmlns:a16="http://schemas.microsoft.com/office/drawing/2014/main" id="{91864C11-82D8-4F70-A16E-BC99A1FC24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DD0580-8009-409D-96EB-F5A3D4DEA9A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720269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D4CB8-62CA-4ED2-BB6E-485BF6C3F8E5}"/>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3" name="Footer Placeholder 2">
            <a:extLst>
              <a:ext uri="{FF2B5EF4-FFF2-40B4-BE49-F238E27FC236}">
                <a16:creationId xmlns:a16="http://schemas.microsoft.com/office/drawing/2014/main" id="{B1764A97-B056-478F-AEC6-8B752D942D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0F016C-28D2-4C6F-A408-ACFE2B0AEF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432563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77D5-E529-41D7-8735-FC89FC8C7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0BD730-212B-4518-9327-A74FDAD48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D6670B-067D-4712-B1E0-40EF1467E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8D791-AB5D-4E2D-8A54-0848F87E72E8}"/>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5E55287D-7287-49C3-83A2-0CD028DF9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2FD672-3157-4DBB-9E44-CBAEC750FCFD}"/>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331972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7BCD-F424-49D6-8BE9-522B7804C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11D78E-EFB5-4C6B-9EFB-90F4DFCDE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4C9362-EB67-4909-9EC0-BEA98C532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1EC95-F71B-48A6-9B41-BBD458EB860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6" name="Footer Placeholder 5">
            <a:extLst>
              <a:ext uri="{FF2B5EF4-FFF2-40B4-BE49-F238E27FC236}">
                <a16:creationId xmlns:a16="http://schemas.microsoft.com/office/drawing/2014/main" id="{78BBC68E-9E4F-40E1-A81C-5251F2193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559D25-989B-4409-A7CC-D018778D6F1C}"/>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2614542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6157-2FAD-4BBC-89F3-B6868A0686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BFB590-E759-43D4-8778-23A5FF772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177CA4-186C-4878-90DF-C17FB2944AC3}"/>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4D3FB9C8-9419-4E68-8787-A22A533C31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233A4-2F09-4C0F-B040-DB00B617BEB9}"/>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797362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A2D2D-BD77-4C9F-B626-7735232947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E2958C-B6B5-4191-9B7B-C27856EE6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A1AAA-2846-4B61-A4E1-75038B46CEA7}"/>
              </a:ext>
            </a:extLst>
          </p:cNvPr>
          <p:cNvSpPr>
            <a:spLocks noGrp="1"/>
          </p:cNvSpPr>
          <p:nvPr>
            <p:ph type="dt" sz="half" idx="10"/>
          </p:nvPr>
        </p:nvSpPr>
        <p:spPr/>
        <p:txBody>
          <a:body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424B0F00-3D89-446C-92EE-6908ED8883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4E74B3-A7D1-4F41-933F-69FFDA949054}"/>
              </a:ext>
            </a:extLst>
          </p:cNvPr>
          <p:cNvSpPr>
            <a:spLocks noGrp="1"/>
          </p:cNvSpPr>
          <p:nvPr>
            <p:ph type="sldNum" sz="quarter" idx="12"/>
          </p:nvPr>
        </p:nvSpPr>
        <p:spPr/>
        <p:txBody>
          <a:bodyPr/>
          <a:lstStyle/>
          <a:p>
            <a:fld id="{04558979-4ED0-4D93-B043-635B338D5B39}" type="slidenum">
              <a:rPr lang="en-GB" smtClean="0"/>
              <a:t>‹#›</a:t>
            </a:fld>
            <a:endParaRPr lang="en-GB"/>
          </a:p>
        </p:txBody>
      </p:sp>
    </p:spTree>
    <p:extLst>
      <p:ext uri="{BB962C8B-B14F-4D97-AF65-F5344CB8AC3E}">
        <p14:creationId xmlns:p14="http://schemas.microsoft.com/office/powerpoint/2010/main" val="184218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489223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BD336-2724-4D18-85AC-EDA32DDE3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D862521-C2D1-4415-8ADB-0F7FA3E4D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2A8FB73-C312-4511-BD4C-F493BB11D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51F606F4-06A2-4D36-AD21-460933D2112A}" type="datetimeFigureOut">
              <a:rPr lang="en-GB" smtClean="0"/>
              <a:pPr/>
              <a:t>14/02/2023</a:t>
            </a:fld>
            <a:endParaRPr lang="en-GB" dirty="0"/>
          </a:p>
        </p:txBody>
      </p:sp>
      <p:sp>
        <p:nvSpPr>
          <p:cNvPr id="5" name="Footer Placeholder 4">
            <a:extLst>
              <a:ext uri="{FF2B5EF4-FFF2-40B4-BE49-F238E27FC236}">
                <a16:creationId xmlns:a16="http://schemas.microsoft.com/office/drawing/2014/main" id="{93702022-827E-4694-A2A5-1AD1362D8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D24DB61-6635-455F-9A12-8559E94B0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36DD96D-0B6D-4CDA-A138-955FA4AB0FF4}" type="slidenum">
              <a:rPr lang="en-GB" smtClean="0"/>
              <a:pPr/>
              <a:t>‹#›</a:t>
            </a:fld>
            <a:endParaRPr lang="en-GB" dirty="0"/>
          </a:p>
        </p:txBody>
      </p:sp>
    </p:spTree>
    <p:extLst>
      <p:ext uri="{BB962C8B-B14F-4D97-AF65-F5344CB8AC3E}">
        <p14:creationId xmlns:p14="http://schemas.microsoft.com/office/powerpoint/2010/main" val="24012074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91B96-CD35-459F-AA22-20849739A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0199B-8869-43E9-9EAD-64E4B497ED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21624-6E86-49C9-AC38-B19B7F3A1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BC1F3-4310-4BDD-AEFF-C3F73E20FB3C}" type="datetimeFigureOut">
              <a:rPr lang="en-GB" smtClean="0"/>
              <a:t>14/02/2023</a:t>
            </a:fld>
            <a:endParaRPr lang="en-GB"/>
          </a:p>
        </p:txBody>
      </p:sp>
      <p:sp>
        <p:nvSpPr>
          <p:cNvPr id="5" name="Footer Placeholder 4">
            <a:extLst>
              <a:ext uri="{FF2B5EF4-FFF2-40B4-BE49-F238E27FC236}">
                <a16:creationId xmlns:a16="http://schemas.microsoft.com/office/drawing/2014/main" id="{239F82DC-88CA-4A9E-BEC6-82425A7F1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1D9CB8-8C2B-46A4-995A-83B3C7D04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58979-4ED0-4D93-B043-635B338D5B39}" type="slidenum">
              <a:rPr lang="en-GB" smtClean="0"/>
              <a:t>‹#›</a:t>
            </a:fld>
            <a:endParaRPr lang="en-GB"/>
          </a:p>
        </p:txBody>
      </p:sp>
    </p:spTree>
    <p:extLst>
      <p:ext uri="{BB962C8B-B14F-4D97-AF65-F5344CB8AC3E}">
        <p14:creationId xmlns:p14="http://schemas.microsoft.com/office/powerpoint/2010/main" val="20427261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4.wav"/><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50.png"/><Relationship Id="rId5" Type="http://schemas.openxmlformats.org/officeDocument/2006/relationships/audio" Target="../media/audio56.wav"/><Relationship Id="rId10" Type="http://schemas.openxmlformats.org/officeDocument/2006/relationships/image" Target="../media/image49.png"/><Relationship Id="rId4" Type="http://schemas.openxmlformats.org/officeDocument/2006/relationships/audio" Target="../media/audio55.wav"/><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3" Type="http://schemas.openxmlformats.org/officeDocument/2006/relationships/audio" Target="../media/audio58.wav"/><Relationship Id="rId7" Type="http://schemas.openxmlformats.org/officeDocument/2006/relationships/audio" Target="../media/audio59.wav"/><Relationship Id="rId12" Type="http://schemas.openxmlformats.org/officeDocument/2006/relationships/audio" Target="../media/audio64.wav"/><Relationship Id="rId2" Type="http://schemas.openxmlformats.org/officeDocument/2006/relationships/notesSlide" Target="../notesSlides/notesSlide11.xml"/><Relationship Id="rId16"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audio" Target="../media/audio63.wav"/><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audio" Target="../media/audio62.wav"/><Relationship Id="rId4" Type="http://schemas.openxmlformats.org/officeDocument/2006/relationships/image" Target="../media/image52.png"/><Relationship Id="rId9" Type="http://schemas.openxmlformats.org/officeDocument/2006/relationships/audio" Target="../media/audio61.wav"/><Relationship Id="rId14" Type="http://schemas.openxmlformats.org/officeDocument/2006/relationships/audio" Target="../media/audio66.wav"/></Relationships>
</file>

<file path=ppt/slides/_rels/slide12.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image" Target="../media/image44.png"/><Relationship Id="rId3" Type="http://schemas.openxmlformats.org/officeDocument/2006/relationships/audio" Target="../media/audio67.wav"/><Relationship Id="rId21" Type="http://schemas.openxmlformats.org/officeDocument/2006/relationships/image" Target="../media/image56.png"/><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audio" Target="../media/audio80.wav"/><Relationship Id="rId1" Type="http://schemas.openxmlformats.org/officeDocument/2006/relationships/slideLayout" Target="../slideLayouts/slideLayout5.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5" Type="http://schemas.openxmlformats.org/officeDocument/2006/relationships/audio" Target="../media/audio79.wav"/><Relationship Id="rId10" Type="http://schemas.openxmlformats.org/officeDocument/2006/relationships/audio" Target="../media/audio74.wav"/><Relationship Id="rId19" Type="http://schemas.openxmlformats.org/officeDocument/2006/relationships/image" Target="../media/image45.svg"/><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82.wav"/><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9.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audio" Target="../media/audio7.wav"/><Relationship Id="rId11" Type="http://schemas.openxmlformats.org/officeDocument/2006/relationships/image" Target="../media/image7.png"/><Relationship Id="rId5" Type="http://schemas.openxmlformats.org/officeDocument/2006/relationships/audio" Target="../media/audio6.wav"/><Relationship Id="rId10" Type="http://schemas.openxmlformats.org/officeDocument/2006/relationships/image" Target="../media/image6.png"/><Relationship Id="rId4" Type="http://schemas.openxmlformats.org/officeDocument/2006/relationships/audio" Target="../media/audio5.wav"/><Relationship Id="rId9" Type="http://schemas.openxmlformats.org/officeDocument/2006/relationships/image" Target="../media/image4.png"/><Relationship Id="rId1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5.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audio" Target="../media/audio15.wav"/><Relationship Id="rId11" Type="http://schemas.openxmlformats.org/officeDocument/2006/relationships/image" Target="../media/image13.gif"/><Relationship Id="rId5" Type="http://schemas.openxmlformats.org/officeDocument/2006/relationships/audio" Target="../media/audio14.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audio" Target="../media/audio13.wav"/><Relationship Id="rId9" Type="http://schemas.openxmlformats.org/officeDocument/2006/relationships/image" Target="../media/image11.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audio" Target="../media/audio23.wav"/><Relationship Id="rId11" Type="http://schemas.openxmlformats.org/officeDocument/2006/relationships/image" Target="../media/image22.png"/><Relationship Id="rId5" Type="http://schemas.openxmlformats.org/officeDocument/2006/relationships/audio" Target="../media/audio22.wav"/><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4.png"/><Relationship Id="rId4" Type="http://schemas.openxmlformats.org/officeDocument/2006/relationships/audio" Target="../media/audio21.wav"/><Relationship Id="rId9" Type="http://schemas.openxmlformats.org/officeDocument/2006/relationships/image" Target="../media/image20.jpe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audio" Target="../media/audio26.wav"/><Relationship Id="rId21" Type="http://schemas.openxmlformats.org/officeDocument/2006/relationships/image" Target="../media/image37.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40.png"/><Relationship Id="rId5" Type="http://schemas.openxmlformats.org/officeDocument/2006/relationships/audio" Target="../media/audio28.wav"/><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audio" Target="../media/audio33.wav"/><Relationship Id="rId19" Type="http://schemas.openxmlformats.org/officeDocument/2006/relationships/image" Target="../media/image35.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6.wav"/><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3" Type="http://schemas.openxmlformats.org/officeDocument/2006/relationships/image" Target="../media/image43.png"/><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 Type="http://schemas.openxmlformats.org/officeDocument/2006/relationships/notesSlide" Target="../notesSlides/notesSlide9.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audio" Target="../media/audio41.wav"/><Relationship Id="rId5" Type="http://schemas.openxmlformats.org/officeDocument/2006/relationships/image" Target="../media/image44.png"/><Relationship Id="rId15" Type="http://schemas.openxmlformats.org/officeDocument/2006/relationships/audio" Target="../media/audio45.wav"/><Relationship Id="rId23" Type="http://schemas.openxmlformats.org/officeDocument/2006/relationships/audio" Target="../media/audio53.wav"/><Relationship Id="rId10" Type="http://schemas.openxmlformats.org/officeDocument/2006/relationships/audio" Target="../media/audio40.wav"/><Relationship Id="rId19" Type="http://schemas.openxmlformats.org/officeDocument/2006/relationships/audio" Target="../media/audio49.wav"/><Relationship Id="rId4" Type="http://schemas.microsoft.com/office/2007/relationships/hdphoto" Target="../media/hdphoto1.wdp"/><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08100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weak and strong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Time </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[sch] [sp-] [st-]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pic>
        <p:nvPicPr>
          <p:cNvPr id="12" name="Picture 11" descr="A picture containing fan, vector graphics&#10;&#10;Description automatically generated">
            <a:extLst>
              <a:ext uri="{FF2B5EF4-FFF2-40B4-BE49-F238E27FC236}">
                <a16:creationId xmlns:a16="http://schemas.microsoft.com/office/drawing/2014/main" id="{2AAF0D32-E196-418B-A89C-7830B270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3" name="Picture 12" descr="A group of people raising their hands&#10;&#10;Description automatically generated with medium confidence">
            <a:extLst>
              <a:ext uri="{FF2B5EF4-FFF2-40B4-BE49-F238E27FC236}">
                <a16:creationId xmlns:a16="http://schemas.microsoft.com/office/drawing/2014/main" id="{5668A65A-77C2-485E-851B-FBA1C1235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4" name="TextBox 13">
            <a:hlinkClick r:id="" action="ppaction://noaction">
              <a:snd r:embed="rId6" name="T2_W6_1.1.wav"/>
            </a:hlinkClick>
            <a:extLst>
              <a:ext uri="{FF2B5EF4-FFF2-40B4-BE49-F238E27FC236}">
                <a16:creationId xmlns:a16="http://schemas.microsoft.com/office/drawing/2014/main" id="{750F6449-83A7-4BBD-BD39-1F7AD927AB1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34360" y="652658"/>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Stunde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means hour: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51365" y="1812273"/>
            <a:ext cx="63017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jeden</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Tag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eine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Stunde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6693" y="178022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for an hour 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370037" y="1174809"/>
            <a:ext cx="447513" cy="701947"/>
          </a:xfrm>
          <a:prstGeom prst="rect">
            <a:avLst/>
          </a:prstGeom>
          <a:ln>
            <a:noFill/>
          </a:ln>
        </p:spPr>
      </p:pic>
      <p:pic>
        <p:nvPicPr>
          <p:cNvPr id="102" name="Google Shape;183;p8"/>
          <p:cNvPicPr/>
          <p:nvPr/>
        </p:nvPicPr>
        <p:blipFill>
          <a:blip r:embed="rId9"/>
          <a:stretch/>
        </p:blipFill>
        <p:spPr>
          <a:xfrm>
            <a:off x="6192733" y="166840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Time</a:t>
            </a:r>
            <a:endParaRPr lang="en-GB" sz="3600" dirty="0"/>
          </a:p>
        </p:txBody>
      </p:sp>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6790" y="1157271"/>
            <a:ext cx="374807" cy="7496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D527671-FD63-4377-93B3-65A00A4D91C4}"/>
              </a:ext>
            </a:extLst>
          </p:cNvPr>
          <p:cNvGrpSpPr/>
          <p:nvPr/>
        </p:nvGrpSpPr>
        <p:grpSpPr>
          <a:xfrm>
            <a:off x="3658163" y="1003709"/>
            <a:ext cx="2647679" cy="1022736"/>
            <a:chOff x="3360866" y="1212166"/>
            <a:chExt cx="2647679" cy="1022736"/>
          </a:xfrm>
        </p:grpSpPr>
        <p:pic>
          <p:nvPicPr>
            <p:cNvPr id="8" name="Picture 7" descr="Logo&#10;&#10;Description automatically generated">
              <a:extLst>
                <a:ext uri="{FF2B5EF4-FFF2-40B4-BE49-F238E27FC236}">
                  <a16:creationId xmlns:a16="http://schemas.microsoft.com/office/drawing/2014/main" id="{4A9A8317-31F8-4113-8A6C-223C01EFD4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0866" y="1212166"/>
              <a:ext cx="2546388" cy="1022736"/>
            </a:xfrm>
            <a:prstGeom prst="rect">
              <a:avLst/>
            </a:prstGeom>
          </p:spPr>
        </p:pic>
        <p:sp>
          <p:nvSpPr>
            <p:cNvPr id="10" name="TextBox 9">
              <a:extLst>
                <a:ext uri="{FF2B5EF4-FFF2-40B4-BE49-F238E27FC236}">
                  <a16:creationId xmlns:a16="http://schemas.microsoft.com/office/drawing/2014/main" id="{64CACB04-405C-4816-BF9A-9C70066F640C}"/>
                </a:ext>
              </a:extLst>
            </p:cNvPr>
            <p:cNvSpPr txBox="1"/>
            <p:nvPr/>
          </p:nvSpPr>
          <p:spPr>
            <a:xfrm>
              <a:off x="4396534" y="1569216"/>
              <a:ext cx="1612011" cy="338554"/>
            </a:xfrm>
            <a:prstGeom prst="rect">
              <a:avLst/>
            </a:prstGeom>
            <a:noFill/>
          </p:spPr>
          <p:txBody>
            <a:bodyPr wrap="square" rtlCol="0">
              <a:spAutoFit/>
            </a:bodyPr>
            <a:lstStyle/>
            <a:p>
              <a:r>
                <a:rPr lang="en-GB" sz="1600" b="1" dirty="0"/>
                <a:t>60 </a:t>
              </a:r>
              <a:r>
                <a:rPr lang="en-GB" sz="1600" b="1" dirty="0" err="1"/>
                <a:t>Minuten</a:t>
              </a:r>
              <a:endParaRPr lang="en-GB" sz="1600" b="1" dirty="0"/>
            </a:p>
          </p:txBody>
        </p:sp>
      </p:grpSp>
      <p:sp>
        <p:nvSpPr>
          <p:cNvPr id="24" name="CustomShape 3">
            <a:extLst>
              <a:ext uri="{FF2B5EF4-FFF2-40B4-BE49-F238E27FC236}">
                <a16:creationId xmlns:a16="http://schemas.microsoft.com/office/drawing/2014/main" id="{F869F7CF-59BA-4890-B101-CEB5D19BB316}"/>
              </a:ext>
            </a:extLst>
          </p:cNvPr>
          <p:cNvSpPr/>
          <p:nvPr/>
        </p:nvSpPr>
        <p:spPr>
          <a:xfrm>
            <a:off x="218817" y="259226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mean o’clock:</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4">
            <a:extLst>
              <a:ext uri="{FF2B5EF4-FFF2-40B4-BE49-F238E27FC236}">
                <a16:creationId xmlns:a16="http://schemas.microsoft.com/office/drawing/2014/main" id="{3BA20FDB-096C-431A-8884-133A0E6BFC3F}"/>
              </a:ext>
            </a:extLst>
          </p:cNvPr>
          <p:cNvSpPr/>
          <p:nvPr/>
        </p:nvSpPr>
        <p:spPr>
          <a:xfrm>
            <a:off x="218817" y="323495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Es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Uhr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CustomShape 4">
            <a:extLst>
              <a:ext uri="{FF2B5EF4-FFF2-40B4-BE49-F238E27FC236}">
                <a16:creationId xmlns:a16="http://schemas.microsoft.com/office/drawing/2014/main" id="{4EAA9D87-893D-43A7-A80E-7FFDCA9C91AF}"/>
              </a:ext>
            </a:extLst>
          </p:cNvPr>
          <p:cNvSpPr/>
          <p:nvPr/>
        </p:nvSpPr>
        <p:spPr>
          <a:xfrm>
            <a:off x="134360" y="4503002"/>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A5C34E50-6D67-4530-A16F-58F0B5A6F1F5}"/>
              </a:ext>
            </a:extLst>
          </p:cNvPr>
          <p:cNvPicPr/>
          <p:nvPr/>
        </p:nvPicPr>
        <p:blipFill>
          <a:blip r:embed="rId9"/>
          <a:stretch/>
        </p:blipFill>
        <p:spPr>
          <a:xfrm>
            <a:off x="6128461" y="3234955"/>
            <a:ext cx="633960" cy="671040"/>
          </a:xfrm>
          <a:prstGeom prst="rect">
            <a:avLst/>
          </a:prstGeom>
          <a:ln>
            <a:noFill/>
          </a:ln>
        </p:spPr>
      </p:pic>
      <p:sp>
        <p:nvSpPr>
          <p:cNvPr id="31" name="CustomShape 5">
            <a:extLst>
              <a:ext uri="{FF2B5EF4-FFF2-40B4-BE49-F238E27FC236}">
                <a16:creationId xmlns:a16="http://schemas.microsoft.com/office/drawing/2014/main" id="{3ED72AAD-31C7-4E14-AF71-3136AD7C7A94}"/>
              </a:ext>
            </a:extLst>
          </p:cNvPr>
          <p:cNvSpPr/>
          <p:nvPr/>
        </p:nvSpPr>
        <p:spPr>
          <a:xfrm>
            <a:off x="6794146" y="327643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It is two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D6D1E18C-F6D0-407F-8365-38D2D5A13DF4}"/>
              </a:ext>
            </a:extLst>
          </p:cNvPr>
          <p:cNvPicPr/>
          <p:nvPr/>
        </p:nvPicPr>
        <p:blipFill>
          <a:blip r:embed="rId9"/>
          <a:stretch/>
        </p:blipFill>
        <p:spPr>
          <a:xfrm>
            <a:off x="6134212" y="4350002"/>
            <a:ext cx="633960" cy="671040"/>
          </a:xfrm>
          <a:prstGeom prst="rect">
            <a:avLst/>
          </a:prstGeom>
          <a:ln>
            <a:noFill/>
          </a:ln>
        </p:spPr>
      </p:pic>
      <p:sp>
        <p:nvSpPr>
          <p:cNvPr id="33" name="CustomShape 5">
            <a:extLst>
              <a:ext uri="{FF2B5EF4-FFF2-40B4-BE49-F238E27FC236}">
                <a16:creationId xmlns:a16="http://schemas.microsoft.com/office/drawing/2014/main" id="{04C91BF8-F7E6-4404-BD15-ACCB1A5C5DDA}"/>
              </a:ext>
            </a:extLst>
          </p:cNvPr>
          <p:cNvSpPr/>
          <p:nvPr/>
        </p:nvSpPr>
        <p:spPr>
          <a:xfrm>
            <a:off x="6768172" y="442650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close up of a clock&#10;&#10;Description automatically generated">
            <a:extLst>
              <a:ext uri="{FF2B5EF4-FFF2-40B4-BE49-F238E27FC236}">
                <a16:creationId xmlns:a16="http://schemas.microsoft.com/office/drawing/2014/main" id="{911A5C47-2FB2-4406-A44E-CEEA2B27F2AC}"/>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1546" y="2931545"/>
            <a:ext cx="1004570" cy="961429"/>
          </a:xfrm>
          <a:prstGeom prst="rect">
            <a:avLst/>
          </a:prstGeom>
        </p:spPr>
      </p:pic>
      <p:pic>
        <p:nvPicPr>
          <p:cNvPr id="35" name="Google Shape;180;p8">
            <a:extLst>
              <a:ext uri="{FF2B5EF4-FFF2-40B4-BE49-F238E27FC236}">
                <a16:creationId xmlns:a16="http://schemas.microsoft.com/office/drawing/2014/main" id="{AF9DB06C-C1E8-4303-9F75-2D457EAACE2F}"/>
              </a:ext>
            </a:extLst>
          </p:cNvPr>
          <p:cNvPicPr/>
          <p:nvPr/>
        </p:nvPicPr>
        <p:blipFill>
          <a:blip r:embed="rId8"/>
          <a:stretch/>
        </p:blipFill>
        <p:spPr>
          <a:xfrm>
            <a:off x="289291" y="3919308"/>
            <a:ext cx="447513" cy="701947"/>
          </a:xfrm>
          <a:prstGeom prst="rect">
            <a:avLst/>
          </a:prstGeom>
          <a:ln>
            <a:noFill/>
          </a:ln>
        </p:spPr>
      </p:pic>
      <p:pic>
        <p:nvPicPr>
          <p:cNvPr id="36" name="Picture 35" descr="Free vector graphics of Exercise">
            <a:extLst>
              <a:ext uri="{FF2B5EF4-FFF2-40B4-BE49-F238E27FC236}">
                <a16:creationId xmlns:a16="http://schemas.microsoft.com/office/drawing/2014/main" id="{76341499-8AA2-4C6A-9BC9-F2610BC116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044" y="3901770"/>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close up of a clock&#10;&#10;Description automatically generated">
            <a:extLst>
              <a:ext uri="{FF2B5EF4-FFF2-40B4-BE49-F238E27FC236}">
                <a16:creationId xmlns:a16="http://schemas.microsoft.com/office/drawing/2014/main" id="{F67A6B51-7FA0-42C3-A6F2-0531DE92B87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8979" y="3898795"/>
            <a:ext cx="876037" cy="838416"/>
          </a:xfrm>
          <a:prstGeom prst="rect">
            <a:avLst/>
          </a:prstGeom>
        </p:spPr>
      </p:pic>
      <p:grpSp>
        <p:nvGrpSpPr>
          <p:cNvPr id="13" name="Group 12">
            <a:extLst>
              <a:ext uri="{FF2B5EF4-FFF2-40B4-BE49-F238E27FC236}">
                <a16:creationId xmlns:a16="http://schemas.microsoft.com/office/drawing/2014/main" id="{49B7D379-41DD-4051-A5FE-D90316C4D29C}"/>
              </a:ext>
            </a:extLst>
          </p:cNvPr>
          <p:cNvGrpSpPr/>
          <p:nvPr/>
        </p:nvGrpSpPr>
        <p:grpSpPr>
          <a:xfrm>
            <a:off x="5944054" y="4159712"/>
            <a:ext cx="4833317" cy="876116"/>
            <a:chOff x="362799" y="5162631"/>
            <a:chExt cx="4833317" cy="876116"/>
          </a:xfrm>
        </p:grpSpPr>
        <p:sp>
          <p:nvSpPr>
            <p:cNvPr id="12" name="Speech Bubble: Rectangle with Corners Rounded 11">
              <a:extLst>
                <a:ext uri="{FF2B5EF4-FFF2-40B4-BE49-F238E27FC236}">
                  <a16:creationId xmlns:a16="http://schemas.microsoft.com/office/drawing/2014/main" id="{D93BAEDB-3E77-4514-81E5-51219446560B}"/>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EEB99F-543C-4466-B502-803CD993E87E}"/>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here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D10D"/>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FFD10D"/>
                  </a:solidFill>
                  <a:effectLst/>
                  <a:uLnTx/>
                  <a:uFillTx/>
                  <a:latin typeface="Century Gothic" panose="020F0302020204030204"/>
                  <a:ea typeface="+mn-ea"/>
                  <a:cs typeface="+mn-cs"/>
                </a:rPr>
                <a:t>at</a:t>
              </a:r>
              <a:r>
                <a:rPr kumimoji="0" lang="en-GB" sz="2400" b="0" i="1" u="none" strike="noStrike" kern="1200" cap="none" spc="0" normalizeH="0" baseline="0" noProof="0" dirty="0">
                  <a:ln>
                    <a:noFill/>
                  </a:ln>
                  <a:solidFill>
                    <a:srgbClr val="FFD10D"/>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three o’clock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CustomShape 4">
            <a:extLst>
              <a:ext uri="{FF2B5EF4-FFF2-40B4-BE49-F238E27FC236}">
                <a16:creationId xmlns:a16="http://schemas.microsoft.com/office/drawing/2014/main" id="{6EC906D7-3EE6-4C0C-9E59-9A8FDB85D100}"/>
              </a:ext>
            </a:extLst>
          </p:cNvPr>
          <p:cNvSpPr/>
          <p:nvPr/>
        </p:nvSpPr>
        <p:spPr>
          <a:xfrm>
            <a:off x="134360" y="626630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lauf</a:t>
            </a:r>
            <a:r>
              <a:rPr lang="en-GB" sz="2800" spc="-1" dirty="0" err="1">
                <a:solidFill>
                  <a:srgbClr val="92D050"/>
                </a:solidFill>
                <a:latin typeface="Century Gothic" panose="020B0502020202020204" pitchFamily="34" charset="0"/>
                <a:ea typeface="Century Gothic"/>
              </a:rPr>
              <a:t>e</a:t>
            </a:r>
            <a:r>
              <a:rPr lang="en-GB" sz="2800"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ich.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FECE7B42-CAAD-4C4B-9F2D-FDE63CC6CBCA}"/>
              </a:ext>
            </a:extLst>
          </p:cNvPr>
          <p:cNvPicPr/>
          <p:nvPr/>
        </p:nvPicPr>
        <p:blipFill>
          <a:blip r:embed="rId9"/>
          <a:stretch/>
        </p:blipFill>
        <p:spPr>
          <a:xfrm>
            <a:off x="6134212" y="6113305"/>
            <a:ext cx="633960" cy="671040"/>
          </a:xfrm>
          <a:prstGeom prst="rect">
            <a:avLst/>
          </a:prstGeom>
          <a:ln>
            <a:noFill/>
          </a:ln>
        </p:spPr>
      </p:pic>
      <p:sp>
        <p:nvSpPr>
          <p:cNvPr id="42" name="CustomShape 5">
            <a:extLst>
              <a:ext uri="{FF2B5EF4-FFF2-40B4-BE49-F238E27FC236}">
                <a16:creationId xmlns:a16="http://schemas.microsoft.com/office/drawing/2014/main" id="{7574AA8C-78AE-4402-990C-311A7331DAF7}"/>
              </a:ext>
            </a:extLst>
          </p:cNvPr>
          <p:cNvSpPr/>
          <p:nvPr/>
        </p:nvSpPr>
        <p:spPr>
          <a:xfrm>
            <a:off x="6768172" y="61898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43" name="Google Shape;180;p8">
            <a:extLst>
              <a:ext uri="{FF2B5EF4-FFF2-40B4-BE49-F238E27FC236}">
                <a16:creationId xmlns:a16="http://schemas.microsoft.com/office/drawing/2014/main" id="{F7E83AB5-88F6-4774-8233-77978DBA0CC9}"/>
              </a:ext>
            </a:extLst>
          </p:cNvPr>
          <p:cNvPicPr/>
          <p:nvPr/>
        </p:nvPicPr>
        <p:blipFill>
          <a:blip r:embed="rId8"/>
          <a:stretch/>
        </p:blipFill>
        <p:spPr>
          <a:xfrm>
            <a:off x="3369467" y="5657731"/>
            <a:ext cx="447513" cy="701947"/>
          </a:xfrm>
          <a:prstGeom prst="rect">
            <a:avLst/>
          </a:prstGeom>
          <a:ln>
            <a:noFill/>
          </a:ln>
        </p:spPr>
      </p:pic>
      <p:pic>
        <p:nvPicPr>
          <p:cNvPr id="44" name="Picture 43" descr="Free vector graphics of Exercise">
            <a:extLst>
              <a:ext uri="{FF2B5EF4-FFF2-40B4-BE49-F238E27FC236}">
                <a16:creationId xmlns:a16="http://schemas.microsoft.com/office/drawing/2014/main" id="{282D4E36-72D3-474A-AEA8-5C4BAA1CD5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8673" y="562227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lose up of a clock&#10;&#10;Description automatically generated">
            <a:extLst>
              <a:ext uri="{FF2B5EF4-FFF2-40B4-BE49-F238E27FC236}">
                <a16:creationId xmlns:a16="http://schemas.microsoft.com/office/drawing/2014/main" id="{71E83CA0-023A-4115-883A-5A145B5E715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71" y="5636049"/>
            <a:ext cx="876037" cy="838416"/>
          </a:xfrm>
          <a:prstGeom prst="rect">
            <a:avLst/>
          </a:prstGeom>
        </p:spPr>
      </p:pic>
      <p:sp>
        <p:nvSpPr>
          <p:cNvPr id="46" name="CustomShape 3">
            <a:extLst>
              <a:ext uri="{FF2B5EF4-FFF2-40B4-BE49-F238E27FC236}">
                <a16:creationId xmlns:a16="http://schemas.microsoft.com/office/drawing/2014/main" id="{20D936CC-5ADC-4316-87E1-29827DE049BE}"/>
              </a:ext>
            </a:extLst>
          </p:cNvPr>
          <p:cNvSpPr/>
          <p:nvPr/>
        </p:nvSpPr>
        <p:spPr>
          <a:xfrm>
            <a:off x="218817" y="5170352"/>
            <a:ext cx="11973183"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start with the time, swap verb and subject for Word Order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7" name="Group 46">
            <a:extLst>
              <a:ext uri="{FF2B5EF4-FFF2-40B4-BE49-F238E27FC236}">
                <a16:creationId xmlns:a16="http://schemas.microsoft.com/office/drawing/2014/main" id="{818AE942-0FC1-4B53-BF4B-3E78189D459A}"/>
              </a:ext>
            </a:extLst>
          </p:cNvPr>
          <p:cNvGrpSpPr/>
          <p:nvPr/>
        </p:nvGrpSpPr>
        <p:grpSpPr>
          <a:xfrm>
            <a:off x="6534461" y="2275449"/>
            <a:ext cx="4157084" cy="876116"/>
            <a:chOff x="362799" y="5162631"/>
            <a:chExt cx="4833317" cy="876116"/>
          </a:xfrm>
        </p:grpSpPr>
        <p:sp>
          <p:nvSpPr>
            <p:cNvPr id="48" name="Speech Bubble: Rectangle with Corners Rounded 47">
              <a:extLst>
                <a:ext uri="{FF2B5EF4-FFF2-40B4-BE49-F238E27FC236}">
                  <a16:creationId xmlns:a16="http://schemas.microsoft.com/office/drawing/2014/main" id="{21D13C5E-1E7C-483F-8A12-F2CDD19D7706}"/>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51838A20-C4C9-4F93-8345-B0AAD634C015}"/>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t>
              </a:r>
              <a:r>
                <a:rPr lang="en-GB" sz="2400" b="1" dirty="0">
                  <a:solidFill>
                    <a:prstClr val="white"/>
                  </a:solidFill>
                  <a:latin typeface="Century Gothic" panose="020F0302020204030204"/>
                </a:rPr>
                <a:t>die </a:t>
              </a:r>
              <a:r>
                <a:rPr lang="en-GB" sz="2400" b="1" dirty="0" err="1">
                  <a:solidFill>
                    <a:prstClr val="white"/>
                  </a:solidFill>
                  <a:latin typeface="Century Gothic" panose="020F0302020204030204"/>
                </a:rPr>
                <a:t>Uhr</a:t>
              </a:r>
              <a:r>
                <a:rPr lang="en-GB" sz="2400" b="1" dirty="0">
                  <a:solidFill>
                    <a:prstClr val="white"/>
                  </a:solidFill>
                  <a:latin typeface="Century Gothic" panose="020F0302020204030204"/>
                </a:rPr>
                <a:t> </a:t>
              </a:r>
              <a:r>
                <a:rPr lang="en-GB" sz="2400" dirty="0">
                  <a:solidFill>
                    <a:prstClr val="white"/>
                  </a:solidFill>
                  <a:latin typeface="Century Gothic" panose="020F0302020204030204"/>
                </a:rPr>
                <a:t>also </a:t>
              </a:r>
              <a:br>
                <a:rPr lang="en-GB" sz="2400" dirty="0">
                  <a:solidFill>
                    <a:prstClr val="white"/>
                  </a:solidFill>
                  <a:latin typeface="Century Gothic" panose="020F0302020204030204"/>
                </a:rPr>
              </a:br>
              <a:r>
                <a:rPr lang="en-GB" sz="2400" dirty="0">
                  <a:solidFill>
                    <a:prstClr val="white"/>
                  </a:solidFill>
                  <a:latin typeface="Century Gothic" panose="020F0302020204030204"/>
                </a:rPr>
                <a:t>means </a:t>
              </a:r>
              <a:r>
                <a:rPr lang="en-GB" sz="2400" b="1" dirty="0">
                  <a:solidFill>
                    <a:prstClr val="white"/>
                  </a:solidFill>
                  <a:latin typeface="Century Gothic" panose="020F0302020204030204"/>
                </a:rPr>
                <a:t>watch </a:t>
              </a:r>
              <a:r>
                <a:rPr lang="en-GB" sz="2400" dirty="0">
                  <a:solidFill>
                    <a:prstClr val="white"/>
                  </a:solidFill>
                  <a:latin typeface="Century Gothic" panose="020F0302020204030204"/>
                </a:rPr>
                <a:t>or</a:t>
              </a:r>
              <a:r>
                <a:rPr lang="en-GB" sz="2400" b="1" dirty="0">
                  <a:solidFill>
                    <a:prstClr val="white"/>
                  </a:solidFill>
                  <a:latin typeface="Century Gothic" panose="020F0302020204030204"/>
                </a:rPr>
                <a:t> 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2944187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6_10.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2_W6_10.2.wav"/>
                                        </p:tgtEl>
                                      </p:cMediaNode>
                                    </p:audio>
                                  </p:sub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2_W6_10.3.wav"/>
                                        </p:tgtEl>
                                      </p:cMediaNode>
                                    </p:audio>
                                  </p:sub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T2_W6_10.4.wav"/>
                                        </p:tgtEl>
                                      </p:cMediaNode>
                                    </p:audio>
                                  </p:sub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7">
            <a:extLst>
              <a:ext uri="{FF2B5EF4-FFF2-40B4-BE49-F238E27FC236}">
                <a16:creationId xmlns:a16="http://schemas.microsoft.com/office/drawing/2014/main" id="{63F4DB0A-431B-47D9-A6B8-6FAB21A03228}"/>
              </a:ext>
            </a:extLst>
          </p:cNvPr>
          <p:cNvGraphicFramePr>
            <a:graphicFrameLocks noGrp="1"/>
          </p:cNvGraphicFramePr>
          <p:nvPr>
            <p:extLst>
              <p:ext uri="{D42A27DB-BD31-4B8C-83A1-F6EECF244321}">
                <p14:modId xmlns:p14="http://schemas.microsoft.com/office/powerpoint/2010/main" val="3592354617"/>
              </p:ext>
            </p:extLst>
          </p:nvPr>
        </p:nvGraphicFramePr>
        <p:xfrm>
          <a:off x="7018361" y="1755355"/>
          <a:ext cx="5173639" cy="3998784"/>
        </p:xfrm>
        <a:graphic>
          <a:graphicData uri="http://schemas.openxmlformats.org/drawingml/2006/table">
            <a:tbl>
              <a:tblPr firstRow="1" bandRow="1">
                <a:tableStyleId>{5940675A-B579-460E-94D1-54222C63F5DA}</a:tableStyleId>
              </a:tblPr>
              <a:tblGrid>
                <a:gridCol w="923883">
                  <a:extLst>
                    <a:ext uri="{9D8B030D-6E8A-4147-A177-3AD203B41FA5}">
                      <a16:colId xmlns:a16="http://schemas.microsoft.com/office/drawing/2014/main" val="4250327573"/>
                    </a:ext>
                  </a:extLst>
                </a:gridCol>
                <a:gridCol w="4249756">
                  <a:extLst>
                    <a:ext uri="{9D8B030D-6E8A-4147-A177-3AD203B41FA5}">
                      <a16:colId xmlns:a16="http://schemas.microsoft.com/office/drawing/2014/main" val="1898586322"/>
                    </a:ext>
                  </a:extLst>
                </a:gridCol>
              </a:tblGrid>
              <a:tr h="413125">
                <a:tc>
                  <a:txBody>
                    <a:bodyPr/>
                    <a:lstStyle/>
                    <a:p>
                      <a:pPr algn="ctr"/>
                      <a:r>
                        <a:rPr lang="en-GB" sz="2400" b="1" dirty="0">
                          <a:solidFill>
                            <a:schemeClr val="bg1"/>
                          </a:solidFill>
                        </a:rPr>
                        <a:t>Time</a:t>
                      </a:r>
                    </a:p>
                  </a:txBody>
                  <a:tcPr anchor="ctr">
                    <a:solidFill>
                      <a:srgbClr val="2E94AF"/>
                    </a:solidFill>
                  </a:tcPr>
                </a:tc>
                <a:tc>
                  <a:txBody>
                    <a:bodyPr/>
                    <a:lstStyle/>
                    <a:p>
                      <a:pPr algn="ctr"/>
                      <a:r>
                        <a:rPr lang="en-GB" sz="2400" b="1" dirty="0">
                          <a:solidFill>
                            <a:schemeClr val="bg1"/>
                          </a:solidFill>
                        </a:rPr>
                        <a:t>Activity</a:t>
                      </a:r>
                    </a:p>
                  </a:txBody>
                  <a:tcPr anchor="ctr">
                    <a:solidFill>
                      <a:srgbClr val="2E94AF"/>
                    </a:solidFill>
                  </a:tcPr>
                </a:tc>
                <a:extLst>
                  <a:ext uri="{0D108BD9-81ED-4DB2-BD59-A6C34878D82A}">
                    <a16:rowId xmlns:a16="http://schemas.microsoft.com/office/drawing/2014/main" val="251341600"/>
                  </a:ext>
                </a:extLst>
              </a:tr>
              <a:tr h="590264">
                <a:tc>
                  <a:txBody>
                    <a:bodyPr/>
                    <a:lstStyle/>
                    <a:p>
                      <a:pPr algn="ctr"/>
                      <a:endParaRPr lang="en-GB" dirty="0"/>
                    </a:p>
                  </a:txBody>
                  <a:tcPr/>
                </a:tc>
                <a:tc>
                  <a:txBody>
                    <a:bodyPr/>
                    <a:lstStyle/>
                    <a:p>
                      <a:pPr algn="ctr"/>
                      <a:endParaRPr lang="en-GB"/>
                    </a:p>
                  </a:txBody>
                  <a:tcPr/>
                </a:tc>
                <a:extLst>
                  <a:ext uri="{0D108BD9-81ED-4DB2-BD59-A6C34878D82A}">
                    <a16:rowId xmlns:a16="http://schemas.microsoft.com/office/drawing/2014/main" val="1020356279"/>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60319800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527871065"/>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25067572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996605428"/>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154453774"/>
                  </a:ext>
                </a:extLst>
              </a:tr>
            </a:tbl>
          </a:graphicData>
        </a:graphic>
      </p:graphicFrame>
      <p:sp>
        <p:nvSpPr>
          <p:cNvPr id="112" name="CustomShape 6">
            <a:hlinkClick r:id="" action="ppaction://noaction">
              <a:snd r:embed="rId3" name="T2_W6_11.1.wav"/>
            </a:hlinkClick>
          </p:cNvPr>
          <p:cNvSpPr/>
          <p:nvPr/>
        </p:nvSpPr>
        <p:spPr>
          <a:xfrm>
            <a:off x="-1" y="0"/>
            <a:ext cx="36488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Ein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Projekt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für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UNICEF</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66455"/>
            <a:ext cx="914400" cy="914400"/>
          </a:xfrm>
          <a:prstGeom prst="rect">
            <a:avLst/>
          </a:prstGeom>
        </p:spPr>
      </p:pic>
      <p:sp>
        <p:nvSpPr>
          <p:cNvPr id="69" name="Speech Bubble: Rectangle with Corners Rounded 68">
            <a:hlinkClick r:id="" action="ppaction://noaction">
              <a:snd r:embed="rId7" name="T2_W6_11.3.wav"/>
            </a:hlinkClick>
            <a:extLst>
              <a:ext uri="{FF2B5EF4-FFF2-40B4-BE49-F238E27FC236}">
                <a16:creationId xmlns:a16="http://schemas.microsoft.com/office/drawing/2014/main" id="{7455D017-EF74-48DA-B4CF-88047C199FE1}"/>
              </a:ext>
            </a:extLst>
          </p:cNvPr>
          <p:cNvSpPr/>
          <p:nvPr/>
        </p:nvSpPr>
        <p:spPr>
          <a:xfrm>
            <a:off x="785642" y="464634"/>
            <a:ext cx="10203552" cy="490959"/>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7" name="T2_W6_11.3.wav"/>
            </a:hlinkClick>
            <a:extLst>
              <a:ext uri="{FF2B5EF4-FFF2-40B4-BE49-F238E27FC236}">
                <a16:creationId xmlns:a16="http://schemas.microsoft.com/office/drawing/2014/main" id="{1EABAD8D-5F95-40DD-A2BD-088C9326CD89}"/>
              </a:ext>
            </a:extLst>
          </p:cNvPr>
          <p:cNvSpPr txBox="1"/>
          <p:nvPr/>
        </p:nvSpPr>
        <p:spPr>
          <a:xfrm>
            <a:off x="828773" y="502656"/>
            <a:ext cx="979568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Was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macht</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Klasse</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4A?  Which activities have a time slot and which don’t?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TextBox 5">
            <a:hlinkClick r:id="" action="ppaction://noaction">
              <a:snd r:embed="rId8" name="T2_W6_11.2.wav"/>
            </a:hlinkClick>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a:solidFill>
                  <a:srgbClr val="002060"/>
                </a:solidFill>
              </a:rPr>
              <a:t>Johanna und Moritz </a:t>
            </a:r>
            <a:r>
              <a:rPr lang="en-GB" dirty="0" err="1">
                <a:solidFill>
                  <a:srgbClr val="002060"/>
                </a:solidFill>
              </a:rPr>
              <a:t>planen</a:t>
            </a:r>
            <a:r>
              <a:rPr lang="en-GB" dirty="0">
                <a:solidFill>
                  <a:srgbClr val="002060"/>
                </a:solidFill>
              </a:rPr>
              <a:t> </a:t>
            </a:r>
            <a:r>
              <a:rPr lang="en-GB" dirty="0" err="1">
                <a:solidFill>
                  <a:srgbClr val="002060"/>
                </a:solidFill>
              </a:rPr>
              <a:t>Aktivitäten</a:t>
            </a:r>
            <a:r>
              <a:rPr lang="en-GB" dirty="0">
                <a:solidFill>
                  <a:srgbClr val="002060"/>
                </a:solidFill>
              </a:rPr>
              <a:t> </a:t>
            </a:r>
            <a:r>
              <a:rPr lang="en-GB" dirty="0" err="1">
                <a:solidFill>
                  <a:srgbClr val="002060"/>
                </a:solidFill>
              </a:rPr>
              <a:t>für</a:t>
            </a:r>
            <a:r>
              <a:rPr lang="en-GB" dirty="0">
                <a:solidFill>
                  <a:srgbClr val="002060"/>
                </a:solidFill>
              </a:rPr>
              <a:t> den UNICEF-Tag.</a:t>
            </a:r>
          </a:p>
        </p:txBody>
      </p:sp>
      <p:sp>
        <p:nvSpPr>
          <p:cNvPr id="31" name="TextBox 30">
            <a:extLst>
              <a:ext uri="{FF2B5EF4-FFF2-40B4-BE49-F238E27FC236}">
                <a16:creationId xmlns:a16="http://schemas.microsoft.com/office/drawing/2014/main" id="{46ECEA9B-1BE7-266C-8092-C9EA0027B748}"/>
              </a:ext>
            </a:extLst>
          </p:cNvPr>
          <p:cNvSpPr txBox="1"/>
          <p:nvPr/>
        </p:nvSpPr>
        <p:spPr>
          <a:xfrm>
            <a:off x="7969182" y="2295869"/>
            <a:ext cx="3994592" cy="400110"/>
          </a:xfrm>
          <a:prstGeom prst="rect">
            <a:avLst/>
          </a:prstGeom>
          <a:noFill/>
        </p:spPr>
        <p:txBody>
          <a:bodyPr wrap="square" rtlCol="0">
            <a:spAutoFit/>
          </a:bodyPr>
          <a:lstStyle/>
          <a:p>
            <a:r>
              <a:rPr lang="en-GB" sz="2000" dirty="0">
                <a:solidFill>
                  <a:srgbClr val="002060"/>
                </a:solidFill>
              </a:rPr>
              <a:t>washes cars for the teachers.</a:t>
            </a:r>
          </a:p>
        </p:txBody>
      </p:sp>
      <p:sp>
        <p:nvSpPr>
          <p:cNvPr id="101" name="CustomShape 23">
            <a:hlinkClick r:id="" action="ppaction://noaction">
              <a:snd r:embed="rId9" name="T2_W6_11.5.wav"/>
            </a:hlinkClick>
            <a:extLst>
              <a:ext uri="{FF2B5EF4-FFF2-40B4-BE49-F238E27FC236}">
                <a16:creationId xmlns:a16="http://schemas.microsoft.com/office/drawing/2014/main" id="{FF7B8735-27C9-44A9-B708-FDEE3E5FCDCF}"/>
              </a:ext>
            </a:extLst>
          </p:cNvPr>
          <p:cNvSpPr/>
          <p:nvPr/>
        </p:nvSpPr>
        <p:spPr>
          <a:xfrm>
            <a:off x="75553" y="201238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2" name="CustomShape 23">
            <a:hlinkClick r:id="" action="ppaction://noaction">
              <a:snd r:embed="rId10" name="T2_W6_11.6.wav"/>
            </a:hlinkClick>
            <a:extLst>
              <a:ext uri="{FF2B5EF4-FFF2-40B4-BE49-F238E27FC236}">
                <a16:creationId xmlns:a16="http://schemas.microsoft.com/office/drawing/2014/main" id="{7E87ABCF-EC15-45A6-BEF2-3B10005BAA8E}"/>
              </a:ext>
            </a:extLst>
          </p:cNvPr>
          <p:cNvSpPr/>
          <p:nvPr/>
        </p:nvSpPr>
        <p:spPr>
          <a:xfrm>
            <a:off x="75553" y="299584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3" name="CustomShape 23">
            <a:hlinkClick r:id="" action="ppaction://noaction">
              <a:snd r:embed="rId11" name="T2_W6_11.9.wav"/>
            </a:hlinkClick>
            <a:extLst>
              <a:ext uri="{FF2B5EF4-FFF2-40B4-BE49-F238E27FC236}">
                <a16:creationId xmlns:a16="http://schemas.microsoft.com/office/drawing/2014/main" id="{ADF38898-18B3-4F83-99EB-9BDE02ADB69C}"/>
              </a:ext>
            </a:extLst>
          </p:cNvPr>
          <p:cNvSpPr/>
          <p:nvPr/>
        </p:nvSpPr>
        <p:spPr>
          <a:xfrm>
            <a:off x="75553" y="401180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4" name="CustomShape 23">
            <a:hlinkClick r:id="" action="ppaction://noaction">
              <a:snd r:embed="rId12" name="T2_W6_11.7.wav"/>
            </a:hlinkClick>
            <a:extLst>
              <a:ext uri="{FF2B5EF4-FFF2-40B4-BE49-F238E27FC236}">
                <a16:creationId xmlns:a16="http://schemas.microsoft.com/office/drawing/2014/main" id="{A8411A15-C0EC-4AD7-A14F-2EB97838C9A1}"/>
              </a:ext>
            </a:extLst>
          </p:cNvPr>
          <p:cNvSpPr/>
          <p:nvPr/>
        </p:nvSpPr>
        <p:spPr>
          <a:xfrm>
            <a:off x="96548" y="494632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5" name="CustomShape 23">
            <a:hlinkClick r:id="" action="ppaction://noaction">
              <a:snd r:embed="rId13" name="T2_W6_11.8.wav"/>
            </a:hlinkClick>
            <a:extLst>
              <a:ext uri="{FF2B5EF4-FFF2-40B4-BE49-F238E27FC236}">
                <a16:creationId xmlns:a16="http://schemas.microsoft.com/office/drawing/2014/main" id="{F97A98B5-3CFC-48F2-842B-743534E1FA44}"/>
              </a:ext>
            </a:extLst>
          </p:cNvPr>
          <p:cNvSpPr/>
          <p:nvPr/>
        </p:nvSpPr>
        <p:spPr>
          <a:xfrm>
            <a:off x="75553" y="595853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7" name="CustomShape 23">
            <a:hlinkClick r:id="" action="ppaction://noaction">
              <a:snd r:embed="rId14" name="T2_W6_11.4.wav"/>
            </a:hlinkClick>
            <a:extLst>
              <a:ext uri="{FF2B5EF4-FFF2-40B4-BE49-F238E27FC236}">
                <a16:creationId xmlns:a16="http://schemas.microsoft.com/office/drawing/2014/main" id="{8F127396-57BD-411A-84A7-359B6D6A615E}"/>
              </a:ext>
            </a:extLst>
          </p:cNvPr>
          <p:cNvSpPr/>
          <p:nvPr/>
        </p:nvSpPr>
        <p:spPr>
          <a:xfrm>
            <a:off x="96548" y="115926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8" name="TextBox 107">
            <a:extLst>
              <a:ext uri="{FF2B5EF4-FFF2-40B4-BE49-F238E27FC236}">
                <a16:creationId xmlns:a16="http://schemas.microsoft.com/office/drawing/2014/main" id="{A80F9A88-A84E-47E6-AC43-ABC67BBEAD27}"/>
              </a:ext>
            </a:extLst>
          </p:cNvPr>
          <p:cNvSpPr txBox="1"/>
          <p:nvPr/>
        </p:nvSpPr>
        <p:spPr>
          <a:xfrm>
            <a:off x="2579427" y="1174886"/>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wäscht</a:t>
            </a:r>
            <a:r>
              <a:rPr lang="en-GB" sz="2000" dirty="0">
                <a:solidFill>
                  <a:srgbClr val="002060"/>
                </a:solidFill>
              </a:rPr>
              <a:t> Autos </a:t>
            </a:r>
            <a:r>
              <a:rPr lang="en-GB" sz="2000" dirty="0" err="1">
                <a:solidFill>
                  <a:srgbClr val="002060"/>
                </a:solidFill>
              </a:rPr>
              <a:t>für</a:t>
            </a:r>
            <a:r>
              <a:rPr lang="en-GB" sz="2000" dirty="0">
                <a:solidFill>
                  <a:srgbClr val="002060"/>
                </a:solidFill>
              </a:rPr>
              <a:t> die Lehrer.</a:t>
            </a:r>
          </a:p>
        </p:txBody>
      </p:sp>
      <p:sp>
        <p:nvSpPr>
          <p:cNvPr id="109" name="TextBox 108">
            <a:extLst>
              <a:ext uri="{FF2B5EF4-FFF2-40B4-BE49-F238E27FC236}">
                <a16:creationId xmlns:a16="http://schemas.microsoft.com/office/drawing/2014/main" id="{E37F9C0E-7A62-45DE-BFB0-CECBA5E8A8B1}"/>
              </a:ext>
            </a:extLst>
          </p:cNvPr>
          <p:cNvSpPr txBox="1"/>
          <p:nvPr/>
        </p:nvSpPr>
        <p:spPr>
          <a:xfrm>
            <a:off x="7080186" y="2324026"/>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38" name="TextBox 37">
            <a:extLst>
              <a:ext uri="{FF2B5EF4-FFF2-40B4-BE49-F238E27FC236}">
                <a16:creationId xmlns:a16="http://schemas.microsoft.com/office/drawing/2014/main" id="{F61D8D85-F8BF-4C10-97B1-C5B7E48B54FD}"/>
              </a:ext>
            </a:extLst>
          </p:cNvPr>
          <p:cNvSpPr txBox="1"/>
          <p:nvPr/>
        </p:nvSpPr>
        <p:spPr>
          <a:xfrm>
            <a:off x="708060" y="1065924"/>
            <a:ext cx="1871367" cy="400110"/>
          </a:xfrm>
          <a:prstGeom prst="rect">
            <a:avLst/>
          </a:prstGeom>
          <a:noFill/>
          <a:ln>
            <a:solidFill>
              <a:srgbClr val="2E94AF"/>
            </a:solidFill>
          </a:ln>
        </p:spPr>
        <p:txBody>
          <a:bodyPr wrap="square" rtlCol="0">
            <a:spAutoFit/>
          </a:bodyPr>
          <a:lstStyle/>
          <a:p>
            <a:r>
              <a:rPr lang="en-GB" sz="2000" b="1" dirty="0">
                <a:solidFill>
                  <a:srgbClr val="002060"/>
                </a:solidFill>
              </a:rPr>
              <a:t>Um </a:t>
            </a:r>
            <a:r>
              <a:rPr lang="en-GB" sz="2000" b="1" dirty="0" err="1">
                <a:solidFill>
                  <a:srgbClr val="002060"/>
                </a:solidFill>
              </a:rPr>
              <a:t>neun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0" name="TextBox 109">
            <a:extLst>
              <a:ext uri="{FF2B5EF4-FFF2-40B4-BE49-F238E27FC236}">
                <a16:creationId xmlns:a16="http://schemas.microsoft.com/office/drawing/2014/main" id="{EB2C559E-5596-434F-8FD2-3D9662A7F7BF}"/>
              </a:ext>
            </a:extLst>
          </p:cNvPr>
          <p:cNvSpPr txBox="1"/>
          <p:nvPr/>
        </p:nvSpPr>
        <p:spPr>
          <a:xfrm>
            <a:off x="708060" y="1439900"/>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1" name="TextBox 110">
            <a:extLst>
              <a:ext uri="{FF2B5EF4-FFF2-40B4-BE49-F238E27FC236}">
                <a16:creationId xmlns:a16="http://schemas.microsoft.com/office/drawing/2014/main" id="{2A08C8ED-F987-41EC-859B-5CB624B75543}"/>
              </a:ext>
            </a:extLst>
          </p:cNvPr>
          <p:cNvSpPr txBox="1"/>
          <p:nvPr/>
        </p:nvSpPr>
        <p:spPr>
          <a:xfrm>
            <a:off x="708060" y="198778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3" name="TextBox 112">
            <a:extLst>
              <a:ext uri="{FF2B5EF4-FFF2-40B4-BE49-F238E27FC236}">
                <a16:creationId xmlns:a16="http://schemas.microsoft.com/office/drawing/2014/main" id="{3EB056F6-F50E-4FBE-B4CD-EFC0CDBEA690}"/>
              </a:ext>
            </a:extLst>
          </p:cNvPr>
          <p:cNvSpPr txBox="1"/>
          <p:nvPr/>
        </p:nvSpPr>
        <p:spPr>
          <a:xfrm>
            <a:off x="708060" y="241208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zehn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4" name="TextBox 113">
            <a:extLst>
              <a:ext uri="{FF2B5EF4-FFF2-40B4-BE49-F238E27FC236}">
                <a16:creationId xmlns:a16="http://schemas.microsoft.com/office/drawing/2014/main" id="{F0AD69E1-5126-465D-9D40-1769B3474D4D}"/>
              </a:ext>
            </a:extLst>
          </p:cNvPr>
          <p:cNvSpPr txBox="1"/>
          <p:nvPr/>
        </p:nvSpPr>
        <p:spPr>
          <a:xfrm>
            <a:off x="708060" y="299584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elf </a:t>
            </a:r>
            <a:r>
              <a:rPr lang="en-GB" sz="2000" b="1" dirty="0" err="1">
                <a:solidFill>
                  <a:srgbClr val="002060"/>
                </a:solidFill>
              </a:rPr>
              <a:t>Uhr</a:t>
            </a:r>
            <a:endParaRPr lang="en-GB" sz="2000" b="1" dirty="0">
              <a:solidFill>
                <a:srgbClr val="002060"/>
              </a:solidFill>
            </a:endParaRPr>
          </a:p>
        </p:txBody>
      </p:sp>
      <p:sp>
        <p:nvSpPr>
          <p:cNvPr id="115" name="TextBox 114">
            <a:extLst>
              <a:ext uri="{FF2B5EF4-FFF2-40B4-BE49-F238E27FC236}">
                <a16:creationId xmlns:a16="http://schemas.microsoft.com/office/drawing/2014/main" id="{E5BB617D-4A88-43EB-AAEC-00D77E4BED27}"/>
              </a:ext>
            </a:extLst>
          </p:cNvPr>
          <p:cNvSpPr txBox="1"/>
          <p:nvPr/>
        </p:nvSpPr>
        <p:spPr>
          <a:xfrm>
            <a:off x="708060" y="342014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6" name="TextBox 115">
            <a:extLst>
              <a:ext uri="{FF2B5EF4-FFF2-40B4-BE49-F238E27FC236}">
                <a16:creationId xmlns:a16="http://schemas.microsoft.com/office/drawing/2014/main" id="{7878B2E3-B270-46FD-A7A8-9F0D47269855}"/>
              </a:ext>
            </a:extLst>
          </p:cNvPr>
          <p:cNvSpPr txBox="1"/>
          <p:nvPr/>
        </p:nvSpPr>
        <p:spPr>
          <a:xfrm>
            <a:off x="708060" y="398076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ein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8" name="TextBox 117">
            <a:extLst>
              <a:ext uri="{FF2B5EF4-FFF2-40B4-BE49-F238E27FC236}">
                <a16:creationId xmlns:a16="http://schemas.microsoft.com/office/drawing/2014/main" id="{5F518FE1-FE04-49EB-A35E-F6822BBE868B}"/>
              </a:ext>
            </a:extLst>
          </p:cNvPr>
          <p:cNvSpPr txBox="1"/>
          <p:nvPr/>
        </p:nvSpPr>
        <p:spPr>
          <a:xfrm>
            <a:off x="708060" y="440505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9" name="TextBox 118">
            <a:extLst>
              <a:ext uri="{FF2B5EF4-FFF2-40B4-BE49-F238E27FC236}">
                <a16:creationId xmlns:a16="http://schemas.microsoft.com/office/drawing/2014/main" id="{003B9ED4-663C-48F4-B71A-ECBA7626282A}"/>
              </a:ext>
            </a:extLst>
          </p:cNvPr>
          <p:cNvSpPr txBox="1"/>
          <p:nvPr/>
        </p:nvSpPr>
        <p:spPr>
          <a:xfrm>
            <a:off x="708060" y="494257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20" name="TextBox 119">
            <a:extLst>
              <a:ext uri="{FF2B5EF4-FFF2-40B4-BE49-F238E27FC236}">
                <a16:creationId xmlns:a16="http://schemas.microsoft.com/office/drawing/2014/main" id="{20725B24-C4CB-43C3-994F-95D2082B3916}"/>
              </a:ext>
            </a:extLst>
          </p:cNvPr>
          <p:cNvSpPr txBox="1"/>
          <p:nvPr/>
        </p:nvSpPr>
        <p:spPr>
          <a:xfrm>
            <a:off x="708060" y="536686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drei</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1" name="TextBox 120">
            <a:extLst>
              <a:ext uri="{FF2B5EF4-FFF2-40B4-BE49-F238E27FC236}">
                <a16:creationId xmlns:a16="http://schemas.microsoft.com/office/drawing/2014/main" id="{2425FE97-79AC-4C97-80EC-35496185A89D}"/>
              </a:ext>
            </a:extLst>
          </p:cNvPr>
          <p:cNvSpPr txBox="1"/>
          <p:nvPr/>
        </p:nvSpPr>
        <p:spPr>
          <a:xfrm>
            <a:off x="708060" y="595853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acht</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2" name="TextBox 121">
            <a:extLst>
              <a:ext uri="{FF2B5EF4-FFF2-40B4-BE49-F238E27FC236}">
                <a16:creationId xmlns:a16="http://schemas.microsoft.com/office/drawing/2014/main" id="{B10FC409-6B17-4561-8E4E-A82C9E23ED83}"/>
              </a:ext>
            </a:extLst>
          </p:cNvPr>
          <p:cNvSpPr txBox="1"/>
          <p:nvPr/>
        </p:nvSpPr>
        <p:spPr>
          <a:xfrm>
            <a:off x="708060" y="638282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2" name="TextBox 1">
            <a:extLst>
              <a:ext uri="{FF2B5EF4-FFF2-40B4-BE49-F238E27FC236}">
                <a16:creationId xmlns:a16="http://schemas.microsoft.com/office/drawing/2014/main" id="{E5E001B6-F6D6-1C0F-F419-90C4D127A0B0}"/>
              </a:ext>
            </a:extLst>
          </p:cNvPr>
          <p:cNvSpPr txBox="1"/>
          <p:nvPr/>
        </p:nvSpPr>
        <p:spPr>
          <a:xfrm>
            <a:off x="2601373" y="2177714"/>
            <a:ext cx="4188762" cy="400110"/>
          </a:xfrm>
          <a:prstGeom prst="rect">
            <a:avLst/>
          </a:prstGeom>
          <a:noFill/>
        </p:spPr>
        <p:txBody>
          <a:bodyPr wrap="square" rtlCol="0">
            <a:spAutoFit/>
          </a:bodyPr>
          <a:lstStyle/>
          <a:p>
            <a:r>
              <a:rPr lang="en-GB" sz="2000" dirty="0" err="1">
                <a:solidFill>
                  <a:srgbClr val="002060"/>
                </a:solidFill>
              </a:rPr>
              <a:t>spricht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eine</a:t>
            </a:r>
            <a:r>
              <a:rPr lang="en-GB" sz="2000" dirty="0">
                <a:solidFill>
                  <a:srgbClr val="002060"/>
                </a:solidFill>
              </a:rPr>
              <a:t> </a:t>
            </a:r>
            <a:r>
              <a:rPr lang="en-GB" sz="2000" dirty="0" err="1">
                <a:solidFill>
                  <a:srgbClr val="002060"/>
                </a:solidFill>
              </a:rPr>
              <a:t>Stunde</a:t>
            </a:r>
            <a:r>
              <a:rPr lang="en-GB" sz="2000" dirty="0">
                <a:solidFill>
                  <a:srgbClr val="002060"/>
                </a:solidFill>
              </a:rPr>
              <a:t> </a:t>
            </a:r>
            <a:r>
              <a:rPr lang="en-GB" sz="2000" dirty="0" err="1">
                <a:solidFill>
                  <a:srgbClr val="002060"/>
                </a:solidFill>
              </a:rPr>
              <a:t>nicht</a:t>
            </a:r>
            <a:r>
              <a:rPr lang="en-GB" sz="2000" dirty="0">
                <a:solidFill>
                  <a:srgbClr val="002060"/>
                </a:solidFill>
              </a:rPr>
              <a:t>.</a:t>
            </a:r>
          </a:p>
        </p:txBody>
      </p:sp>
      <p:sp>
        <p:nvSpPr>
          <p:cNvPr id="4" name="TextBox 3">
            <a:extLst>
              <a:ext uri="{FF2B5EF4-FFF2-40B4-BE49-F238E27FC236}">
                <a16:creationId xmlns:a16="http://schemas.microsoft.com/office/drawing/2014/main" id="{C5FE69FC-E48A-222B-3BD3-20AC37EDBD42}"/>
              </a:ext>
            </a:extLst>
          </p:cNvPr>
          <p:cNvSpPr txBox="1"/>
          <p:nvPr/>
        </p:nvSpPr>
        <p:spPr>
          <a:xfrm>
            <a:off x="7080186" y="2892697"/>
            <a:ext cx="865928" cy="400110"/>
          </a:xfrm>
          <a:prstGeom prst="rect">
            <a:avLst/>
          </a:prstGeom>
          <a:noFill/>
        </p:spPr>
        <p:txBody>
          <a:bodyPr wrap="square" rtlCol="0">
            <a:spAutoFit/>
          </a:bodyPr>
          <a:lstStyle/>
          <a:p>
            <a:pPr algn="ctr"/>
            <a:r>
              <a:rPr lang="en-GB" sz="2000" b="1" dirty="0">
                <a:solidFill>
                  <a:srgbClr val="002060"/>
                </a:solidFill>
              </a:rPr>
              <a:t>10.00</a:t>
            </a:r>
          </a:p>
        </p:txBody>
      </p:sp>
      <p:sp>
        <p:nvSpPr>
          <p:cNvPr id="5" name="TextBox 4">
            <a:extLst>
              <a:ext uri="{FF2B5EF4-FFF2-40B4-BE49-F238E27FC236}">
                <a16:creationId xmlns:a16="http://schemas.microsoft.com/office/drawing/2014/main" id="{FBE56E13-E51A-8E0C-CFF1-11F7980CDD78}"/>
              </a:ext>
            </a:extLst>
          </p:cNvPr>
          <p:cNvSpPr txBox="1"/>
          <p:nvPr/>
        </p:nvSpPr>
        <p:spPr>
          <a:xfrm>
            <a:off x="8071761" y="2863038"/>
            <a:ext cx="3994592" cy="400110"/>
          </a:xfrm>
          <a:prstGeom prst="rect">
            <a:avLst/>
          </a:prstGeom>
          <a:noFill/>
        </p:spPr>
        <p:txBody>
          <a:bodyPr wrap="square" rtlCol="0">
            <a:spAutoFit/>
          </a:bodyPr>
          <a:lstStyle/>
          <a:p>
            <a:r>
              <a:rPr lang="en-GB" sz="2000" dirty="0">
                <a:solidFill>
                  <a:srgbClr val="002060"/>
                </a:solidFill>
              </a:rPr>
              <a:t>doesn’t speak for one hour.</a:t>
            </a:r>
          </a:p>
        </p:txBody>
      </p:sp>
      <p:sp>
        <p:nvSpPr>
          <p:cNvPr id="7" name="TextBox 6">
            <a:extLst>
              <a:ext uri="{FF2B5EF4-FFF2-40B4-BE49-F238E27FC236}">
                <a16:creationId xmlns:a16="http://schemas.microsoft.com/office/drawing/2014/main" id="{8F9D1FFE-096D-338D-6C71-BB27B8664302}"/>
              </a:ext>
            </a:extLst>
          </p:cNvPr>
          <p:cNvSpPr txBox="1"/>
          <p:nvPr/>
        </p:nvSpPr>
        <p:spPr>
          <a:xfrm>
            <a:off x="2665519" y="3159452"/>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verkauft</a:t>
            </a:r>
            <a:r>
              <a:rPr lang="en-GB" sz="2000" dirty="0">
                <a:solidFill>
                  <a:srgbClr val="002060"/>
                </a:solidFill>
              </a:rPr>
              <a:t> </a:t>
            </a:r>
            <a:r>
              <a:rPr lang="en-GB" sz="2000" dirty="0" err="1">
                <a:solidFill>
                  <a:srgbClr val="002060"/>
                </a:solidFill>
              </a:rPr>
              <a:t>Bücher</a:t>
            </a:r>
            <a:r>
              <a:rPr lang="en-GB" sz="2000" dirty="0">
                <a:solidFill>
                  <a:srgbClr val="002060"/>
                </a:solidFill>
              </a:rPr>
              <a:t> und </a:t>
            </a:r>
            <a:r>
              <a:rPr lang="en-GB" sz="2000" dirty="0" err="1">
                <a:solidFill>
                  <a:srgbClr val="002060"/>
                </a:solidFill>
              </a:rPr>
              <a:t>Spiele</a:t>
            </a:r>
            <a:r>
              <a:rPr lang="en-GB" sz="2000" dirty="0">
                <a:solidFill>
                  <a:srgbClr val="002060"/>
                </a:solidFill>
              </a:rPr>
              <a:t>.</a:t>
            </a:r>
          </a:p>
        </p:txBody>
      </p:sp>
      <p:sp>
        <p:nvSpPr>
          <p:cNvPr id="8" name="TextBox 7">
            <a:extLst>
              <a:ext uri="{FF2B5EF4-FFF2-40B4-BE49-F238E27FC236}">
                <a16:creationId xmlns:a16="http://schemas.microsoft.com/office/drawing/2014/main" id="{6817F460-45D1-E952-F467-FE4F94AAE1F0}"/>
              </a:ext>
            </a:extLst>
          </p:cNvPr>
          <p:cNvSpPr txBox="1"/>
          <p:nvPr/>
        </p:nvSpPr>
        <p:spPr>
          <a:xfrm>
            <a:off x="2665519" y="4132833"/>
            <a:ext cx="4188762" cy="400110"/>
          </a:xfrm>
          <a:prstGeom prst="rect">
            <a:avLst/>
          </a:prstGeom>
          <a:noFill/>
        </p:spPr>
        <p:txBody>
          <a:bodyPr wrap="square" rtlCol="0">
            <a:spAutoFit/>
          </a:bodyPr>
          <a:lstStyle/>
          <a:p>
            <a:r>
              <a:rPr lang="en-GB" sz="2000" dirty="0" err="1">
                <a:solidFill>
                  <a:srgbClr val="002060"/>
                </a:solidFill>
              </a:rPr>
              <a:t>singt</a:t>
            </a:r>
            <a:r>
              <a:rPr lang="en-GB" sz="2000" dirty="0">
                <a:solidFill>
                  <a:srgbClr val="002060"/>
                </a:solidFill>
              </a:rPr>
              <a:t> </a:t>
            </a:r>
            <a:r>
              <a:rPr lang="en-GB" sz="2000" dirty="0" err="1">
                <a:solidFill>
                  <a:srgbClr val="002060"/>
                </a:solidFill>
              </a:rPr>
              <a:t>sie</a:t>
            </a:r>
            <a:r>
              <a:rPr lang="en-GB" sz="2000" dirty="0">
                <a:solidFill>
                  <a:srgbClr val="002060"/>
                </a:solidFill>
              </a:rPr>
              <a:t> Lieder in der </a:t>
            </a:r>
            <a:r>
              <a:rPr lang="en-GB" sz="2000" dirty="0" err="1">
                <a:solidFill>
                  <a:srgbClr val="002060"/>
                </a:solidFill>
              </a:rPr>
              <a:t>Kantine</a:t>
            </a:r>
            <a:r>
              <a:rPr lang="en-GB" sz="2000" dirty="0">
                <a:solidFill>
                  <a:srgbClr val="002060"/>
                </a:solidFill>
              </a:rPr>
              <a:t>.</a:t>
            </a:r>
          </a:p>
        </p:txBody>
      </p:sp>
      <p:sp>
        <p:nvSpPr>
          <p:cNvPr id="9" name="TextBox 8">
            <a:extLst>
              <a:ext uri="{FF2B5EF4-FFF2-40B4-BE49-F238E27FC236}">
                <a16:creationId xmlns:a16="http://schemas.microsoft.com/office/drawing/2014/main" id="{677D1EE3-FA95-0613-F1D4-8830263502CC}"/>
              </a:ext>
            </a:extLst>
          </p:cNvPr>
          <p:cNvSpPr txBox="1"/>
          <p:nvPr/>
        </p:nvSpPr>
        <p:spPr>
          <a:xfrm>
            <a:off x="7080186" y="3461368"/>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0" name="TextBox 9">
            <a:extLst>
              <a:ext uri="{FF2B5EF4-FFF2-40B4-BE49-F238E27FC236}">
                <a16:creationId xmlns:a16="http://schemas.microsoft.com/office/drawing/2014/main" id="{A7613CD2-1AB4-4E4F-D266-5C35B82E38C6}"/>
              </a:ext>
            </a:extLst>
          </p:cNvPr>
          <p:cNvSpPr txBox="1"/>
          <p:nvPr/>
        </p:nvSpPr>
        <p:spPr>
          <a:xfrm>
            <a:off x="8073049" y="3504354"/>
            <a:ext cx="3994592" cy="400110"/>
          </a:xfrm>
          <a:prstGeom prst="rect">
            <a:avLst/>
          </a:prstGeom>
          <a:noFill/>
        </p:spPr>
        <p:txBody>
          <a:bodyPr wrap="square" rtlCol="0">
            <a:spAutoFit/>
          </a:bodyPr>
          <a:lstStyle/>
          <a:p>
            <a:r>
              <a:rPr lang="en-GB" sz="2000" dirty="0">
                <a:solidFill>
                  <a:srgbClr val="002060"/>
                </a:solidFill>
              </a:rPr>
              <a:t>sells books and games. </a:t>
            </a:r>
          </a:p>
        </p:txBody>
      </p:sp>
      <p:sp>
        <p:nvSpPr>
          <p:cNvPr id="11" name="TextBox 10">
            <a:extLst>
              <a:ext uri="{FF2B5EF4-FFF2-40B4-BE49-F238E27FC236}">
                <a16:creationId xmlns:a16="http://schemas.microsoft.com/office/drawing/2014/main" id="{99BDBCE8-EDAE-4910-E0B4-DD18E5BD93F8}"/>
              </a:ext>
            </a:extLst>
          </p:cNvPr>
          <p:cNvSpPr txBox="1"/>
          <p:nvPr/>
        </p:nvSpPr>
        <p:spPr>
          <a:xfrm>
            <a:off x="7034143" y="4092569"/>
            <a:ext cx="865928" cy="400110"/>
          </a:xfrm>
          <a:prstGeom prst="rect">
            <a:avLst/>
          </a:prstGeom>
          <a:noFill/>
        </p:spPr>
        <p:txBody>
          <a:bodyPr wrap="square" rtlCol="0">
            <a:spAutoFit/>
          </a:bodyPr>
          <a:lstStyle/>
          <a:p>
            <a:pPr algn="ctr"/>
            <a:r>
              <a:rPr lang="en-GB" sz="2000" b="1" dirty="0">
                <a:solidFill>
                  <a:srgbClr val="002060"/>
                </a:solidFill>
              </a:rPr>
              <a:t>1.00</a:t>
            </a:r>
          </a:p>
        </p:txBody>
      </p:sp>
      <p:sp>
        <p:nvSpPr>
          <p:cNvPr id="12" name="TextBox 11">
            <a:extLst>
              <a:ext uri="{FF2B5EF4-FFF2-40B4-BE49-F238E27FC236}">
                <a16:creationId xmlns:a16="http://schemas.microsoft.com/office/drawing/2014/main" id="{A2C547B7-16C8-D78C-C2C5-ACF56DDECFB7}"/>
              </a:ext>
            </a:extLst>
          </p:cNvPr>
          <p:cNvSpPr txBox="1"/>
          <p:nvPr/>
        </p:nvSpPr>
        <p:spPr>
          <a:xfrm>
            <a:off x="8064151" y="4053702"/>
            <a:ext cx="3994592" cy="400110"/>
          </a:xfrm>
          <a:prstGeom prst="rect">
            <a:avLst/>
          </a:prstGeom>
          <a:noFill/>
        </p:spPr>
        <p:txBody>
          <a:bodyPr wrap="square" rtlCol="0">
            <a:spAutoFit/>
          </a:bodyPr>
          <a:lstStyle/>
          <a:p>
            <a:r>
              <a:rPr lang="en-GB" sz="2000" dirty="0">
                <a:solidFill>
                  <a:srgbClr val="002060"/>
                </a:solidFill>
              </a:rPr>
              <a:t>sings songs in the dining room. </a:t>
            </a:r>
          </a:p>
        </p:txBody>
      </p:sp>
      <p:sp>
        <p:nvSpPr>
          <p:cNvPr id="13" name="TextBox 12">
            <a:extLst>
              <a:ext uri="{FF2B5EF4-FFF2-40B4-BE49-F238E27FC236}">
                <a16:creationId xmlns:a16="http://schemas.microsoft.com/office/drawing/2014/main" id="{DFBAE37B-25E9-52B6-4D81-528BD4B72159}"/>
              </a:ext>
            </a:extLst>
          </p:cNvPr>
          <p:cNvSpPr txBox="1"/>
          <p:nvPr/>
        </p:nvSpPr>
        <p:spPr>
          <a:xfrm>
            <a:off x="2704513" y="5244031"/>
            <a:ext cx="4188762" cy="400110"/>
          </a:xfrm>
          <a:prstGeom prst="rect">
            <a:avLst/>
          </a:prstGeom>
          <a:noFill/>
        </p:spPr>
        <p:txBody>
          <a:bodyPr wrap="square" lIns="91440" tIns="45720" rIns="91440" bIns="45720" rtlCol="0" anchor="t">
            <a:spAutoFit/>
          </a:bodyPr>
          <a:lstStyle/>
          <a:p>
            <a:r>
              <a:rPr lang="en-GB" sz="2000" dirty="0" err="1">
                <a:solidFill>
                  <a:srgbClr val="002060"/>
                </a:solidFill>
              </a:rPr>
              <a:t>läuft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fünf</a:t>
            </a:r>
            <a:r>
              <a:rPr lang="en-GB" sz="2000" dirty="0">
                <a:solidFill>
                  <a:srgbClr val="002060"/>
                </a:solidFill>
              </a:rPr>
              <a:t> </a:t>
            </a:r>
            <a:r>
              <a:rPr lang="en-GB" sz="2000" dirty="0" err="1">
                <a:solidFill>
                  <a:srgbClr val="002060"/>
                </a:solidFill>
              </a:rPr>
              <a:t>Kilometer</a:t>
            </a:r>
            <a:r>
              <a:rPr lang="en-GB" sz="2000" dirty="0">
                <a:solidFill>
                  <a:srgbClr val="002060"/>
                </a:solidFill>
              </a:rPr>
              <a:t>.</a:t>
            </a:r>
          </a:p>
        </p:txBody>
      </p:sp>
      <p:sp>
        <p:nvSpPr>
          <p:cNvPr id="14" name="TextBox 13">
            <a:extLst>
              <a:ext uri="{FF2B5EF4-FFF2-40B4-BE49-F238E27FC236}">
                <a16:creationId xmlns:a16="http://schemas.microsoft.com/office/drawing/2014/main" id="{3168AA3F-B182-8A7D-0C8B-8C60D94BD826}"/>
              </a:ext>
            </a:extLst>
          </p:cNvPr>
          <p:cNvSpPr txBox="1"/>
          <p:nvPr/>
        </p:nvSpPr>
        <p:spPr>
          <a:xfrm>
            <a:off x="7011203" y="4674301"/>
            <a:ext cx="865928" cy="400110"/>
          </a:xfrm>
          <a:prstGeom prst="rect">
            <a:avLst/>
          </a:prstGeom>
          <a:noFill/>
        </p:spPr>
        <p:txBody>
          <a:bodyPr wrap="square" rtlCol="0">
            <a:spAutoFit/>
          </a:bodyPr>
          <a:lstStyle/>
          <a:p>
            <a:pPr algn="ctr"/>
            <a:r>
              <a:rPr lang="en-GB" sz="2000" b="1" dirty="0">
                <a:solidFill>
                  <a:srgbClr val="002060"/>
                </a:solidFill>
              </a:rPr>
              <a:t>3.00</a:t>
            </a:r>
          </a:p>
        </p:txBody>
      </p:sp>
      <p:sp>
        <p:nvSpPr>
          <p:cNvPr id="15" name="TextBox 14">
            <a:extLst>
              <a:ext uri="{FF2B5EF4-FFF2-40B4-BE49-F238E27FC236}">
                <a16:creationId xmlns:a16="http://schemas.microsoft.com/office/drawing/2014/main" id="{0EE36F1B-CE5D-59EC-5D57-6BF8D3203680}"/>
              </a:ext>
            </a:extLst>
          </p:cNvPr>
          <p:cNvSpPr txBox="1"/>
          <p:nvPr/>
        </p:nvSpPr>
        <p:spPr>
          <a:xfrm>
            <a:off x="8087738" y="4649704"/>
            <a:ext cx="3994592" cy="400110"/>
          </a:xfrm>
          <a:prstGeom prst="rect">
            <a:avLst/>
          </a:prstGeom>
          <a:noFill/>
        </p:spPr>
        <p:txBody>
          <a:bodyPr wrap="square" rtlCol="0">
            <a:spAutoFit/>
          </a:bodyPr>
          <a:lstStyle/>
          <a:p>
            <a:r>
              <a:rPr lang="en-GB" sz="2000" dirty="0">
                <a:solidFill>
                  <a:srgbClr val="002060"/>
                </a:solidFill>
              </a:rPr>
              <a:t>runs five </a:t>
            </a:r>
            <a:r>
              <a:rPr lang="en-GB" sz="2000" dirty="0" err="1">
                <a:solidFill>
                  <a:srgbClr val="002060"/>
                </a:solidFill>
              </a:rPr>
              <a:t>kilometers</a:t>
            </a:r>
            <a:r>
              <a:rPr lang="en-GB" sz="2000" dirty="0">
                <a:solidFill>
                  <a:srgbClr val="002060"/>
                </a:solidFill>
              </a:rPr>
              <a:t>. </a:t>
            </a:r>
          </a:p>
        </p:txBody>
      </p:sp>
      <p:sp>
        <p:nvSpPr>
          <p:cNvPr id="16" name="TextBox 15">
            <a:extLst>
              <a:ext uri="{FF2B5EF4-FFF2-40B4-BE49-F238E27FC236}">
                <a16:creationId xmlns:a16="http://schemas.microsoft.com/office/drawing/2014/main" id="{CB5D59C3-C0CA-03D7-CA4B-246F71E1020B}"/>
              </a:ext>
            </a:extLst>
          </p:cNvPr>
          <p:cNvSpPr txBox="1"/>
          <p:nvPr/>
        </p:nvSpPr>
        <p:spPr>
          <a:xfrm>
            <a:off x="2665519" y="6017357"/>
            <a:ext cx="4188762" cy="707886"/>
          </a:xfrm>
          <a:prstGeom prst="rect">
            <a:avLst/>
          </a:prstGeom>
          <a:noFill/>
        </p:spPr>
        <p:txBody>
          <a:bodyPr wrap="square" lIns="91440" tIns="45720" rIns="91440" bIns="45720" rtlCol="0" anchor="t">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schläft</a:t>
            </a:r>
            <a:r>
              <a:rPr lang="en-GB" sz="2000" dirty="0">
                <a:solidFill>
                  <a:srgbClr val="002060"/>
                </a:solidFill>
              </a:rPr>
              <a:t> </a:t>
            </a:r>
            <a:r>
              <a:rPr lang="en-GB" sz="2000" dirty="0" err="1">
                <a:solidFill>
                  <a:srgbClr val="002060"/>
                </a:solidFill>
              </a:rPr>
              <a:t>eine</a:t>
            </a:r>
            <a:r>
              <a:rPr lang="en-GB" sz="2000" dirty="0">
                <a:solidFill>
                  <a:srgbClr val="002060"/>
                </a:solidFill>
              </a:rPr>
              <a:t> Nacht in der Schule.</a:t>
            </a:r>
            <a:r>
              <a:rPr lang="en-GB" sz="2000" dirty="0"/>
              <a:t> </a:t>
            </a:r>
            <a:endParaRPr lang="en-GB" sz="2000" dirty="0">
              <a:solidFill>
                <a:srgbClr val="002060"/>
              </a:solidFill>
            </a:endParaRPr>
          </a:p>
        </p:txBody>
      </p:sp>
      <p:sp>
        <p:nvSpPr>
          <p:cNvPr id="17" name="TextBox 16">
            <a:extLst>
              <a:ext uri="{FF2B5EF4-FFF2-40B4-BE49-F238E27FC236}">
                <a16:creationId xmlns:a16="http://schemas.microsoft.com/office/drawing/2014/main" id="{DD2F99BC-A301-4536-F948-CC72B384108B}"/>
              </a:ext>
            </a:extLst>
          </p:cNvPr>
          <p:cNvSpPr txBox="1"/>
          <p:nvPr/>
        </p:nvSpPr>
        <p:spPr>
          <a:xfrm>
            <a:off x="7092606" y="5292441"/>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8" name="TextBox 17">
            <a:extLst>
              <a:ext uri="{FF2B5EF4-FFF2-40B4-BE49-F238E27FC236}">
                <a16:creationId xmlns:a16="http://schemas.microsoft.com/office/drawing/2014/main" id="{8390C093-ED6A-F806-0906-CEF141CF4F29}"/>
              </a:ext>
            </a:extLst>
          </p:cNvPr>
          <p:cNvSpPr txBox="1"/>
          <p:nvPr/>
        </p:nvSpPr>
        <p:spPr>
          <a:xfrm>
            <a:off x="8145312" y="5253574"/>
            <a:ext cx="4682792" cy="400110"/>
          </a:xfrm>
          <a:prstGeom prst="rect">
            <a:avLst/>
          </a:prstGeom>
          <a:noFill/>
        </p:spPr>
        <p:txBody>
          <a:bodyPr wrap="square" rtlCol="0">
            <a:spAutoFit/>
          </a:bodyPr>
          <a:lstStyle/>
          <a:p>
            <a:r>
              <a:rPr lang="en-GB" sz="2000" dirty="0">
                <a:solidFill>
                  <a:srgbClr val="002060"/>
                </a:solidFill>
              </a:rPr>
              <a:t>sleeps in the school for one night. </a:t>
            </a:r>
          </a:p>
        </p:txBody>
      </p:sp>
      <p:pic>
        <p:nvPicPr>
          <p:cNvPr id="2050" name="Picture 2" descr="Free vector graphics of Blue">
            <a:extLst>
              <a:ext uri="{FF2B5EF4-FFF2-40B4-BE49-F238E27FC236}">
                <a16:creationId xmlns:a16="http://schemas.microsoft.com/office/drawing/2014/main" id="{0BA6AFF8-476C-FD74-F206-E737CDD230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0716" y="6399528"/>
            <a:ext cx="617489" cy="308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School">
            <a:extLst>
              <a:ext uri="{FF2B5EF4-FFF2-40B4-BE49-F238E27FC236}">
                <a16:creationId xmlns:a16="http://schemas.microsoft.com/office/drawing/2014/main" id="{DE7389C0-A300-527B-4870-3D63CF25C9F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4281" y="5984489"/>
            <a:ext cx="1445475" cy="74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11"/>
                                        </p:tgtEl>
                                      </p:cBhvr>
                                    </p:animEffect>
                                    <p:set>
                                      <p:cBhvr>
                                        <p:cTn id="20" dur="1" fill="hold">
                                          <p:stCondLst>
                                            <p:cond delay="499"/>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4"/>
                                        </p:tgtEl>
                                      </p:cBhvr>
                                    </p:animEffect>
                                    <p:set>
                                      <p:cBhvr>
                                        <p:cTn id="33" dur="1" fill="hold">
                                          <p:stCondLst>
                                            <p:cond delay="499"/>
                                          </p:stCondLst>
                                        </p:cTn>
                                        <p:tgtEl>
                                          <p:spTgt spid="1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18"/>
                                        </p:tgtEl>
                                      </p:cBhvr>
                                    </p:animEffect>
                                    <p:set>
                                      <p:cBhvr>
                                        <p:cTn id="46" dur="1" fill="hold">
                                          <p:stCondLst>
                                            <p:cond delay="499"/>
                                          </p:stCondLst>
                                        </p:cTn>
                                        <p:tgtEl>
                                          <p:spTgt spid="1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19"/>
                                        </p:tgtEl>
                                      </p:cBhvr>
                                    </p:animEffect>
                                    <p:set>
                                      <p:cBhvr>
                                        <p:cTn id="59" dur="1" fill="hold">
                                          <p:stCondLst>
                                            <p:cond delay="499"/>
                                          </p:stCondLst>
                                        </p:cTn>
                                        <p:tgtEl>
                                          <p:spTgt spid="1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21"/>
                                        </p:tgtEl>
                                      </p:cBhvr>
                                    </p:animEffect>
                                    <p:set>
                                      <p:cBhvr>
                                        <p:cTn id="72" dur="1" fill="hold">
                                          <p:stCondLst>
                                            <p:cond delay="499"/>
                                          </p:stCondLst>
                                        </p:cTn>
                                        <p:tgtEl>
                                          <p:spTgt spid="1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9" grpId="0"/>
      <p:bldP spid="38" grpId="0" animBg="1"/>
      <p:bldP spid="111" grpId="0" animBg="1"/>
      <p:bldP spid="114" grpId="0" animBg="1"/>
      <p:bldP spid="118" grpId="0" animBg="1"/>
      <p:bldP spid="119" grpId="0" animBg="1"/>
      <p:bldP spid="121" grpId="0" animBg="1"/>
      <p:bldP spid="4" grpId="0"/>
      <p:bldP spid="5" grpId="0"/>
      <p:bldP spid="9" grpId="0"/>
      <p:bldP spid="10" grpId="0"/>
      <p:bldP spid="11" grpId="0"/>
      <p:bldP spid="12"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7284189"/>
              </p:ext>
            </p:extLst>
          </p:nvPr>
        </p:nvGraphicFramePr>
        <p:xfrm>
          <a:off x="1001436" y="1956161"/>
          <a:ext cx="10515880" cy="4880838"/>
        </p:xfrm>
        <a:graphic>
          <a:graphicData uri="http://schemas.openxmlformats.org/drawingml/2006/table">
            <a:tbl>
              <a:tblPr/>
              <a:tblGrid>
                <a:gridCol w="1878507">
                  <a:extLst>
                    <a:ext uri="{9D8B030D-6E8A-4147-A177-3AD203B41FA5}">
                      <a16:colId xmlns:a16="http://schemas.microsoft.com/office/drawing/2014/main" val="20000"/>
                    </a:ext>
                  </a:extLst>
                </a:gridCol>
                <a:gridCol w="1703016">
                  <a:extLst>
                    <a:ext uri="{9D8B030D-6E8A-4147-A177-3AD203B41FA5}">
                      <a16:colId xmlns:a16="http://schemas.microsoft.com/office/drawing/2014/main" val="20001"/>
                    </a:ext>
                  </a:extLst>
                </a:gridCol>
                <a:gridCol w="6934357">
                  <a:extLst>
                    <a:ext uri="{9D8B030D-6E8A-4147-A177-3AD203B41FA5}">
                      <a16:colId xmlns:a16="http://schemas.microsoft.com/office/drawing/2014/main" val="3592961877"/>
                    </a:ext>
                  </a:extLst>
                </a:gridCol>
              </a:tblGrid>
              <a:tr h="1048850">
                <a:tc>
                  <a:txBody>
                    <a:bodyPr/>
                    <a:lstStyle/>
                    <a:p>
                      <a:pPr algn="ctr">
                        <a:lnSpc>
                          <a:spcPct val="100000"/>
                        </a:lnSpc>
                      </a:pPr>
                      <a:r>
                        <a:rPr lang="en-GB" sz="2000" b="1" strike="noStrike" spc="-1" dirty="0">
                          <a:solidFill>
                            <a:srgbClr val="002060"/>
                          </a:solidFill>
                          <a:latin typeface="Century gothic"/>
                          <a:ea typeface="Century Gothic"/>
                        </a:rPr>
                        <a:t>A</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B</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Gibt</a:t>
                      </a:r>
                      <a:r>
                        <a:rPr lang="en-US" sz="2000" b="1" strike="noStrike" spc="-1" dirty="0">
                          <a:solidFill>
                            <a:srgbClr val="002060"/>
                          </a:solidFill>
                          <a:latin typeface="Century gothic"/>
                        </a:rPr>
                        <a:t> es </a:t>
                      </a:r>
                      <a:r>
                        <a:rPr lang="en-US" sz="2000" b="1" strike="noStrike" spc="-1" dirty="0" err="1">
                          <a:solidFill>
                            <a:srgbClr val="002060"/>
                          </a:solidFill>
                          <a:latin typeface="Century gothic"/>
                        </a:rPr>
                        <a:t>eine</a:t>
                      </a:r>
                      <a:r>
                        <a:rPr lang="en-US" sz="2000" b="1" strike="noStrike" spc="-1" dirty="0">
                          <a:solidFill>
                            <a:srgbClr val="002060"/>
                          </a:solidFill>
                          <a:latin typeface="Century gothic"/>
                        </a:rPr>
                        <a:t> Zeit?</a:t>
                      </a:r>
                    </a:p>
                    <a:p>
                      <a:pPr algn="ctr">
                        <a:lnSpc>
                          <a:spcPct val="100000"/>
                        </a:lnSpc>
                      </a:pPr>
                      <a:r>
                        <a:rPr lang="en-US" sz="2000" b="1" strike="noStrike" spc="-1" dirty="0">
                          <a:solidFill>
                            <a:srgbClr val="002060"/>
                          </a:solidFill>
                          <a:latin typeface="Century gothic"/>
                        </a:rPr>
                        <a:t> Dann </a:t>
                      </a:r>
                      <a:r>
                        <a:rPr lang="en-US" sz="2000" b="1" strike="noStrike" spc="-1" dirty="0" err="1">
                          <a:solidFill>
                            <a:srgbClr val="002060"/>
                          </a:solidFill>
                          <a:latin typeface="Century gothic"/>
                        </a:rPr>
                        <a:t>übersetze</a:t>
                      </a:r>
                      <a:r>
                        <a:rPr lang="en-US" sz="2000" b="1" strike="noStrike" spc="-1" dirty="0">
                          <a:solidFill>
                            <a:srgbClr val="002060"/>
                          </a:solidFill>
                          <a:latin typeface="Century gothic"/>
                        </a:rPr>
                        <a:t> auf </a:t>
                      </a:r>
                      <a:r>
                        <a:rPr lang="en-US" sz="2000" b="1" strike="noStrike" spc="-1" dirty="0" err="1">
                          <a:solidFill>
                            <a:srgbClr val="002060"/>
                          </a:solidFill>
                          <a:latin typeface="Century gothic"/>
                        </a:rPr>
                        <a:t>Englisch</a:t>
                      </a:r>
                      <a:r>
                        <a:rPr lang="en-US" sz="20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sz="2000" dirty="0">
                          <a:solidFill>
                            <a:srgbClr val="002060"/>
                          </a:solidFill>
                        </a:rPr>
                        <a:t>Um </a:t>
                      </a:r>
                      <a:r>
                        <a:rPr lang="en-US" sz="2000" dirty="0" err="1">
                          <a:solidFill>
                            <a:srgbClr val="002060"/>
                          </a:solidFill>
                        </a:rPr>
                        <a:t>vier</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zwölf</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neun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sz="2000" dirty="0">
                          <a:solidFill>
                            <a:srgbClr val="002060"/>
                          </a:solidFill>
                        </a:rPr>
                        <a:t>Um elf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sz="2000" dirty="0">
                          <a:solidFill>
                            <a:srgbClr val="002060"/>
                          </a:solidFill>
                        </a:rPr>
                        <a:t>Um </a:t>
                      </a:r>
                      <a:r>
                        <a:rPr lang="en-US" sz="2000" dirty="0" err="1">
                          <a:solidFill>
                            <a:srgbClr val="002060"/>
                          </a:solidFill>
                        </a:rPr>
                        <a:t>sieben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zehn</a:t>
                      </a:r>
                      <a:r>
                        <a:rPr lang="en-US" sz="2000" dirty="0">
                          <a:solidFill>
                            <a:srgbClr val="002060"/>
                          </a:solidFill>
                        </a:rPr>
                        <a:t> </a:t>
                      </a:r>
                      <a:r>
                        <a:rPr lang="en-US" sz="2000" dirty="0" err="1">
                          <a:solidFill>
                            <a:srgbClr val="002060"/>
                          </a:solidFill>
                        </a:rPr>
                        <a:t>Uhr</a:t>
                      </a:r>
                      <a:r>
                        <a:rPr lang="en-US" sz="2000"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446216466"/>
              </p:ext>
            </p:extLst>
          </p:nvPr>
        </p:nvGraphicFramePr>
        <p:xfrm>
          <a:off x="247762" y="1927821"/>
          <a:ext cx="695520" cy="4449029"/>
        </p:xfrm>
        <a:graphic>
          <a:graphicData uri="http://schemas.openxmlformats.org/drawingml/2006/table">
            <a:tbl>
              <a:tblPr/>
              <a:tblGrid>
                <a:gridCol w="695520">
                  <a:extLst>
                    <a:ext uri="{9D8B030D-6E8A-4147-A177-3AD203B41FA5}">
                      <a16:colId xmlns:a16="http://schemas.microsoft.com/office/drawing/2014/main" val="20000"/>
                    </a:ext>
                  </a:extLst>
                </a:gridCol>
              </a:tblGrid>
              <a:tr h="111078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6357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31265">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6357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175">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5392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672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6_12.3B.wav"/>
            </a:hlinkClick>
            <a:extLst>
              <a:ext uri="{FF2B5EF4-FFF2-40B4-BE49-F238E27FC236}">
                <a16:creationId xmlns:a16="http://schemas.microsoft.com/office/drawing/2014/main" id="{3AD5864B-E328-4811-82EC-A3D77BDC6BF2}"/>
              </a:ext>
            </a:extLst>
          </p:cNvPr>
          <p:cNvSpPr/>
          <p:nvPr/>
        </p:nvSpPr>
        <p:spPr>
          <a:xfrm>
            <a:off x="368295" y="30489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2_W6_12.4B.wav"/>
            </a:hlinkClick>
            <a:extLst>
              <a:ext uri="{FF2B5EF4-FFF2-40B4-BE49-F238E27FC236}">
                <a16:creationId xmlns:a16="http://schemas.microsoft.com/office/drawing/2014/main" id="{F2DAD2AC-ADD2-4480-845B-008BBA9A5F70}"/>
              </a:ext>
            </a:extLst>
          </p:cNvPr>
          <p:cNvSpPr/>
          <p:nvPr/>
        </p:nvSpPr>
        <p:spPr>
          <a:xfrm>
            <a:off x="384592" y="3628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2_W6_12.5B.wav"/>
            </a:hlinkClick>
            <a:extLst>
              <a:ext uri="{FF2B5EF4-FFF2-40B4-BE49-F238E27FC236}">
                <a16:creationId xmlns:a16="http://schemas.microsoft.com/office/drawing/2014/main" id="{E47FAB46-1A11-4EF4-B700-EF919D0338F8}"/>
              </a:ext>
            </a:extLst>
          </p:cNvPr>
          <p:cNvSpPr/>
          <p:nvPr/>
        </p:nvSpPr>
        <p:spPr>
          <a:xfrm>
            <a:off x="384592" y="418621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2_W6_12.6B.wav"/>
            </a:hlinkClick>
            <a:extLst>
              <a:ext uri="{FF2B5EF4-FFF2-40B4-BE49-F238E27FC236}">
                <a16:creationId xmlns:a16="http://schemas.microsoft.com/office/drawing/2014/main" id="{1ECA2C39-8E1B-46F9-B4CE-5D69DA706F12}"/>
              </a:ext>
            </a:extLst>
          </p:cNvPr>
          <p:cNvSpPr/>
          <p:nvPr/>
        </p:nvSpPr>
        <p:spPr>
          <a:xfrm>
            <a:off x="368295" y="46984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2_W6_12.7B.wav"/>
            </a:hlinkClick>
            <a:extLst>
              <a:ext uri="{FF2B5EF4-FFF2-40B4-BE49-F238E27FC236}">
                <a16:creationId xmlns:a16="http://schemas.microsoft.com/office/drawing/2014/main" id="{B06E6BFD-FB69-40F9-9653-301D379E5A17}"/>
              </a:ext>
            </a:extLst>
          </p:cNvPr>
          <p:cNvSpPr/>
          <p:nvPr/>
        </p:nvSpPr>
        <p:spPr>
          <a:xfrm>
            <a:off x="354322" y="53156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2_W6_12.8B.wav"/>
            </a:hlinkClick>
            <a:extLst>
              <a:ext uri="{FF2B5EF4-FFF2-40B4-BE49-F238E27FC236}">
                <a16:creationId xmlns:a16="http://schemas.microsoft.com/office/drawing/2014/main" id="{34261C61-C209-49EF-A2E1-6B62F7BA1FCB}"/>
              </a:ext>
            </a:extLst>
          </p:cNvPr>
          <p:cNvSpPr/>
          <p:nvPr/>
        </p:nvSpPr>
        <p:spPr>
          <a:xfrm>
            <a:off x="354322" y="593288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5" name="T2_W6_12.1.wav"/>
            </a:hlinkClick>
            <a:extLst>
              <a:ext uri="{FF2B5EF4-FFF2-40B4-BE49-F238E27FC236}">
                <a16:creationId xmlns:a16="http://schemas.microsoft.com/office/drawing/2014/main" id="{85BDA598-D8FC-421B-AEDB-34FBDED665F3}"/>
              </a:ext>
            </a:extLst>
          </p:cNvPr>
          <p:cNvSpPr/>
          <p:nvPr/>
        </p:nvSpPr>
        <p:spPr>
          <a:xfrm>
            <a:off x="202997" y="67743"/>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und Aisha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zusammen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über</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Pläne</a:t>
            </a:r>
            <a:r>
              <a:rPr lang="en-GB" sz="2400" spc="-1" dirty="0">
                <a:solidFill>
                  <a:srgbClr val="002060"/>
                </a:solidFill>
                <a:latin typeface="Century Gothic" panose="020B0502020202020204" pitchFamily="34" charset="0"/>
                <a:ea typeface="Century Gothic"/>
              </a:rPr>
              <a:t> für </a:t>
            </a:r>
            <a:r>
              <a:rPr lang="en-GB" sz="2400" spc="-1" dirty="0" err="1">
                <a:solidFill>
                  <a:srgbClr val="002060"/>
                </a:solidFill>
                <a:latin typeface="Century Gothic" panose="020B0502020202020204" pitchFamily="34" charset="0"/>
                <a:ea typeface="Century Gothic"/>
              </a:rPr>
              <a:t>Klasse</a:t>
            </a:r>
            <a:r>
              <a:rPr lang="en-GB" sz="2400" spc="-1" dirty="0">
                <a:solidFill>
                  <a:srgbClr val="002060"/>
                </a:solidFill>
                <a:latin typeface="Century Gothic" panose="020B0502020202020204" pitchFamily="34" charset="0"/>
                <a:ea typeface="Century Gothic"/>
              </a:rPr>
              <a:t> 6.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67349" y="300352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08689" y="3507594"/>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261122" y="4281722"/>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516814" y="4770263"/>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042397" y="5380577"/>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58153" y="6141361"/>
            <a:ext cx="517321" cy="517320"/>
          </a:xfrm>
          <a:prstGeom prst="rect">
            <a:avLst/>
          </a:prstGeom>
        </p:spPr>
      </p:pic>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065" y="758780"/>
            <a:ext cx="914400" cy="914400"/>
          </a:xfrm>
          <a:prstGeom prst="rect">
            <a:avLst/>
          </a:prstGeom>
        </p:spPr>
      </p:pic>
      <p:sp>
        <p:nvSpPr>
          <p:cNvPr id="35" name="Speech Bubble: Rectangle with Corners Rounded 34">
            <a:hlinkClick r:id="" action="ppaction://noaction">
              <a:snd r:embed="rId20" name="T2_W6_12.2.wav"/>
            </a:hlinkClick>
            <a:extLst>
              <a:ext uri="{FF2B5EF4-FFF2-40B4-BE49-F238E27FC236}">
                <a16:creationId xmlns:a16="http://schemas.microsoft.com/office/drawing/2014/main" id="{A283A0B5-F9CB-4A2E-AB56-A03D200E19B5}"/>
              </a:ext>
            </a:extLst>
          </p:cNvPr>
          <p:cNvSpPr/>
          <p:nvPr/>
        </p:nvSpPr>
        <p:spPr>
          <a:xfrm>
            <a:off x="1368581" y="913823"/>
            <a:ext cx="682495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0" name="T2_W6_12.2.wav"/>
            </a:hlinkClick>
            <a:extLst>
              <a:ext uri="{FF2B5EF4-FFF2-40B4-BE49-F238E27FC236}">
                <a16:creationId xmlns:a16="http://schemas.microsoft.com/office/drawing/2014/main" id="{0F16B62D-52EF-4884-8CE4-50A227228196}"/>
              </a:ext>
            </a:extLst>
          </p:cNvPr>
          <p:cNvSpPr/>
          <p:nvPr/>
        </p:nvSpPr>
        <p:spPr>
          <a:xfrm>
            <a:off x="1368582" y="960103"/>
            <a:ext cx="669279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Aisha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Johanna?</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20662" y="411819"/>
            <a:ext cx="2116925"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80255" y="424242"/>
            <a:ext cx="1438251" cy="1611687"/>
          </a:xfrm>
          <a:prstGeom prst="rect">
            <a:avLst/>
          </a:prstGeom>
        </p:spPr>
      </p:pic>
      <p:sp>
        <p:nvSpPr>
          <p:cNvPr id="7" name="TextBox 6">
            <a:extLst>
              <a:ext uri="{FF2B5EF4-FFF2-40B4-BE49-F238E27FC236}">
                <a16:creationId xmlns:a16="http://schemas.microsoft.com/office/drawing/2014/main" id="{2CF55EBB-B1FC-605F-B91A-2CEDF425CB62}"/>
              </a:ext>
            </a:extLst>
          </p:cNvPr>
          <p:cNvSpPr txBox="1"/>
          <p:nvPr/>
        </p:nvSpPr>
        <p:spPr>
          <a:xfrm>
            <a:off x="6601622" y="3023487"/>
            <a:ext cx="4188762" cy="400110"/>
          </a:xfrm>
          <a:prstGeom prst="rect">
            <a:avLst/>
          </a:prstGeom>
          <a:noFill/>
        </p:spPr>
        <p:txBody>
          <a:bodyPr wrap="square" rtlCol="0">
            <a:spAutoFit/>
          </a:bodyPr>
          <a:lstStyle/>
          <a:p>
            <a:r>
              <a:rPr lang="en-GB" sz="2000" dirty="0">
                <a:solidFill>
                  <a:srgbClr val="002060"/>
                </a:solidFill>
              </a:rPr>
              <a:t>At 4 o’clock Ali plays music.</a:t>
            </a:r>
          </a:p>
        </p:txBody>
      </p:sp>
      <p:sp>
        <p:nvSpPr>
          <p:cNvPr id="8" name="TextBox 7">
            <a:extLst>
              <a:ext uri="{FF2B5EF4-FFF2-40B4-BE49-F238E27FC236}">
                <a16:creationId xmlns:a16="http://schemas.microsoft.com/office/drawing/2014/main" id="{292ABEF4-A9D2-0475-4ECF-A4C40A8DAD81}"/>
              </a:ext>
            </a:extLst>
          </p:cNvPr>
          <p:cNvSpPr txBox="1"/>
          <p:nvPr/>
        </p:nvSpPr>
        <p:spPr>
          <a:xfrm>
            <a:off x="6504998" y="4424022"/>
            <a:ext cx="4188762" cy="400110"/>
          </a:xfrm>
          <a:prstGeom prst="rect">
            <a:avLst/>
          </a:prstGeom>
          <a:noFill/>
        </p:spPr>
        <p:txBody>
          <a:bodyPr wrap="square" rtlCol="0">
            <a:spAutoFit/>
          </a:bodyPr>
          <a:lstStyle/>
          <a:p>
            <a:r>
              <a:rPr lang="en-GB" sz="2000" dirty="0">
                <a:solidFill>
                  <a:srgbClr val="002060"/>
                </a:solidFill>
              </a:rPr>
              <a:t>At 9 o’clock you sell flowers.</a:t>
            </a:r>
          </a:p>
        </p:txBody>
      </p:sp>
      <p:sp>
        <p:nvSpPr>
          <p:cNvPr id="9" name="TextBox 8">
            <a:extLst>
              <a:ext uri="{FF2B5EF4-FFF2-40B4-BE49-F238E27FC236}">
                <a16:creationId xmlns:a16="http://schemas.microsoft.com/office/drawing/2014/main" id="{33B3BCC7-D76D-8914-CA7E-297CF70C5842}"/>
              </a:ext>
            </a:extLst>
          </p:cNvPr>
          <p:cNvSpPr txBox="1"/>
          <p:nvPr/>
        </p:nvSpPr>
        <p:spPr>
          <a:xfrm>
            <a:off x="6184636" y="4989663"/>
            <a:ext cx="5332680" cy="400110"/>
          </a:xfrm>
          <a:prstGeom prst="rect">
            <a:avLst/>
          </a:prstGeom>
          <a:noFill/>
        </p:spPr>
        <p:txBody>
          <a:bodyPr wrap="square" rtlCol="0">
            <a:spAutoFit/>
          </a:bodyPr>
          <a:lstStyle/>
          <a:p>
            <a:r>
              <a:rPr lang="en-GB" sz="2000" dirty="0">
                <a:solidFill>
                  <a:srgbClr val="002060"/>
                </a:solidFill>
              </a:rPr>
              <a:t>At 11 o’clock you run three </a:t>
            </a:r>
            <a:r>
              <a:rPr lang="en-GB" sz="2000" dirty="0" err="1">
                <a:solidFill>
                  <a:srgbClr val="002060"/>
                </a:solidFill>
              </a:rPr>
              <a:t>kilometers</a:t>
            </a:r>
            <a:r>
              <a:rPr lang="en-GB" sz="2000" dirty="0">
                <a:solidFill>
                  <a:srgbClr val="002060"/>
                </a:solidFill>
              </a:rPr>
              <a:t>.</a:t>
            </a:r>
          </a:p>
        </p:txBody>
      </p:sp>
      <p:sp>
        <p:nvSpPr>
          <p:cNvPr id="10" name="TextBox 9">
            <a:extLst>
              <a:ext uri="{FF2B5EF4-FFF2-40B4-BE49-F238E27FC236}">
                <a16:creationId xmlns:a16="http://schemas.microsoft.com/office/drawing/2014/main" id="{7F092038-179E-E737-74A7-544C80E3BE80}"/>
              </a:ext>
            </a:extLst>
          </p:cNvPr>
          <p:cNvSpPr txBox="1"/>
          <p:nvPr/>
        </p:nvSpPr>
        <p:spPr>
          <a:xfrm>
            <a:off x="9018506" y="632570"/>
            <a:ext cx="1576399"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zusammen</a:t>
            </a:r>
            <a:r>
              <a:rPr lang="en-GB" dirty="0">
                <a:solidFill>
                  <a:srgbClr val="002060"/>
                </a:solidFill>
                <a:latin typeface="Century Gothic" panose="020B0502020202020204" pitchFamily="34" charset="0"/>
              </a:rPr>
              <a:t> – together</a:t>
            </a:r>
          </a:p>
        </p:txBody>
      </p:sp>
    </p:spTree>
    <p:extLst>
      <p:ext uri="{BB962C8B-B14F-4D97-AF65-F5344CB8AC3E}">
        <p14:creationId xmlns:p14="http://schemas.microsoft.com/office/powerpoint/2010/main" val="1836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1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_1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_1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_1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6_1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6_1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hlinkClick r:id="" action="ppaction://noaction">
              <a:snd r:embed="rId5" name="T2_W6_13.1.wav"/>
            </a:hlinkClick>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193976" y="2238481"/>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15267" y="246335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7499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080764" y="37150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09145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6_3.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05879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83627"/>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3" name="CustomShape 2">
            <a:extLst>
              <a:ext uri="{FF2B5EF4-FFF2-40B4-BE49-F238E27FC236}">
                <a16:creationId xmlns:a16="http://schemas.microsoft.com/office/drawing/2014/main" id="{6120F610-9DDD-4D7B-9E3B-281A043D73BC}"/>
              </a:ext>
            </a:extLst>
          </p:cNvPr>
          <p:cNvSpPr/>
          <p:nvPr/>
        </p:nvSpPr>
        <p:spPr>
          <a:xfrm>
            <a:off x="399750" y="250105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fal</a:t>
            </a: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66513" y="565796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warz</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B2C730FC-11D9-484C-9265-71B6DAC5912C}"/>
              </a:ext>
            </a:extLst>
          </p:cNvPr>
          <p:cNvGrpSpPr/>
          <p:nvPr/>
        </p:nvGrpSpPr>
        <p:grpSpPr>
          <a:xfrm>
            <a:off x="7533937" y="1149540"/>
            <a:ext cx="3155583" cy="1585168"/>
            <a:chOff x="8341417" y="1100649"/>
            <a:chExt cx="3155583" cy="1585168"/>
          </a:xfrm>
        </p:grpSpPr>
        <p:pic>
          <p:nvPicPr>
            <p:cNvPr id="20" name="Picture 19" descr="person moving fast">
              <a:extLst>
                <a:ext uri="{FF2B5EF4-FFF2-40B4-BE49-F238E27FC236}">
                  <a16:creationId xmlns:a16="http://schemas.microsoft.com/office/drawing/2014/main" id="{90C87FA7-5A6A-4A42-8DBF-69A551FCB1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9979" y="1100649"/>
              <a:ext cx="1693677" cy="1171460"/>
            </a:xfrm>
            <a:prstGeom prst="rect">
              <a:avLst/>
            </a:prstGeom>
          </p:spPr>
        </p:pic>
        <p:sp>
          <p:nvSpPr>
            <p:cNvPr id="6" name="TextBox 5">
              <a:extLst>
                <a:ext uri="{FF2B5EF4-FFF2-40B4-BE49-F238E27FC236}">
                  <a16:creationId xmlns:a16="http://schemas.microsoft.com/office/drawing/2014/main" id="{419322CD-5EDD-4625-AF53-09437E43C13B}"/>
                </a:ext>
              </a:extLst>
            </p:cNvPr>
            <p:cNvSpPr txBox="1"/>
            <p:nvPr/>
          </p:nvSpPr>
          <p:spPr>
            <a:xfrm>
              <a:off x="8341417" y="2162597"/>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grpSp>
      <p:pic>
        <p:nvPicPr>
          <p:cNvPr id="17" name="Picture 16" descr="black splat">
            <a:extLst>
              <a:ext uri="{FF2B5EF4-FFF2-40B4-BE49-F238E27FC236}">
                <a16:creationId xmlns:a16="http://schemas.microsoft.com/office/drawing/2014/main" id="{FF370D43-9C4A-4CB6-99E0-70D2D2D71D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7389" y="4391183"/>
            <a:ext cx="1534621" cy="1452775"/>
          </a:xfrm>
          <a:prstGeom prst="rect">
            <a:avLst/>
          </a:prstGeom>
        </p:spPr>
      </p:pic>
      <p:pic>
        <p:nvPicPr>
          <p:cNvPr id="18" name="Picture 17" descr="red cross">
            <a:extLst>
              <a:ext uri="{FF2B5EF4-FFF2-40B4-BE49-F238E27FC236}">
                <a16:creationId xmlns:a16="http://schemas.microsoft.com/office/drawing/2014/main" id="{1D988BC1-41BF-48F1-A368-C66E876F3B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1208" y="1504366"/>
            <a:ext cx="1013907" cy="1061934"/>
          </a:xfrm>
          <a:prstGeom prst="rect">
            <a:avLst/>
          </a:prstGeom>
        </p:spPr>
      </p:pic>
      <p:pic>
        <p:nvPicPr>
          <p:cNvPr id="19" name="Picture 18" descr="evoling from monkeys to humankind">
            <a:extLst>
              <a:ext uri="{FF2B5EF4-FFF2-40B4-BE49-F238E27FC236}">
                <a16:creationId xmlns:a16="http://schemas.microsoft.com/office/drawing/2014/main" id="{D23A056A-4386-4A68-93E6-30CE3D5D3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9990" y="4392068"/>
            <a:ext cx="1777852" cy="986708"/>
          </a:xfrm>
          <a:prstGeom prst="rect">
            <a:avLst/>
          </a:prstGeom>
        </p:spPr>
      </p:pic>
      <p:pic>
        <p:nvPicPr>
          <p:cNvPr id="21" name="Picture 20" descr="boy writing">
            <a:extLst>
              <a:ext uri="{FF2B5EF4-FFF2-40B4-BE49-F238E27FC236}">
                <a16:creationId xmlns:a16="http://schemas.microsoft.com/office/drawing/2014/main" id="{42666052-402C-4792-83C2-695504A7B86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5554" y="1395962"/>
            <a:ext cx="2510931" cy="2662453"/>
          </a:xfrm>
          <a:prstGeom prst="rect">
            <a:avLst/>
          </a:prstGeom>
        </p:spPr>
      </p:pic>
      <p:sp>
        <p:nvSpPr>
          <p:cNvPr id="22" name="CustomShape 2">
            <a:extLst>
              <a:ext uri="{FF2B5EF4-FFF2-40B4-BE49-F238E27FC236}">
                <a16:creationId xmlns:a16="http://schemas.microsoft.com/office/drawing/2014/main" id="{FEF2A35B-0A93-4BA4-92B3-0FCEEE50B911}"/>
              </a:ext>
            </a:extLst>
          </p:cNvPr>
          <p:cNvSpPr/>
          <p:nvPr/>
        </p:nvSpPr>
        <p:spPr>
          <a:xfrm>
            <a:off x="267836" y="571110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Men</a:t>
            </a:r>
            <a:r>
              <a:rPr kumimoji="0" lang="en-GB" sz="5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EDEDDFF1-54CE-4094-B9F2-459D68B1E0CD}"/>
              </a:ext>
            </a:extLst>
          </p:cNvPr>
          <p:cNvSpPr/>
          <p:nvPr/>
        </p:nvSpPr>
        <p:spPr>
          <a:xfrm>
            <a:off x="7702007" y="2529993"/>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nell</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3.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2_W6_3.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6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6_3.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2_W6_3.6.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4.1.wav"/>
            </a:hlinkClick>
            <a:extLst>
              <a:ext uri="{FF2B5EF4-FFF2-40B4-BE49-F238E27FC236}">
                <a16:creationId xmlns:a16="http://schemas.microsoft.com/office/drawing/2014/main" id="{6DC42178-501A-44BF-9149-1C679CF37202}"/>
              </a:ext>
            </a:extLst>
          </p:cNvPr>
          <p:cNvSpPr txBox="1"/>
          <p:nvPr/>
        </p:nvSpPr>
        <p:spPr>
          <a:xfrm>
            <a:off x="135924" y="0"/>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4.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159908" y="139894"/>
            <a:ext cx="2739189" cy="1583634"/>
          </a:xfrm>
        </p:spPr>
        <p:txBody>
          <a:bodyPr>
            <a:noAutofit/>
          </a:bodyPr>
          <a:lstStyle/>
          <a:p>
            <a:pPr algn="ctr"/>
            <a:r>
              <a:rPr lang="en-GB" sz="9600" dirty="0">
                <a:solidFill>
                  <a:srgbClr val="002060"/>
                </a:solidFill>
                <a:cs typeface="Calibri" panose="020F0502020204030204" pitchFamily="34" charset="0"/>
                <a:hlinkClick r:id="" action="ppaction://noaction">
                  <a:snd r:embed="rId8" name="T2_W6_5.1.wav"/>
                  <a:extLst>
                    <a:ext uri="{A12FA001-AC4F-418D-AE19-62706E023703}">
                      <ahyp:hlinkClr xmlns:ahyp="http://schemas.microsoft.com/office/drawing/2018/hyperlinkcolor" val="tx"/>
                    </a:ext>
                  </a:extLst>
                </a:hlinkClick>
              </a:rPr>
              <a:t>[</a:t>
            </a:r>
            <a:r>
              <a:rPr lang="en-GB" sz="9600" dirty="0" err="1">
                <a:solidFill>
                  <a:srgbClr val="FF0066"/>
                </a:solidFill>
                <a:cs typeface="Calibri" panose="020F0502020204030204" pitchFamily="34" charset="0"/>
                <a:hlinkClick r:id="" action="ppaction://noaction">
                  <a:snd r:embed="rId8" name="T2_W6_5.1.wav"/>
                  <a:extLst>
                    <a:ext uri="{A12FA001-AC4F-418D-AE19-62706E023703}">
                      <ahyp:hlinkClr xmlns:ahyp="http://schemas.microsoft.com/office/drawing/2018/hyperlinkcolor" val="tx"/>
                    </a:ext>
                  </a:extLst>
                </a:hlinkClick>
              </a:rPr>
              <a:t>st</a:t>
            </a:r>
            <a:r>
              <a:rPr lang="en-GB" sz="9600" dirty="0">
                <a:solidFill>
                  <a:srgbClr val="002060"/>
                </a:solidFill>
                <a:cs typeface="Calibri" panose="020F0502020204030204" pitchFamily="34" charset="0"/>
                <a:hlinkClick r:id="" action="ppaction://noaction">
                  <a:snd r:embed="rId8" name="T2_W6_5.1.wav"/>
                  <a:extLst>
                    <a:ext uri="{A12FA001-AC4F-418D-AE19-62706E023703}">
                      <ahyp:hlinkClr xmlns:ahyp="http://schemas.microsoft.com/office/drawing/2018/hyperlinkcolor" val="tx"/>
                    </a:ext>
                  </a:extLst>
                </a:hlinkClick>
              </a:rPr>
              <a:t>]</a:t>
            </a:r>
            <a:endParaRPr lang="en-US" sz="9600" dirty="0">
              <a:solidFill>
                <a:srgbClr val="002060"/>
              </a:solidFill>
              <a:hlinkClick r:id="" action="ppaction://noaction">
                <a:snd r:embed="rId8" name="T2_W6_5.1.wav"/>
                <a:extLst>
                  <a:ext uri="{A12FA001-AC4F-418D-AE19-62706E023703}">
                    <ahyp:hlinkClr xmlns:ahyp="http://schemas.microsoft.com/office/drawing/2018/hyperlinkcolor" val="tx"/>
                  </a:ext>
                </a:extLst>
              </a:hlinkClick>
            </a:endParaRPr>
          </a:p>
        </p:txBody>
      </p:sp>
      <p:sp>
        <p:nvSpPr>
          <p:cNvPr id="4" name="Rounded Rectangle 3"/>
          <p:cNvSpPr/>
          <p:nvPr/>
        </p:nvSpPr>
        <p:spPr>
          <a:xfrm>
            <a:off x="4326723" y="4001883"/>
            <a:ext cx="3802879" cy="923330"/>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591492" y="5599952"/>
            <a:ext cx="373412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8843232" y="5642231"/>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8" name="Rectangle 7"/>
          <p:cNvSpPr/>
          <p:nvPr/>
        </p:nvSpPr>
        <p:spPr>
          <a:xfrm>
            <a:off x="561517" y="303134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raße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450877" y="2789348"/>
            <a:ext cx="2432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man lifting a dumbell"/>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2655" y="1484635"/>
            <a:ext cx="1953741" cy="2320067"/>
          </a:xfrm>
          <a:prstGeom prst="rect">
            <a:avLst/>
          </a:prstGeom>
        </p:spPr>
      </p:pic>
      <p:pic>
        <p:nvPicPr>
          <p:cNvPr id="2" name="Picture 1" descr="street with lots of sign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9785" y="1874927"/>
            <a:ext cx="1460117" cy="1126724"/>
          </a:xfrm>
          <a:prstGeom prst="rect">
            <a:avLst/>
          </a:prstGeom>
        </p:spPr>
      </p:pic>
      <p:pic>
        <p:nvPicPr>
          <p:cNvPr id="3" name="Picture 2" descr="building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7454" y="4242056"/>
            <a:ext cx="2095500" cy="1400175"/>
          </a:xfrm>
          <a:prstGeom prst="rect">
            <a:avLst/>
          </a:prstGeom>
        </p:spPr>
      </p:pic>
      <p:pic>
        <p:nvPicPr>
          <p:cNvPr id="11" name="Picture 10" descr="man sitting dow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3556" y="1669330"/>
            <a:ext cx="590203" cy="807150"/>
          </a:xfrm>
          <a:prstGeom prst="rect">
            <a:avLst/>
          </a:prstGeom>
        </p:spPr>
      </p:pic>
      <p:pic>
        <p:nvPicPr>
          <p:cNvPr id="12" name="Picture 11" descr="blue stick figu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3232" y="1620863"/>
            <a:ext cx="463209" cy="923330"/>
          </a:xfrm>
          <a:prstGeom prst="rect">
            <a:avLst/>
          </a:prstGeom>
        </p:spPr>
      </p:pic>
      <p:pic>
        <p:nvPicPr>
          <p:cNvPr id="13" name="Picture 16" descr="green checkmar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28460" y="1038660"/>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21512" y="1071797"/>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4881" y="5448553"/>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a:t>
            </a:r>
          </a:p>
        </p:txBody>
      </p:sp>
      <p:sp>
        <p:nvSpPr>
          <p:cNvPr id="5" name="TextBox 4">
            <a:extLst>
              <a:ext uri="{FF2B5EF4-FFF2-40B4-BE49-F238E27FC236}">
                <a16:creationId xmlns:a16="http://schemas.microsoft.com/office/drawing/2014/main" id="{244CBFA3-E7CD-44AB-BAB3-76D049F60917}"/>
              </a:ext>
            </a:extLst>
          </p:cNvPr>
          <p:cNvSpPr txBox="1"/>
          <p:nvPr/>
        </p:nvSpPr>
        <p:spPr>
          <a:xfrm>
            <a:off x="8843232" y="2544193"/>
            <a:ext cx="152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[to stand]</a:t>
            </a:r>
          </a:p>
        </p:txBody>
      </p:sp>
      <p:sp>
        <p:nvSpPr>
          <p:cNvPr id="24" name="Title 4">
            <a:extLst>
              <a:ext uri="{FF2B5EF4-FFF2-40B4-BE49-F238E27FC236}">
                <a16:creationId xmlns:a16="http://schemas.microsoft.com/office/drawing/2014/main" id="{C6FF0E54-9663-442E-B7E8-4A9E60B4B57F}"/>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5" name="Group 24">
            <a:extLst>
              <a:ext uri="{FF2B5EF4-FFF2-40B4-BE49-F238E27FC236}">
                <a16:creationId xmlns:a16="http://schemas.microsoft.com/office/drawing/2014/main" id="{CD908CB7-D7A4-4EB6-83E3-0E2145500F85}"/>
              </a:ext>
            </a:extLst>
          </p:cNvPr>
          <p:cNvGrpSpPr/>
          <p:nvPr/>
        </p:nvGrpSpPr>
        <p:grpSpPr>
          <a:xfrm>
            <a:off x="10396437" y="189956"/>
            <a:ext cx="1537410" cy="941869"/>
            <a:chOff x="10396437" y="189956"/>
            <a:chExt cx="1537410" cy="941869"/>
          </a:xfrm>
        </p:grpSpPr>
        <p:pic>
          <p:nvPicPr>
            <p:cNvPr id="26" name="Picture 25" descr="Logo, icon&#10;&#10;Description automatically generated">
              <a:extLst>
                <a:ext uri="{FF2B5EF4-FFF2-40B4-BE49-F238E27FC236}">
                  <a16:creationId xmlns:a16="http://schemas.microsoft.com/office/drawing/2014/main" id="{0406B201-88D2-4394-BD39-971B8A3B2E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7" name="Speech Bubble: Oval 26">
              <a:extLst>
                <a:ext uri="{FF2B5EF4-FFF2-40B4-BE49-F238E27FC236}">
                  <a16:creationId xmlns:a16="http://schemas.microsoft.com/office/drawing/2014/main" id="{D7C1B744-BEFB-49C8-ADA6-163A6321C5EE}"/>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pic>
        <p:nvPicPr>
          <p:cNvPr id="16" name="Picture 15">
            <a:extLst>
              <a:ext uri="{FF2B5EF4-FFF2-40B4-BE49-F238E27FC236}">
                <a16:creationId xmlns:a16="http://schemas.microsoft.com/office/drawing/2014/main" id="{61F7512E-FF50-42AA-841B-DD522B6C0B36}"/>
              </a:ext>
            </a:extLst>
          </p:cNvPr>
          <p:cNvPicPr>
            <a:picLocks noChangeAspect="1"/>
          </p:cNvPicPr>
          <p:nvPr/>
        </p:nvPicPr>
        <p:blipFill>
          <a:blip r:embed="rId17"/>
          <a:stretch>
            <a:fillRect/>
          </a:stretch>
        </p:blipFill>
        <p:spPr>
          <a:xfrm>
            <a:off x="1597027" y="4198461"/>
            <a:ext cx="1322947" cy="1335140"/>
          </a:xfrm>
          <a:prstGeom prst="rect">
            <a:avLst/>
          </a:prstGeom>
        </p:spPr>
      </p:pic>
    </p:spTree>
    <p:extLst>
      <p:ext uri="{BB962C8B-B14F-4D97-AF65-F5344CB8AC3E}">
        <p14:creationId xmlns:p14="http://schemas.microsoft.com/office/powerpoint/2010/main" val="1088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5.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6_5.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6_5.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6" name="T2_W6_5.4.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subTnLst>
                                    <p:audio>
                                      <p:cMediaNode>
                                        <p:cTn display="0" masterRel="sameClick">
                                          <p:stCondLst>
                                            <p:cond evt="begin" delay="0">
                                              <p:tn val="57"/>
                                            </p:cond>
                                          </p:stCondLst>
                                          <p:endCondLst>
                                            <p:cond evt="onStopAudio" delay="0">
                                              <p:tgtEl>
                                                <p:sldTgt/>
                                              </p:tgtEl>
                                            </p:cond>
                                          </p:endCondLst>
                                        </p:cTn>
                                        <p:tgtEl>
                                          <p:sndTgt r:embed="rId7" name="T2_W6_5.6.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a:t>
            </a:r>
            <a:r>
              <a:rPr lang="en-GB" sz="9800" dirty="0" err="1">
                <a:solidFill>
                  <a:srgbClr val="FF0066"/>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sp</a:t>
            </a:r>
            <a:r>
              <a:rPr lang="en-GB" sz="9800" dirty="0">
                <a:solidFill>
                  <a:srgbClr val="002060"/>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a:t>
            </a:r>
            <a:br>
              <a:rPr lang="en-GB" sz="9600" b="1" dirty="0">
                <a:solidFill>
                  <a:srgbClr val="0563C1"/>
                </a:solidFill>
                <a:hlinkClick r:id="" action="ppaction://noaction">
                  <a:snd r:embed="rId4" name="T2_W6_6.1.wav"/>
                  <a:extLst>
                    <a:ext uri="{A12FA001-AC4F-418D-AE19-62706E023703}">
                      <ahyp:hlinkClr xmlns:ahyp="http://schemas.microsoft.com/office/drawing/2018/hyperlinkcolor" val="tx"/>
                    </a:ext>
                  </a:extLst>
                </a:hlinkClick>
              </a:rPr>
            </a:br>
            <a:endParaRPr lang="en-GB" dirty="0">
              <a:solidFill>
                <a:srgbClr val="0563C1"/>
              </a:solidFill>
              <a:hlinkClick r:id="" action="ppaction://noaction">
                <a:snd r:embed="rId4" name="T2_W6_6.1.wav"/>
                <a:extLst>
                  <a:ext uri="{A12FA001-AC4F-418D-AE19-62706E023703}">
                    <ahyp:hlinkClr xmlns:ahyp="http://schemas.microsoft.com/office/drawing/2018/hyperlinkcolor" val="tx"/>
                  </a:ext>
                </a:extLst>
              </a:hlinkClick>
            </a:endParaRPr>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6.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215" y="169460"/>
            <a:ext cx="2885954" cy="1488305"/>
          </a:xfrm>
        </p:spPr>
        <p:txBody>
          <a:bodyPr>
            <a:noAutofit/>
          </a:bodyPr>
          <a:lstStyle/>
          <a:p>
            <a:pPr algn="ctr"/>
            <a:r>
              <a:rPr lang="en-GB" sz="9600" dirty="0">
                <a:solidFill>
                  <a:srgbClr val="002060"/>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a:t>
            </a:r>
            <a:r>
              <a:rPr lang="en-GB" sz="9600" dirty="0" err="1">
                <a:solidFill>
                  <a:srgbClr val="FF0066"/>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sp</a:t>
            </a:r>
            <a:r>
              <a:rPr lang="en-GB" sz="9600" dirty="0">
                <a:solidFill>
                  <a:srgbClr val="002060"/>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a:t>
            </a:r>
            <a:endParaRPr lang="en-US" sz="9600" dirty="0">
              <a:solidFill>
                <a:srgbClr val="002060"/>
              </a:solidFill>
              <a:latin typeface="Century Gothic" panose="020B0502020202020204" pitchFamily="34" charset="0"/>
              <a:hlinkClick r:id="" action="ppaction://noaction">
                <a:snd r:embed="rId8" name="T2_W6_7.1.wav"/>
                <a:extLst>
                  <a:ext uri="{A12FA001-AC4F-418D-AE19-62706E023703}">
                    <ahyp:hlinkClr xmlns:ahyp="http://schemas.microsoft.com/office/drawing/2018/hyperlinkcolor" val="tx"/>
                  </a:ext>
                </a:extLst>
              </a:hlinkClick>
            </a:endParaRPr>
          </a:p>
        </p:txBody>
      </p:sp>
      <p:sp>
        <p:nvSpPr>
          <p:cNvPr id="4" name="Rounded Rectangle 3"/>
          <p:cNvSpPr/>
          <p:nvPr/>
        </p:nvSpPr>
        <p:spPr>
          <a:xfrm>
            <a:off x="4277333" y="3090452"/>
            <a:ext cx="3653693" cy="7474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5" name="Rectangle 4"/>
          <p:cNvSpPr/>
          <p:nvPr/>
        </p:nvSpPr>
        <p:spPr>
          <a:xfrm>
            <a:off x="1775829" y="5667790"/>
            <a:ext cx="41579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6800764" y="577261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181763" y="3090452"/>
            <a:ext cx="34118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378312" y="2638546"/>
            <a:ext cx="30027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rache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baby playi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487" y="1232267"/>
            <a:ext cx="2103420" cy="1807744"/>
          </a:xfrm>
          <a:prstGeom prst="rect">
            <a:avLst/>
          </a:prstGeom>
        </p:spPr>
      </p:pic>
      <p:pic>
        <p:nvPicPr>
          <p:cNvPr id="2" name="Picture 1" descr="tennis bal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4809" y="5194457"/>
            <a:ext cx="442138" cy="442138"/>
          </a:xfrm>
          <a:prstGeom prst="rect">
            <a:avLst/>
          </a:prstGeom>
        </p:spPr>
      </p:pic>
      <p:pic>
        <p:nvPicPr>
          <p:cNvPr id="3" name="Picture 2" descr="basket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6947" y="4645569"/>
            <a:ext cx="894511" cy="893020"/>
          </a:xfrm>
          <a:prstGeom prst="rect">
            <a:avLst/>
          </a:prstGeom>
        </p:spPr>
      </p:pic>
      <p:pic>
        <p:nvPicPr>
          <p:cNvPr id="11" name="Picture 10" descr="rugby bal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3827" y="4933888"/>
            <a:ext cx="968196" cy="587372"/>
          </a:xfrm>
          <a:prstGeom prst="rect">
            <a:avLst/>
          </a:prstGeom>
        </p:spPr>
      </p:pic>
      <p:pic>
        <p:nvPicPr>
          <p:cNvPr id="13" name="Picture 12" descr="people talking to each othe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784" y="1445454"/>
            <a:ext cx="2298817" cy="2298817"/>
          </a:xfrm>
          <a:prstGeom prst="rect">
            <a:avLst/>
          </a:prstGeom>
        </p:spPr>
      </p:pic>
      <p:pic>
        <p:nvPicPr>
          <p:cNvPr id="14" name="Picture 6" descr="deck of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5055" y="4038558"/>
            <a:ext cx="1757360" cy="162263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descr="different languages"/>
          <p:cNvGrpSpPr/>
          <p:nvPr/>
        </p:nvGrpSpPr>
        <p:grpSpPr>
          <a:xfrm>
            <a:off x="8319943" y="984228"/>
            <a:ext cx="1868228" cy="1756134"/>
            <a:chOff x="8090143" y="409016"/>
            <a:chExt cx="1868228" cy="1756134"/>
          </a:xfrm>
        </p:grpSpPr>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
        <p:nvSpPr>
          <p:cNvPr id="21" name="Title 4">
            <a:extLst>
              <a:ext uri="{FF2B5EF4-FFF2-40B4-BE49-F238E27FC236}">
                <a16:creationId xmlns:a16="http://schemas.microsoft.com/office/drawing/2014/main" id="{502DAB03-E199-46C7-AA06-D43700A89A27}"/>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4" name="Group 23">
            <a:extLst>
              <a:ext uri="{FF2B5EF4-FFF2-40B4-BE49-F238E27FC236}">
                <a16:creationId xmlns:a16="http://schemas.microsoft.com/office/drawing/2014/main" id="{828DB6C2-BAA4-4542-B534-16D948343696}"/>
              </a:ext>
            </a:extLst>
          </p:cNvPr>
          <p:cNvGrpSpPr/>
          <p:nvPr/>
        </p:nvGrpSpPr>
        <p:grpSpPr>
          <a:xfrm>
            <a:off x="10396437" y="189956"/>
            <a:ext cx="1537410" cy="941869"/>
            <a:chOff x="10396437" y="189956"/>
            <a:chExt cx="1537410" cy="941869"/>
          </a:xfrm>
        </p:grpSpPr>
        <p:pic>
          <p:nvPicPr>
            <p:cNvPr id="25" name="Picture 24" descr="Logo, icon&#10;&#10;Description automatically generated">
              <a:extLst>
                <a:ext uri="{FF2B5EF4-FFF2-40B4-BE49-F238E27FC236}">
                  <a16:creationId xmlns:a16="http://schemas.microsoft.com/office/drawing/2014/main" id="{A5FC60B2-530A-4DB9-A93E-F7EE8CC3E5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6" name="Speech Bubble: Oval 25">
              <a:extLst>
                <a:ext uri="{FF2B5EF4-FFF2-40B4-BE49-F238E27FC236}">
                  <a16:creationId xmlns:a16="http://schemas.microsoft.com/office/drawing/2014/main" id="{1484042E-993A-4CCE-90E5-5002B808BF97}"/>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2709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7.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6_7.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6_7.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T2_W6_7.4.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subTnLst>
                                    <p:audio>
                                      <p:cMediaNode>
                                        <p:cTn display="0" masterRel="sameClick">
                                          <p:stCondLst>
                                            <p:cond evt="begin" delay="0">
                                              <p:tn val="50"/>
                                            </p:cond>
                                          </p:stCondLst>
                                          <p:endCondLst>
                                            <p:cond evt="onStopAudio" delay="0">
                                              <p:tgtEl>
                                                <p:sldTgt/>
                                              </p:tgtEl>
                                            </p:cond>
                                          </p:endCondLst>
                                        </p:cTn>
                                        <p:tgtEl>
                                          <p:sndTgt r:embed="rId7" name="T2_W6_7.6.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B95720-3C28-44A1-9A21-2F1DB8ACD9E5}"/>
              </a:ext>
            </a:extLst>
          </p:cNvPr>
          <p:cNvSpPr/>
          <p:nvPr/>
        </p:nvSpPr>
        <p:spPr>
          <a:xfrm>
            <a:off x="-20375" y="1640720"/>
            <a:ext cx="12021470" cy="5004775"/>
          </a:xfrm>
          <a:prstGeom prst="roundRect">
            <a:avLst/>
          </a:prstGeom>
          <a:solidFill>
            <a:srgbClr val="FBFBFB"/>
          </a:solidFill>
          <a:ln w="571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peech Bubble: Rectangle with Corners Rounded 63">
            <a:hlinkClick r:id="" action="ppaction://noaction">
              <a:snd r:embed="rId3" name="T2_W6_8.2.wav"/>
            </a:hlinkClick>
            <a:extLst>
              <a:ext uri="{FF2B5EF4-FFF2-40B4-BE49-F238E27FC236}">
                <a16:creationId xmlns:a16="http://schemas.microsoft.com/office/drawing/2014/main" id="{6F843BAB-9D30-4A95-BF13-A430E8FE9AE7}"/>
              </a:ext>
            </a:extLst>
          </p:cNvPr>
          <p:cNvSpPr/>
          <p:nvPr/>
        </p:nvSpPr>
        <p:spPr>
          <a:xfrm>
            <a:off x="1109507" y="542678"/>
            <a:ext cx="4654813" cy="101693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F698DA8A-9E9B-4A63-9B8D-D94EA5D33F66}"/>
              </a:ext>
            </a:extLst>
          </p:cNvPr>
          <p:cNvSpPr txBox="1"/>
          <p:nvPr/>
        </p:nvSpPr>
        <p:spPr>
          <a:xfrm>
            <a:off x="480526" y="178086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870765" y="18573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54" name="Action Button: Custom 16">
            <a:hlinkClick r:id="" action="ppaction://noaction" highlightClick="1">
              <a:snd r:embed="rId4" name="T2_W6_8.3.wav"/>
            </a:hlinkClick>
            <a:extLst>
              <a:ext uri="{FF2B5EF4-FFF2-40B4-BE49-F238E27FC236}">
                <a16:creationId xmlns:a16="http://schemas.microsoft.com/office/drawing/2014/main" id="{F877FE86-3FAF-40E1-BD3C-FFA1CF631DBE}"/>
              </a:ext>
            </a:extLst>
          </p:cNvPr>
          <p:cNvSpPr/>
          <p:nvPr/>
        </p:nvSpPr>
        <p:spPr>
          <a:xfrm>
            <a:off x="229264" y="1836592"/>
            <a:ext cx="393922" cy="357939"/>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55" name="Action Button: Custom 16">
            <a:hlinkClick r:id="" action="ppaction://noaction" highlightClick="1">
              <a:snd r:embed="rId5" name="T2_W6_8.4.wav"/>
            </a:hlinkClick>
            <a:extLst>
              <a:ext uri="{FF2B5EF4-FFF2-40B4-BE49-F238E27FC236}">
                <a16:creationId xmlns:a16="http://schemas.microsoft.com/office/drawing/2014/main" id="{F3209932-9B70-47E0-8E30-6CE30CE61D60}"/>
              </a:ext>
            </a:extLst>
          </p:cNvPr>
          <p:cNvSpPr/>
          <p:nvPr/>
        </p:nvSpPr>
        <p:spPr>
          <a:xfrm>
            <a:off x="190905" y="2529970"/>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6" name="T2_W6_8.5.wav"/>
            </a:hlinkClick>
            <a:extLst>
              <a:ext uri="{FF2B5EF4-FFF2-40B4-BE49-F238E27FC236}">
                <a16:creationId xmlns:a16="http://schemas.microsoft.com/office/drawing/2014/main" id="{939336EB-64CD-4B1A-86E3-5D31119BEA5F}"/>
              </a:ext>
            </a:extLst>
          </p:cNvPr>
          <p:cNvSpPr/>
          <p:nvPr/>
        </p:nvSpPr>
        <p:spPr>
          <a:xfrm>
            <a:off x="228225" y="339988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7" name="T2_W6_8.6.wav"/>
            </a:hlinkClick>
            <a:extLst>
              <a:ext uri="{FF2B5EF4-FFF2-40B4-BE49-F238E27FC236}">
                <a16:creationId xmlns:a16="http://schemas.microsoft.com/office/drawing/2014/main" id="{DDB1E85C-0626-4AB6-8842-154274CC77E5}"/>
              </a:ext>
            </a:extLst>
          </p:cNvPr>
          <p:cNvSpPr/>
          <p:nvPr/>
        </p:nvSpPr>
        <p:spPr>
          <a:xfrm>
            <a:off x="23778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8" name="T2_W6_8.7.wav"/>
            </a:hlinkClick>
            <a:extLst>
              <a:ext uri="{FF2B5EF4-FFF2-40B4-BE49-F238E27FC236}">
                <a16:creationId xmlns:a16="http://schemas.microsoft.com/office/drawing/2014/main" id="{4859F5B5-CE73-4487-9FD7-492EEA58640C}"/>
              </a:ext>
            </a:extLst>
          </p:cNvPr>
          <p:cNvSpPr/>
          <p:nvPr/>
        </p:nvSpPr>
        <p:spPr>
          <a:xfrm>
            <a:off x="208672" y="5776151"/>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9" name="T2_W6_8.8.wav"/>
            </a:hlinkClick>
            <a:extLst>
              <a:ext uri="{FF2B5EF4-FFF2-40B4-BE49-F238E27FC236}">
                <a16:creationId xmlns:a16="http://schemas.microsoft.com/office/drawing/2014/main" id="{5C8F113D-3E84-4FCF-A1DB-3BDBEE118633}"/>
              </a:ext>
            </a:extLst>
          </p:cNvPr>
          <p:cNvSpPr/>
          <p:nvPr/>
        </p:nvSpPr>
        <p:spPr>
          <a:xfrm>
            <a:off x="6096000" y="237059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0" name="T2_W6_8.9.wav"/>
            </a:hlinkClick>
            <a:extLst>
              <a:ext uri="{FF2B5EF4-FFF2-40B4-BE49-F238E27FC236}">
                <a16:creationId xmlns:a16="http://schemas.microsoft.com/office/drawing/2014/main" id="{42819B95-B374-4F85-B4CF-1F97EB654C14}"/>
              </a:ext>
            </a:extLst>
          </p:cNvPr>
          <p:cNvSpPr/>
          <p:nvPr/>
        </p:nvSpPr>
        <p:spPr>
          <a:xfrm>
            <a:off x="6078573" y="340348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1" name="T2_W6_8.10.wav"/>
            </a:hlinkClick>
            <a:extLst>
              <a:ext uri="{FF2B5EF4-FFF2-40B4-BE49-F238E27FC236}">
                <a16:creationId xmlns:a16="http://schemas.microsoft.com/office/drawing/2014/main" id="{CBA496B4-7D28-40EF-B3D9-8E3CC467013E}"/>
              </a:ext>
            </a:extLst>
          </p:cNvPr>
          <p:cNvSpPr/>
          <p:nvPr/>
        </p:nvSpPr>
        <p:spPr>
          <a:xfrm>
            <a:off x="605945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12" name="T2_W6_8.11.wav"/>
            </a:hlinkClick>
            <a:extLst>
              <a:ext uri="{FF2B5EF4-FFF2-40B4-BE49-F238E27FC236}">
                <a16:creationId xmlns:a16="http://schemas.microsoft.com/office/drawing/2014/main" id="{93B0265B-F723-4AB2-8476-D614106F56DF}"/>
              </a:ext>
            </a:extLst>
          </p:cNvPr>
          <p:cNvSpPr/>
          <p:nvPr/>
        </p:nvSpPr>
        <p:spPr>
          <a:xfrm>
            <a:off x="6063271" y="573509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pic>
        <p:nvPicPr>
          <p:cNvPr id="10" name="Picture 9">
            <a:extLst>
              <a:ext uri="{FF2B5EF4-FFF2-40B4-BE49-F238E27FC236}">
                <a16:creationId xmlns:a16="http://schemas.microsoft.com/office/drawing/2014/main" id="{8CEABCED-F152-4B7F-B74F-C9D90A3FCA7E}"/>
              </a:ext>
            </a:extLst>
          </p:cNvPr>
          <p:cNvPicPr>
            <a:picLocks noChangeAspect="1"/>
          </p:cNvPicPr>
          <p:nvPr/>
        </p:nvPicPr>
        <p:blipFill>
          <a:blip r:embed="rId13"/>
          <a:stretch>
            <a:fillRect/>
          </a:stretch>
        </p:blipFill>
        <p:spPr>
          <a:xfrm>
            <a:off x="10837005" y="44693"/>
            <a:ext cx="1243692" cy="1700931"/>
          </a:xfrm>
          <a:prstGeom prst="rect">
            <a:avLst/>
          </a:prstGeom>
        </p:spPr>
      </p:pic>
      <p:sp>
        <p:nvSpPr>
          <p:cNvPr id="50" name="TextBox 49">
            <a:hlinkClick r:id="" action="ppaction://noaction">
              <a:snd r:embed="rId14" name="T2_W6_8.1.wav"/>
            </a:hlinkClick>
            <a:extLst>
              <a:ext uri="{FF2B5EF4-FFF2-40B4-BE49-F238E27FC236}">
                <a16:creationId xmlns:a16="http://schemas.microsoft.com/office/drawing/2014/main" id="{1C48627B-A486-4D0D-9362-63868FA5FAF9}"/>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sp</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2" name="Picture 51">
            <a:extLst>
              <a:ext uri="{FF2B5EF4-FFF2-40B4-BE49-F238E27FC236}">
                <a16:creationId xmlns:a16="http://schemas.microsoft.com/office/drawing/2014/main" id="{FECA6AA9-0D31-4D22-BEE6-2A587E0029DE}"/>
              </a:ext>
            </a:extLst>
          </p:cNvPr>
          <p:cNvPicPr>
            <a:picLocks noChangeAspect="1"/>
          </p:cNvPicPr>
          <p:nvPr/>
        </p:nvPicPr>
        <p:blipFill>
          <a:blip r:embed="rId15"/>
          <a:stretch>
            <a:fillRect/>
          </a:stretch>
        </p:blipFill>
        <p:spPr>
          <a:xfrm>
            <a:off x="156596" y="518936"/>
            <a:ext cx="914479" cy="914479"/>
          </a:xfrm>
          <a:prstGeom prst="rect">
            <a:avLst/>
          </a:prstGeom>
        </p:spPr>
      </p:pic>
      <p:sp>
        <p:nvSpPr>
          <p:cNvPr id="63" name="CustomShape 6">
            <a:hlinkClick r:id="" action="ppaction://noaction">
              <a:snd r:embed="rId3" name="T2_W6_8.2.wav"/>
            </a:hlinkClick>
            <a:extLst>
              <a:ext uri="{FF2B5EF4-FFF2-40B4-BE49-F238E27FC236}">
                <a16:creationId xmlns:a16="http://schemas.microsoft.com/office/drawing/2014/main" id="{30ACA828-1DCA-4983-BDBD-E88BDF9D06CD}"/>
              </a:ext>
            </a:extLst>
          </p:cNvPr>
          <p:cNvSpPr/>
          <p:nvPr/>
        </p:nvSpPr>
        <p:spPr>
          <a:xfrm>
            <a:off x="1287240" y="623782"/>
            <a:ext cx="4402638" cy="8615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sp</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7F66598A-52FB-4C32-A895-BF8231833D2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578" y="1293592"/>
            <a:ext cx="1190293" cy="1193090"/>
          </a:xfrm>
          <a:prstGeom prst="rect">
            <a:avLst/>
          </a:prstGeom>
        </p:spPr>
      </p:pic>
      <p:sp>
        <p:nvSpPr>
          <p:cNvPr id="5" name="Rectangle 4">
            <a:extLst>
              <a:ext uri="{FF2B5EF4-FFF2-40B4-BE49-F238E27FC236}">
                <a16:creationId xmlns:a16="http://schemas.microsoft.com/office/drawing/2014/main" id="{DAC3EDBE-3047-404F-8BB6-F592C8B34199}"/>
              </a:ext>
            </a:extLst>
          </p:cNvPr>
          <p:cNvSpPr/>
          <p:nvPr/>
        </p:nvSpPr>
        <p:spPr>
          <a:xfrm>
            <a:off x="4324865" y="183659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Icon&#10;&#10;Description automatically generated">
            <a:extLst>
              <a:ext uri="{FF2B5EF4-FFF2-40B4-BE49-F238E27FC236}">
                <a16:creationId xmlns:a16="http://schemas.microsoft.com/office/drawing/2014/main" id="{28E14CF6-C710-4F6E-8057-0C5822621D7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1725639"/>
            <a:ext cx="517321" cy="517320"/>
          </a:xfrm>
          <a:prstGeom prst="rect">
            <a:avLst/>
          </a:prstGeom>
        </p:spPr>
      </p:pic>
      <p:sp>
        <p:nvSpPr>
          <p:cNvPr id="67" name="Rectangle 66">
            <a:extLst>
              <a:ext uri="{FF2B5EF4-FFF2-40B4-BE49-F238E27FC236}">
                <a16:creationId xmlns:a16="http://schemas.microsoft.com/office/drawing/2014/main" id="{BA515411-0462-4AE4-990B-60C547E28120}"/>
              </a:ext>
            </a:extLst>
          </p:cNvPr>
          <p:cNvSpPr/>
          <p:nvPr/>
        </p:nvSpPr>
        <p:spPr>
          <a:xfrm>
            <a:off x="4312936" y="246978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Icon&#10;&#10;Description automatically generated">
            <a:extLst>
              <a:ext uri="{FF2B5EF4-FFF2-40B4-BE49-F238E27FC236}">
                <a16:creationId xmlns:a16="http://schemas.microsoft.com/office/drawing/2014/main" id="{D402C725-AD86-44E1-8367-526D2ECC5163}"/>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332937" y="2408650"/>
            <a:ext cx="517321" cy="517320"/>
          </a:xfrm>
          <a:prstGeom prst="rect">
            <a:avLst/>
          </a:prstGeom>
        </p:spPr>
      </p:pic>
      <p:sp>
        <p:nvSpPr>
          <p:cNvPr id="69" name="Rectangle 68">
            <a:extLst>
              <a:ext uri="{FF2B5EF4-FFF2-40B4-BE49-F238E27FC236}">
                <a16:creationId xmlns:a16="http://schemas.microsoft.com/office/drawing/2014/main" id="{BB49CA70-5DCD-4187-BA82-8F1B0699F915}"/>
              </a:ext>
            </a:extLst>
          </p:cNvPr>
          <p:cNvSpPr/>
          <p:nvPr/>
        </p:nvSpPr>
        <p:spPr>
          <a:xfrm>
            <a:off x="4324865" y="3371204"/>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Icon&#10;&#10;Description automatically generated">
            <a:extLst>
              <a:ext uri="{FF2B5EF4-FFF2-40B4-BE49-F238E27FC236}">
                <a16:creationId xmlns:a16="http://schemas.microsoft.com/office/drawing/2014/main" id="{8EBF5634-020E-4C1D-BEDE-DE32F6153A94}"/>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3260251"/>
            <a:ext cx="517321" cy="517320"/>
          </a:xfrm>
          <a:prstGeom prst="rect">
            <a:avLst/>
          </a:prstGeom>
        </p:spPr>
      </p:pic>
      <p:sp>
        <p:nvSpPr>
          <p:cNvPr id="71" name="Rectangle 70">
            <a:extLst>
              <a:ext uri="{FF2B5EF4-FFF2-40B4-BE49-F238E27FC236}">
                <a16:creationId xmlns:a16="http://schemas.microsoft.com/office/drawing/2014/main" id="{5BCABBC1-87F7-4CDE-BB9E-1F5480BCCF3C}"/>
              </a:ext>
            </a:extLst>
          </p:cNvPr>
          <p:cNvSpPr/>
          <p:nvPr/>
        </p:nvSpPr>
        <p:spPr>
          <a:xfrm>
            <a:off x="4324865"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Icon&#10;&#10;Description automatically generated">
            <a:extLst>
              <a:ext uri="{FF2B5EF4-FFF2-40B4-BE49-F238E27FC236}">
                <a16:creationId xmlns:a16="http://schemas.microsoft.com/office/drawing/2014/main" id="{BDD620D0-ABEE-4DE1-80CC-6918D7ECA06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4330969"/>
            <a:ext cx="517321" cy="517320"/>
          </a:xfrm>
          <a:prstGeom prst="rect">
            <a:avLst/>
          </a:prstGeom>
        </p:spPr>
      </p:pic>
      <p:sp>
        <p:nvSpPr>
          <p:cNvPr id="73" name="Rectangle 72">
            <a:extLst>
              <a:ext uri="{FF2B5EF4-FFF2-40B4-BE49-F238E27FC236}">
                <a16:creationId xmlns:a16="http://schemas.microsoft.com/office/drawing/2014/main" id="{E2ED50DC-88F8-45C3-BF03-A90F962BC72F}"/>
              </a:ext>
            </a:extLst>
          </p:cNvPr>
          <p:cNvSpPr/>
          <p:nvPr/>
        </p:nvSpPr>
        <p:spPr>
          <a:xfrm>
            <a:off x="4324865"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Icon&#10;&#10;Description automatically generated">
            <a:extLst>
              <a:ext uri="{FF2B5EF4-FFF2-40B4-BE49-F238E27FC236}">
                <a16:creationId xmlns:a16="http://schemas.microsoft.com/office/drawing/2014/main" id="{8B5794FE-5E5F-43C3-A11D-5792915311E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413024" y="5634570"/>
            <a:ext cx="517321" cy="517320"/>
          </a:xfrm>
          <a:prstGeom prst="rect">
            <a:avLst/>
          </a:prstGeom>
        </p:spPr>
      </p:pic>
      <p:sp>
        <p:nvSpPr>
          <p:cNvPr id="75" name="Rectangle 74">
            <a:extLst>
              <a:ext uri="{FF2B5EF4-FFF2-40B4-BE49-F238E27FC236}">
                <a16:creationId xmlns:a16="http://schemas.microsoft.com/office/drawing/2014/main" id="{8B1B667D-445D-4847-88B5-E893244542BC}"/>
              </a:ext>
            </a:extLst>
          </p:cNvPr>
          <p:cNvSpPr/>
          <p:nvPr/>
        </p:nvSpPr>
        <p:spPr>
          <a:xfrm>
            <a:off x="10748846" y="2390666"/>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Icon&#10;&#10;Description automatically generated">
            <a:extLst>
              <a:ext uri="{FF2B5EF4-FFF2-40B4-BE49-F238E27FC236}">
                <a16:creationId xmlns:a16="http://schemas.microsoft.com/office/drawing/2014/main" id="{6DF1CF79-D42D-4C98-B38C-B2CD7C5971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37005" y="2279713"/>
            <a:ext cx="517321" cy="517320"/>
          </a:xfrm>
          <a:prstGeom prst="rect">
            <a:avLst/>
          </a:prstGeom>
        </p:spPr>
      </p:pic>
      <p:sp>
        <p:nvSpPr>
          <p:cNvPr id="77" name="Rectangle 76">
            <a:extLst>
              <a:ext uri="{FF2B5EF4-FFF2-40B4-BE49-F238E27FC236}">
                <a16:creationId xmlns:a16="http://schemas.microsoft.com/office/drawing/2014/main" id="{2D592742-E90F-452E-9BD1-1CF54F6C53F7}"/>
              </a:ext>
            </a:extLst>
          </p:cNvPr>
          <p:cNvSpPr/>
          <p:nvPr/>
        </p:nvSpPr>
        <p:spPr>
          <a:xfrm>
            <a:off x="10776256" y="3367075"/>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Icon&#10;&#10;Description automatically generated">
            <a:extLst>
              <a:ext uri="{FF2B5EF4-FFF2-40B4-BE49-F238E27FC236}">
                <a16:creationId xmlns:a16="http://schemas.microsoft.com/office/drawing/2014/main" id="{1E51B686-6D1E-45DC-B83B-1E597652B795}"/>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64415" y="3256122"/>
            <a:ext cx="517321" cy="517320"/>
          </a:xfrm>
          <a:prstGeom prst="rect">
            <a:avLst/>
          </a:prstGeom>
        </p:spPr>
      </p:pic>
      <p:sp>
        <p:nvSpPr>
          <p:cNvPr id="79" name="Rectangle 78">
            <a:extLst>
              <a:ext uri="{FF2B5EF4-FFF2-40B4-BE49-F238E27FC236}">
                <a16:creationId xmlns:a16="http://schemas.microsoft.com/office/drawing/2014/main" id="{8BB52E6F-5093-4B66-8F87-627C7D163708}"/>
              </a:ext>
            </a:extLst>
          </p:cNvPr>
          <p:cNvSpPr/>
          <p:nvPr/>
        </p:nvSpPr>
        <p:spPr>
          <a:xfrm>
            <a:off x="10788163"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Icon&#10;&#10;Description automatically generated">
            <a:extLst>
              <a:ext uri="{FF2B5EF4-FFF2-40B4-BE49-F238E27FC236}">
                <a16:creationId xmlns:a16="http://schemas.microsoft.com/office/drawing/2014/main" id="{32284CB0-3CC4-4F78-85EA-6DE95A47B175}"/>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91227" y="4330969"/>
            <a:ext cx="517321" cy="517320"/>
          </a:xfrm>
          <a:prstGeom prst="rect">
            <a:avLst/>
          </a:prstGeom>
        </p:spPr>
      </p:pic>
      <p:sp>
        <p:nvSpPr>
          <p:cNvPr id="81" name="Rectangle 80">
            <a:extLst>
              <a:ext uri="{FF2B5EF4-FFF2-40B4-BE49-F238E27FC236}">
                <a16:creationId xmlns:a16="http://schemas.microsoft.com/office/drawing/2014/main" id="{2F9A2926-AC0C-4C97-9E18-D35D85394C72}"/>
              </a:ext>
            </a:extLst>
          </p:cNvPr>
          <p:cNvSpPr/>
          <p:nvPr/>
        </p:nvSpPr>
        <p:spPr>
          <a:xfrm>
            <a:off x="10776256"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Icon&#10;&#10;Description automatically generated">
            <a:extLst>
              <a:ext uri="{FF2B5EF4-FFF2-40B4-BE49-F238E27FC236}">
                <a16:creationId xmlns:a16="http://schemas.microsoft.com/office/drawing/2014/main" id="{7CE89CC9-AC4F-4B33-9851-7BDBD5D10E4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64415" y="5634570"/>
            <a:ext cx="517321" cy="517320"/>
          </a:xfrm>
          <a:prstGeom prst="rect">
            <a:avLst/>
          </a:prstGeom>
        </p:spPr>
      </p:pic>
      <p:sp>
        <p:nvSpPr>
          <p:cNvPr id="13" name="TextBox 12">
            <a:extLst>
              <a:ext uri="{FF2B5EF4-FFF2-40B4-BE49-F238E27FC236}">
                <a16:creationId xmlns:a16="http://schemas.microsoft.com/office/drawing/2014/main" id="{E9D3F4AE-BE9A-4BF2-BCFD-5394D6A650E6}"/>
              </a:ext>
            </a:extLst>
          </p:cNvPr>
          <p:cNvSpPr txBox="1"/>
          <p:nvPr/>
        </p:nvSpPr>
        <p:spPr>
          <a:xfrm>
            <a:off x="5936035" y="92520"/>
            <a:ext cx="4654813" cy="1015663"/>
          </a:xfrm>
          <a:prstGeom prst="rect">
            <a:avLst/>
          </a:prstGeom>
          <a:noFill/>
        </p:spPr>
        <p:txBody>
          <a:bodyPr wrap="square" rtlCol="0">
            <a:spAutoFit/>
          </a:bodyPr>
          <a:lstStyle/>
          <a:p>
            <a:r>
              <a:rPr lang="en-GB" sz="2000" dirty="0"/>
              <a:t>More donations! But what are they?</a:t>
            </a:r>
            <a:br>
              <a:rPr lang="en-GB" sz="2000" dirty="0"/>
            </a:br>
            <a:r>
              <a:rPr lang="en-GB" sz="2000" dirty="0"/>
              <a:t>Johanna tells Moritz.  Help him complete the list.</a:t>
            </a:r>
          </a:p>
        </p:txBody>
      </p:sp>
      <p:pic>
        <p:nvPicPr>
          <p:cNvPr id="25" name="Picture 24" descr="A picture containing text, toy, doll, vector graphics&#10;&#10;Description automatically generated">
            <a:extLst>
              <a:ext uri="{FF2B5EF4-FFF2-40B4-BE49-F238E27FC236}">
                <a16:creationId xmlns:a16="http://schemas.microsoft.com/office/drawing/2014/main" id="{2E054114-D34A-4812-86F2-F784C61C2F8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8958" y="308100"/>
            <a:ext cx="1401312" cy="1357521"/>
          </a:xfrm>
          <a:prstGeom prst="rect">
            <a:avLst/>
          </a:prstGeom>
        </p:spPr>
      </p:pic>
      <p:pic>
        <p:nvPicPr>
          <p:cNvPr id="2" name="Picture 1">
            <a:extLst>
              <a:ext uri="{FF2B5EF4-FFF2-40B4-BE49-F238E27FC236}">
                <a16:creationId xmlns:a16="http://schemas.microsoft.com/office/drawing/2014/main" id="{3DF82776-5FAE-EFDA-9410-93958676D1E4}"/>
              </a:ext>
            </a:extLst>
          </p:cNvPr>
          <p:cNvPicPr>
            <a:picLocks noChangeAspect="1"/>
          </p:cNvPicPr>
          <p:nvPr/>
        </p:nvPicPr>
        <p:blipFill>
          <a:blip r:embed="rId19"/>
          <a:stretch>
            <a:fillRect/>
          </a:stretch>
        </p:blipFill>
        <p:spPr>
          <a:xfrm>
            <a:off x="3084785" y="2563202"/>
            <a:ext cx="924810" cy="462405"/>
          </a:xfrm>
          <a:prstGeom prst="rect">
            <a:avLst/>
          </a:prstGeom>
        </p:spPr>
      </p:pic>
      <p:sp>
        <p:nvSpPr>
          <p:cNvPr id="6" name="TextBox 5">
            <a:extLst>
              <a:ext uri="{FF2B5EF4-FFF2-40B4-BE49-F238E27FC236}">
                <a16:creationId xmlns:a16="http://schemas.microsoft.com/office/drawing/2014/main" id="{E3503DAA-8F13-1C9D-DD63-6FAC04A1435F}"/>
              </a:ext>
            </a:extLst>
          </p:cNvPr>
          <p:cNvSpPr txBox="1"/>
          <p:nvPr/>
        </p:nvSpPr>
        <p:spPr>
          <a:xfrm>
            <a:off x="532203" y="247629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Spielzeug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1D348BE-EE5F-A651-B104-34A14EE76EC0}"/>
              </a:ext>
            </a:extLst>
          </p:cNvPr>
          <p:cNvSpPr txBox="1"/>
          <p:nvPr/>
        </p:nvSpPr>
        <p:spPr>
          <a:xfrm>
            <a:off x="757233" y="2429111"/>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12" name="Picture 11">
            <a:extLst>
              <a:ext uri="{FF2B5EF4-FFF2-40B4-BE49-F238E27FC236}">
                <a16:creationId xmlns:a16="http://schemas.microsoft.com/office/drawing/2014/main" id="{1AE19081-3E15-63AD-9528-A8461B1A28F8}"/>
              </a:ext>
            </a:extLst>
          </p:cNvPr>
          <p:cNvPicPr>
            <a:picLocks noChangeAspect="1"/>
          </p:cNvPicPr>
          <p:nvPr/>
        </p:nvPicPr>
        <p:blipFill>
          <a:blip r:embed="rId20"/>
          <a:stretch>
            <a:fillRect/>
          </a:stretch>
        </p:blipFill>
        <p:spPr>
          <a:xfrm>
            <a:off x="3230667" y="3256122"/>
            <a:ext cx="867174" cy="650381"/>
          </a:xfrm>
          <a:prstGeom prst="rect">
            <a:avLst/>
          </a:prstGeom>
        </p:spPr>
      </p:pic>
      <p:sp>
        <p:nvSpPr>
          <p:cNvPr id="14" name="TextBox 13">
            <a:extLst>
              <a:ext uri="{FF2B5EF4-FFF2-40B4-BE49-F238E27FC236}">
                <a16:creationId xmlns:a16="http://schemas.microsoft.com/office/drawing/2014/main" id="{6EE05A7B-53F0-0012-D612-88104016DBB6}"/>
              </a:ext>
            </a:extLst>
          </p:cNvPr>
          <p:cNvSpPr txBox="1"/>
          <p:nvPr/>
        </p:nvSpPr>
        <p:spPr>
          <a:xfrm>
            <a:off x="656536" y="3298152"/>
            <a:ext cx="17395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Schloss</a:t>
            </a:r>
          </a:p>
        </p:txBody>
      </p:sp>
      <p:sp>
        <p:nvSpPr>
          <p:cNvPr id="15" name="TextBox 14">
            <a:extLst>
              <a:ext uri="{FF2B5EF4-FFF2-40B4-BE49-F238E27FC236}">
                <a16:creationId xmlns:a16="http://schemas.microsoft.com/office/drawing/2014/main" id="{FF356CF6-8D63-C78A-44CC-F73EDE910DBD}"/>
              </a:ext>
            </a:extLst>
          </p:cNvPr>
          <p:cNvSpPr txBox="1"/>
          <p:nvPr/>
        </p:nvSpPr>
        <p:spPr>
          <a:xfrm>
            <a:off x="842390" y="3298152"/>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C0FD41F2-3364-0243-78EF-3F6B86750FD8}"/>
              </a:ext>
            </a:extLst>
          </p:cNvPr>
          <p:cNvSpPr txBox="1"/>
          <p:nvPr/>
        </p:nvSpPr>
        <p:spPr>
          <a:xfrm>
            <a:off x="384816" y="439393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Stiefel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2EE6F4E0-208F-9784-E71E-69E9B06F8A52}"/>
              </a:ext>
            </a:extLst>
          </p:cNvPr>
          <p:cNvPicPr>
            <a:picLocks noChangeAspect="1"/>
          </p:cNvPicPr>
          <p:nvPr/>
        </p:nvPicPr>
        <p:blipFill>
          <a:blip r:embed="rId21"/>
          <a:stretch>
            <a:fillRect/>
          </a:stretch>
        </p:blipFill>
        <p:spPr>
          <a:xfrm>
            <a:off x="3323467" y="4217234"/>
            <a:ext cx="664213" cy="663292"/>
          </a:xfrm>
          <a:prstGeom prst="rect">
            <a:avLst/>
          </a:prstGeom>
        </p:spPr>
      </p:pic>
      <p:sp>
        <p:nvSpPr>
          <p:cNvPr id="18" name="TextBox 17">
            <a:extLst>
              <a:ext uri="{FF2B5EF4-FFF2-40B4-BE49-F238E27FC236}">
                <a16:creationId xmlns:a16="http://schemas.microsoft.com/office/drawing/2014/main" id="{881DB05D-6644-BF33-2E7E-43684A5A3499}"/>
              </a:ext>
            </a:extLst>
          </p:cNvPr>
          <p:cNvSpPr txBox="1"/>
          <p:nvPr/>
        </p:nvSpPr>
        <p:spPr>
          <a:xfrm>
            <a:off x="821682" y="4391258"/>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19" name="Picture 18">
            <a:extLst>
              <a:ext uri="{FF2B5EF4-FFF2-40B4-BE49-F238E27FC236}">
                <a16:creationId xmlns:a16="http://schemas.microsoft.com/office/drawing/2014/main" id="{677A1296-0823-3083-03EC-D5EFFFE90430}"/>
              </a:ext>
            </a:extLst>
          </p:cNvPr>
          <p:cNvPicPr>
            <a:picLocks noChangeAspect="1"/>
          </p:cNvPicPr>
          <p:nvPr/>
        </p:nvPicPr>
        <p:blipFill>
          <a:blip r:embed="rId22"/>
          <a:stretch>
            <a:fillRect/>
          </a:stretch>
        </p:blipFill>
        <p:spPr>
          <a:xfrm>
            <a:off x="9660500" y="4370891"/>
            <a:ext cx="717638" cy="639480"/>
          </a:xfrm>
          <a:prstGeom prst="rect">
            <a:avLst/>
          </a:prstGeom>
        </p:spPr>
      </p:pic>
      <p:pic>
        <p:nvPicPr>
          <p:cNvPr id="20" name="Picture 19">
            <a:extLst>
              <a:ext uri="{FF2B5EF4-FFF2-40B4-BE49-F238E27FC236}">
                <a16:creationId xmlns:a16="http://schemas.microsoft.com/office/drawing/2014/main" id="{2FC3B76A-B0AA-B8C6-779D-B2A51FFA8C96}"/>
              </a:ext>
            </a:extLst>
          </p:cNvPr>
          <p:cNvPicPr>
            <a:picLocks noChangeAspect="1"/>
          </p:cNvPicPr>
          <p:nvPr/>
        </p:nvPicPr>
        <p:blipFill>
          <a:blip r:embed="rId23"/>
          <a:stretch>
            <a:fillRect/>
          </a:stretch>
        </p:blipFill>
        <p:spPr>
          <a:xfrm>
            <a:off x="3147914" y="5671477"/>
            <a:ext cx="664213" cy="523231"/>
          </a:xfrm>
          <a:prstGeom prst="rect">
            <a:avLst/>
          </a:prstGeom>
        </p:spPr>
      </p:pic>
      <p:sp>
        <p:nvSpPr>
          <p:cNvPr id="21" name="TextBox 20">
            <a:extLst>
              <a:ext uri="{FF2B5EF4-FFF2-40B4-BE49-F238E27FC236}">
                <a16:creationId xmlns:a16="http://schemas.microsoft.com/office/drawing/2014/main" id="{AB6F1E25-E5A4-8A31-6B7E-E9E7DA629A10}"/>
              </a:ext>
            </a:extLst>
          </p:cNvPr>
          <p:cNvSpPr txBox="1"/>
          <p:nvPr/>
        </p:nvSpPr>
        <p:spPr>
          <a:xfrm>
            <a:off x="654809" y="5643172"/>
            <a:ext cx="17334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Schüssel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F76A5B9-E55F-8171-07AB-70423B59E32E}"/>
              </a:ext>
            </a:extLst>
          </p:cNvPr>
          <p:cNvSpPr txBox="1"/>
          <p:nvPr/>
        </p:nvSpPr>
        <p:spPr>
          <a:xfrm>
            <a:off x="743795"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23" name="Picture 22">
            <a:extLst>
              <a:ext uri="{FF2B5EF4-FFF2-40B4-BE49-F238E27FC236}">
                <a16:creationId xmlns:a16="http://schemas.microsoft.com/office/drawing/2014/main" id="{4928F939-9F7A-48CE-9FBE-29A9AC77A216}"/>
              </a:ext>
            </a:extLst>
          </p:cNvPr>
          <p:cNvPicPr>
            <a:picLocks noChangeAspect="1"/>
          </p:cNvPicPr>
          <p:nvPr/>
        </p:nvPicPr>
        <p:blipFill>
          <a:blip r:embed="rId24"/>
          <a:stretch>
            <a:fillRect/>
          </a:stretch>
        </p:blipFill>
        <p:spPr>
          <a:xfrm>
            <a:off x="9988872" y="2251834"/>
            <a:ext cx="359238" cy="718475"/>
          </a:xfrm>
          <a:prstGeom prst="rect">
            <a:avLst/>
          </a:prstGeom>
        </p:spPr>
      </p:pic>
      <p:sp>
        <p:nvSpPr>
          <p:cNvPr id="24" name="TextBox 23">
            <a:extLst>
              <a:ext uri="{FF2B5EF4-FFF2-40B4-BE49-F238E27FC236}">
                <a16:creationId xmlns:a16="http://schemas.microsoft.com/office/drawing/2014/main" id="{77C576F2-235D-4333-A975-D0F62F87C09B}"/>
              </a:ext>
            </a:extLst>
          </p:cNvPr>
          <p:cNvSpPr txBox="1"/>
          <p:nvPr/>
        </p:nvSpPr>
        <p:spPr>
          <a:xfrm>
            <a:off x="6430646" y="232400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Schlafanzug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F420542-1D74-C191-F436-02A8D4B57667}"/>
              </a:ext>
            </a:extLst>
          </p:cNvPr>
          <p:cNvSpPr txBox="1"/>
          <p:nvPr/>
        </p:nvSpPr>
        <p:spPr>
          <a:xfrm>
            <a:off x="6629963" y="2313006"/>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28" name="Picture 27">
            <a:extLst>
              <a:ext uri="{FF2B5EF4-FFF2-40B4-BE49-F238E27FC236}">
                <a16:creationId xmlns:a16="http://schemas.microsoft.com/office/drawing/2014/main" id="{931DB6A0-EB8C-919B-C198-BA86734195BA}"/>
              </a:ext>
            </a:extLst>
          </p:cNvPr>
          <p:cNvPicPr>
            <a:picLocks noChangeAspect="1"/>
          </p:cNvPicPr>
          <p:nvPr/>
        </p:nvPicPr>
        <p:blipFill>
          <a:blip r:embed="rId25"/>
          <a:stretch>
            <a:fillRect/>
          </a:stretch>
        </p:blipFill>
        <p:spPr>
          <a:xfrm>
            <a:off x="9906550" y="3056274"/>
            <a:ext cx="576266" cy="850229"/>
          </a:xfrm>
          <a:prstGeom prst="rect">
            <a:avLst/>
          </a:prstGeom>
        </p:spPr>
      </p:pic>
      <p:sp>
        <p:nvSpPr>
          <p:cNvPr id="29" name="TextBox 28">
            <a:extLst>
              <a:ext uri="{FF2B5EF4-FFF2-40B4-BE49-F238E27FC236}">
                <a16:creationId xmlns:a16="http://schemas.microsoft.com/office/drawing/2014/main" id="{0CF39168-7555-8AE8-CD4D-85D75505C1E0}"/>
              </a:ext>
            </a:extLst>
          </p:cNvPr>
          <p:cNvSpPr txBox="1"/>
          <p:nvPr/>
        </p:nvSpPr>
        <p:spPr>
          <a:xfrm>
            <a:off x="6155851" y="3390291"/>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48F844B-F079-5644-E45F-582CDE875E3E}"/>
              </a:ext>
            </a:extLst>
          </p:cNvPr>
          <p:cNvSpPr txBox="1"/>
          <p:nvPr/>
        </p:nvSpPr>
        <p:spPr>
          <a:xfrm>
            <a:off x="6560285" y="3336854"/>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6B90FFA-BDFB-B6B0-7F6D-97A0ED56D377}"/>
              </a:ext>
            </a:extLst>
          </p:cNvPr>
          <p:cNvSpPr txBox="1"/>
          <p:nvPr/>
        </p:nvSpPr>
        <p:spPr>
          <a:xfrm>
            <a:off x="6087266" y="440314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Schuhe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80B48F5-6707-38F1-3051-62CEE8361F71}"/>
              </a:ext>
            </a:extLst>
          </p:cNvPr>
          <p:cNvSpPr txBox="1"/>
          <p:nvPr/>
        </p:nvSpPr>
        <p:spPr>
          <a:xfrm>
            <a:off x="6687620" y="44031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33" name="Picture 32">
            <a:extLst>
              <a:ext uri="{FF2B5EF4-FFF2-40B4-BE49-F238E27FC236}">
                <a16:creationId xmlns:a16="http://schemas.microsoft.com/office/drawing/2014/main" id="{2D581815-5E1C-496B-EE08-97173BE9BDC8}"/>
              </a:ext>
            </a:extLst>
          </p:cNvPr>
          <p:cNvPicPr>
            <a:picLocks noChangeAspect="1"/>
          </p:cNvPicPr>
          <p:nvPr/>
        </p:nvPicPr>
        <p:blipFill>
          <a:blip r:embed="rId26"/>
          <a:stretch>
            <a:fillRect/>
          </a:stretch>
        </p:blipFill>
        <p:spPr>
          <a:xfrm>
            <a:off x="9551940" y="5455083"/>
            <a:ext cx="934757" cy="778064"/>
          </a:xfrm>
          <a:prstGeom prst="rect">
            <a:avLst/>
          </a:prstGeom>
        </p:spPr>
      </p:pic>
      <p:sp>
        <p:nvSpPr>
          <p:cNvPr id="34" name="TextBox 33">
            <a:extLst>
              <a:ext uri="{FF2B5EF4-FFF2-40B4-BE49-F238E27FC236}">
                <a16:creationId xmlns:a16="http://schemas.microsoft.com/office/drawing/2014/main" id="{011082AC-04E8-426E-FA30-C8884C763461}"/>
              </a:ext>
            </a:extLst>
          </p:cNvPr>
          <p:cNvSpPr txBox="1"/>
          <p:nvPr/>
        </p:nvSpPr>
        <p:spPr>
          <a:xfrm>
            <a:off x="6300585" y="571723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Spardose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C50492C-B8B5-47FA-AD0B-5B571CCA3733}"/>
              </a:ext>
            </a:extLst>
          </p:cNvPr>
          <p:cNvSpPr txBox="1"/>
          <p:nvPr/>
        </p:nvSpPr>
        <p:spPr>
          <a:xfrm>
            <a:off x="6534174"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30888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5" grpId="0" animBg="1"/>
      <p:bldP spid="18" grpId="0" animBg="1"/>
      <p:bldP spid="22" grpId="0" animBg="1"/>
      <p:bldP spid="27" grpId="0" animBg="1"/>
      <p:bldP spid="30" grpId="0" animBg="1"/>
      <p:bldP spid="32"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 y="-21292"/>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hlinkClick r:id="" action="ppaction://noaction">
              <a:snd r:embed="rId7" name="T2_W6_9.1.wav"/>
            </a:hlinkClick>
            <a:extLst>
              <a:ext uri="{FF2B5EF4-FFF2-40B4-BE49-F238E27FC236}">
                <a16:creationId xmlns:a16="http://schemas.microsoft.com/office/drawing/2014/main" id="{0417A3C5-89C6-4104-BB29-6BDCCFCEE156}"/>
              </a:ext>
            </a:extLst>
          </p:cNvPr>
          <p:cNvSpPr/>
          <p:nvPr/>
        </p:nvSpPr>
        <p:spPr>
          <a:xfrm>
            <a:off x="1220743" y="330629"/>
            <a:ext cx="500706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7">
            <a:hlinkClick r:id="" action="ppaction://noaction">
              <a:snd r:embed="rId7" name="T2_W6_9.1.wav"/>
            </a:hlinkClick>
            <a:extLst>
              <a:ext uri="{FF2B5EF4-FFF2-40B4-BE49-F238E27FC236}">
                <a16:creationId xmlns:a16="http://schemas.microsoft.com/office/drawing/2014/main" id="{D88EC821-6AD6-40AD-8D5C-AEFA6235DB84}"/>
              </a:ext>
            </a:extLst>
          </p:cNvPr>
          <p:cNvSpPr/>
          <p:nvPr/>
        </p:nvSpPr>
        <p:spPr>
          <a:xfrm>
            <a:off x="1230197" y="357091"/>
            <a:ext cx="49976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man das auf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408700" y="104545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hour, lesson</a:t>
            </a:r>
          </a:p>
        </p:txBody>
      </p:sp>
      <p:sp>
        <p:nvSpPr>
          <p:cNvPr id="39" name="Google Shape;1259;p22">
            <a:hlinkClick r:id="" action="ppaction://noaction">
              <a:snd r:embed="rId8" name="T2_W6_9.2.wav"/>
            </a:hlinkClick>
            <a:extLst>
              <a:ext uri="{FF2B5EF4-FFF2-40B4-BE49-F238E27FC236}">
                <a16:creationId xmlns:a16="http://schemas.microsoft.com/office/drawing/2014/main" id="{05BC89B3-2603-41E1-AE18-B0B1BAE0796F}"/>
              </a:ext>
            </a:extLst>
          </p:cNvPr>
          <p:cNvSpPr/>
          <p:nvPr/>
        </p:nvSpPr>
        <p:spPr>
          <a:xfrm>
            <a:off x="403354" y="105493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Stunde</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eat, eating</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car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wear,</a:t>
            </a:r>
          </a:p>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 to carry</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a:t>
            </a:r>
            <a:r>
              <a:rPr lang="en-GB" sz="2400" b="1" kern="0" dirty="0">
                <a:solidFill>
                  <a:srgbClr val="3A3838"/>
                </a:solidFill>
                <a:latin typeface="Century Gothic"/>
                <a:ea typeface="Century Gothic"/>
                <a:cs typeface="Century Gothic"/>
                <a:sym typeface="Century Gothic"/>
              </a:rPr>
              <a:t>o speak, speaking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give, giving</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answer</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a:t>
            </a:r>
            <a:r>
              <a:rPr lang="en-GB" sz="2400" b="1" kern="0" dirty="0">
                <a:solidFill>
                  <a:srgbClr val="3A3838"/>
                </a:solidFill>
                <a:latin typeface="Century Gothic"/>
                <a:ea typeface="Century Gothic"/>
                <a:cs typeface="Century Gothic"/>
                <a:sym typeface="Century Gothic"/>
              </a:rPr>
              <a:t>o run, running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sometimes</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fast, quick, quickly</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read, reading</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to sleep, sleeping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night</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moment</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 write, writing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 sell, selling</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7" name="Google Shape;1259;p22">
            <a:hlinkClick r:id="" action="ppaction://noaction">
              <a:snd r:embed="rId9" name="T2_W6_9.3.wav"/>
            </a:hlinkClick>
            <a:extLst>
              <a:ext uri="{FF2B5EF4-FFF2-40B4-BE49-F238E27FC236}">
                <a16:creationId xmlns:a16="http://schemas.microsoft.com/office/drawing/2014/main" id="{6F1F11E1-4E70-8069-FA7C-ED3BDB03A902}"/>
              </a:ext>
            </a:extLst>
          </p:cNvPr>
          <p:cNvSpPr/>
          <p:nvPr/>
        </p:nvSpPr>
        <p:spPr>
          <a:xfrm>
            <a:off x="3053023" y="9998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essen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Google Shape;1259;p22">
            <a:hlinkClick r:id="" action="ppaction://noaction">
              <a:snd r:embed="rId10" name="T2_W6_9.4.wav"/>
            </a:hlinkClick>
            <a:extLst>
              <a:ext uri="{FF2B5EF4-FFF2-40B4-BE49-F238E27FC236}">
                <a16:creationId xmlns:a16="http://schemas.microsoft.com/office/drawing/2014/main" id="{AB136606-70AD-A7B8-5ACD-0945FFD35A07}"/>
              </a:ext>
            </a:extLst>
          </p:cNvPr>
          <p:cNvSpPr/>
          <p:nvPr/>
        </p:nvSpPr>
        <p:spPr>
          <a:xfrm>
            <a:off x="5761479" y="104426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1" i="0" u="none" strike="noStrike" kern="0" cap="none" spc="0" normalizeH="0" noProof="0" dirty="0">
                <a:ln>
                  <a:noFill/>
                </a:ln>
                <a:solidFill>
                  <a:srgbClr val="002060"/>
                </a:solidFill>
                <a:effectLst/>
                <a:uLnTx/>
                <a:uFillTx/>
                <a:latin typeface="Century Gothic"/>
                <a:ea typeface="+mn-ea"/>
                <a:cs typeface="+mn-cs"/>
              </a:rPr>
              <a:t> Auto</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9" name="Google Shape;1259;p22">
            <a:hlinkClick r:id="" action="ppaction://noaction">
              <a:snd r:embed="rId11" name="T2_W6_9.5.wav"/>
            </a:hlinkClick>
            <a:extLst>
              <a:ext uri="{FF2B5EF4-FFF2-40B4-BE49-F238E27FC236}">
                <a16:creationId xmlns:a16="http://schemas.microsoft.com/office/drawing/2014/main" id="{D79AB340-146F-5618-265E-18C2812B1AEE}"/>
              </a:ext>
            </a:extLst>
          </p:cNvPr>
          <p:cNvSpPr/>
          <p:nvPr/>
        </p:nvSpPr>
        <p:spPr>
          <a:xfrm>
            <a:off x="8425056" y="107553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tragen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0" name="Google Shape;1259;p22">
            <a:hlinkClick r:id="" action="ppaction://noaction">
              <a:snd r:embed="rId12" name="T2_W6_9.6.wav"/>
            </a:hlinkClick>
            <a:extLst>
              <a:ext uri="{FF2B5EF4-FFF2-40B4-BE49-F238E27FC236}">
                <a16:creationId xmlns:a16="http://schemas.microsoft.com/office/drawing/2014/main" id="{9F695618-2D3B-2BCD-4F86-1DC7FBFCED91}"/>
              </a:ext>
            </a:extLst>
          </p:cNvPr>
          <p:cNvSpPr/>
          <p:nvPr/>
        </p:nvSpPr>
        <p:spPr>
          <a:xfrm>
            <a:off x="291526" y="265785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sprechen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Google Shape;1259;p22">
            <a:hlinkClick r:id="" action="ppaction://noaction">
              <a:snd r:embed="rId13" name="T2_W6_9.7.wav"/>
            </a:hlinkClick>
            <a:extLst>
              <a:ext uri="{FF2B5EF4-FFF2-40B4-BE49-F238E27FC236}">
                <a16:creationId xmlns:a16="http://schemas.microsoft.com/office/drawing/2014/main" id="{AFD270A6-F009-DF87-9900-52AD0B67126D}"/>
              </a:ext>
            </a:extLst>
          </p:cNvPr>
          <p:cNvSpPr/>
          <p:nvPr/>
        </p:nvSpPr>
        <p:spPr>
          <a:xfrm>
            <a:off x="3004712" y="264713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geben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2" name="Google Shape;1259;p22">
            <a:hlinkClick r:id="" action="ppaction://noaction">
              <a:snd r:embed="rId14" name="T2_W6_9.8.wav"/>
            </a:hlinkClick>
            <a:extLst>
              <a:ext uri="{FF2B5EF4-FFF2-40B4-BE49-F238E27FC236}">
                <a16:creationId xmlns:a16="http://schemas.microsoft.com/office/drawing/2014/main" id="{4CC29F3B-023B-D29F-F3A8-9980005B4A27}"/>
              </a:ext>
            </a:extLst>
          </p:cNvPr>
          <p:cNvSpPr/>
          <p:nvPr/>
        </p:nvSpPr>
        <p:spPr>
          <a:xfrm>
            <a:off x="5680325" y="266402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Antwort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Google Shape;1259;p22">
            <a:hlinkClick r:id="" action="ppaction://noaction">
              <a:snd r:embed="rId15" name="T2_W6_9.9.wav"/>
            </a:hlinkClick>
            <a:extLst>
              <a:ext uri="{FF2B5EF4-FFF2-40B4-BE49-F238E27FC236}">
                <a16:creationId xmlns:a16="http://schemas.microsoft.com/office/drawing/2014/main" id="{684CFA9A-F9B4-4BE7-20CC-2F89A6F7223B}"/>
              </a:ext>
            </a:extLst>
          </p:cNvPr>
          <p:cNvSpPr/>
          <p:nvPr/>
        </p:nvSpPr>
        <p:spPr>
          <a:xfrm>
            <a:off x="8431560" y="26454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laufen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Google Shape;1259;p22">
            <a:hlinkClick r:id="" action="ppaction://noaction">
              <a:snd r:embed="rId16" name="T2_W6_9.10.wav"/>
            </a:hlinkClick>
            <a:extLst>
              <a:ext uri="{FF2B5EF4-FFF2-40B4-BE49-F238E27FC236}">
                <a16:creationId xmlns:a16="http://schemas.microsoft.com/office/drawing/2014/main" id="{4033729A-0580-9B17-7D7C-BA8117EE3B97}"/>
              </a:ext>
            </a:extLst>
          </p:cNvPr>
          <p:cNvSpPr/>
          <p:nvPr/>
        </p:nvSpPr>
        <p:spPr>
          <a:xfrm>
            <a:off x="290091" y="419344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manchmal</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Google Shape;1259;p22">
            <a:hlinkClick r:id="" action="ppaction://noaction">
              <a:snd r:embed="rId17" name="T2_W6_9.11.wav"/>
            </a:hlinkClick>
            <a:extLst>
              <a:ext uri="{FF2B5EF4-FFF2-40B4-BE49-F238E27FC236}">
                <a16:creationId xmlns:a16="http://schemas.microsoft.com/office/drawing/2014/main" id="{4F13EED6-576B-4CA1-BF81-2E1A8F1FBB79}"/>
              </a:ext>
            </a:extLst>
          </p:cNvPr>
          <p:cNvSpPr/>
          <p:nvPr/>
        </p:nvSpPr>
        <p:spPr>
          <a:xfrm>
            <a:off x="3061540" y="419344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schnell</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Google Shape;1259;p22">
            <a:hlinkClick r:id="" action="ppaction://noaction">
              <a:snd r:embed="rId18" name="T2_W6_9.12.wav"/>
            </a:hlinkClick>
            <a:extLst>
              <a:ext uri="{FF2B5EF4-FFF2-40B4-BE49-F238E27FC236}">
                <a16:creationId xmlns:a16="http://schemas.microsoft.com/office/drawing/2014/main" id="{5096BF10-7A71-B21A-B9B9-033E2F33E028}"/>
              </a:ext>
            </a:extLst>
          </p:cNvPr>
          <p:cNvSpPr/>
          <p:nvPr/>
        </p:nvSpPr>
        <p:spPr>
          <a:xfrm>
            <a:off x="5716253" y="415774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lesen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1" name="Google Shape;1259;p22">
            <a:hlinkClick r:id="" action="ppaction://noaction">
              <a:snd r:embed="rId19" name="T2_W6_9.13.wav"/>
            </a:hlinkClick>
            <a:extLst>
              <a:ext uri="{FF2B5EF4-FFF2-40B4-BE49-F238E27FC236}">
                <a16:creationId xmlns:a16="http://schemas.microsoft.com/office/drawing/2014/main" id="{7EB97DC8-F97F-FDE0-5D64-4211EC403391}"/>
              </a:ext>
            </a:extLst>
          </p:cNvPr>
          <p:cNvSpPr/>
          <p:nvPr/>
        </p:nvSpPr>
        <p:spPr>
          <a:xfrm>
            <a:off x="8451741" y="415083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schlafen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2" name="Google Shape;1259;p22">
            <a:hlinkClick r:id="" action="ppaction://noaction">
              <a:snd r:embed="rId20" name="T2_W6_9.14.wav"/>
            </a:hlinkClick>
            <a:extLst>
              <a:ext uri="{FF2B5EF4-FFF2-40B4-BE49-F238E27FC236}">
                <a16:creationId xmlns:a16="http://schemas.microsoft.com/office/drawing/2014/main" id="{0FD31500-F5E3-583C-EDFF-4C1D1817CEB2}"/>
              </a:ext>
            </a:extLst>
          </p:cNvPr>
          <p:cNvSpPr/>
          <p:nvPr/>
        </p:nvSpPr>
        <p:spPr>
          <a:xfrm>
            <a:off x="341074" y="570587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Nacht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3" name="Google Shape;1259;p22">
            <a:hlinkClick r:id="" action="ppaction://noaction">
              <a:snd r:embed="rId21" name="T2_W6_9.15.wav"/>
            </a:hlinkClick>
            <a:extLst>
              <a:ext uri="{FF2B5EF4-FFF2-40B4-BE49-F238E27FC236}">
                <a16:creationId xmlns:a16="http://schemas.microsoft.com/office/drawing/2014/main" id="{CA666E7B-46DC-A816-8D28-1181B8B0A8FF}"/>
              </a:ext>
            </a:extLst>
          </p:cNvPr>
          <p:cNvSpPr/>
          <p:nvPr/>
        </p:nvSpPr>
        <p:spPr>
          <a:xfrm>
            <a:off x="3107791" y="5733339"/>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der </a:t>
            </a:r>
            <a:r>
              <a:rPr lang="en-GB" sz="2400" b="1" kern="0" dirty="0">
                <a:solidFill>
                  <a:srgbClr val="002060"/>
                </a:solidFill>
                <a:latin typeface="Century Gothic"/>
              </a:rPr>
              <a:t>Moment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4" name="Google Shape;1259;p22">
            <a:hlinkClick r:id="" action="ppaction://noaction">
              <a:snd r:embed="rId22" name="T2_W6_9.16.wav"/>
            </a:hlinkClick>
            <a:extLst>
              <a:ext uri="{FF2B5EF4-FFF2-40B4-BE49-F238E27FC236}">
                <a16:creationId xmlns:a16="http://schemas.microsoft.com/office/drawing/2014/main" id="{9F78F6EE-01AE-8998-38F9-F93E86020F76}"/>
              </a:ext>
            </a:extLst>
          </p:cNvPr>
          <p:cNvSpPr/>
          <p:nvPr/>
        </p:nvSpPr>
        <p:spPr>
          <a:xfrm>
            <a:off x="5760144" y="5695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schreiben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5" name="Google Shape;1259;p22">
            <a:hlinkClick r:id="" action="ppaction://noaction">
              <a:snd r:embed="rId23" name="T2_W6_9.17.wav"/>
            </a:hlinkClick>
            <a:extLst>
              <a:ext uri="{FF2B5EF4-FFF2-40B4-BE49-F238E27FC236}">
                <a16:creationId xmlns:a16="http://schemas.microsoft.com/office/drawing/2014/main" id="{4DCA4CCD-8614-5F52-F7EB-D6AEE41098FC}"/>
              </a:ext>
            </a:extLst>
          </p:cNvPr>
          <p:cNvSpPr/>
          <p:nvPr/>
        </p:nvSpPr>
        <p:spPr>
          <a:xfrm>
            <a:off x="8449295" y="564860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verkaufen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26239E-FC3C-41DD-96DA-E73BAAD69992}">
  <ds:schemaRefs>
    <ds:schemaRef ds:uri="http://schemas.microsoft.com/sharepoint/v3/contenttype/forms"/>
  </ds:schemaRefs>
</ds:datastoreItem>
</file>

<file path=customXml/itemProps2.xml><?xml version="1.0" encoding="utf-8"?>
<ds:datastoreItem xmlns:ds="http://schemas.openxmlformats.org/officeDocument/2006/customXml" ds:itemID="{3939E229-A0BA-4802-BBEE-1CF6B35F3A8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1A3FF09-5833-42B7-A661-37031CCA7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7755</TotalTime>
  <Words>2748</Words>
  <Application>Microsoft Office PowerPoint</Application>
  <PresentationFormat>Widescreen</PresentationFormat>
  <Paragraphs>358</Paragraphs>
  <Slides>13</Slides>
  <Notes>13</Notes>
  <HiddenSlides>0</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1_Office Theme</vt:lpstr>
      <vt:lpstr>2_Office Theme</vt:lpstr>
      <vt:lpstr>Office Theme</vt:lpstr>
      <vt:lpstr>4_Office Theme</vt:lpstr>
      <vt:lpstr>Exploring</vt:lpstr>
      <vt:lpstr>aussprechen</vt:lpstr>
      <vt:lpstr>aussprechen</vt:lpstr>
      <vt:lpstr>aussprechen</vt:lpstr>
      <vt:lpstr>[st]</vt:lpstr>
      <vt:lpstr>[sp] </vt:lpstr>
      <vt:lpstr>[sp]</vt:lpstr>
      <vt:lpstr>PowerPoint Presentation</vt:lpstr>
      <vt:lpstr>Vokabeln</vt:lpstr>
      <vt:lpstr>Time</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108</cp:revision>
  <dcterms:created xsi:type="dcterms:W3CDTF">2021-07-02T19:27:01Z</dcterms:created>
  <dcterms:modified xsi:type="dcterms:W3CDTF">2023-02-14T14:17:52Z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