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1000" r:id="rId2"/>
    <p:sldId id="378" r:id="rId3"/>
    <p:sldId id="405" r:id="rId4"/>
    <p:sldId id="406" r:id="rId5"/>
    <p:sldId id="407" r:id="rId6"/>
    <p:sldId id="408" r:id="rId7"/>
    <p:sldId id="409" r:id="rId8"/>
    <p:sldId id="412" r:id="rId9"/>
    <p:sldId id="994" r:id="rId10"/>
    <p:sldId id="1003" r:id="rId11"/>
    <p:sldId id="1004" r:id="rId12"/>
    <p:sldId id="10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70C0"/>
    <a:srgbClr val="FFD319"/>
    <a:srgbClr val="F9D8A3"/>
    <a:srgbClr val="5F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3E4D8A-10C3-A540-B891-B3B8839C8D32}" v="9" dt="2023-10-02T09:15:30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 autoAdjust="0"/>
    <p:restoredTop sz="70748" autoAdjust="0"/>
  </p:normalViewPr>
  <p:slideViewPr>
    <p:cSldViewPr snapToGrid="0">
      <p:cViewPr varScale="1">
        <p:scale>
          <a:sx n="84" d="100"/>
          <a:sy n="84" d="100"/>
        </p:scale>
        <p:origin x="195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 attribution required.</a:t>
            </a:r>
            <a:endParaRPr lang="en-GB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400" b="0" strike="noStrike" spc="-1" dirty="0">
              <a:latin typeface="Arial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Phonics:  revisit SSC </a:t>
            </a:r>
            <a:r>
              <a:rPr kumimoji="0" lang="en-US" sz="1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[ä] [ö] [ü] [au] [</a:t>
            </a:r>
            <a:r>
              <a:rPr kumimoji="0" lang="en-US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eu</a:t>
            </a:r>
            <a:r>
              <a:rPr kumimoji="0" lang="en-US" sz="1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| </a:t>
            </a:r>
            <a:r>
              <a:rPr kumimoji="0" lang="en-US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äu</a:t>
            </a:r>
            <a:r>
              <a:rPr kumimoji="0" lang="en-US" sz="1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] [sch] [</a:t>
            </a:r>
            <a:r>
              <a:rPr kumimoji="0" lang="en-US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sp</a:t>
            </a:r>
            <a:r>
              <a:rPr kumimoji="0" lang="en-US" sz="1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] [</a:t>
            </a:r>
            <a:r>
              <a:rPr kumimoji="0" lang="en-US" sz="1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st</a:t>
            </a:r>
            <a:r>
              <a:rPr kumimoji="0" lang="en-US" sz="1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] [s-] [-s-] [ß] [ss] [-s]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Vocabulary: revisit words from term 2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Jones, R.L &amp;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Tschirner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 (2019). A frequency dictionary of German: Core vocabulary for learners. London: Routledge.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The frequency rankings for words that occur in this PowerPoint which have been</a:t>
            </a:r>
            <a:r>
              <a:rPr kumimoji="0" lang="en-GB" sz="1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 previously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 introduced in these resources are given in the SOW and in the resources that first introduced and formally re-visited those words. 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For any </a:t>
            </a:r>
            <a:r>
              <a:rPr kumimoji="0" lang="en-GB" sz="1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other </a:t>
            </a: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words that occur incidentally in this PowerPoint, frequency rankings will be provided in the notes field wherever possible.</a:t>
            </a:r>
            <a:endParaRPr kumimoji="0" lang="en-GB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endParaRPr lang="en-GB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4-5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understanding of WO 2 after adverbs of time and place. 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audio version of this resource has the audio attached the answer cross (click on the green cross for each item, once it has appeared. 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select the correct choice out of two for items 1-5.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Elicit answers.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for answers. </a:t>
            </a:r>
            <a:endParaRPr lang="en-GB" sz="1200" b="0" strike="noStrike" spc="-1" dirty="0">
              <a:latin typeface="Arial"/>
            </a:endParaRPr>
          </a:p>
          <a:p>
            <a:pPr marL="0" indent="0">
              <a:buFont typeface="+mj-lt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825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6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revise the person/verb agreement with all persons for weak and strong verbs. 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write out 1-9, and write down all possible combinations (between one and three per item/grammatical person).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bring up answer ticks in turn.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If time, elicit English translations for the verb forms.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  <a:p>
            <a:pPr marL="0" indent="0">
              <a:buFont typeface="+mj-lt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492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1/6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 (six slides)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read aloud of SSC learnt so far with unknown words.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Tell pupils that they are going to practise the sounds of German that they have learnt this year.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first ‘flashcard’.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Elicit the SSC first. (To bring all pupils in together, teachers could use a silent 3-2-1 countdown gesture with their fingers).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Elicit the word, using the same countdown procedure.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2</a:t>
            </a:r>
            <a:r>
              <a:rPr lang="en-GB" sz="1200" b="0" strike="noStrike" spc="-1" baseline="30000" dirty="0">
                <a:latin typeface="Arial"/>
              </a:rPr>
              <a:t>nd</a:t>
            </a:r>
            <a:r>
              <a:rPr lang="en-GB" sz="1200" b="0" strike="noStrike" spc="-1" dirty="0">
                <a:latin typeface="Arial"/>
              </a:rPr>
              <a:t> flashcard and repeat steps 3-4.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Bär</a:t>
            </a:r>
            <a:r>
              <a:rPr lang="en-GB" b="0" baseline="0" dirty="0"/>
              <a:t> </a:t>
            </a:r>
            <a:r>
              <a:rPr lang="en-GB" b="1" baseline="0" dirty="0"/>
              <a:t> </a:t>
            </a:r>
            <a:r>
              <a:rPr lang="en-GB" baseline="0" dirty="0"/>
              <a:t>[3494] </a:t>
            </a:r>
            <a:r>
              <a:rPr lang="en-GB" baseline="0" dirty="0" err="1"/>
              <a:t>Höhle</a:t>
            </a:r>
            <a:r>
              <a:rPr lang="en-GB" baseline="0" dirty="0"/>
              <a:t> [2866]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[2/6]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Käufer</a:t>
            </a:r>
            <a:r>
              <a:rPr lang="en-GB" b="0" baseline="0" dirty="0"/>
              <a:t> [2051] </a:t>
            </a:r>
            <a:r>
              <a:rPr lang="en-GB" b="0" baseline="0" dirty="0" err="1"/>
              <a:t>schlau</a:t>
            </a:r>
            <a:r>
              <a:rPr lang="en-GB" b="0" baseline="0" dirty="0"/>
              <a:t> [N/A</a:t>
            </a:r>
            <a:r>
              <a:rPr lang="en-GB" baseline="0" dirty="0"/>
              <a:t>]</a:t>
            </a: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0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3/6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Sprung [2727] </a:t>
            </a:r>
            <a:r>
              <a:rPr lang="en-GB" b="0" baseline="0" dirty="0" err="1"/>
              <a:t>wischen</a:t>
            </a:r>
            <a:r>
              <a:rPr lang="en-GB" b="1" baseline="0" dirty="0"/>
              <a:t> </a:t>
            </a:r>
            <a:r>
              <a:rPr lang="en-GB" baseline="0" dirty="0"/>
              <a:t>[3666]</a:t>
            </a: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41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4/6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Stiefel</a:t>
            </a:r>
            <a:r>
              <a:rPr lang="en-GB" b="0" baseline="0" dirty="0"/>
              <a:t> </a:t>
            </a:r>
            <a:r>
              <a:rPr lang="en-GB" baseline="0" dirty="0"/>
              <a:t>[N/A] </a:t>
            </a:r>
            <a:r>
              <a:rPr lang="en-GB" baseline="0" dirty="0" err="1"/>
              <a:t>Wespe</a:t>
            </a:r>
            <a:r>
              <a:rPr lang="en-GB" baseline="0" dirty="0"/>
              <a:t>  [N/A]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00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5/6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Gasse</a:t>
            </a:r>
            <a:r>
              <a:rPr lang="en-GB" b="0" baseline="0" dirty="0"/>
              <a:t> </a:t>
            </a:r>
            <a:r>
              <a:rPr lang="en-GB" baseline="0" dirty="0"/>
              <a:t>[N/A] </a:t>
            </a:r>
            <a:r>
              <a:rPr lang="en-GB" baseline="0" dirty="0" err="1"/>
              <a:t>Mais</a:t>
            </a:r>
            <a:r>
              <a:rPr lang="en-GB" baseline="0" dirty="0"/>
              <a:t> [N/A]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1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6/6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Ruß</a:t>
            </a:r>
            <a:r>
              <a:rPr lang="en-GB" b="0" baseline="0" dirty="0"/>
              <a:t> </a:t>
            </a:r>
            <a:r>
              <a:rPr lang="en-GB" baseline="0" dirty="0"/>
              <a:t>[N/A]</a:t>
            </a: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61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applying knowledge of  previously learnt SSCs to known and unknown words.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Start the timer. Pupil A tries to read aloud all of the words taking care with their pronounciation of the highlighted SSC’s, within the 60 seconds allowed.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Pupil B listens. If Pupil A makes a slip, Pupil B can direct him/her to start again from the beginning.</a:t>
            </a:r>
            <a:br>
              <a:rPr lang="en-GB" b="0" dirty="0"/>
            </a:br>
            <a:r>
              <a:rPr lang="en-GB" b="0" dirty="0"/>
              <a:t>3. They swap roles and repeat the task.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0" dirty="0"/>
              <a:t>Word frequency for unknown words: (1 is the most frequent word in German):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dirty="0" err="1"/>
              <a:t>Häuser</a:t>
            </a:r>
            <a:r>
              <a:rPr lang="en-US" b="0" dirty="0"/>
              <a:t> [(Haus) 147] </a:t>
            </a:r>
            <a:r>
              <a:rPr lang="en-US" b="1" dirty="0" err="1"/>
              <a:t>lassen</a:t>
            </a:r>
            <a:r>
              <a:rPr lang="en-US" b="1" dirty="0"/>
              <a:t> </a:t>
            </a:r>
            <a:r>
              <a:rPr lang="en-US" b="0" dirty="0"/>
              <a:t>[83] </a:t>
            </a:r>
            <a:r>
              <a:rPr lang="en-US" b="1" dirty="0" err="1"/>
              <a:t>Mädchen</a:t>
            </a:r>
            <a:r>
              <a:rPr lang="en-US" b="1" dirty="0"/>
              <a:t> </a:t>
            </a:r>
            <a:r>
              <a:rPr lang="en-US" b="0" dirty="0"/>
              <a:t>[602] </a:t>
            </a:r>
            <a:r>
              <a:rPr lang="en-US" b="1" dirty="0"/>
              <a:t>[</a:t>
            </a:r>
            <a:r>
              <a:rPr lang="en-US" b="1" dirty="0" err="1"/>
              <a:t>Muße</a:t>
            </a:r>
            <a:r>
              <a:rPr lang="en-US" b="1" dirty="0"/>
              <a:t> </a:t>
            </a:r>
            <a:r>
              <a:rPr lang="en-US" b="0" dirty="0"/>
              <a:t>[&gt;5009]</a:t>
            </a:r>
            <a:r>
              <a:rPr lang="en-US" b="1" dirty="0"/>
              <a:t> Sohn </a:t>
            </a:r>
            <a:r>
              <a:rPr lang="en-US" b="0" dirty="0"/>
              <a:t>[596] </a:t>
            </a:r>
            <a:r>
              <a:rPr lang="en-US" b="1" dirty="0"/>
              <a:t>Stelle</a:t>
            </a:r>
            <a:r>
              <a:rPr lang="en-US" b="0" dirty="0"/>
              <a:t> [344]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534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</a:t>
            </a:r>
            <a:r>
              <a:rPr lang="en-US" b="0" dirty="0"/>
              <a:t>5 minutes</a:t>
            </a:r>
          </a:p>
          <a:p>
            <a:endParaRPr lang="en-US" b="1" dirty="0"/>
          </a:p>
          <a:p>
            <a:pPr marL="0" indent="0">
              <a:buFont typeface="+mj-lt"/>
              <a:buNone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practise spoken production of a range of vocabulary and practise applying gendered articles</a:t>
            </a:r>
          </a:p>
          <a:p>
            <a:pPr marL="0" indent="0">
              <a:buFont typeface="+mj-lt"/>
              <a:buNone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Procedure: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to bring up the image. Pupils say the word and say them aloud with the appropriate article.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again for the words to disappear into the appropriate ‘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pacperson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for the rest of the items. </a:t>
            </a:r>
          </a:p>
          <a:p>
            <a:pPr marL="0" indent="0">
              <a:buFont typeface="+mj-lt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Items in order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indent="0">
              <a:buFont typeface="+mj-lt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Schloss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Bibliothek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Auto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Arbeit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Uhr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Wald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Straße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Uniform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Fluss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Insel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Abend</a:t>
            </a:r>
          </a:p>
          <a:p>
            <a:pPr marL="0" indent="0">
              <a:buFont typeface="+mj-lt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Fest</a:t>
            </a:r>
          </a:p>
          <a:p>
            <a:pPr marL="0" indent="0">
              <a:buFont typeface="+mj-lt"/>
              <a:buNone/>
            </a:pPr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90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82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sv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2" descr="background rectangle">
            <a:extLst>
              <a:ext uri="{FF2B5EF4-FFF2-40B4-BE49-F238E27FC236}">
                <a16:creationId xmlns:a16="http://schemas.microsoft.com/office/drawing/2014/main" id="{100DF08E-F49B-4B01-82DC-A9BE96DF7F26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70C0"/>
                </a:solidFill>
                <a:latin typeface="Modern Love" panose="04090805081005020601" pitchFamily="82" charset="0"/>
                <a:cs typeface="Arial"/>
                <a:sym typeface="Arial"/>
              </a:rPr>
              <a:t>blau</a:t>
            </a:r>
            <a:endParaRPr lang="en-GB" sz="1400" kern="0" dirty="0">
              <a:solidFill>
                <a:srgbClr val="0070C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43047" y="5329800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r>
              <a:rPr kumimoji="0" lang="fr-FR" sz="2800" b="1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Phonics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, 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Vocabulary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</a:p>
          <a:p>
            <a:pPr marL="72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and </a:t>
            </a:r>
            <a:r>
              <a:rPr lang="fr-FR" sz="2800" b="1" spc="-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</a:rPr>
              <a:t>G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rammar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revision</a:t>
            </a:r>
            <a:endParaRPr kumimoji="0" lang="fr-FR" sz="28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What I can do</a:t>
            </a:r>
            <a:endParaRPr lang="en-GB" sz="40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221C529-BF74-4965-96AD-9519D65D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B254EC-1FC5-4D22-BD0A-34EB0D0AE9D2}"/>
              </a:ext>
            </a:extLst>
          </p:cNvPr>
          <p:cNvSpPr txBox="1"/>
          <p:nvPr/>
        </p:nvSpPr>
        <p:spPr>
          <a:xfrm>
            <a:off x="8161501" y="6457890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2 Week 9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281C4894-4C6A-3044-76DA-4F862B3DA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" y="1603385"/>
            <a:ext cx="4021580" cy="3525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2B9B4-3EBB-4FC5-5815-0648192F0651}"/>
              </a:ext>
            </a:extLst>
          </p:cNvPr>
          <p:cNvSpPr txBox="1"/>
          <p:nvPr/>
        </p:nvSpPr>
        <p:spPr>
          <a:xfrm rot="20771839">
            <a:off x="2001514" y="2283769"/>
            <a:ext cx="2139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Ich </a:t>
            </a:r>
            <a:r>
              <a:rPr lang="en-GB" sz="28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kann</a:t>
            </a:r>
            <a:r>
              <a:rPr lang="en-GB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das!</a:t>
            </a:r>
          </a:p>
        </p:txBody>
      </p:sp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D58B9306-2BD9-E754-FF60-BC237C515570}"/>
              </a:ext>
            </a:extLst>
          </p:cNvPr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Google Shape;167;p2">
            <a:extLst>
              <a:ext uri="{FF2B5EF4-FFF2-40B4-BE49-F238E27FC236}">
                <a16:creationId xmlns:a16="http://schemas.microsoft.com/office/drawing/2014/main" id="{F4AF9C56-0C2C-D849-4E73-5E3E51A508D0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AEE0789-DFB4-91BC-2653-84E688B6500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lesen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5F4C06F4-BF4D-467F-6781-9F99FC4F6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pic>
        <p:nvPicPr>
          <p:cNvPr id="19" name="Picture 2" descr="Free illustrations of Alien">
            <a:extLst>
              <a:ext uri="{FF2B5EF4-FFF2-40B4-BE49-F238E27FC236}">
                <a16:creationId xmlns:a16="http://schemas.microsoft.com/office/drawing/2014/main" id="{936DF71A-958A-20D4-7F2E-E341B2943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49" y="946077"/>
            <a:ext cx="1361092" cy="13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22A5C961-8DAE-24CE-65ED-2057DC87B980}"/>
              </a:ext>
            </a:extLst>
          </p:cNvPr>
          <p:cNvSpPr/>
          <p:nvPr/>
        </p:nvSpPr>
        <p:spPr>
          <a:xfrm>
            <a:off x="4172553" y="866437"/>
            <a:ext cx="6275812" cy="612355"/>
          </a:xfrm>
          <a:prstGeom prst="wedgeRoundRectCallout">
            <a:avLst>
              <a:gd name="adj1" fmla="val -60223"/>
              <a:gd name="adj2" fmla="val -37218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Can you help Robbie with their German?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31733D-A464-C5CC-FE03-C19FB68E1D67}"/>
              </a:ext>
            </a:extLst>
          </p:cNvPr>
          <p:cNvSpPr txBox="1"/>
          <p:nvPr/>
        </p:nvSpPr>
        <p:spPr>
          <a:xfrm>
            <a:off x="1623914" y="1451389"/>
            <a:ext cx="85420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Put an (X) next to the noun that completes each sentence.</a:t>
            </a:r>
            <a:endParaRPr lang="en-GB" sz="2000" dirty="0"/>
          </a:p>
        </p:txBody>
      </p:sp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4EBEAB42-F2BE-1796-5EC0-441E4AE20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88" y="357529"/>
            <a:ext cx="1370461" cy="106711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607B970A-12E0-5AFB-7AB4-55B98A745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9877"/>
              </p:ext>
            </p:extLst>
          </p:nvPr>
        </p:nvGraphicFramePr>
        <p:xfrm>
          <a:off x="1747084" y="2113656"/>
          <a:ext cx="8946292" cy="4432630"/>
        </p:xfrm>
        <a:graphic>
          <a:graphicData uri="http://schemas.openxmlformats.org/drawingml/2006/table">
            <a:tbl>
              <a:tblPr firstRow="1" firstCol="1" bandRow="1"/>
              <a:tblGrid>
                <a:gridCol w="703859">
                  <a:extLst>
                    <a:ext uri="{9D8B030D-6E8A-4147-A177-3AD203B41FA5}">
                      <a16:colId xmlns:a16="http://schemas.microsoft.com/office/drawing/2014/main" val="3898985709"/>
                    </a:ext>
                  </a:extLst>
                </a:gridCol>
                <a:gridCol w="2757349">
                  <a:extLst>
                    <a:ext uri="{9D8B030D-6E8A-4147-A177-3AD203B41FA5}">
                      <a16:colId xmlns:a16="http://schemas.microsoft.com/office/drawing/2014/main" val="3855951309"/>
                    </a:ext>
                  </a:extLst>
                </a:gridCol>
                <a:gridCol w="5485084">
                  <a:extLst>
                    <a:ext uri="{9D8B030D-6E8A-4147-A177-3AD203B41FA5}">
                      <a16:colId xmlns:a16="http://schemas.microsoft.com/office/drawing/2014/main" val="2237324038"/>
                    </a:ext>
                  </a:extLst>
                </a:gridCol>
              </a:tblGrid>
              <a:tr h="88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Am Abend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spiele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ich Tennis.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 ich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spiele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Tennis.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011913"/>
                  </a:ext>
                </a:extLst>
              </a:tr>
              <a:tr h="88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endParaRPr lang="en-GB" sz="20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 ich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sehe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einen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Film.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sehe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ich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einen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Film.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204131"/>
                  </a:ext>
                </a:extLst>
              </a:tr>
              <a:tr h="88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</a:t>
                      </a:r>
                      <a:endParaRPr lang="en-GB" sz="20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Wald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 ich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laufe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am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Nachmittag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. 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Segoe UI Symbol" panose="020B0502040204020203" pitchFamily="34" charset="0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laufe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ich am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Nachmittag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536004"/>
                  </a:ext>
                </a:extLst>
              </a:tr>
              <a:tr h="88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4.</a:t>
                      </a:r>
                      <a:endParaRPr lang="en-GB" sz="20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Auf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dem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Markt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 ich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kaufe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einen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Apfel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kaufe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ich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einen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Apfel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. 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568606"/>
                  </a:ext>
                </a:extLst>
              </a:tr>
              <a:tr h="88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5.</a:t>
                      </a:r>
                      <a:endParaRPr lang="en-GB" sz="20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</a:rPr>
                        <a:t>☐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ich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trage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eine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Uniform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☐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trage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ich </a:t>
                      </a:r>
                      <a:r>
                        <a:rPr lang="en-GB" sz="2000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eine</a:t>
                      </a:r>
                      <a:r>
                        <a:rPr lang="en-GB" sz="2000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Uniform.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238671"/>
                  </a:ext>
                </a:extLst>
              </a:tr>
            </a:tbl>
          </a:graphicData>
        </a:graphic>
      </p:graphicFrame>
      <p:pic>
        <p:nvPicPr>
          <p:cNvPr id="42" name="Picture 41">
            <a:extLst>
              <a:ext uri="{FF2B5EF4-FFF2-40B4-BE49-F238E27FC236}">
                <a16:creationId xmlns:a16="http://schemas.microsoft.com/office/drawing/2014/main" id="{DF30CE24-D729-9EB4-47D9-53ACD3610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347" y="2215372"/>
            <a:ext cx="333374" cy="3306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6A5C35B-9BA0-0900-0D34-DE28E69B66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347" y="3098381"/>
            <a:ext cx="333374" cy="33061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C0E6CAA-BE87-1320-AA72-5524F20D9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347" y="4391925"/>
            <a:ext cx="333374" cy="33061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CCAC746-6D67-A4D8-55D6-8597AC126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347" y="5246371"/>
            <a:ext cx="333374" cy="33061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F32D384-3BAC-25A4-85F0-E51D50A6E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347" y="5696955"/>
            <a:ext cx="333374" cy="33061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6BE42E0-934F-5420-B1DF-4AF4C38F20E7}"/>
              </a:ext>
            </a:extLst>
          </p:cNvPr>
          <p:cNvSpPr/>
          <p:nvPr/>
        </p:nvSpPr>
        <p:spPr>
          <a:xfrm>
            <a:off x="1846244" y="2321288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56AD9-F00D-5312-42CE-E720711D9196}"/>
              </a:ext>
            </a:extLst>
          </p:cNvPr>
          <p:cNvSpPr/>
          <p:nvPr/>
        </p:nvSpPr>
        <p:spPr>
          <a:xfrm>
            <a:off x="1856486" y="3272606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112E93-94AC-19D4-43C8-76B2FF45DE0A}"/>
              </a:ext>
            </a:extLst>
          </p:cNvPr>
          <p:cNvSpPr/>
          <p:nvPr/>
        </p:nvSpPr>
        <p:spPr>
          <a:xfrm>
            <a:off x="1856486" y="4118100"/>
            <a:ext cx="506759" cy="418613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32F3D9-4235-01EC-FE27-52F6D6DB631C}"/>
              </a:ext>
            </a:extLst>
          </p:cNvPr>
          <p:cNvSpPr/>
          <p:nvPr/>
        </p:nvSpPr>
        <p:spPr>
          <a:xfrm>
            <a:off x="1860284" y="4950549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DE7E16-5819-9E20-10D0-8AB8A117191D}"/>
              </a:ext>
            </a:extLst>
          </p:cNvPr>
          <p:cNvSpPr/>
          <p:nvPr/>
        </p:nvSpPr>
        <p:spPr>
          <a:xfrm>
            <a:off x="1856486" y="5874973"/>
            <a:ext cx="502961" cy="456062"/>
          </a:xfrm>
          <a:prstGeom prst="rect">
            <a:avLst/>
          </a:prstGeom>
          <a:solidFill>
            <a:srgbClr val="1D9A78"/>
          </a:solidFill>
          <a:ln w="25400" cap="flat" cmpd="sng" algn="ctr">
            <a:solidFill>
              <a:srgbClr val="1D9A78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b="1" kern="0" dirty="0">
                <a:solidFill>
                  <a:srgbClr val="FFFFFF"/>
                </a:solidFill>
                <a:latin typeface="Century Gothic" panose="020B0502020202020204" pitchFamily="34" charset="0"/>
                <a:sym typeface="Arial"/>
              </a:rPr>
              <a:t>5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" name="Speech Bubble: Rectangle with Corners Rounded 19">
            <a:extLst>
              <a:ext uri="{FF2B5EF4-FFF2-40B4-BE49-F238E27FC236}">
                <a16:creationId xmlns:a16="http://schemas.microsoft.com/office/drawing/2014/main" id="{8E15649E-43C3-F948-F077-ADFAAD5EDA4E}"/>
              </a:ext>
            </a:extLst>
          </p:cNvPr>
          <p:cNvSpPr/>
          <p:nvPr/>
        </p:nvSpPr>
        <p:spPr>
          <a:xfrm>
            <a:off x="4182158" y="87041"/>
            <a:ext cx="4992322" cy="726029"/>
          </a:xfrm>
          <a:prstGeom prst="wedgeRoundRectCallout">
            <a:avLst>
              <a:gd name="adj1" fmla="val -59119"/>
              <a:gd name="adj2" fmla="val 44646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Das </a:t>
            </a:r>
            <a:r>
              <a:rPr lang="en-US" sz="2400" b="1" dirty="0" err="1">
                <a:latin typeface="Century Gothic" panose="020B0502020202020204" pitchFamily="34" charset="0"/>
              </a:rPr>
              <a:t>ist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ein</a:t>
            </a:r>
            <a:r>
              <a:rPr lang="en-US" sz="2400" b="1" dirty="0">
                <a:latin typeface="Century Gothic" panose="020B0502020202020204" pitchFamily="34" charset="0"/>
              </a:rPr>
              <a:t> Quiz für dich, Robbie!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50C22C2-62D7-4C43-A6DD-16BD83B2E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94019"/>
              </p:ext>
            </p:extLst>
          </p:nvPr>
        </p:nvGraphicFramePr>
        <p:xfrm>
          <a:off x="268398" y="984382"/>
          <a:ext cx="10455019" cy="5163442"/>
        </p:xfrm>
        <a:graphic>
          <a:graphicData uri="http://schemas.openxmlformats.org/drawingml/2006/table">
            <a:tbl>
              <a:tblPr/>
              <a:tblGrid>
                <a:gridCol w="481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7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688">
                  <a:extLst>
                    <a:ext uri="{9D8B030D-6E8A-4147-A177-3AD203B41FA5}">
                      <a16:colId xmlns:a16="http://schemas.microsoft.com/office/drawing/2014/main" val="1902729145"/>
                    </a:ext>
                  </a:extLst>
                </a:gridCol>
                <a:gridCol w="1399704">
                  <a:extLst>
                    <a:ext uri="{9D8B030D-6E8A-4147-A177-3AD203B41FA5}">
                      <a16:colId xmlns:a16="http://schemas.microsoft.com/office/drawing/2014/main" val="231289642"/>
                    </a:ext>
                  </a:extLst>
                </a:gridCol>
                <a:gridCol w="1681157">
                  <a:extLst>
                    <a:ext uri="{9D8B030D-6E8A-4147-A177-3AD203B41FA5}">
                      <a16:colId xmlns:a16="http://schemas.microsoft.com/office/drawing/2014/main" val="505269555"/>
                    </a:ext>
                  </a:extLst>
                </a:gridCol>
                <a:gridCol w="1360643">
                  <a:extLst>
                    <a:ext uri="{9D8B030D-6E8A-4147-A177-3AD203B41FA5}">
                      <a16:colId xmlns:a16="http://schemas.microsoft.com/office/drawing/2014/main" val="933410184"/>
                    </a:ext>
                  </a:extLst>
                </a:gridCol>
              </a:tblGrid>
              <a:tr h="637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000" b="1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2E94AF"/>
                          </a:solidFill>
                          <a:latin typeface="Century gothic"/>
                        </a:rPr>
                        <a:t>A: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err="1">
                          <a:solidFill>
                            <a:srgbClr val="2E94AF"/>
                          </a:solidFill>
                          <a:latin typeface="Century gothic"/>
                        </a:rPr>
                        <a:t>sind</a:t>
                      </a:r>
                      <a:endParaRPr lang="en-GB" sz="2000" b="1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2E94AF"/>
                          </a:solidFill>
                          <a:latin typeface="Century gothic"/>
                        </a:rPr>
                        <a:t>B: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 err="1">
                          <a:solidFill>
                            <a:srgbClr val="2E94AF"/>
                          </a:solidFill>
                          <a:latin typeface="Century gothic"/>
                        </a:rPr>
                        <a:t>schwimmst</a:t>
                      </a:r>
                      <a:endParaRPr lang="en-GB" sz="2000" b="1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2E94AF"/>
                          </a:solidFill>
                          <a:latin typeface="Century gothic"/>
                        </a:rPr>
                        <a:t>C: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2E94AF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2000" b="1" strike="noStrike" spc="-1" dirty="0" err="1">
                          <a:solidFill>
                            <a:srgbClr val="2E94AF"/>
                          </a:solidFill>
                          <a:latin typeface="Century gothic"/>
                        </a:rPr>
                        <a:t>vergisst</a:t>
                      </a:r>
                      <a:endParaRPr lang="en-GB" sz="2000" b="1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2E94AF"/>
                          </a:solidFill>
                          <a:latin typeface="Century gothic"/>
                        </a:rPr>
                        <a:t>D: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 dirty="0" err="1">
                          <a:solidFill>
                            <a:srgbClr val="2E94AF"/>
                          </a:solidFill>
                          <a:latin typeface="Century gothic"/>
                        </a:rPr>
                        <a:t>mögen</a:t>
                      </a:r>
                      <a:endParaRPr lang="en-GB" sz="2000" b="1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2E94AF"/>
                          </a:solidFill>
                          <a:latin typeface="Century gothic"/>
                        </a:rPr>
                        <a:t>E: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 dirty="0" err="1">
                          <a:solidFill>
                            <a:srgbClr val="2E94AF"/>
                          </a:solidFill>
                          <a:latin typeface="Century gothic"/>
                        </a:rPr>
                        <a:t>gebe</a:t>
                      </a:r>
                      <a:endParaRPr lang="en-GB" sz="2000" b="1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2E94AF"/>
                          </a:solidFill>
                          <a:latin typeface="Century gothic"/>
                        </a:rPr>
                        <a:t>F: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 dirty="0" err="1">
                          <a:solidFill>
                            <a:srgbClr val="2E94AF"/>
                          </a:solidFill>
                          <a:latin typeface="Century gothic"/>
                        </a:rPr>
                        <a:t>schlaft</a:t>
                      </a:r>
                      <a:endParaRPr lang="en-GB" sz="2000" b="1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800" b="1" strike="noStrike" spc="-1" dirty="0">
                          <a:solidFill>
                            <a:srgbClr val="2E94AF"/>
                          </a:solidFill>
                          <a:latin typeface="Century gothic"/>
                          <a:ea typeface="Century Gothic"/>
                        </a:rPr>
                        <a:t>1</a:t>
                      </a: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0" strike="noStrike" spc="-1" dirty="0">
                          <a:solidFill>
                            <a:srgbClr val="2E94AF"/>
                          </a:solidFill>
                          <a:latin typeface="Century gothic"/>
                        </a:rPr>
                        <a:t>ich</a:t>
                      </a: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800" b="1" strike="noStrike" spc="-1" dirty="0">
                          <a:solidFill>
                            <a:srgbClr val="2E94AF"/>
                          </a:solidFill>
                          <a:latin typeface="Century gothic"/>
                          <a:ea typeface="Century Gothic"/>
                        </a:rPr>
                        <a:t>2</a:t>
                      </a: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0" strike="noStrike" spc="-1" dirty="0">
                          <a:solidFill>
                            <a:srgbClr val="2E94AF"/>
                          </a:solidFill>
                          <a:latin typeface="Century gothic"/>
                        </a:rPr>
                        <a:t>du</a:t>
                      </a: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0" strike="noStrike" spc="-1" dirty="0">
                          <a:solidFill>
                            <a:srgbClr val="2E94AF"/>
                          </a:solidFill>
                          <a:latin typeface="Century gothic"/>
                        </a:rPr>
                        <a:t>er/</a:t>
                      </a:r>
                      <a:r>
                        <a:rPr lang="en-US" sz="2800" b="0" strike="noStrike" spc="-1" dirty="0" err="1">
                          <a:solidFill>
                            <a:srgbClr val="2E94AF"/>
                          </a:solidFill>
                          <a:latin typeface="Century gothic"/>
                        </a:rPr>
                        <a:t>sie</a:t>
                      </a: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0" strike="noStrike" spc="-1" dirty="0" err="1">
                          <a:solidFill>
                            <a:srgbClr val="2E94AF"/>
                          </a:solidFill>
                          <a:latin typeface="Century gothic"/>
                        </a:rPr>
                        <a:t>wir</a:t>
                      </a: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0" strike="noStrike" spc="-1" dirty="0" err="1">
                          <a:solidFill>
                            <a:srgbClr val="2E94AF"/>
                          </a:solidFill>
                          <a:latin typeface="Century gothic"/>
                        </a:rPr>
                        <a:t>ihr</a:t>
                      </a: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1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0" strike="noStrike" spc="-1" dirty="0" err="1">
                          <a:solidFill>
                            <a:srgbClr val="2E94AF"/>
                          </a:solidFill>
                          <a:latin typeface="Century gothic"/>
                        </a:rPr>
                        <a:t>sie</a:t>
                      </a:r>
                      <a:r>
                        <a:rPr lang="en-US" sz="2800" b="0" strike="noStrike" spc="-1" dirty="0">
                          <a:solidFill>
                            <a:srgbClr val="2E94AF"/>
                          </a:solidFill>
                          <a:latin typeface="Century gothic"/>
                        </a:rPr>
                        <a:t> (pl.)</a:t>
                      </a: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7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1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0" strike="noStrike" spc="-1" dirty="0">
                          <a:solidFill>
                            <a:srgbClr val="2E94AF"/>
                          </a:solidFill>
                          <a:latin typeface="Century gothic"/>
                        </a:rPr>
                        <a:t>Sie</a:t>
                      </a: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800" b="0" strike="noStrike" spc="-1" dirty="0">
                        <a:solidFill>
                          <a:srgbClr val="2E94AF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4A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75051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" name="Google Shape;167;p2">
            <a:extLst>
              <a:ext uri="{FF2B5EF4-FFF2-40B4-BE49-F238E27FC236}">
                <a16:creationId xmlns:a16="http://schemas.microsoft.com/office/drawing/2014/main" id="{F4AF9C56-0C2C-D849-4E73-5E3E51A508D0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AEE0789-DFB4-91BC-2653-84E688B65006}"/>
              </a:ext>
            </a:extLst>
          </p:cNvPr>
          <p:cNvSpPr txBox="1">
            <a:spLocks/>
          </p:cNvSpPr>
          <p:nvPr/>
        </p:nvSpPr>
        <p:spPr>
          <a:xfrm>
            <a:off x="11245010" y="899844"/>
            <a:ext cx="766122" cy="37497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lesen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5F4C06F4-BF4D-467F-6781-9F99FC4F6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sp>
        <p:nvSpPr>
          <p:cNvPr id="6" name="CustomShape 6">
            <a:extLst>
              <a:ext uri="{FF2B5EF4-FFF2-40B4-BE49-F238E27FC236}">
                <a16:creationId xmlns:a16="http://schemas.microsoft.com/office/drawing/2014/main" id="{36BEC59A-3B9E-ECFB-3224-77C47A3F179C}"/>
              </a:ext>
            </a:extLst>
          </p:cNvPr>
          <p:cNvSpPr/>
          <p:nvPr/>
        </p:nvSpPr>
        <p:spPr>
          <a:xfrm>
            <a:off x="2779996" y="-50351"/>
            <a:ext cx="10004148" cy="478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Robbie has forgotten some </a:t>
            </a:r>
            <a:r>
              <a:rPr lang="en-GB" sz="2000" spc="-1" dirty="0">
                <a:solidFill>
                  <a:srgbClr val="002060"/>
                </a:solidFill>
                <a:latin typeface="Century gothic"/>
                <a:ea typeface="Century Gothic"/>
              </a:rPr>
              <a:t>of</a:t>
            </a:r>
            <a:r>
              <a:rPr kumimoji="0" lang="en-GB" sz="20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their German. </a:t>
            </a:r>
            <a:r>
              <a:rPr lang="en-GB" sz="2000" spc="-1" dirty="0">
                <a:solidFill>
                  <a:srgbClr val="002060"/>
                </a:solidFill>
                <a:latin typeface="Century gothic"/>
              </a:rPr>
              <a:t>Can you help them? 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C38B04-B72B-9B7D-1FC1-1925B006645B}"/>
              </a:ext>
            </a:extLst>
          </p:cNvPr>
          <p:cNvSpPr/>
          <p:nvPr/>
        </p:nvSpPr>
        <p:spPr>
          <a:xfrm>
            <a:off x="106972" y="1735790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3BF051-E792-A380-FD47-5CF69F058422}"/>
              </a:ext>
            </a:extLst>
          </p:cNvPr>
          <p:cNvSpPr/>
          <p:nvPr/>
        </p:nvSpPr>
        <p:spPr>
          <a:xfrm>
            <a:off x="116838" y="2371058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C0EB47-5D64-1107-74F1-3A4623BE2F47}"/>
              </a:ext>
            </a:extLst>
          </p:cNvPr>
          <p:cNvSpPr/>
          <p:nvPr/>
        </p:nvSpPr>
        <p:spPr>
          <a:xfrm>
            <a:off x="106971" y="3020137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  <a:endParaRPr lang="en-GB" sz="2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7F58B0-7DA0-90C8-0196-A41F3A3F09AB}"/>
              </a:ext>
            </a:extLst>
          </p:cNvPr>
          <p:cNvSpPr/>
          <p:nvPr/>
        </p:nvSpPr>
        <p:spPr>
          <a:xfrm>
            <a:off x="116838" y="3655405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  <a:endParaRPr lang="en-GB" sz="2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0AB02C-6660-F4BE-973F-5AFD4C649BB8}"/>
              </a:ext>
            </a:extLst>
          </p:cNvPr>
          <p:cNvSpPr/>
          <p:nvPr/>
        </p:nvSpPr>
        <p:spPr>
          <a:xfrm>
            <a:off x="106969" y="4289687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6A6A61-0DC0-0BF5-0EE8-CF507AD984A6}"/>
              </a:ext>
            </a:extLst>
          </p:cNvPr>
          <p:cNvSpPr/>
          <p:nvPr/>
        </p:nvSpPr>
        <p:spPr>
          <a:xfrm>
            <a:off x="106970" y="4945964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A6143-4EA9-5DD2-341B-5088ECB0AE76}"/>
              </a:ext>
            </a:extLst>
          </p:cNvPr>
          <p:cNvSpPr/>
          <p:nvPr/>
        </p:nvSpPr>
        <p:spPr>
          <a:xfrm>
            <a:off x="116838" y="5572193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  <a:endParaRPr lang="en-GB" sz="2800" b="1" dirty="0"/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CDFFE166-F00D-2E6E-9339-54D73D9CAA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46592" y="4925716"/>
            <a:ext cx="517321" cy="51732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A460BDA-A49B-386F-3D4B-A54F02B171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65216" y="5551945"/>
            <a:ext cx="517321" cy="51732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3D277011-4C89-8084-026B-797FA5DA39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676080" y="2386572"/>
            <a:ext cx="517321" cy="517320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4800D5C5-887F-EFB1-EB43-6867E2F21B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210462" y="2335340"/>
            <a:ext cx="517321" cy="517320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78E9B0E7-76CC-2E97-5981-B2D5C4D2FE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210462" y="2985944"/>
            <a:ext cx="517321" cy="51732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667478E3-5FBD-7793-B3F5-C3D6E03AC7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685980" y="3682174"/>
            <a:ext cx="517321" cy="517320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CA346FDB-1CE9-5580-C9B1-9E41FAA0DD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706185" y="5011496"/>
            <a:ext cx="517321" cy="517320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12274D72-F0AD-F94E-D57F-84D1B3513D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706185" y="5594830"/>
            <a:ext cx="517321" cy="51732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410D14A9-9203-213A-A8B1-F4A9F476F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368536" y="1696130"/>
            <a:ext cx="517321" cy="517320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DB9327B9-9A6F-652F-16CD-AE6A76190951}"/>
              </a:ext>
            </a:extLst>
          </p:cNvPr>
          <p:cNvSpPr/>
          <p:nvPr/>
        </p:nvSpPr>
        <p:spPr>
          <a:xfrm>
            <a:off x="3001551" y="325181"/>
            <a:ext cx="6668922" cy="563579"/>
          </a:xfrm>
          <a:prstGeom prst="wedgeRoundRectCallout">
            <a:avLst>
              <a:gd name="adj1" fmla="val -68199"/>
              <a:gd name="adj2" fmla="val 8171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Sometimes you have to tick more than one box! 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25DAC425-6384-2528-E4CF-9204700D35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850972" y="4289687"/>
            <a:ext cx="517321" cy="517320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2246F4E8-57E9-0824-31A2-3B93D4CFA6D2}"/>
              </a:ext>
            </a:extLst>
          </p:cNvPr>
          <p:cNvSpPr/>
          <p:nvPr/>
        </p:nvSpPr>
        <p:spPr>
          <a:xfrm>
            <a:off x="10602716" y="5247026"/>
            <a:ext cx="1589284" cy="563579"/>
          </a:xfrm>
          <a:prstGeom prst="wedgeRoundRectCallout">
            <a:avLst>
              <a:gd name="adj1" fmla="val -10144"/>
              <a:gd name="adj2" fmla="val -527741"/>
              <a:gd name="adj3" fmla="val 16667"/>
            </a:avLst>
          </a:prstGeom>
          <a:solidFill>
            <a:srgbClr val="00206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Danke!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CD3873C-A978-E8C8-6E18-EFADC3B99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411" y="1370377"/>
            <a:ext cx="1627773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3" name="CustomShape 2">
            <a:extLst>
              <a:ext uri="{FF2B5EF4-FFF2-40B4-BE49-F238E27FC236}">
                <a16:creationId xmlns:a16="http://schemas.microsoft.com/office/drawing/2014/main" id="{A7149C24-E45A-94F1-1452-AA0BA39D40E2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70C0"/>
                </a:solidFill>
                <a:latin typeface="Modern Love" panose="04090805081005020601" pitchFamily="82" charset="0"/>
                <a:cs typeface="Arial"/>
                <a:sym typeface="Arial"/>
              </a:rPr>
              <a:t>blau</a:t>
            </a:r>
            <a:endParaRPr lang="en-GB" sz="1400" kern="0" dirty="0">
              <a:solidFill>
                <a:srgbClr val="0070C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08732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709" y="5934"/>
            <a:ext cx="1968291" cy="50785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66272" y="304800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lang="en-GB" sz="6600" b="1" spc="-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ä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86855" y="4845967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ä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22798" y="4682878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ö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hle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34222" y="33120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lang="en-GB" sz="6600" b="1" spc="-1" noProof="0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ö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D7D9E6-22E9-9F72-C020-D6E6F6465906}"/>
              </a:ext>
            </a:extLst>
          </p:cNvPr>
          <p:cNvSpPr txBox="1"/>
          <p:nvPr/>
        </p:nvSpPr>
        <p:spPr>
          <a:xfrm>
            <a:off x="7960984" y="5543014"/>
            <a:ext cx="250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[cave]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CF8079C-B10C-A26A-DA45-325CF482AD71}"/>
              </a:ext>
            </a:extLst>
          </p:cNvPr>
          <p:cNvSpPr txBox="1">
            <a:spLocks/>
          </p:cNvSpPr>
          <p:nvPr/>
        </p:nvSpPr>
        <p:spPr>
          <a:xfrm>
            <a:off x="562905" y="-161973"/>
            <a:ext cx="2384353" cy="6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2000" kern="0" dirty="0"/>
          </a:p>
        </p:txBody>
      </p:sp>
      <p:sp>
        <p:nvSpPr>
          <p:cNvPr id="4" name="Google Shape;167;p2">
            <a:extLst>
              <a:ext uri="{FF2B5EF4-FFF2-40B4-BE49-F238E27FC236}">
                <a16:creationId xmlns:a16="http://schemas.microsoft.com/office/drawing/2014/main" id="{DD4FF5D2-ACCB-2540-062C-9537129D8D83}"/>
              </a:ext>
            </a:extLst>
          </p:cNvPr>
          <p:cNvSpPr/>
          <p:nvPr/>
        </p:nvSpPr>
        <p:spPr>
          <a:xfrm>
            <a:off x="123171" y="128501"/>
            <a:ext cx="390112" cy="36372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79F44-80E5-61B2-A99D-6B99E4A36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375" y="2325019"/>
            <a:ext cx="2719173" cy="2209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3FA641-DD76-C75E-2D11-6A290CF66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984" y="2432060"/>
            <a:ext cx="2137559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9" grpId="0" animBg="1"/>
      <p:bldP spid="12" grpId="0"/>
      <p:bldP spid="13" grpId="0"/>
      <p:bldP spid="18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9307" y="25001"/>
            <a:ext cx="1968291" cy="50785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66271" y="304800"/>
            <a:ext cx="7009875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lang="en-GB" sz="6600" b="1" spc="-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au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04040" y="4837817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schl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au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4786738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äu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fer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7298" y="304800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defRPr/>
            </a:pP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lang="en-GB" sz="6600" b="1" spc="-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äu</a:t>
            </a:r>
            <a:r>
              <a:rPr lang="en-US" sz="6600" spc="-1" dirty="0">
                <a:solidFill>
                  <a:srgbClr val="002060"/>
                </a:solidFill>
                <a:latin typeface="Century Gothic"/>
                <a:ea typeface="Century Gothic"/>
              </a:rPr>
              <a:t>|</a:t>
            </a:r>
            <a:r>
              <a:rPr lang="en-US" sz="6600" b="1" spc="-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eu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BA4E5-885D-168C-3C0C-1731D27A0D04}"/>
              </a:ext>
            </a:extLst>
          </p:cNvPr>
          <p:cNvSpPr txBox="1"/>
          <p:nvPr/>
        </p:nvSpPr>
        <p:spPr>
          <a:xfrm>
            <a:off x="8107986" y="565342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[buyer]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A7DCA5-5F9C-8078-CDE0-52C231CEC01D}"/>
              </a:ext>
            </a:extLst>
          </p:cNvPr>
          <p:cNvSpPr txBox="1"/>
          <p:nvPr/>
        </p:nvSpPr>
        <p:spPr>
          <a:xfrm>
            <a:off x="1916321" y="5692657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[clever]</a:t>
            </a:r>
          </a:p>
        </p:txBody>
      </p:sp>
      <p:sp>
        <p:nvSpPr>
          <p:cNvPr id="5" name="Google Shape;167;p2">
            <a:extLst>
              <a:ext uri="{FF2B5EF4-FFF2-40B4-BE49-F238E27FC236}">
                <a16:creationId xmlns:a16="http://schemas.microsoft.com/office/drawing/2014/main" id="{760CD57B-3039-088D-DF64-2616ED7EFD51}"/>
              </a:ext>
            </a:extLst>
          </p:cNvPr>
          <p:cNvSpPr/>
          <p:nvPr/>
        </p:nvSpPr>
        <p:spPr>
          <a:xfrm>
            <a:off x="123171" y="128501"/>
            <a:ext cx="370124" cy="36372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F4B4C-AE2B-0D20-0BA2-02A8B4A31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496" y="1717791"/>
            <a:ext cx="3038377" cy="271082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C6CB223-AAE0-4256-AC36-C5EA808BD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07" y="1698718"/>
            <a:ext cx="2914868" cy="29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animBg="1"/>
      <p:bldP spid="9" grpId="0" animBg="1"/>
      <p:bldP spid="12" grpId="0"/>
      <p:bldP spid="13" grpId="0"/>
      <p:bldP spid="18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709" y="6208"/>
            <a:ext cx="1968291" cy="50785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lang="en-GB" sz="6600" b="1" spc="-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sch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32633" y="4818160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wi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sch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54867" y="46253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Sp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rung</a:t>
            </a: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[</a:t>
            </a:r>
            <a:r>
              <a:rPr lang="en-GB" sz="6600" b="1" spc="-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sp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4A5CA4-2D87-34C7-2B9A-F9AC347D6519}"/>
              </a:ext>
            </a:extLst>
          </p:cNvPr>
          <p:cNvSpPr txBox="1"/>
          <p:nvPr/>
        </p:nvSpPr>
        <p:spPr>
          <a:xfrm>
            <a:off x="7460222" y="5641019"/>
            <a:ext cx="305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[leap, jump]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0BD93-5475-9C1D-CDF8-7F5C6FB1E5A2}"/>
              </a:ext>
            </a:extLst>
          </p:cNvPr>
          <p:cNvSpPr txBox="1"/>
          <p:nvPr/>
        </p:nvSpPr>
        <p:spPr>
          <a:xfrm>
            <a:off x="1679406" y="5632284"/>
            <a:ext cx="2840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[to wipe, mop]</a:t>
            </a:r>
          </a:p>
        </p:txBody>
      </p:sp>
      <p:sp>
        <p:nvSpPr>
          <p:cNvPr id="11" name="Google Shape;167;p2">
            <a:extLst>
              <a:ext uri="{FF2B5EF4-FFF2-40B4-BE49-F238E27FC236}">
                <a16:creationId xmlns:a16="http://schemas.microsoft.com/office/drawing/2014/main" id="{1D7BDA15-4CD6-B8FA-E853-1A68FC4FC303}"/>
              </a:ext>
            </a:extLst>
          </p:cNvPr>
          <p:cNvSpPr/>
          <p:nvPr/>
        </p:nvSpPr>
        <p:spPr>
          <a:xfrm>
            <a:off x="123171" y="128501"/>
            <a:ext cx="357471" cy="36372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D7CD893-A940-452C-A571-BB6D7E7402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1426" y="1545734"/>
            <a:ext cx="4951352" cy="30860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DF217E-911E-40EF-BA28-AD25E37AA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65" y="1806575"/>
            <a:ext cx="3163824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animBg="1"/>
      <p:bldP spid="9" grpId="0" animBg="1"/>
      <p:bldP spid="12" grpId="0"/>
      <p:bldP spid="13" grpId="0"/>
      <p:bldP spid="18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9307" y="6208"/>
            <a:ext cx="1968291" cy="50785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226845" y="451272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lang="en-GB" sz="6600" b="1" spc="-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st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646605" y="4767157"/>
            <a:ext cx="469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St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iefel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119555" y="47671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We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185268" y="427382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lang="en-GB" sz="6600" b="1" spc="-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-s-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744DB-ABDB-CA5C-4E21-C14AFC9AA223}"/>
              </a:ext>
            </a:extLst>
          </p:cNvPr>
          <p:cNvSpPr txBox="1"/>
          <p:nvPr/>
        </p:nvSpPr>
        <p:spPr>
          <a:xfrm>
            <a:off x="8094777" y="5620026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[wasps]</a:t>
            </a:r>
          </a:p>
        </p:txBody>
      </p:sp>
      <p:sp>
        <p:nvSpPr>
          <p:cNvPr id="5" name="Google Shape;167;p2">
            <a:extLst>
              <a:ext uri="{FF2B5EF4-FFF2-40B4-BE49-F238E27FC236}">
                <a16:creationId xmlns:a16="http://schemas.microsoft.com/office/drawing/2014/main" id="{2C2D4BB1-5C8D-F57F-53E2-E8C67F2CECA8}"/>
              </a:ext>
            </a:extLst>
          </p:cNvPr>
          <p:cNvSpPr/>
          <p:nvPr/>
        </p:nvSpPr>
        <p:spPr>
          <a:xfrm>
            <a:off x="123171" y="128501"/>
            <a:ext cx="357471" cy="36372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A5045-BC11-BCC1-705E-069BE6F80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993" y="2090843"/>
            <a:ext cx="2084432" cy="1843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38130C-D643-054F-163A-4DA91E668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749" y="2201447"/>
            <a:ext cx="1772771" cy="1679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CD7C72-C9F5-B7C1-AF79-428077B54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480" y="2294731"/>
            <a:ext cx="1649573" cy="1562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556E6-8C96-8B63-CE5F-F69E17847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1729" y="2340807"/>
            <a:ext cx="1512326" cy="1432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3D7262-BF11-BDD8-7693-40D7E529F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007" y="2617963"/>
            <a:ext cx="2087214" cy="184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7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animBg="1"/>
      <p:bldP spid="9" grpId="0" animBg="1"/>
      <p:bldP spid="12" grpId="0"/>
      <p:bldP spid="13" grpId="0"/>
      <p:bldP spid="1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6977" y="-30809"/>
            <a:ext cx="1968291" cy="50785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175014" y="383107"/>
            <a:ext cx="5518151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[</a:t>
            </a:r>
            <a:r>
              <a:rPr lang="en-GB" sz="6600" b="1" spc="-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ss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011269" y="4750681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1109705" y="4820892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ss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195090" y="304800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[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-</a:t>
            </a:r>
            <a:r>
              <a:rPr lang="en-GB" sz="6600" b="1" spc="-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s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157C80-C7FB-5CA3-4406-87AEC145445E}"/>
              </a:ext>
            </a:extLst>
          </p:cNvPr>
          <p:cNvSpPr txBox="1"/>
          <p:nvPr/>
        </p:nvSpPr>
        <p:spPr>
          <a:xfrm>
            <a:off x="1872174" y="5612745"/>
            <a:ext cx="2733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[lane]</a:t>
            </a:r>
          </a:p>
        </p:txBody>
      </p:sp>
      <p:sp>
        <p:nvSpPr>
          <p:cNvPr id="4" name="Google Shape;167;p2">
            <a:extLst>
              <a:ext uri="{FF2B5EF4-FFF2-40B4-BE49-F238E27FC236}">
                <a16:creationId xmlns:a16="http://schemas.microsoft.com/office/drawing/2014/main" id="{401C5D91-0950-86DC-098E-0F613C9F479B}"/>
              </a:ext>
            </a:extLst>
          </p:cNvPr>
          <p:cNvSpPr/>
          <p:nvPr/>
        </p:nvSpPr>
        <p:spPr>
          <a:xfrm>
            <a:off x="123171" y="128500"/>
            <a:ext cx="346061" cy="30167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CD751-0691-3EF4-0F28-2FDB4DE74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513" y="2148720"/>
            <a:ext cx="2333476" cy="2407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6AAF3-B7E9-2352-2C21-7993669EE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505" y="1776961"/>
            <a:ext cx="2316472" cy="22973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C7D1CF-B296-13BB-C9DF-8ED8C3BD82EA}"/>
              </a:ext>
            </a:extLst>
          </p:cNvPr>
          <p:cNvSpPr txBox="1"/>
          <p:nvPr/>
        </p:nvSpPr>
        <p:spPr>
          <a:xfrm>
            <a:off x="7746824" y="5546450"/>
            <a:ext cx="2733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[sweetcorn]</a:t>
            </a:r>
          </a:p>
        </p:txBody>
      </p:sp>
    </p:spTree>
    <p:extLst>
      <p:ext uri="{BB962C8B-B14F-4D97-AF65-F5344CB8AC3E}">
        <p14:creationId xmlns:p14="http://schemas.microsoft.com/office/powerpoint/2010/main" val="7198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animBg="1"/>
      <p:bldP spid="9" grpId="0" animBg="1"/>
      <p:bldP spid="12" grpId="0"/>
      <p:bldP spid="13" grpId="0"/>
      <p:bldP spid="18" grpId="0"/>
      <p:bldP spid="1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9307" y="10231"/>
            <a:ext cx="1968291" cy="50785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273416" y="40131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[</a:t>
            </a:r>
            <a:r>
              <a:rPr lang="en-GB" sz="6600" b="1" spc="-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ß</a:t>
            </a:r>
            <a:r>
              <a:rPr kumimoji="0" lang="en-GB" sz="6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948878" y="4758674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Ru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ß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46861-91D8-330A-A9BC-312F754318AA}"/>
              </a:ext>
            </a:extLst>
          </p:cNvPr>
          <p:cNvSpPr txBox="1"/>
          <p:nvPr/>
        </p:nvSpPr>
        <p:spPr>
          <a:xfrm>
            <a:off x="1961342" y="566157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[soot]</a:t>
            </a:r>
          </a:p>
        </p:txBody>
      </p:sp>
      <p:sp>
        <p:nvSpPr>
          <p:cNvPr id="6" name="Google Shape;167;p2">
            <a:extLst>
              <a:ext uri="{FF2B5EF4-FFF2-40B4-BE49-F238E27FC236}">
                <a16:creationId xmlns:a16="http://schemas.microsoft.com/office/drawing/2014/main" id="{CD69B5FF-A5AA-51C0-15BB-BDDD5215F0B6}"/>
              </a:ext>
            </a:extLst>
          </p:cNvPr>
          <p:cNvSpPr/>
          <p:nvPr/>
        </p:nvSpPr>
        <p:spPr>
          <a:xfrm>
            <a:off x="123171" y="128500"/>
            <a:ext cx="357471" cy="30167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7DA1FB1-6DD8-A9DD-B0A6-993938C2F59B}"/>
              </a:ext>
            </a:extLst>
          </p:cNvPr>
          <p:cNvSpPr/>
          <p:nvPr/>
        </p:nvSpPr>
        <p:spPr>
          <a:xfrm rot="5400000">
            <a:off x="4429315" y="2036754"/>
            <a:ext cx="484632" cy="9784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B5ACE-103F-6B6F-3DA5-11E4A7C6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844" y="2341746"/>
            <a:ext cx="1879774" cy="184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1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3" grpId="0"/>
      <p:bldP spid="15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9311130F-185E-4D96-91FA-A3D5BB3FA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11991"/>
              </p:ext>
            </p:extLst>
          </p:nvPr>
        </p:nvGraphicFramePr>
        <p:xfrm>
          <a:off x="438992" y="642640"/>
          <a:ext cx="10039184" cy="5652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9796">
                  <a:extLst>
                    <a:ext uri="{9D8B030D-6E8A-4147-A177-3AD203B41FA5}">
                      <a16:colId xmlns:a16="http://schemas.microsoft.com/office/drawing/2014/main" val="2206507390"/>
                    </a:ext>
                  </a:extLst>
                </a:gridCol>
                <a:gridCol w="2509796">
                  <a:extLst>
                    <a:ext uri="{9D8B030D-6E8A-4147-A177-3AD203B41FA5}">
                      <a16:colId xmlns:a16="http://schemas.microsoft.com/office/drawing/2014/main" val="4004815633"/>
                    </a:ext>
                  </a:extLst>
                </a:gridCol>
                <a:gridCol w="2509796">
                  <a:extLst>
                    <a:ext uri="{9D8B030D-6E8A-4147-A177-3AD203B41FA5}">
                      <a16:colId xmlns:a16="http://schemas.microsoft.com/office/drawing/2014/main" val="1939323141"/>
                    </a:ext>
                  </a:extLst>
                </a:gridCol>
                <a:gridCol w="2509796">
                  <a:extLst>
                    <a:ext uri="{9D8B030D-6E8A-4147-A177-3AD203B41FA5}">
                      <a16:colId xmlns:a16="http://schemas.microsoft.com/office/drawing/2014/main" val="1335506173"/>
                    </a:ext>
                  </a:extLst>
                </a:gridCol>
              </a:tblGrid>
              <a:tr h="18841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3674036"/>
                  </a:ext>
                </a:extLst>
              </a:tr>
              <a:tr h="18841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2414251"/>
                  </a:ext>
                </a:extLst>
              </a:tr>
              <a:tr h="188413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2077334"/>
                  </a:ext>
                </a:extLst>
              </a:tr>
            </a:tbl>
          </a:graphicData>
        </a:graphic>
      </p:graphicFrame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2037" y="1876939"/>
            <a:ext cx="503528" cy="4156259"/>
          </a:xfrm>
          <a:prstGeom prst="rect">
            <a:avLst/>
          </a:prstGeom>
          <a:solidFill>
            <a:srgbClr val="FFD319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Sag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die</a:t>
            </a:r>
            <a:r>
              <a:rPr lang="es-AR" sz="3200" b="1" baseline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s-AR" sz="3200" b="1" baseline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Wörter</a:t>
            </a:r>
            <a:r>
              <a:rPr lang="es-AR" sz="3200" b="1" baseline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n-GB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3BC0C-23CF-4FAA-9BBF-650FEE537972}"/>
              </a:ext>
            </a:extLst>
          </p:cNvPr>
          <p:cNvSpPr/>
          <p:nvPr/>
        </p:nvSpPr>
        <p:spPr>
          <a:xfrm>
            <a:off x="675398" y="1407465"/>
            <a:ext cx="1746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Stra</a:t>
            </a:r>
            <a:r>
              <a:rPr lang="en-GB" sz="4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ß</a:t>
            </a: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CustomShape 3">
            <a:extLst>
              <a:ext uri="{FF2B5EF4-FFF2-40B4-BE49-F238E27FC236}">
                <a16:creationId xmlns:a16="http://schemas.microsoft.com/office/drawing/2014/main" id="{09131A14-3E76-498A-9F9D-3DE465B168BE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Title 4">
            <a:extLst>
              <a:ext uri="{FF2B5EF4-FFF2-40B4-BE49-F238E27FC236}">
                <a16:creationId xmlns:a16="http://schemas.microsoft.com/office/drawing/2014/main" id="{0ABFB058-DBD6-47AC-86A9-CE2815BC126F}"/>
              </a:ext>
            </a:extLst>
          </p:cNvPr>
          <p:cNvSpPr txBox="1">
            <a:spLocks/>
          </p:cNvSpPr>
          <p:nvPr/>
        </p:nvSpPr>
        <p:spPr>
          <a:xfrm>
            <a:off x="10405198" y="1165602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C40F37C5-3B61-4FD1-B88D-B22874952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37" y="149524"/>
            <a:ext cx="1579001" cy="9632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A8EADE-1627-2132-D3FE-3BC1F102ABDB}"/>
              </a:ext>
            </a:extLst>
          </p:cNvPr>
          <p:cNvSpPr/>
          <p:nvPr/>
        </p:nvSpPr>
        <p:spPr>
          <a:xfrm>
            <a:off x="3139260" y="1419880"/>
            <a:ext cx="2270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Sp</a:t>
            </a: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rache</a:t>
            </a:r>
            <a:endParaRPr kumimoji="0" lang="en-GB" sz="400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0AC1F0-F1EC-A761-495F-8D381F965E7D}"/>
              </a:ext>
            </a:extLst>
          </p:cNvPr>
          <p:cNvSpPr/>
          <p:nvPr/>
        </p:nvSpPr>
        <p:spPr>
          <a:xfrm>
            <a:off x="5789636" y="1419661"/>
            <a:ext cx="1841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H</a:t>
            </a:r>
            <a:r>
              <a:rPr lang="en-GB" sz="4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ö</a:t>
            </a: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r</a:t>
            </a: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zu</a:t>
            </a: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!</a:t>
            </a:r>
            <a:endParaRPr kumimoji="0" lang="en-GB" sz="400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12EA53-7E3E-7901-DAD0-4AADB0064A0E}"/>
              </a:ext>
            </a:extLst>
          </p:cNvPr>
          <p:cNvSpPr/>
          <p:nvPr/>
        </p:nvSpPr>
        <p:spPr>
          <a:xfrm>
            <a:off x="5872402" y="3529030"/>
            <a:ext cx="15079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St</a:t>
            </a: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elle</a:t>
            </a:r>
            <a:endParaRPr kumimoji="0" lang="en-GB" sz="400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0DD251-277F-A34C-5D83-6F8E405C65EF}"/>
              </a:ext>
            </a:extLst>
          </p:cNvPr>
          <p:cNvSpPr/>
          <p:nvPr/>
        </p:nvSpPr>
        <p:spPr>
          <a:xfrm>
            <a:off x="772181" y="3425002"/>
            <a:ext cx="1609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Mu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ß</a:t>
            </a: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27B45B-4724-B237-CF97-4BE648D224AB}"/>
              </a:ext>
            </a:extLst>
          </p:cNvPr>
          <p:cNvSpPr/>
          <p:nvPr/>
        </p:nvSpPr>
        <p:spPr>
          <a:xfrm>
            <a:off x="2894409" y="3529030"/>
            <a:ext cx="2634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M</a:t>
            </a:r>
            <a:r>
              <a:rPr lang="en-GB" sz="4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ä</a:t>
            </a: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dchen</a:t>
            </a:r>
            <a:endParaRPr kumimoji="0" lang="en-GB" sz="400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D071F2-2B75-48F5-59E2-C0EF38B31D3B}"/>
              </a:ext>
            </a:extLst>
          </p:cNvPr>
          <p:cNvSpPr/>
          <p:nvPr/>
        </p:nvSpPr>
        <p:spPr>
          <a:xfrm>
            <a:off x="8247681" y="1306634"/>
            <a:ext cx="1734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la</a:t>
            </a:r>
            <a:r>
              <a:rPr lang="en-GB" sz="4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ss</a:t>
            </a: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en</a:t>
            </a:r>
            <a:endParaRPr kumimoji="0" lang="en-GB" sz="400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820E9A-0DB3-0D2A-53D9-0F4EC9130321}"/>
              </a:ext>
            </a:extLst>
          </p:cNvPr>
          <p:cNvSpPr/>
          <p:nvPr/>
        </p:nvSpPr>
        <p:spPr>
          <a:xfrm>
            <a:off x="8481529" y="3518849"/>
            <a:ext cx="1722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</a:t>
            </a:r>
            <a:r>
              <a:rPr lang="en-GB" sz="4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ö</a:t>
            </a: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hne</a:t>
            </a:r>
            <a:endParaRPr kumimoji="0" lang="en-GB" sz="400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B0D47E-09CF-D2A3-2CA2-637BF050FFC2}"/>
              </a:ext>
            </a:extLst>
          </p:cNvPr>
          <p:cNvSpPr/>
          <p:nvPr/>
        </p:nvSpPr>
        <p:spPr>
          <a:xfrm>
            <a:off x="63984" y="5394979"/>
            <a:ext cx="2892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zu</a:t>
            </a:r>
            <a:r>
              <a:rPr lang="en-GB" sz="4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</a:t>
            </a: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ammen</a:t>
            </a:r>
            <a:endParaRPr lang="en-GB" sz="4000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C7698B-1C29-D559-8CA8-56154F7900CB}"/>
              </a:ext>
            </a:extLst>
          </p:cNvPr>
          <p:cNvSpPr/>
          <p:nvPr/>
        </p:nvSpPr>
        <p:spPr>
          <a:xfrm>
            <a:off x="3007056" y="5381411"/>
            <a:ext cx="2450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wa</a:t>
            </a:r>
            <a:r>
              <a:rPr kumimoji="0" lang="en-GB" sz="4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</a:t>
            </a:r>
            <a:r>
              <a:rPr kumimoji="0" lang="en-GB" sz="4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E3B4AA-3420-67C2-2ADF-3C0CD914FE91}"/>
              </a:ext>
            </a:extLst>
          </p:cNvPr>
          <p:cNvSpPr/>
          <p:nvPr/>
        </p:nvSpPr>
        <p:spPr>
          <a:xfrm>
            <a:off x="5839080" y="5295138"/>
            <a:ext cx="18846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H</a:t>
            </a:r>
            <a:r>
              <a:rPr lang="en-GB" sz="40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äu</a:t>
            </a:r>
            <a:r>
              <a:rPr lang="en-GB" sz="40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ser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895D82-9128-A4EA-31B3-8A8C1BBABB4C}"/>
              </a:ext>
            </a:extLst>
          </p:cNvPr>
          <p:cNvSpPr/>
          <p:nvPr/>
        </p:nvSpPr>
        <p:spPr>
          <a:xfrm>
            <a:off x="8623843" y="5400657"/>
            <a:ext cx="1665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P</a:t>
            </a:r>
            <a:r>
              <a:rPr lang="en-GB" sz="40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au</a:t>
            </a:r>
            <a:r>
              <a:rPr lang="en-GB" sz="40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se</a:t>
            </a:r>
            <a:endParaRPr kumimoji="0" lang="en-GB" sz="40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Google Shape;167;p2">
            <a:extLst>
              <a:ext uri="{FF2B5EF4-FFF2-40B4-BE49-F238E27FC236}">
                <a16:creationId xmlns:a16="http://schemas.microsoft.com/office/drawing/2014/main" id="{BC931A05-B587-2E8B-2C67-E4ADBBC7B6A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19F671-1E7D-677D-8D74-6DC4089E030E}"/>
              </a:ext>
            </a:extLst>
          </p:cNvPr>
          <p:cNvSpPr/>
          <p:nvPr/>
        </p:nvSpPr>
        <p:spPr>
          <a:xfrm>
            <a:off x="538876" y="4026680"/>
            <a:ext cx="2019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[(quiet) time]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321512-E054-3AB5-0E10-BCBDCAE4E86F}"/>
              </a:ext>
            </a:extLst>
          </p:cNvPr>
          <p:cNvSpPr/>
          <p:nvPr/>
        </p:nvSpPr>
        <p:spPr>
          <a:xfrm>
            <a:off x="8246983" y="1944817"/>
            <a:ext cx="2019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[to let, letting]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EE2645-45A3-E73B-89FC-DB8D1B51E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65" y="2831320"/>
            <a:ext cx="1513939" cy="756970"/>
          </a:xfrm>
          <a:prstGeom prst="rect">
            <a:avLst/>
          </a:prstGeom>
        </p:spPr>
      </p:pic>
      <p:pic>
        <p:nvPicPr>
          <p:cNvPr id="11" name="Picture 10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8959DE20-A7D6-1D54-C0FB-76081275B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992" y="2563511"/>
            <a:ext cx="620021" cy="1240041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B36BF99E-BDF0-BA1F-61D3-E04463433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938" y="4545833"/>
            <a:ext cx="1560667" cy="8925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5C142D7-0991-D208-61F5-E5F3D7784C1A}"/>
              </a:ext>
            </a:extLst>
          </p:cNvPr>
          <p:cNvSpPr/>
          <p:nvPr/>
        </p:nvSpPr>
        <p:spPr>
          <a:xfrm>
            <a:off x="5771488" y="5892828"/>
            <a:ext cx="2019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[houses]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198D1F-D874-26D2-5598-F898098A41A2}"/>
              </a:ext>
            </a:extLst>
          </p:cNvPr>
          <p:cNvSpPr/>
          <p:nvPr/>
        </p:nvSpPr>
        <p:spPr>
          <a:xfrm>
            <a:off x="3234177" y="4036861"/>
            <a:ext cx="2019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[girl]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1D522A-B017-A81C-6D14-419CB72A9E3A}"/>
              </a:ext>
            </a:extLst>
          </p:cNvPr>
          <p:cNvSpPr/>
          <p:nvPr/>
        </p:nvSpPr>
        <p:spPr>
          <a:xfrm>
            <a:off x="5656583" y="4050818"/>
            <a:ext cx="2019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[place]</a:t>
            </a:r>
            <a:endParaRPr kumimoji="0" lang="en-GB" sz="200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2F302818-BE8B-E278-BDFB-176044D49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6459" y="2669226"/>
            <a:ext cx="1279863" cy="7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1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CA28A3-2DD8-5970-D9F2-182438F23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71" y="2208882"/>
            <a:ext cx="1440289" cy="1425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3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49" name="Title 2">
            <a:extLst>
              <a:ext uri="{FF2B5EF4-FFF2-40B4-BE49-F238E27FC236}">
                <a16:creationId xmlns:a16="http://schemas.microsoft.com/office/drawing/2014/main" id="{3A0BB748-8628-43A6-8F59-FFC22F661168}"/>
              </a:ext>
            </a:extLst>
          </p:cNvPr>
          <p:cNvSpPr txBox="1">
            <a:spLocks/>
          </p:cNvSpPr>
          <p:nvPr/>
        </p:nvSpPr>
        <p:spPr>
          <a:xfrm>
            <a:off x="10635153" y="1135676"/>
            <a:ext cx="138411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9A45B2EF-B154-46BD-A141-F0262C94A9B2}"/>
              </a:ext>
            </a:extLst>
          </p:cNvPr>
          <p:cNvSpPr/>
          <p:nvPr/>
        </p:nvSpPr>
        <p:spPr>
          <a:xfrm>
            <a:off x="3831781" y="164666"/>
            <a:ext cx="2636999" cy="461665"/>
          </a:xfrm>
          <a:prstGeom prst="wedgeRoundRectCallout">
            <a:avLst>
              <a:gd name="adj1" fmla="val -66377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139E59-938F-4284-8A74-DAABEE57B396}"/>
              </a:ext>
            </a:extLst>
          </p:cNvPr>
          <p:cNvSpPr txBox="1"/>
          <p:nvPr/>
        </p:nvSpPr>
        <p:spPr>
          <a:xfrm>
            <a:off x="3841669" y="148792"/>
            <a:ext cx="263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Sag die </a:t>
            </a:r>
            <a:r>
              <a:rPr lang="en-GB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Wörter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4" name="Graphic 53" descr="Teacher">
            <a:extLst>
              <a:ext uri="{FF2B5EF4-FFF2-40B4-BE49-F238E27FC236}">
                <a16:creationId xmlns:a16="http://schemas.microsoft.com/office/drawing/2014/main" id="{3751BBA0-B5E6-4D21-A8D5-079E28853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7376" y="-35979"/>
            <a:ext cx="914400" cy="914400"/>
          </a:xfrm>
          <a:prstGeom prst="rect">
            <a:avLst/>
          </a:prstGeom>
        </p:spPr>
      </p:pic>
      <p:sp>
        <p:nvSpPr>
          <p:cNvPr id="45" name="Title 2">
            <a:extLst>
              <a:ext uri="{FF2B5EF4-FFF2-40B4-BE49-F238E27FC236}">
                <a16:creationId xmlns:a16="http://schemas.microsoft.com/office/drawing/2014/main" id="{6D73D3F3-6D29-104E-30F5-0CDA73902B3A}"/>
              </a:ext>
            </a:extLst>
          </p:cNvPr>
          <p:cNvSpPr txBox="1">
            <a:spLocks/>
          </p:cNvSpPr>
          <p:nvPr/>
        </p:nvSpPr>
        <p:spPr>
          <a:xfrm>
            <a:off x="10606208" y="1093279"/>
            <a:ext cx="1442000" cy="459765"/>
          </a:xfrm>
          <a:prstGeom prst="rect">
            <a:avLst/>
          </a:prstGeom>
          <a:solidFill>
            <a:srgbClr val="FFD1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708863DA-FB1F-5FDE-476B-2EF289982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208" y="164666"/>
            <a:ext cx="1585097" cy="1066892"/>
          </a:xfrm>
          <a:prstGeom prst="rect">
            <a:avLst/>
          </a:prstGeom>
        </p:spPr>
      </p:pic>
      <p:sp>
        <p:nvSpPr>
          <p:cNvPr id="3" name="Google Shape;167;p2">
            <a:extLst>
              <a:ext uri="{FF2B5EF4-FFF2-40B4-BE49-F238E27FC236}">
                <a16:creationId xmlns:a16="http://schemas.microsoft.com/office/drawing/2014/main" id="{F4AF9C56-0C2C-D849-4E73-5E3E51A508D0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E770B-B36F-62C5-7173-C9A32FA270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321" y="2621262"/>
            <a:ext cx="1991491" cy="901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440799-5BBE-45FD-BD61-D8E20F9B66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1879" y="2381999"/>
            <a:ext cx="1890373" cy="1396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7C7106-27EC-C268-7F5F-9150E8EE53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5873" y="1497330"/>
            <a:ext cx="2522418" cy="2343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C508DC-04FB-F55A-ECA2-629CBCDE94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6400" y="2022208"/>
            <a:ext cx="1792379" cy="1798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6A6F9E-C272-4BCA-AF48-FCCFEAC6C1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7374" y="2230977"/>
            <a:ext cx="2024500" cy="1156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665625-E16E-758B-2FF1-577C16F5DC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9594" y="2208882"/>
            <a:ext cx="1373307" cy="136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4C1996-6545-C648-52CD-E447FBFCCD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8434" y="1553044"/>
            <a:ext cx="1173117" cy="23462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99C61-650A-234D-6851-DA049F2170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8565" y="1734389"/>
            <a:ext cx="2636999" cy="16755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C87DBD-6A8E-E3F4-6787-7CB1373D76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9675" y="1332985"/>
            <a:ext cx="1754270" cy="24621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E03A1E-CB97-8C45-CF88-DA48DFA35C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9181" y="1913121"/>
            <a:ext cx="1864519" cy="1441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55CD5C-FC44-3ACE-D437-7A8A5D1A8E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01383" y="1833955"/>
            <a:ext cx="1662795" cy="168511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F89E46F-9C63-4DF6-AC29-BC99DD8FFAE3}"/>
              </a:ext>
            </a:extLst>
          </p:cNvPr>
          <p:cNvGrpSpPr/>
          <p:nvPr/>
        </p:nvGrpSpPr>
        <p:grpSpPr>
          <a:xfrm>
            <a:off x="9686187" y="1683641"/>
            <a:ext cx="2522417" cy="2880000"/>
            <a:chOff x="9957525" y="-3740"/>
            <a:chExt cx="2522417" cy="288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5824629-6B03-4A15-BA02-245DC2AEC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57525" y="-3740"/>
              <a:ext cx="2522417" cy="2880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2289DA-2A14-45DA-BEAE-B334852447E5}"/>
                </a:ext>
              </a:extLst>
            </p:cNvPr>
            <p:cNvSpPr txBox="1"/>
            <p:nvPr/>
          </p:nvSpPr>
          <p:spPr>
            <a:xfrm>
              <a:off x="10686196" y="1700453"/>
              <a:ext cx="10871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das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F4460A-60C7-48EB-AF20-4821E6914702}"/>
              </a:ext>
            </a:extLst>
          </p:cNvPr>
          <p:cNvGrpSpPr/>
          <p:nvPr/>
        </p:nvGrpSpPr>
        <p:grpSpPr>
          <a:xfrm>
            <a:off x="4656000" y="4649118"/>
            <a:ext cx="2880000" cy="2522417"/>
            <a:chOff x="4663072" y="3753114"/>
            <a:chExt cx="2880000" cy="252241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FF170DF-258F-48EF-B46B-0BD9D4CA3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841863" y="3574323"/>
              <a:ext cx="2522417" cy="2880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574233-A769-4A3B-AC1A-C4487DDCCFE6}"/>
                </a:ext>
              </a:extLst>
            </p:cNvPr>
            <p:cNvSpPr txBox="1"/>
            <p:nvPr/>
          </p:nvSpPr>
          <p:spPr>
            <a:xfrm>
              <a:off x="5492165" y="5340065"/>
              <a:ext cx="974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die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480A48-772D-43C7-8DA4-B29E4EAD79CE}"/>
              </a:ext>
            </a:extLst>
          </p:cNvPr>
          <p:cNvGrpSpPr/>
          <p:nvPr/>
        </p:nvGrpSpPr>
        <p:grpSpPr>
          <a:xfrm>
            <a:off x="0" y="1242405"/>
            <a:ext cx="2522417" cy="2880000"/>
            <a:chOff x="194736" y="1163992"/>
            <a:chExt cx="2522417" cy="28800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D6ADBD-ED9B-4F29-8287-257ED90E2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36" y="1163992"/>
              <a:ext cx="2522417" cy="28800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ED5D4F-92E1-433D-8419-0150AC01E688}"/>
                </a:ext>
              </a:extLst>
            </p:cNvPr>
            <p:cNvSpPr txBox="1"/>
            <p:nvPr/>
          </p:nvSpPr>
          <p:spPr>
            <a:xfrm>
              <a:off x="804163" y="3045228"/>
              <a:ext cx="10150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15076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0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0.01319 L 0.00599 0.01319 C 0.01433 -0.00811 0.00938 -0.00394 0.01693 -0.00857 C 0.01771 -0.00973 0.01836 -0.01135 0.01914 -0.0125 C 0.02292 -0.0176 0.02605 -0.02084 0.03021 -0.02408 C 0.03204 -0.0257 0.03386 -0.02662 0.03568 -0.02801 C 0.03724 -0.02917 0.03855 -0.03125 0.04011 -0.03195 C 0.04493 -0.03473 0.05157 -0.03635 0.05664 -0.03797 C 0.06211 -0.03658 0.06784 -0.03635 0.07318 -0.03403 C 0.07592 -0.03264 0.0823 -0.02292 0.08425 -0.02014 C 0.08698 -0.01065 0.08894 -0.00209 0.09414 0.00532 C 0.09597 0.00787 0.09792 0.01018 0.09961 0.01319 C 0.10157 0.0162 0.10313 0.0199 0.10521 0.02291 C 0.10743 0.02615 0.11719 0.0368 0.11954 0.03865 C 0.12201 0.04051 0.12461 0.0412 0.12722 0.04259 C 0.14193 0.0412 0.15677 0.04166 0.17136 0.03865 C 0.17396 0.03796 0.17605 0.02731 0.17683 0.02476 C 0.18125 0.01226 0.17917 0.02083 0.18568 0.00926 C 0.19206 -0.00209 0.19141 -0.00487 0.19779 -0.01436 C 0.20313 -0.02223 0.21016 -0.02963 0.21654 -0.03403 C 0.22344 -0.03866 0.2375 -0.04561 0.2375 -0.04561 L 0.27618 -0.04375 C 0.28204 -0.04237 0.28711 -0.03588 0.29271 -0.03195 C 0.31329 -0.0176 0.29024 -0.03519 0.30925 -0.01829 C 0.31849 -0.00996 0.31875 -0.01227 0.32683 -0.00255 C 0.33529 0.0074 0.32982 0.00555 0.34115 0.01319 C 0.34401 0.01504 0.34701 0.01574 0.35 0.01689 C 0.36407 0.02245 0.36081 0.02083 0.37761 0.02291 L 0.47461 0.01898 C 0.48464 0.01851 0.49454 0.01713 0.50443 0.01689 L 0.64896 0.01504 L 0.70743 0.01111 C 0.72058 0.01111 0.73386 0.01226 0.74714 0.01319 C 0.78217 0.01504 0.77045 0.00856 0.78464 0.01689 " pathEditMode="relative" ptsTypes="AAAAAAAAAAAAAAAAAAAAAAAAAAAAAAAA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3172 L -0.00091 -0.03172 C 0.01185 -0.03102 0.03112 -0.03264 0.04453 -0.02385 C 0.04571 -0.02292 0.04597 -0.01968 0.04675 -0.0176 C 0.04948 0.00185 0.04896 -0.00695 0.04336 0.0287 C 0.04193 0.03773 0.04011 0.04676 0.03763 0.05509 C 0.03594 0.06111 0.03295 0.06574 0.03086 0.07129 C 0.02878 0.07639 0.02696 0.08194 0.02513 0.08727 C 0.02318 0.09328 0.02149 0.09953 0.01953 0.10555 C 0.01771 0.11111 0.01537 0.11597 0.0138 0.12176 C 0.01159 0.13009 0.00808 0.14791 0.00808 0.14791 C 0.00847 0.1574 0.00755 0.16736 0.00925 0.17615 C 0.01029 0.18171 0.01367 0.18449 0.01615 0.18842 C 0.02018 0.19514 0.02318 0.19884 0.02748 0.20463 C 0.03229 0.22615 0.03216 0.22083 0.0263 0.25902 C 0.025 0.26713 0.02149 0.27361 0.01953 0.28125 C 0.01706 0.29051 0.01511 0.30023 0.01263 0.30949 C 0.00378 0.34421 0.00977 0.31527 0.00365 0.34791 C 0.00248 0.36875 0.00052 0.38518 0.00586 0.40648 C 0.00912 0.41967 0.01628 0.4287 0.02058 0.44097 C 0.028 0.46203 0.025 0.45115 0.02969 0.47314 C 0.03008 0.48472 0.03164 0.49629 0.03086 0.50764 C 0.02969 0.52338 0.02656 0.53865 0.02409 0.55393 C 0.01862 0.58773 0.01068 0.6206 0.00703 0.65509 C 0.00586 0.66574 0.00482 0.67662 0.00365 0.68727 C 0.00287 0.69352 0.00196 0.69953 0.0013 0.70555 C 0.00026 0.71574 -0.00039 0.73009 -0.00091 0.73981 C 0.00013 0.74722 0.00156 0.75463 0.00248 0.76203 C 0.00573 0.78796 0.00625 0.79884 0.00808 0.82477 C 0.00091 0.95671 0.01081 0.81088 -0.01237 1.00254 C -0.01601 1.03287 -0.01406 1.02176 -0.01679 1.0368 C -0.01653 1.04282 -0.01705 1.0493 -0.01575 1.05509 C -0.01354 1.06504 -0.00898 1.06828 -0.00442 1.07314 C -0.00325 1.07592 -0.00117 1.07801 -0.00091 1.08125 C -0.00078 1.08564 -0.00247 1.08935 -0.00325 1.09352 C -0.00429 1.09884 -0.00547 1.10439 -0.00664 1.10949 C -0.00807 1.11574 -0.00989 1.12152 -0.0112 1.12777 C -0.01133 1.12847 -0.01445 1.15023 -0.01458 1.15393 C -0.01484 1.16134 -0.01458 1.16875 -0.01458 1.17639 " pathEditMode="relative" ptsTypes="AAAAAAAAAAAAAAAAAAAAAAAAAAAAAAAAAAAAA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6 -0.02291 L -0.02226 -0.02291 C -0.01927 -0.02569 -0.01653 -0.02963 -0.01328 -0.03101 C 0.03216 -0.05069 0.03425 -0.04861 0.07656 -0.05509 C 0.08112 -0.05115 0.08607 -0.04838 0.09011 -0.04305 C 0.10209 -0.02754 0.10183 -0.01435 0.11628 -0.00486 C 0.12461 0.0007 0.13373 0.00186 0.14245 0.00533 C 0.15716 0.00255 0.17214 0.00255 0.18672 -0.00277 C 0.20222 -0.00833 0.21641 -0.02662 0.23216 -0.02685 C 0.24701 -0.02731 0.26237 0.00047 0.27539 0.01135 C 0.30013 0.03195 0.30026 0.0257 0.33099 0.02755 L 0.39011 0.00741 C 0.39505 0.00556 0.39987 0.00186 0.40495 0.00139 C 0.40729 0.00116 0.40938 0.00417 0.41172 0.00533 C 0.41732 0.00811 0.42292 0.01204 0.42878 0.01343 C 0.44154 0.01621 0.45456 0.01598 0.46732 0.01737 C 0.47956 0.01482 0.49167 0.01297 0.50378 0.00926 C 0.57513 -0.01157 0.5155 -0.00023 0.56849 -0.00879 C 0.56966 -0.0074 0.57058 -0.00555 0.57188 -0.00486 C 0.60586 0.01528 0.61602 0.00186 0.66511 -0.00069 C 0.70664 -0.00648 0.73334 -0.01504 0.77188 -0.00879 C 0.77735 -0.00787 0.78255 -0.00486 0.78776 -0.00277 C 0.84388 0.04237 0.82474 0.03727 0.88555 0.04561 C 0.88854 0.04607 0.89154 0.04422 0.89466 0.04375 " pathEditMode="relative" ptsTypes="AAAAAAAAAAAAAAAAAAAAAA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8 -0.01343 L 0.03268 -0.01343 C 0.03528 -0.00949 0.03945 -0.00718 0.04062 -0.00139 C 0.04791 0.03426 0.04023 0.05787 0.02929 0.08958 C 0.01966 0.11713 0.00651 0.14028 -0.00261 0.16829 C -0.00912 0.18843 -0.0125 0.21134 -0.01732 0.23287 C -0.0155 0.24514 -0.01537 0.25857 -0.01172 0.26921 C 0.00325 0.31273 0.00976 0.29931 0.02812 0.33403 C 0.03411 0.34514 0.03802 0.35949 0.04296 0.37245 C 0.04401 0.39051 0.04921 0.40926 0.04635 0.42685 C 0.03645 0.48657 0.01406 0.53843 0.00533 0.59861 L -0.00482 0.66921 C -0.0056 0.68958 -0.00834 0.70972 -0.00717 0.72986 C -0.00599 0.74884 -0.00131 0.76644 0.00195 0.78449 C 0.01653 0.86366 0.00338 0.7787 0.02812 0.88958 C 0.03177 0.90579 0.03346 0.92315 0.03606 0.94005 C 0.02916 1.0206 0.03502 0.98403 0.00872 1.08148 C -0.00691 1.13958 -0.00599 1.15023 -0.00599 1.12199 " pathEditMode="relative" ptsTypes="AAAAAAAAAAAAAAAA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6 0.0206 L 0.00976 0.0206 C 0.01341 0.02685 0.03672 0.06527 0.03815 0.07916 C 0.03919 0.08888 0.0358 0.0993 0.03242 0.1074 C 0.01666 0.14606 -0.00157 0.18148 -0.01862 0.21851 C -0.02552 0.25347 -0.04089 0.28657 -0.0392 0.32338 C -0.0375 0.35833 0.01484 0.47384 0.02565 0.4993 C 0.02825 0.51481 0.03515 0.52963 0.03359 0.5456 C 0.02617 0.62407 0.01211 0.69976 -0.00052 0.77592 C -0.00378 0.79629 -0.01003 0.81481 -0.01407 0.83449 C -0.01719 0.84907 -0.0194 0.86412 -0.02214 0.87893 C -0.01901 0.89375 -0.01706 0.90949 -0.01302 0.92338 C -0.00912 0.93657 -0.00039 0.94537 0.00182 0.95972 C 0.00364 0.97222 0.00013 0.98564 -0.00157 0.99814 C -0.00287 1.00717 -0.00508 1.01597 -0.00729 1.02453 C -0.01693 1.06088 -0.02487 1.07384 -0.01524 1.05671 L -0.01407 1.05463 " pathEditMode="relative" ptsTypes="AAAAAAAAAAAAAAA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065 L -0.00833 0.01065 C -0.02018 -0.0037 -0.03099 -0.02037 -0.04362 -0.03194 C -0.08138 -0.06643 -0.08307 -0.06366 -0.11523 -0.07222 L -0.2289 -0.0581 C -0.3013 -0.04815 -0.25781 -0.04954 -0.34023 -0.04398 C -0.36901 -0.04213 -0.42656 -0.04005 -0.42656 -0.04005 L -0.47435 -0.04815 C -0.49127 -0.05116 -0.5082 -0.05903 -0.52526 -0.0581 C -0.54557 -0.05694 -0.56536 -0.04606 -0.58555 -0.0419 C -0.61198 -0.03657 -0.63854 -0.0338 -0.6651 -0.02986 C -0.70117 -0.03356 -0.71015 -0.03125 -0.7457 -0.04815 C -0.7638 -0.05648 -0.79922 -0.07824 -0.79922 -0.07824 C -0.80182 -0.07778 -0.80469 -0.07824 -0.80716 -0.07639 C -0.80911 -0.07477 -0.81172 -0.06829 -0.81172 -0.06829 " pathEditMode="relative" ptsTypes="AAAAAAAAAAAAAAA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879 L 0.01185 0.00879 C 0.01941 0.01805 0.03243 0.02106 0.03464 0.03703 C 0.03724 0.05648 0.02852 0.07569 0.02318 0.09352 C -0.03242 0.28148 0.00547 0.11065 -0.02447 0.25717 C -0.00872 0.36991 -0.02786 0.24352 -0.00742 0.35 C -0.00312 0.37268 0.00013 0.39583 0.00391 0.41875 C 0.00092 0.48009 -0.00742 0.5412 -0.0052 0.60254 C -0.00286 0.66643 0.01758 0.79051 0.01758 0.79051 C 0.01719 0.83148 0.01537 0.87268 0.01641 0.91366 C 0.01693 0.93472 0.02162 0.95509 0.02214 0.97616 C 0.02279 1.00324 0.0198 1.03009 0.0198 1.05717 " pathEditMode="relative" ptsTypes="AAAAAAAAAA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7 -0.02986 L 0.02657 -0.02986 C 0.02995 -0.02129 0.03672 -0.01435 0.03685 -0.0037 C 0.03763 0.07338 0.01732 0.08334 -0.00182 0.14977 C -0.00963 0.17686 -0.01393 0.20649 -0.01992 0.23473 C 0.02579 0.3926 -0.03216 0.21274 0.03334 0.35394 C 0.04584 0.38056 0.05196 0.42917 0.0573 0.46088 C 0.04427 0.66875 0.06198 0.42732 0.03568 0.65486 C 0.03047 0.69954 0.02813 0.7669 0.02539 0.81459 C 0.01901 0.92801 0.02461 0.80324 0.01862 0.95787 C 0.01901 0.96968 0.01198 1.05371 0.02657 1.08519 C 0.02995 1.0926 0.03412 1.09861 0.03789 1.10533 C 0.03646 1.12223 0.03568 1.13936 0.03334 1.15602 C 0.02917 1.18588 0.02331 1.21505 0.01862 1.24491 C 0.01576 1.26297 0.01329 1.28125 0.01068 1.29931 L 0.00951 1.32778 " pathEditMode="relative" ptsTypes="AAAAAAAAAAAAAA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0.00671 L -0.06666 0.00671 C -0.07122 5.55112E-17 -0.07513 -0.00856 -0.08034 -0.01343 C -0.10599 -0.03681 -0.12304 -0.03727 -0.15195 -0.0456 C -0.16484 -0.04236 -0.17812 -0.04259 -0.19062 -0.03565 C -0.30026 0.02616 -0.125 -0.03843 -0.27239 0.03102 C -0.29427 0.0412 -0.31706 0.04306 -0.33945 0.04931 C -0.35833 0.04653 -0.3776 0.04769 -0.39622 0.0412 C -0.41081 0.03611 -0.42409 0.02245 -0.43828 0.01481 C -0.45104 0.0081 -0.46406 0.00417 -0.47695 -0.00139 L -0.57344 0.025 C -0.59505 0.03125 -0.61627 0.0463 -0.63815 0.04514 C -0.69388 0.0419 -0.77252 0.00185 -0.83021 -0.00926 C -0.84831 -0.01296 -0.86666 -0.01065 -0.88476 -0.01134 C -0.91588 -0.00324 -0.90508 -0.00324 -0.91666 -0.00324 " pathEditMode="relative" ptsTypes="AAAAAAAAAAAAAAA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1435 L 0.00364 -0.01435 C 0.01081 -0.00092 0.01823 0.01204 0.02526 0.02593 C 0.04101 0.05718 0.05456 0.07477 0.03997 0.125 C 0.02656 0.17107 -0.01224 0.25023 -0.01224 0.25023 C -0.01524 0.26968 -0.0207 0.28866 -0.02136 0.3088 C -0.02318 0.37084 -0.01042 0.3838 0.01159 0.4301 C 0.02109 0.45 0.03125 0.46922 0.04114 0.48866 C 0.04687 0.51412 0.05677 0.53797 0.0582 0.56551 C 0.06263 0.65556 -0.0082 0.8331 -0.01458 0.86435 C -0.0487 1.03218 -0.03802 0.95533 -0.05195 1.09283 C -0.05091 1.11158 -0.05156 1.13102 -0.04857 1.14931 C -0.04649 1.16273 -0.04076 1.17338 -0.03724 1.18565 C -0.03386 1.19769 -0.0306 1.20949 -0.02813 1.22199 C -0.02565 1.23449 -0.02422 1.24769 -0.02253 1.26042 C -0.02005 1.27801 -0.01927 1.2963 -0.01563 1.31297 C -0.00664 1.35556 -0.0099 1.35139 0.00482 1.35139 " pathEditMode="relative" ptsTypes="AAAAAAAAAAAAAAAAA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206 L 0.00131 -0.0206 L -0.12148 -0.02454 C -0.17617 -0.02824 -0.13645 -0.02894 -0.16015 -0.03264 C -0.16575 -0.03357 -0.17148 -0.03403 -0.17721 -0.03472 C -0.31171 -0.01713 -0.13997 -0.04051 -0.26692 -0.0206 L -0.36575 -0.00648 L -0.41237 -0.00023 C -0.44244 -0.00371 -0.48085 -0.00672 -0.51119 -0.01459 C -0.57187 -0.03009 -0.53697 -0.02986 -0.60429 -0.04283 C -0.61523 -0.04491 -0.6263 -0.04422 -0.63724 -0.04491 L -0.66341 -0.04676 C -0.67252 -0.0456 -0.68164 -0.04537 -0.69075 -0.04283 C -0.71315 -0.03658 -0.73502 -0.02292 -0.75768 -0.0206 L -0.79518 -0.01644 C -0.81119 -0.01783 -0.82708 -0.01806 -0.84296 -0.0206 C -0.84466 -0.02084 -0.84596 -0.02338 -0.84752 -0.02454 C -0.86119 -0.03565 -0.85143 -0.02709 -0.85781 -0.03264 " pathEditMode="relative" ptsTypes="AAAAAAAAAAAAAAAAAA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2871 L -0.01042 -0.02871 C -0.0086 -0.01204 -0.0082 0.00555 -0.00482 0.02176 C 0.00013 0.04514 0.00846 0.06574 0.01445 0.08842 C 0.01875 0.10416 0.02213 0.1206 0.02591 0.1368 C 0.02552 0.1456 0.02617 0.15463 0.02474 0.16319 C 0.02305 0.17315 0.01966 0.18217 0.0168 0.19143 C 0.0082 0.21921 0.00026 0.20949 0.04518 0.18727 C 0.09596 0.12916 0.11497 0.09722 0.16341 0.06412 C 0.18255 0.05092 0.19193 0.05092 0.21224 0.04583 C 0.22057 0.04861 0.2293 0.04861 0.23724 0.05393 C 0.2418 0.05694 0.24453 0.06528 0.24857 0.07014 C 0.25482 0.07754 0.2612 0.08472 0.26797 0.09028 C 0.28346 0.10324 0.28724 0.10069 0.3043 0.10254 C 0.31107 0.09722 0.3181 0.09236 0.32474 0.08634 C 0.3431 0.06944 0.3793 0.03379 0.3793 0.03379 C 0.38346 0.03449 0.38776 0.03356 0.3918 0.03588 C 0.42357 0.05324 0.40312 0.05833 0.44401 0.0662 C 0.46172 0.06944 0.47969 0.06759 0.49739 0.06805 L 0.54974 0.0662 C 0.56523 0.06528 0.58073 0.06157 0.59635 0.06203 C 0.61875 0.06296 0.64101 0.06759 0.66341 0.07014 C 0.66719 0.07291 0.67096 0.07546 0.67474 0.07824 C 0.6789 0.08148 0.68281 0.08657 0.68724 0.08842 C 0.70599 0.09537 0.72552 0.09583 0.74401 0.10463 C 0.75547 0.10995 0.76706 0.11389 0.77812 0.1206 C 0.81523 0.14328 0.77187 0.12986 0.81224 0.13889 C 0.83646 0.13541 0.86081 0.13426 0.88489 0.1287 C 0.90859 0.12338 0.93151 0.10648 0.95547 0.10648 " pathEditMode="relative" ptsTypes="AAAAAAAAAAAAAAAAAAAAAAAAAAAAA">
                                      <p:cBhvr>
                                        <p:cTn id="1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1179</Words>
  <Application>Microsoft Macintosh PowerPoint</Application>
  <PresentationFormat>Widescreen</PresentationFormat>
  <Paragraphs>250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Century gothic</vt:lpstr>
      <vt:lpstr>Modern Love</vt:lpstr>
      <vt:lpstr>1_Office Theme</vt:lpstr>
      <vt:lpstr>What I can do</vt:lpstr>
      <vt:lpstr>aussprechen</vt:lpstr>
      <vt:lpstr>aussprechen</vt:lpstr>
      <vt:lpstr>aussprechen</vt:lpstr>
      <vt:lpstr>aussprechen</vt:lpstr>
      <vt:lpstr>aussprechen</vt:lpstr>
      <vt:lpstr>aussprechen</vt:lpstr>
      <vt:lpstr>Follow up 2: Sag die Wörter.</vt:lpstr>
      <vt:lpstr>Follow up 3 </vt:lpstr>
      <vt:lpstr>Follow up 4 </vt:lpstr>
      <vt:lpstr>Follow up 5 </vt:lpstr>
      <vt:lpstr>Tschüss!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Jasmin Silver</cp:lastModifiedBy>
  <cp:revision>66</cp:revision>
  <dcterms:created xsi:type="dcterms:W3CDTF">2021-06-12T06:20:35Z</dcterms:created>
  <dcterms:modified xsi:type="dcterms:W3CDTF">2023-10-02T09:15:33Z</dcterms:modified>
</cp:coreProperties>
</file>